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8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ppt/slideLayouts/slideLayout60.xml" ContentType="application/vnd.openxmlformats-officedocument.presentationml.slideLayout+xml"/>
  <Override PartName="/ppt/slideLayouts/slideLayout71.xml" ContentType="application/vnd.openxmlformats-officedocument.presentationml.slideLayout+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76.xml" ContentType="application/vnd.openxmlformats-officedocument.presentationml.slideLayout+xml"/>
  <Default Extension="png" ContentType="image/png"/>
  <Override PartName="/ppt/slides/slide55.xml" ContentType="application/vnd.openxmlformats-officedocument.presentationml.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theme/themeOverride6.xml" ContentType="application/vnd.openxmlformats-officedocument.themeOverr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Masters/slideMaster5.xml" ContentType="application/vnd.openxmlformats-officedocument.presentationml.slideMaster+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Override PartName="/ppt/slideLayouts/slideLayout62.xml" ContentType="application/vnd.openxmlformats-officedocument.presentationml.slideLayout+xml"/>
  <Override PartName="/ppt/slideLayouts/slideLayout73.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slideLayouts/slideLayout80.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138.xml" ContentType="application/vnd.openxmlformats-officedocument.presentationml.slide+xml"/>
  <Override PartName="/ppt/slideMasters/slideMaster6.xml" ContentType="application/vnd.openxmlformats-officedocument.presentationml.slideMaster+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theme/theme8.xml" ContentType="application/vnd.openxmlformats-officedocument.them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Layouts/slideLayout78.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67.xml" ContentType="application/vnd.openxmlformats-officedocument.presentationml.slideLayout+xml"/>
  <Override PartName="/ppt/theme/themeOverride8.xml" ContentType="application/vnd.openxmlformats-officedocument.themeOverr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slideLayouts/slideLayout74.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theme/themeOverride4.xml" ContentType="application/vnd.openxmlformats-officedocument.themeOverride+xml"/>
  <Override PartName="/ppt/slideLayouts/slideLayout63.xml" ContentType="application/vnd.openxmlformats-officedocument.presentationml.slideLayout+xml"/>
  <Override PartName="/ppt/slideLayouts/slideLayout81.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70.xml" ContentType="application/vnd.openxmlformats-officedocument.presentationml.slideLayout+xml"/>
  <Default Extension="wav" ContentType="audio/wav"/>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139.xml" ContentType="application/vnd.openxmlformats-officedocument.presentationml.slide+xml"/>
  <Override PartName="/ppt/slides/slide157.xml" ContentType="application/vnd.openxmlformats-officedocument.presentationml.slide+xml"/>
  <Override PartName="/ppt/slideMasters/slideMaster7.xml" ContentType="application/vnd.openxmlformats-officedocument.presentationml.slideMaster+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theme/theme9.xml" ContentType="application/vnd.openxmlformats-officedocument.them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Layouts/slideLayout68.xml" ContentType="application/vnd.openxmlformats-officedocument.presentationml.slideLayout+xml"/>
  <Override PartName="/ppt/theme/themeOverride9.xml" ContentType="application/vnd.openxmlformats-officedocument.themeOverride+xml"/>
  <Override PartName="/ppt/slideLayouts/slideLayout79.xml" ContentType="application/vnd.openxmlformats-officedocument.presentationml.slideLayout+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Override5.xml" ContentType="application/vnd.openxmlformats-officedocument.themeOverride+xml"/>
  <Override PartName="/ppt/slideLayouts/slideLayout64.xml" ContentType="application/vnd.openxmlformats-officedocument.presentationml.slideLayout+xml"/>
  <Override PartName="/ppt/slideLayouts/slideLayout75.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53.xml" ContentType="application/vnd.openxmlformats-officedocument.presentationml.slideLayout+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129.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Layouts/slideLayout69.xml" ContentType="application/vnd.openxmlformats-officedocument.presentationml.slideLayout+xml"/>
  <Override PartName="/ppt/theme/theme6.xml" ContentType="application/vnd.openxmlformats-officedocument.them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Layouts/slideLayout58.xml" ContentType="application/vnd.openxmlformats-officedocument.presentationml.slideLayout+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72.xml" ContentType="application/vnd.openxmlformats-officedocument.presentationml.slideLayout+xml"/>
  <Override PartName="/ppt/slides/slide51.xml" ContentType="application/vnd.openxmlformats-officedocument.presentationml.slide+xml"/>
  <Override PartName="/ppt/slideLayouts/slideLayout14.xml" ContentType="application/vnd.openxmlformats-officedocument.presentationml.slideLayout+xml"/>
  <Override PartName="/ppt/theme/themeOverride2.xml" ContentType="application/vnd.openxmlformats-officedocument.themeOverride+xml"/>
  <Override PartName="/ppt/slideLayouts/slideLayout61.xml" ContentType="application/vnd.openxmlformats-officedocument.presentationml.slideLayout+xml"/>
  <Override PartName="/ppt/slides/slide40.xml" ContentType="application/vnd.openxmlformats-officedocument.presentationml.slide+xml"/>
  <Override PartName="/ppt/slides/slide159.xml" ContentType="application/vnd.openxmlformats-officedocument.presentationml.slide+xml"/>
  <Override PartName="/ppt/slideLayouts/slideLayout50.xml" ContentType="application/vnd.openxmlformats-officedocument.presentationml.slideLayout+xml"/>
  <Override PartName="/ppt/slides/slide148.xml" ContentType="application/vnd.openxmlformats-officedocument.presentationml.slide+xml"/>
  <Default Extension="vml" ContentType="application/vnd.openxmlformats-officedocument.vmlDrawing"/>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66.xml" ContentType="application/vnd.openxmlformats-officedocument.presentationml.slideLayout+xml"/>
  <Override PartName="/ppt/theme/themeOverride7.xml" ContentType="application/vnd.openxmlformats-officedocument.themeOverride+xml"/>
  <Override PartName="/ppt/slideLayouts/slideLayout7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 id="2147483687" r:id="rId3"/>
    <p:sldMasterId id="2147483699" r:id="rId4"/>
    <p:sldMasterId id="2147483711" r:id="rId5"/>
    <p:sldMasterId id="2147483735" r:id="rId6"/>
    <p:sldMasterId id="2147483864" r:id="rId7"/>
  </p:sldMasterIdLst>
  <p:notesMasterIdLst>
    <p:notesMasterId r:id="rId174"/>
  </p:notesMasterIdLst>
  <p:handoutMasterIdLst>
    <p:handoutMasterId r:id="rId175"/>
  </p:handoutMasterIdLst>
  <p:sldIdLst>
    <p:sldId id="256" r:id="rId8"/>
    <p:sldId id="451" r:id="rId9"/>
    <p:sldId id="449" r:id="rId10"/>
    <p:sldId id="443" r:id="rId11"/>
    <p:sldId id="257" r:id="rId12"/>
    <p:sldId id="369" r:id="rId13"/>
    <p:sldId id="258" r:id="rId14"/>
    <p:sldId id="376" r:id="rId15"/>
    <p:sldId id="259" r:id="rId16"/>
    <p:sldId id="377" r:id="rId17"/>
    <p:sldId id="411" r:id="rId18"/>
    <p:sldId id="412" r:id="rId19"/>
    <p:sldId id="413" r:id="rId20"/>
    <p:sldId id="414" r:id="rId21"/>
    <p:sldId id="415" r:id="rId22"/>
    <p:sldId id="263" r:id="rId23"/>
    <p:sldId id="261" r:id="rId24"/>
    <p:sldId id="378" r:id="rId25"/>
    <p:sldId id="262" r:id="rId26"/>
    <p:sldId id="379" r:id="rId27"/>
    <p:sldId id="264" r:id="rId28"/>
    <p:sldId id="416" r:id="rId29"/>
    <p:sldId id="417" r:id="rId30"/>
    <p:sldId id="418" r:id="rId31"/>
    <p:sldId id="268" r:id="rId32"/>
    <p:sldId id="372" r:id="rId33"/>
    <p:sldId id="380" r:id="rId34"/>
    <p:sldId id="382" r:id="rId35"/>
    <p:sldId id="266" r:id="rId36"/>
    <p:sldId id="381" r:id="rId37"/>
    <p:sldId id="383" r:id="rId38"/>
    <p:sldId id="267" r:id="rId39"/>
    <p:sldId id="406" r:id="rId40"/>
    <p:sldId id="384" r:id="rId41"/>
    <p:sldId id="269" r:id="rId42"/>
    <p:sldId id="271" r:id="rId43"/>
    <p:sldId id="272" r:id="rId44"/>
    <p:sldId id="275" r:id="rId45"/>
    <p:sldId id="276" r:id="rId46"/>
    <p:sldId id="387" r:id="rId47"/>
    <p:sldId id="388" r:id="rId48"/>
    <p:sldId id="390" r:id="rId49"/>
    <p:sldId id="277" r:id="rId50"/>
    <p:sldId id="389" r:id="rId51"/>
    <p:sldId id="278" r:id="rId52"/>
    <p:sldId id="279" r:id="rId53"/>
    <p:sldId id="391" r:id="rId54"/>
    <p:sldId id="280" r:id="rId55"/>
    <p:sldId id="395" r:id="rId56"/>
    <p:sldId id="281" r:id="rId57"/>
    <p:sldId id="394" r:id="rId58"/>
    <p:sldId id="282" r:id="rId59"/>
    <p:sldId id="397" r:id="rId60"/>
    <p:sldId id="283" r:id="rId61"/>
    <p:sldId id="284" r:id="rId62"/>
    <p:sldId id="405" r:id="rId63"/>
    <p:sldId id="285" r:id="rId64"/>
    <p:sldId id="396" r:id="rId65"/>
    <p:sldId id="286" r:id="rId66"/>
    <p:sldId id="287" r:id="rId67"/>
    <p:sldId id="290" r:id="rId68"/>
    <p:sldId id="295" r:id="rId69"/>
    <p:sldId id="297" r:id="rId70"/>
    <p:sldId id="398" r:id="rId71"/>
    <p:sldId id="399" r:id="rId72"/>
    <p:sldId id="400" r:id="rId73"/>
    <p:sldId id="401" r:id="rId74"/>
    <p:sldId id="403" r:id="rId75"/>
    <p:sldId id="298" r:id="rId76"/>
    <p:sldId id="299" r:id="rId77"/>
    <p:sldId id="373" r:id="rId78"/>
    <p:sldId id="301" r:id="rId79"/>
    <p:sldId id="374" r:id="rId80"/>
    <p:sldId id="302" r:id="rId81"/>
    <p:sldId id="311" r:id="rId82"/>
    <p:sldId id="312" r:id="rId83"/>
    <p:sldId id="303" r:id="rId84"/>
    <p:sldId id="304" r:id="rId85"/>
    <p:sldId id="305" r:id="rId86"/>
    <p:sldId id="306" r:id="rId87"/>
    <p:sldId id="375" r:id="rId88"/>
    <p:sldId id="307" r:id="rId89"/>
    <p:sldId id="308" r:id="rId90"/>
    <p:sldId id="309" r:id="rId91"/>
    <p:sldId id="310" r:id="rId92"/>
    <p:sldId id="359" r:id="rId93"/>
    <p:sldId id="361" r:id="rId94"/>
    <p:sldId id="362" r:id="rId95"/>
    <p:sldId id="363" r:id="rId96"/>
    <p:sldId id="364" r:id="rId97"/>
    <p:sldId id="365" r:id="rId98"/>
    <p:sldId id="419" r:id="rId99"/>
    <p:sldId id="441" r:id="rId100"/>
    <p:sldId id="442" r:id="rId101"/>
    <p:sldId id="313" r:id="rId102"/>
    <p:sldId id="314" r:id="rId103"/>
    <p:sldId id="404" r:id="rId104"/>
    <p:sldId id="315" r:id="rId105"/>
    <p:sldId id="316" r:id="rId106"/>
    <p:sldId id="317" r:id="rId107"/>
    <p:sldId id="319" r:id="rId108"/>
    <p:sldId id="321" r:id="rId109"/>
    <p:sldId id="407" r:id="rId110"/>
    <p:sldId id="408" r:id="rId111"/>
    <p:sldId id="409" r:id="rId112"/>
    <p:sldId id="322" r:id="rId113"/>
    <p:sldId id="323" r:id="rId114"/>
    <p:sldId id="324" r:id="rId115"/>
    <p:sldId id="328" r:id="rId116"/>
    <p:sldId id="325" r:id="rId117"/>
    <p:sldId id="326" r:id="rId118"/>
    <p:sldId id="327" r:id="rId119"/>
    <p:sldId id="329" r:id="rId120"/>
    <p:sldId id="330" r:id="rId121"/>
    <p:sldId id="368" r:id="rId122"/>
    <p:sldId id="367" r:id="rId123"/>
    <p:sldId id="331" r:id="rId124"/>
    <p:sldId id="332" r:id="rId125"/>
    <p:sldId id="421" r:id="rId126"/>
    <p:sldId id="422" r:id="rId127"/>
    <p:sldId id="423" r:id="rId128"/>
    <p:sldId id="424" r:id="rId129"/>
    <p:sldId id="425" r:id="rId130"/>
    <p:sldId id="426" r:id="rId131"/>
    <p:sldId id="427" r:id="rId132"/>
    <p:sldId id="428" r:id="rId133"/>
    <p:sldId id="429" r:id="rId134"/>
    <p:sldId id="335" r:id="rId135"/>
    <p:sldId id="337" r:id="rId136"/>
    <p:sldId id="339" r:id="rId137"/>
    <p:sldId id="341" r:id="rId138"/>
    <p:sldId id="452" r:id="rId139"/>
    <p:sldId id="453" r:id="rId140"/>
    <p:sldId id="454" r:id="rId141"/>
    <p:sldId id="455" r:id="rId142"/>
    <p:sldId id="466" r:id="rId143"/>
    <p:sldId id="467" r:id="rId144"/>
    <p:sldId id="468" r:id="rId145"/>
    <p:sldId id="469" r:id="rId146"/>
    <p:sldId id="470" r:id="rId147"/>
    <p:sldId id="471" r:id="rId148"/>
    <p:sldId id="472" r:id="rId149"/>
    <p:sldId id="473" r:id="rId150"/>
    <p:sldId id="474" r:id="rId151"/>
    <p:sldId id="475" r:id="rId152"/>
    <p:sldId id="476" r:id="rId153"/>
    <p:sldId id="477" r:id="rId154"/>
    <p:sldId id="434" r:id="rId155"/>
    <p:sldId id="435" r:id="rId156"/>
    <p:sldId id="436" r:id="rId157"/>
    <p:sldId id="440" r:id="rId158"/>
    <p:sldId id="437" r:id="rId159"/>
    <p:sldId id="438" r:id="rId160"/>
    <p:sldId id="342" r:id="rId161"/>
    <p:sldId id="343" r:id="rId162"/>
    <p:sldId id="344" r:id="rId163"/>
    <p:sldId id="431" r:id="rId164"/>
    <p:sldId id="346" r:id="rId165"/>
    <p:sldId id="347" r:id="rId166"/>
    <p:sldId id="348" r:id="rId167"/>
    <p:sldId id="349" r:id="rId168"/>
    <p:sldId id="350" r:id="rId169"/>
    <p:sldId id="351" r:id="rId170"/>
    <p:sldId id="352" r:id="rId171"/>
    <p:sldId id="353" r:id="rId172"/>
    <p:sldId id="357" r:id="rId173"/>
  </p:sldIdLst>
  <p:sldSz cx="9144000" cy="6858000" type="screen4x3"/>
  <p:notesSz cx="7315200" cy="9601200"/>
  <p:defaultTextStyle>
    <a:defPPr>
      <a:defRPr lang="en-US"/>
    </a:defPPr>
    <a:lvl1pPr algn="l" rtl="0" fontAlgn="base">
      <a:spcBef>
        <a:spcPct val="0"/>
      </a:spcBef>
      <a:spcAft>
        <a:spcPct val="0"/>
      </a:spcAft>
      <a:defRPr sz="2800" kern="1200">
        <a:solidFill>
          <a:schemeClr val="tx1"/>
        </a:solidFill>
        <a:latin typeface="Arial" charset="0"/>
        <a:ea typeface="+mn-ea"/>
        <a:cs typeface="+mn-cs"/>
      </a:defRPr>
    </a:lvl1pPr>
    <a:lvl2pPr marL="457200" algn="l" rtl="0" fontAlgn="base">
      <a:spcBef>
        <a:spcPct val="0"/>
      </a:spcBef>
      <a:spcAft>
        <a:spcPct val="0"/>
      </a:spcAft>
      <a:defRPr sz="2800" kern="1200">
        <a:solidFill>
          <a:schemeClr val="tx1"/>
        </a:solidFill>
        <a:latin typeface="Arial" charset="0"/>
        <a:ea typeface="+mn-ea"/>
        <a:cs typeface="+mn-cs"/>
      </a:defRPr>
    </a:lvl2pPr>
    <a:lvl3pPr marL="914400" algn="l" rtl="0" fontAlgn="base">
      <a:spcBef>
        <a:spcPct val="0"/>
      </a:spcBef>
      <a:spcAft>
        <a:spcPct val="0"/>
      </a:spcAft>
      <a:defRPr sz="2800" kern="1200">
        <a:solidFill>
          <a:schemeClr val="tx1"/>
        </a:solidFill>
        <a:latin typeface="Arial" charset="0"/>
        <a:ea typeface="+mn-ea"/>
        <a:cs typeface="+mn-cs"/>
      </a:defRPr>
    </a:lvl3pPr>
    <a:lvl4pPr marL="1371600" algn="l" rtl="0" fontAlgn="base">
      <a:spcBef>
        <a:spcPct val="0"/>
      </a:spcBef>
      <a:spcAft>
        <a:spcPct val="0"/>
      </a:spcAft>
      <a:defRPr sz="2800" kern="1200">
        <a:solidFill>
          <a:schemeClr val="tx1"/>
        </a:solidFill>
        <a:latin typeface="Arial" charset="0"/>
        <a:ea typeface="+mn-ea"/>
        <a:cs typeface="+mn-cs"/>
      </a:defRPr>
    </a:lvl4pPr>
    <a:lvl5pPr marL="1828800" algn="l" rtl="0" fontAlgn="base">
      <a:spcBef>
        <a:spcPct val="0"/>
      </a:spcBef>
      <a:spcAft>
        <a:spcPct val="0"/>
      </a:spcAft>
      <a:defRPr sz="2800" kern="1200">
        <a:solidFill>
          <a:schemeClr val="tx1"/>
        </a:solidFill>
        <a:latin typeface="Arial" charset="0"/>
        <a:ea typeface="+mn-ea"/>
        <a:cs typeface="+mn-cs"/>
      </a:defRPr>
    </a:lvl5pPr>
    <a:lvl6pPr marL="2286000" algn="l" defTabSz="914400" rtl="0" eaLnBrk="1" latinLnBrk="0" hangingPunct="1">
      <a:defRPr sz="2800" kern="1200">
        <a:solidFill>
          <a:schemeClr val="tx1"/>
        </a:solidFill>
        <a:latin typeface="Arial" charset="0"/>
        <a:ea typeface="+mn-ea"/>
        <a:cs typeface="+mn-cs"/>
      </a:defRPr>
    </a:lvl6pPr>
    <a:lvl7pPr marL="2743200" algn="l" defTabSz="914400" rtl="0" eaLnBrk="1" latinLnBrk="0" hangingPunct="1">
      <a:defRPr sz="2800" kern="1200">
        <a:solidFill>
          <a:schemeClr val="tx1"/>
        </a:solidFill>
        <a:latin typeface="Arial" charset="0"/>
        <a:ea typeface="+mn-ea"/>
        <a:cs typeface="+mn-cs"/>
      </a:defRPr>
    </a:lvl7pPr>
    <a:lvl8pPr marL="3200400" algn="l" defTabSz="914400" rtl="0" eaLnBrk="1" latinLnBrk="0" hangingPunct="1">
      <a:defRPr sz="2800" kern="1200">
        <a:solidFill>
          <a:schemeClr val="tx1"/>
        </a:solidFill>
        <a:latin typeface="Arial" charset="0"/>
        <a:ea typeface="+mn-ea"/>
        <a:cs typeface="+mn-cs"/>
      </a:defRPr>
    </a:lvl8pPr>
    <a:lvl9pPr marL="3657600" algn="l" defTabSz="914400" rtl="0" eaLnBrk="1" latinLnBrk="0" hangingPunct="1">
      <a:defRPr sz="2800" kern="1200">
        <a:solidFill>
          <a:schemeClr val="tx1"/>
        </a:solidFill>
        <a:latin typeface="Arial" charset="0"/>
        <a:ea typeface="+mn-ea"/>
        <a:cs typeface="+mn-cs"/>
      </a:defRPr>
    </a:lvl9pPr>
  </p:defaultTextStyle>
  <p:modifyVerifier cryptProviderType="rsaFull" cryptAlgorithmClass="hash" cryptAlgorithmType="typeAny" cryptAlgorithmSid="4" spinCount="50000" saltData="CHQmStuCf7QbbXc+ApPgyA" hashData="J74hj+eJKRur5xtBxHwmKoSNRAM" cryptProvider="" algIdExt="0" algIdExtSource="" cryptProviderTypeExt="0" cryptProviderTypeExtSourc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0D0B0B"/>
    <a:srgbClr val="FF66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42" autoAdjust="0"/>
    <p:restoredTop sz="94660"/>
  </p:normalViewPr>
  <p:slideViewPr>
    <p:cSldViewPr>
      <p:cViewPr varScale="1">
        <p:scale>
          <a:sx n="74" d="100"/>
          <a:sy n="74" d="100"/>
        </p:scale>
        <p:origin x="-105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0944"/>
    </p:cViewPr>
  </p:sorterViewPr>
  <p:notesViewPr>
    <p:cSldViewPr>
      <p:cViewPr varScale="1">
        <p:scale>
          <a:sx n="51" d="100"/>
          <a:sy n="51" d="100"/>
        </p:scale>
        <p:origin x="-2580" y="-108"/>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38" Type="http://schemas.openxmlformats.org/officeDocument/2006/relationships/slide" Target="slides/slide131.xml"/><Relationship Id="rId154" Type="http://schemas.openxmlformats.org/officeDocument/2006/relationships/slide" Target="slides/slide147.xml"/><Relationship Id="rId159" Type="http://schemas.openxmlformats.org/officeDocument/2006/relationships/slide" Target="slides/slide152.xml"/><Relationship Id="rId175" Type="http://schemas.openxmlformats.org/officeDocument/2006/relationships/handoutMaster" Target="handoutMasters/handoutMaster1.xml"/><Relationship Id="rId170" Type="http://schemas.openxmlformats.org/officeDocument/2006/relationships/slide" Target="slides/slide163.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144" Type="http://schemas.openxmlformats.org/officeDocument/2006/relationships/slide" Target="slides/slide137.xml"/><Relationship Id="rId149" Type="http://schemas.openxmlformats.org/officeDocument/2006/relationships/slide" Target="slides/slide142.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160" Type="http://schemas.openxmlformats.org/officeDocument/2006/relationships/slide" Target="slides/slide153.xml"/><Relationship Id="rId165" Type="http://schemas.openxmlformats.org/officeDocument/2006/relationships/slide" Target="slides/slide15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slide" Target="slides/slide127.xml"/><Relationship Id="rId139" Type="http://schemas.openxmlformats.org/officeDocument/2006/relationships/slide" Target="slides/slide132.xml"/><Relationship Id="rId80" Type="http://schemas.openxmlformats.org/officeDocument/2006/relationships/slide" Target="slides/slide73.xml"/><Relationship Id="rId85" Type="http://schemas.openxmlformats.org/officeDocument/2006/relationships/slide" Target="slides/slide78.xml"/><Relationship Id="rId150" Type="http://schemas.openxmlformats.org/officeDocument/2006/relationships/slide" Target="slides/slide143.xml"/><Relationship Id="rId155" Type="http://schemas.openxmlformats.org/officeDocument/2006/relationships/slide" Target="slides/slide148.xml"/><Relationship Id="rId171" Type="http://schemas.openxmlformats.org/officeDocument/2006/relationships/slide" Target="slides/slide164.xml"/><Relationship Id="rId176" Type="http://schemas.openxmlformats.org/officeDocument/2006/relationships/presProps" Target="presProps.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slide" Target="slides/slide133.xml"/><Relationship Id="rId145" Type="http://schemas.openxmlformats.org/officeDocument/2006/relationships/slide" Target="slides/slide138.xml"/><Relationship Id="rId161" Type="http://schemas.openxmlformats.org/officeDocument/2006/relationships/slide" Target="slides/slide154.xml"/><Relationship Id="rId166"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30" Type="http://schemas.openxmlformats.org/officeDocument/2006/relationships/slide" Target="slides/slide123.xml"/><Relationship Id="rId135" Type="http://schemas.openxmlformats.org/officeDocument/2006/relationships/slide" Target="slides/slide128.xml"/><Relationship Id="rId143" Type="http://schemas.openxmlformats.org/officeDocument/2006/relationships/slide" Target="slides/slide136.xml"/><Relationship Id="rId148" Type="http://schemas.openxmlformats.org/officeDocument/2006/relationships/slide" Target="slides/slide141.xml"/><Relationship Id="rId151" Type="http://schemas.openxmlformats.org/officeDocument/2006/relationships/slide" Target="slides/slide144.xml"/><Relationship Id="rId156" Type="http://schemas.openxmlformats.org/officeDocument/2006/relationships/slide" Target="slides/slide149.xml"/><Relationship Id="rId164" Type="http://schemas.openxmlformats.org/officeDocument/2006/relationships/slide" Target="slides/slide157.xml"/><Relationship Id="rId169" Type="http://schemas.openxmlformats.org/officeDocument/2006/relationships/slide" Target="slides/slide162.xml"/><Relationship Id="rId177"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2.xml"/><Relationship Id="rId172" Type="http://schemas.openxmlformats.org/officeDocument/2006/relationships/slide" Target="slides/slide165.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slide" Target="slides/slide139.xml"/><Relationship Id="rId167" Type="http://schemas.openxmlformats.org/officeDocument/2006/relationships/slide" Target="slides/slide160.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162" Type="http://schemas.openxmlformats.org/officeDocument/2006/relationships/slide" Target="slides/slide15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157" Type="http://schemas.openxmlformats.org/officeDocument/2006/relationships/slide" Target="slides/slide150.xml"/><Relationship Id="rId178" Type="http://schemas.openxmlformats.org/officeDocument/2006/relationships/theme" Target="theme/theme1.xml"/><Relationship Id="rId61" Type="http://schemas.openxmlformats.org/officeDocument/2006/relationships/slide" Target="slides/slide54.xml"/><Relationship Id="rId82" Type="http://schemas.openxmlformats.org/officeDocument/2006/relationships/slide" Target="slides/slide75.xml"/><Relationship Id="rId152" Type="http://schemas.openxmlformats.org/officeDocument/2006/relationships/slide" Target="slides/slide145.xml"/><Relationship Id="rId173" Type="http://schemas.openxmlformats.org/officeDocument/2006/relationships/slide" Target="slides/slide166.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168" Type="http://schemas.openxmlformats.org/officeDocument/2006/relationships/slide" Target="slides/slide16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163" Type="http://schemas.openxmlformats.org/officeDocument/2006/relationships/slide" Target="slides/slide156.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slide" Target="slides/slide15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74" Type="http://schemas.openxmlformats.org/officeDocument/2006/relationships/notesMaster" Target="notesMasters/notesMaster1.xml"/><Relationship Id="rId179" Type="http://schemas.openxmlformats.org/officeDocument/2006/relationships/tableStyles" Target="tableStyles.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34147"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134148"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34149"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B5EF2D6-9F20-4E97-9982-B346DC06E7F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atin typeface="Arial" charset="0"/>
              </a:defRPr>
            </a:lvl1pPr>
          </a:lstStyle>
          <a:p>
            <a:pPr>
              <a:defRPr/>
            </a:pPr>
            <a:fld id="{E9DA9FC8-28C5-441F-9269-232BBC724285}" type="datetimeFigureOut">
              <a:rPr lang="en-US"/>
              <a:pPr>
                <a:defRPr/>
              </a:pPr>
              <a:t>10/24/2011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atin typeface="Arial" charset="0"/>
              </a:defRPr>
            </a:lvl1pPr>
          </a:lstStyle>
          <a:p>
            <a:pPr>
              <a:defRPr/>
            </a:pPr>
            <a:fld id="{5BB932D8-20D7-4399-9EED-2AB1AE723743}"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7C70A2B-CEB5-4FB7-8B5F-3B84695BAD2D}" type="slidenum">
              <a:rPr lang="en-US" smtClean="0"/>
              <a:pPr/>
              <a:t>11</a:t>
            </a:fld>
            <a:endParaRPr lang="en-US" smtClean="0"/>
          </a:p>
        </p:txBody>
      </p:sp>
      <p:sp>
        <p:nvSpPr>
          <p:cNvPr id="210947" name="Rectangle 2"/>
          <p:cNvSpPr>
            <a:spLocks noRot="1" noChangeArrowheads="1" noTextEdit="1"/>
          </p:cNvSpPr>
          <p:nvPr>
            <p:ph type="sldImg"/>
          </p:nvPr>
        </p:nvSpPr>
        <p:spPr bwMode="auto">
          <a:xfrm>
            <a:off x="1266825" y="727075"/>
            <a:ext cx="4781550" cy="3586163"/>
          </a:xfrm>
          <a:noFill/>
          <a:ln cap="flat">
            <a:solidFill>
              <a:schemeClr val="tx1"/>
            </a:solidFill>
            <a:miter lim="800000"/>
            <a:headEnd/>
            <a:tailEnd/>
          </a:ln>
        </p:spPr>
      </p:sp>
      <p:sp>
        <p:nvSpPr>
          <p:cNvPr id="210948" name="Rectangle 3"/>
          <p:cNvSpPr>
            <a:spLocks noGrp="1" noChangeArrowheads="1"/>
          </p:cNvSpPr>
          <p:nvPr>
            <p:ph type="body" idx="1"/>
          </p:nvPr>
        </p:nvSpPr>
        <p:spPr bwMode="auto">
          <a:xfrm>
            <a:off x="974725" y="4560888"/>
            <a:ext cx="5365750" cy="4319587"/>
          </a:xfrm>
          <a:noFill/>
        </p:spPr>
        <p:txBody>
          <a:bodyPr wrap="square" lIns="97332" tIns="48667" rIns="97332" bIns="48667"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F113807F-6040-4A08-9607-B71478CAFE7C}" type="slidenum">
              <a:rPr lang="en-US" smtClean="0"/>
              <a:pPr/>
              <a:t>22</a:t>
            </a:fld>
            <a:endParaRPr lang="en-US" smtClean="0"/>
          </a:p>
        </p:txBody>
      </p:sp>
      <p:sp>
        <p:nvSpPr>
          <p:cNvPr id="211971" name="Rectangle 2"/>
          <p:cNvSpPr>
            <a:spLocks noRot="1" noChangeArrowheads="1" noTextEdit="1"/>
          </p:cNvSpPr>
          <p:nvPr>
            <p:ph type="sldImg"/>
          </p:nvPr>
        </p:nvSpPr>
        <p:spPr bwMode="auto">
          <a:xfrm>
            <a:off x="1266825" y="727075"/>
            <a:ext cx="4781550" cy="3586163"/>
          </a:xfrm>
          <a:noFill/>
          <a:ln cap="flat">
            <a:solidFill>
              <a:schemeClr val="tx1"/>
            </a:solidFill>
            <a:miter lim="800000"/>
            <a:headEnd/>
            <a:tailEnd/>
          </a:ln>
        </p:spPr>
      </p:sp>
      <p:sp>
        <p:nvSpPr>
          <p:cNvPr id="211972" name="Rectangle 3"/>
          <p:cNvSpPr>
            <a:spLocks noGrp="1" noChangeArrowheads="1"/>
          </p:cNvSpPr>
          <p:nvPr>
            <p:ph type="body" idx="1"/>
          </p:nvPr>
        </p:nvSpPr>
        <p:spPr bwMode="auto">
          <a:xfrm>
            <a:off x="974725" y="4560888"/>
            <a:ext cx="5365750" cy="4319587"/>
          </a:xfrm>
          <a:noFill/>
        </p:spPr>
        <p:txBody>
          <a:bodyPr wrap="square" lIns="97332" tIns="48667" rIns="97332" bIns="48667" numCol="1" anchor="t" anchorCtr="0" compatLnSpc="1">
            <a:prstTxWarp prst="textNoShape">
              <a:avLst/>
            </a:prstTxWarp>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87CD376-85E4-4D4F-B230-898B34519B3E}" type="slidenum">
              <a:rPr lang="en-US" smtClean="0"/>
              <a:pPr/>
              <a:t>24</a:t>
            </a:fld>
            <a:endParaRPr lang="en-US" smtClean="0"/>
          </a:p>
        </p:txBody>
      </p:sp>
      <p:sp>
        <p:nvSpPr>
          <p:cNvPr id="212995" name="Rectangle 2"/>
          <p:cNvSpPr>
            <a:spLocks noRot="1" noChangeArrowheads="1" noTextEdit="1"/>
          </p:cNvSpPr>
          <p:nvPr>
            <p:ph type="sldImg"/>
          </p:nvPr>
        </p:nvSpPr>
        <p:spPr bwMode="auto">
          <a:xfrm>
            <a:off x="1266825" y="727075"/>
            <a:ext cx="4781550" cy="3586163"/>
          </a:xfrm>
          <a:noFill/>
          <a:ln cap="flat">
            <a:solidFill>
              <a:schemeClr val="tx1"/>
            </a:solidFill>
            <a:miter lim="800000"/>
            <a:headEnd/>
            <a:tailEnd/>
          </a:ln>
        </p:spPr>
      </p:sp>
      <p:sp>
        <p:nvSpPr>
          <p:cNvPr id="212996" name="Rectangle 3"/>
          <p:cNvSpPr>
            <a:spLocks noGrp="1" noChangeArrowheads="1"/>
          </p:cNvSpPr>
          <p:nvPr>
            <p:ph type="body" idx="1"/>
          </p:nvPr>
        </p:nvSpPr>
        <p:spPr bwMode="auto">
          <a:xfrm>
            <a:off x="974725" y="4560888"/>
            <a:ext cx="5365750" cy="4319587"/>
          </a:xfrm>
          <a:noFill/>
        </p:spPr>
        <p:txBody>
          <a:bodyPr wrap="square" lIns="97332" tIns="48667" rIns="97332" bIns="48667" numCol="1" anchor="t" anchorCtr="0" compatLnSpc="1">
            <a:prstTxWarp prst="textNoShape">
              <a:avLst/>
            </a:prstTxWarp>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hemeOverride" Target="../theme/themeOverride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2.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5.xml"/><Relationship Id="rId1" Type="http://schemas.openxmlformats.org/officeDocument/2006/relationships/themeOverride" Target="../theme/themeOverride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6.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hemeOverride" Target="../theme/themeOverride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6.xml"/><Relationship Id="rId1" Type="http://schemas.openxmlformats.org/officeDocument/2006/relationships/themeOverride" Target="../theme/themeOverride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Times New Roman" pitchFamily="18" charset="0"/>
                <a:cs typeface="Times New Roman"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p:txBody>
          <a:bodyPr/>
          <a:lstStyle>
            <a:lvl1pPr>
              <a:defRPr/>
            </a:lvl1pPr>
          </a:lstStyle>
          <a:p>
            <a:pPr>
              <a:defRPr/>
            </a:pPr>
            <a:endParaRPr lang="en-US"/>
          </a:p>
        </p:txBody>
      </p:sp>
      <p:sp>
        <p:nvSpPr>
          <p:cNvPr id="5" name="Rectangle 6"/>
          <p:cNvSpPr>
            <a:spLocks noGrp="1" noChangeArrowheads="1"/>
          </p:cNvSpPr>
          <p:nvPr>
            <p:ph type="sldNum" sz="quarter" idx="11"/>
          </p:nvPr>
        </p:nvSpPr>
        <p:spPr/>
        <p:txBody>
          <a:bodyPr/>
          <a:lstStyle>
            <a:lvl1pPr>
              <a:defRPr/>
            </a:lvl1pPr>
          </a:lstStyle>
          <a:p>
            <a:pPr>
              <a:defRPr/>
            </a:pPr>
            <a:fld id="{1E8A98A4-EFB1-499E-A12B-ED209161DF1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E64D3D-6817-461F-A14B-CBDC0FDA87F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B2E8CD-0B3C-4F1F-88BB-3B26A58F76F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06ADBDF-A0C4-421E-A7F5-6B27A8DFF3F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77AA00-3922-44FE-B830-BF6FCBB0736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164D477-90E3-4F42-904D-D560CD27465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lIns="45720" tIns="0" rIns="45720" bIns="0" anchor="b">
            <a:scene3d>
              <a:camera prst="orthographicFront"/>
              <a:lightRig rig="soft" dir="t">
                <a:rot lat="0" lon="0" rev="17220000"/>
              </a:lightRig>
            </a:scene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lang="en-US" smtClean="0"/>
              <a:t>Click to edit Master title style</a:t>
            </a:r>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DF759524-B130-476D-8380-6E7613E4F222}"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2FC2CEA4-F8BA-46BD-BC77-29CAD10B86B4}"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1600200" y="2507786"/>
            <a:ext cx="7086600" cy="1509712"/>
          </a:xfrm>
        </p:spPr>
        <p:txBody>
          <a:bodyPr/>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E86A27-5399-40CE-AE0A-22A8477AA47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08444B2C-79C3-427C-B2DB-1E004388DAFF}"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6F72B9CD-3852-43AE-ACA0-859DB9E9C50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7C4A56-4891-44F1-87C1-CC018330FDC1}"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877E84F2-75B0-4E05-921E-DF00F2872646}"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29ADAFCF-7068-4D79-9C2A-619B265772D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sp3d prstMaterial="softEdge"/>
          </a:bodyPr>
          <a:lstStyle>
            <a:lvl1pPr algn="l">
              <a:buNone/>
              <a:defRPr sz="2200" b="0">
                <a:ln w="6350">
                  <a:noFill/>
                </a:ln>
                <a:solidFill>
                  <a:schemeClr val="accent1">
                    <a:tint val="73000"/>
                    <a:satMod val="180000"/>
                  </a:schemeClr>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955FE814-8C4F-488D-A28F-4C41FA25907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ormAutofit/>
          </a:bodyPr>
          <a:lstStyle>
            <a:lvl1pPr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828800" y="1166787"/>
            <a:ext cx="5486400" cy="530352"/>
          </a:xfrm>
        </p:spPr>
        <p:txBody>
          <a:bodyPr lIns="45720" rIns="45720"/>
          <a:lstStyle>
            <a:lvl1pPr marL="0" indent="0" algn="ctr">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13"/>
          <p:cNvSpPr>
            <a:spLocks noGrp="1"/>
          </p:cNvSpPr>
          <p:nvPr>
            <p:ph type="dt" sz="half" idx="10"/>
          </p:nvPr>
        </p:nvSpPr>
        <p:spPr/>
        <p:txBody>
          <a:bodyPr/>
          <a:lstStyle>
            <a:lvl1pPr>
              <a:defRPr/>
            </a:lvl1pPr>
          </a:lstStyle>
          <a:p>
            <a:pPr>
              <a:defRPr/>
            </a:pPr>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AE05C08D-4028-449B-BB7D-A012F9F9C7A5}"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F87E9D07-7E1A-4ACC-A81C-65E45FD67BF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62B8BDA1-517A-4E99-A88B-927BC8654039}"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8601A4BC-0DB6-422D-B085-337BFAD247BF}"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Rounded Rectangle 5"/>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en-US" smtClean="0"/>
              <a:t>Click to edit Master title style</a:t>
            </a:r>
            <a:endParaRPr lang="en-US"/>
          </a:p>
        </p:txBody>
      </p:sp>
      <p:sp>
        <p:nvSpPr>
          <p:cNvPr id="20" name="Subtitle 19"/>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7" name="Date Placeholder 18"/>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10"/>
          <p:cNvSpPr>
            <a:spLocks noGrp="1"/>
          </p:cNvSpPr>
          <p:nvPr>
            <p:ph type="sldNum" sz="quarter" idx="12"/>
          </p:nvPr>
        </p:nvSpPr>
        <p:spPr/>
        <p:txBody>
          <a:bodyPr/>
          <a:lstStyle>
            <a:lvl1pPr>
              <a:defRPr/>
            </a:lvl1pPr>
            <a:extLst/>
          </a:lstStyle>
          <a:p>
            <a:pPr>
              <a:defRPr/>
            </a:pPr>
            <a:fld id="{0DB4D239-C183-4CC2-9935-527054B0E312}"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a:xfrm>
            <a:off x="502920" y="530352"/>
            <a:ext cx="8183880" cy="4187952"/>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5759B3D4-DE74-428C-80F4-080B3F0D993A}"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ounded Rectangle 3"/>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5" name="Rounded Rectangle 4"/>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FE982EEA-FDE1-4C34-9711-9A6CC34417F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CF4DD1-80DA-49E6-A468-3E5634E50902}"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endParaRPr lang="en-US"/>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293101AD-C583-4076-B300-6AC915894EA6}"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lvl1pPr>
              <a:defRPr b="1"/>
            </a:lvl1pPr>
            <a:extLst/>
          </a:lstStyle>
          <a:p>
            <a:r>
              <a:rPr lang="en-US" smtClean="0"/>
              <a:t>Click to edit Master title style</a:t>
            </a:r>
            <a:endParaRPr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24"/>
          <p:cNvSpPr>
            <a:spLocks noGrp="1"/>
          </p:cNvSpPr>
          <p:nvPr>
            <p:ph type="dt" sz="half" idx="10"/>
          </p:nvPr>
        </p:nvSpPr>
        <p:spPr/>
        <p:txBody>
          <a:bodyPr/>
          <a:lstStyle>
            <a:lvl1pPr>
              <a:defRPr/>
            </a:lvl1pPr>
          </a:lstStyle>
          <a:p>
            <a:pPr>
              <a:defRPr/>
            </a:pPr>
            <a:endParaRPr lang="en-US"/>
          </a:p>
        </p:txBody>
      </p:sp>
      <p:sp>
        <p:nvSpPr>
          <p:cNvPr id="8" name="Footer Placeholder 17"/>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394AD44A-488B-4DAA-B0DA-3D2937A7F8E7}"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24"/>
          <p:cNvSpPr>
            <a:spLocks noGrp="1"/>
          </p:cNvSpPr>
          <p:nvPr>
            <p:ph type="dt" sz="half" idx="10"/>
          </p:nvPr>
        </p:nvSpPr>
        <p:spPr/>
        <p:txBody>
          <a:bodyPr/>
          <a:lstStyle>
            <a:lvl1pPr>
              <a:defRPr/>
            </a:lvl1pPr>
          </a:lstStyle>
          <a:p>
            <a:pPr>
              <a:defRPr/>
            </a:pPr>
            <a:endParaRPr lang="en-US"/>
          </a:p>
        </p:txBody>
      </p:sp>
      <p:sp>
        <p:nvSpPr>
          <p:cNvPr id="4" name="Footer Placeholder 1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64EB794C-6441-412B-9750-BEA6EAD42BE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ounded Rectangle 1"/>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3" name="Date Placeholder 1"/>
          <p:cNvSpPr>
            <a:spLocks noGrp="1"/>
          </p:cNvSpPr>
          <p:nvPr>
            <p:ph type="dt" sz="half" idx="10"/>
          </p:nvPr>
        </p:nvSpPr>
        <p:spPr/>
        <p:txBody>
          <a:bodyPr/>
          <a:lstStyle>
            <a:lvl1pPr>
              <a:defRPr/>
            </a:lvl1pPr>
            <a:extLst/>
          </a:lstStyle>
          <a:p>
            <a:pPr>
              <a:defRPr/>
            </a:pPr>
            <a:endParaRPr lang="en-US"/>
          </a:p>
        </p:txBody>
      </p:sp>
      <p:sp>
        <p:nvSpPr>
          <p:cNvPr id="4" name="Footer Placeholder 2"/>
          <p:cNvSpPr>
            <a:spLocks noGrp="1"/>
          </p:cNvSpPr>
          <p:nvPr>
            <p:ph type="ftr" sz="quarter" idx="11"/>
          </p:nvPr>
        </p:nvSpPr>
        <p:spPr/>
        <p:txBody>
          <a:bodyPr/>
          <a:lstStyle>
            <a:lvl1pPr>
              <a:defRPr/>
            </a:lvl1pPr>
            <a:extLst/>
          </a:lstStyle>
          <a:p>
            <a:pPr>
              <a:defRPr/>
            </a:pPr>
            <a:endParaRPr lang="en-US"/>
          </a:p>
        </p:txBody>
      </p:sp>
      <p:sp>
        <p:nvSpPr>
          <p:cNvPr id="5" name="Slide Number Placeholder 3"/>
          <p:cNvSpPr>
            <a:spLocks noGrp="1"/>
          </p:cNvSpPr>
          <p:nvPr>
            <p:ph type="sldNum" sz="quarter" idx="12"/>
          </p:nvPr>
        </p:nvSpPr>
        <p:spPr/>
        <p:txBody>
          <a:bodyPr/>
          <a:lstStyle>
            <a:lvl1pPr>
              <a:defRPr/>
            </a:lvl1pPr>
            <a:extLst/>
          </a:lstStyle>
          <a:p>
            <a:pPr>
              <a:defRPr/>
            </a:pPr>
            <a:fld id="{15BE7D48-E107-4253-9D94-4074632E0F43}"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en-US" smtClean="0"/>
              <a:t>Click to edit Master title style</a:t>
            </a:r>
            <a:endParaRPr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24"/>
          <p:cNvSpPr>
            <a:spLocks noGrp="1"/>
          </p:cNvSpPr>
          <p:nvPr>
            <p:ph type="dt" sz="half" idx="10"/>
          </p:nvPr>
        </p:nvSpPr>
        <p:spPr/>
        <p:txBody>
          <a:bodyPr/>
          <a:lstStyle>
            <a:lvl1pPr>
              <a:defRPr/>
            </a:lvl1pPr>
          </a:lstStyle>
          <a:p>
            <a:pPr>
              <a:defRPr/>
            </a:pPr>
            <a:endParaRPr lang="en-US"/>
          </a:p>
        </p:txBody>
      </p:sp>
      <p:sp>
        <p:nvSpPr>
          <p:cNvPr id="6" name="Footer Placeholder 1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4F35B65F-F43A-4DE3-AA22-0C3585489605}"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ounded Rectangle 4"/>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6" name="Round Single Corner Rectangle 5"/>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en-US" smtClean="0"/>
              <a:t>Click to edit Master title style</a:t>
            </a:r>
            <a:endParaRPr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en-US" noProof="0" smtClean="0"/>
              <a:t>Click icon to add picture</a:t>
            </a:r>
            <a:endParaRPr lang="en-US" noProof="0"/>
          </a:p>
        </p:txBody>
      </p:sp>
      <p:sp>
        <p:nvSpPr>
          <p:cNvPr id="7" name="Date Placeholder 4"/>
          <p:cNvSpPr>
            <a:spLocks noGrp="1"/>
          </p:cNvSpPr>
          <p:nvPr>
            <p:ph type="dt" sz="half" idx="10"/>
          </p:nvPr>
        </p:nvSpPr>
        <p:spPr/>
        <p:txBody>
          <a:bodyPr/>
          <a:lstStyle>
            <a:lvl1pPr>
              <a:defRPr/>
            </a:lvl1pPr>
            <a:extLst/>
          </a:lstStyle>
          <a:p>
            <a:pPr>
              <a:defRPr/>
            </a:pPr>
            <a:endParaRPr lang="en-US"/>
          </a:p>
        </p:txBody>
      </p:sp>
      <p:sp>
        <p:nvSpPr>
          <p:cNvPr id="8" name="Footer Placeholder 5"/>
          <p:cNvSpPr>
            <a:spLocks noGrp="1"/>
          </p:cNvSpPr>
          <p:nvPr>
            <p:ph type="ftr" sz="quarter" idx="11"/>
          </p:nvPr>
        </p:nvSpPr>
        <p:spPr/>
        <p:txBody>
          <a:bodyPr/>
          <a:lstStyle>
            <a:lvl1pPr>
              <a:defRPr/>
            </a:lvl1pPr>
            <a:extLst/>
          </a:lstStyle>
          <a:p>
            <a:pPr>
              <a:defRPr/>
            </a:pPr>
            <a:endParaRPr lang="en-US"/>
          </a:p>
        </p:txBody>
      </p:sp>
      <p:sp>
        <p:nvSpPr>
          <p:cNvPr id="9" name="Slide Number Placeholder 6"/>
          <p:cNvSpPr>
            <a:spLocks noGrp="1"/>
          </p:cNvSpPr>
          <p:nvPr>
            <p:ph type="sldNum" sz="quarter" idx="12"/>
          </p:nvPr>
        </p:nvSpPr>
        <p:spPr/>
        <p:txBody>
          <a:bodyPr/>
          <a:lstStyle>
            <a:lvl1pPr>
              <a:defRPr/>
            </a:lvl1pPr>
            <a:extLst/>
          </a:lstStyle>
          <a:p>
            <a:pPr>
              <a:defRPr/>
            </a:pPr>
            <a:fld id="{E5C22BED-93BA-4F04-B5D1-233DBC61BDE2}"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641235DE-D384-42D5-A445-324799BC71A2}"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E471E04E-901E-46D4-A5F2-34C397406C8B}"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Title 28"/>
          <p:cNvSpPr>
            <a:spLocks noGrp="1"/>
          </p:cNvSpPr>
          <p:nvPr>
            <p:ph type="ctrTitle"/>
          </p:nvPr>
        </p:nvSpPr>
        <p:spPr>
          <a:xfrm>
            <a:off x="381000" y="4853411"/>
            <a:ext cx="8458200" cy="1222375"/>
          </a:xfrm>
        </p:spPr>
        <p:txBody>
          <a:bodyPr anchor="t"/>
          <a:lstStyle/>
          <a:p>
            <a:r>
              <a:rPr lang="en-US" smtClean="0"/>
              <a:t>Click to edit Master title style</a:t>
            </a: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5" name="Date Placeholder 15"/>
          <p:cNvSpPr>
            <a:spLocks noGrp="1"/>
          </p:cNvSpPr>
          <p:nvPr>
            <p:ph type="dt" sz="half" idx="10"/>
          </p:nvPr>
        </p:nvSpPr>
        <p:spPr/>
        <p:txBody>
          <a:bodyPr/>
          <a:lstStyle>
            <a:lvl1pPr>
              <a:defRPr/>
            </a:lvl1pPr>
          </a:lstStyle>
          <a:p>
            <a:pPr>
              <a:defRPr/>
            </a:pPr>
            <a:endParaRPr lang="en-US"/>
          </a:p>
        </p:txBody>
      </p:sp>
      <p:sp>
        <p:nvSpPr>
          <p:cNvPr id="6" name="Footer Placeholder 1"/>
          <p:cNvSpPr>
            <a:spLocks noGrp="1"/>
          </p:cNvSpPr>
          <p:nvPr>
            <p:ph type="ftr" sz="quarter" idx="11"/>
          </p:nvPr>
        </p:nvSpPr>
        <p:spPr/>
        <p:txBody>
          <a:bodyPr/>
          <a:lstStyle>
            <a:lvl1pPr>
              <a:defRPr/>
            </a:lvl1pPr>
          </a:lstStyle>
          <a:p>
            <a:pPr>
              <a:defRPr/>
            </a:pPr>
            <a:endParaRPr lang="en-US"/>
          </a:p>
        </p:txBody>
      </p:sp>
      <p:sp>
        <p:nvSpPr>
          <p:cNvPr id="7" name="Slide Number Placeholder 14"/>
          <p:cNvSpPr>
            <a:spLocks noGrp="1"/>
          </p:cNvSpPr>
          <p:nvPr>
            <p:ph type="sldNum" sz="quarter" idx="12"/>
          </p:nvPr>
        </p:nvSpPr>
        <p:spPr>
          <a:xfrm>
            <a:off x="8229600" y="6473825"/>
            <a:ext cx="758825" cy="247650"/>
          </a:xfrm>
        </p:spPr>
        <p:txBody>
          <a:bodyPr/>
          <a:lstStyle>
            <a:lvl1pPr>
              <a:defRPr/>
            </a:lvl1pPr>
          </a:lstStyle>
          <a:p>
            <a:pPr>
              <a:defRPr/>
            </a:pPr>
            <a:fld id="{D0D6E2EF-23BF-41C6-9581-F0849FC1A55D}"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US" smtClean="0"/>
              <a:t>Click to edit Master title style</a:t>
            </a:r>
            <a:endParaRPr lang="en-US"/>
          </a:p>
        </p:txBody>
      </p:sp>
      <p:sp>
        <p:nvSpPr>
          <p:cNvPr id="27" name="Content Placeholder 26"/>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24"/>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a:xfrm>
            <a:off x="3581400" y="76200"/>
            <a:ext cx="2895600" cy="288925"/>
          </a:xfrm>
        </p:spPr>
        <p:txBody>
          <a:bodyPr/>
          <a:lstStyle>
            <a:lvl1pPr>
              <a:defRPr/>
            </a:lvl1pPr>
          </a:lstStyle>
          <a:p>
            <a:pPr>
              <a:defRPr/>
            </a:pPr>
            <a:endParaRPr lang="en-US"/>
          </a:p>
        </p:txBody>
      </p:sp>
      <p:sp>
        <p:nvSpPr>
          <p:cNvPr id="6" name="Slide Number Placeholder 15"/>
          <p:cNvSpPr>
            <a:spLocks noGrp="1"/>
          </p:cNvSpPr>
          <p:nvPr>
            <p:ph type="sldNum" sz="quarter" idx="12"/>
          </p:nvPr>
        </p:nvSpPr>
        <p:spPr>
          <a:xfrm>
            <a:off x="8229600" y="6473825"/>
            <a:ext cx="758825" cy="247650"/>
          </a:xfrm>
        </p:spPr>
        <p:txBody>
          <a:bodyPr/>
          <a:lstStyle>
            <a:lvl1pPr>
              <a:defRPr/>
            </a:lvl1pPr>
          </a:lstStyle>
          <a:p>
            <a:pPr>
              <a:defRPr/>
            </a:pPr>
            <a:fld id="{BAAD1BB2-3F5B-400A-AF8D-909D419917D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B26FD0F-5E4F-407D-9073-14F133F92A3F}"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Straight Connector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lang="en-US" smtClean="0"/>
              <a:t>Click to edit Master title style</a:t>
            </a:r>
            <a:endParaRPr lang="en-US"/>
          </a:p>
        </p:txBody>
      </p:sp>
      <p:sp>
        <p:nvSpPr>
          <p:cNvPr id="5" name="Date Placeholder 18"/>
          <p:cNvSpPr>
            <a:spLocks noGrp="1"/>
          </p:cNvSpPr>
          <p:nvPr>
            <p:ph type="dt" sz="half" idx="10"/>
          </p:nvPr>
        </p:nvSpPr>
        <p:spPr/>
        <p:txBody>
          <a:bodyPr/>
          <a:lstStyle>
            <a:lvl1pPr>
              <a:defRPr/>
            </a:lvl1pPr>
          </a:lstStyle>
          <a:p>
            <a:pPr>
              <a:defRPr/>
            </a:pPr>
            <a:endParaRPr lang="en-US"/>
          </a:p>
        </p:txBody>
      </p:sp>
      <p:sp>
        <p:nvSpPr>
          <p:cNvPr id="7" name="Footer Placeholder 10"/>
          <p:cNvSpPr>
            <a:spLocks noGrp="1"/>
          </p:cNvSpPr>
          <p:nvPr>
            <p:ph type="ftr" sz="quarter" idx="11"/>
          </p:nvPr>
        </p:nvSpPr>
        <p:spPr/>
        <p:txBody>
          <a:bodyPr/>
          <a:lstStyle>
            <a:lvl1pPr>
              <a:defRPr/>
            </a:lvl1pPr>
          </a:lstStyle>
          <a:p>
            <a:pPr>
              <a:defRPr/>
            </a:pPr>
            <a:endParaRPr lang="en-US"/>
          </a:p>
        </p:txBody>
      </p:sp>
      <p:sp>
        <p:nvSpPr>
          <p:cNvPr id="9" name="Slide Number Placeholder 15"/>
          <p:cNvSpPr>
            <a:spLocks noGrp="1"/>
          </p:cNvSpPr>
          <p:nvPr>
            <p:ph type="sldNum" sz="quarter" idx="12"/>
          </p:nvPr>
        </p:nvSpPr>
        <p:spPr/>
        <p:txBody>
          <a:bodyPr/>
          <a:lstStyle>
            <a:lvl1pPr>
              <a:defRPr/>
            </a:lvl1pPr>
          </a:lstStyle>
          <a:p>
            <a:pPr>
              <a:defRPr/>
            </a:pPr>
            <a:fld id="{1DB9A707-2AF4-445D-9FC6-0F2FF6A0613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0"/>
          <p:cNvSpPr>
            <a:spLocks noGrp="1"/>
          </p:cNvSpPr>
          <p:nvPr>
            <p:ph type="dt" sz="half" idx="10"/>
          </p:nvPr>
        </p:nvSpPr>
        <p:spPr/>
        <p:txBody>
          <a:bodyPr/>
          <a:lstStyle>
            <a:lvl1pPr>
              <a:defRPr/>
            </a:lvl1pPr>
          </a:lstStyle>
          <a:p>
            <a:pPr>
              <a:defRPr/>
            </a:pPr>
            <a:endParaRPr lang="en-US"/>
          </a:p>
        </p:txBody>
      </p:sp>
      <p:sp>
        <p:nvSpPr>
          <p:cNvPr id="6" name="Footer Placeholder 27"/>
          <p:cNvSpPr>
            <a:spLocks noGrp="1"/>
          </p:cNvSpPr>
          <p:nvPr>
            <p:ph type="ftr" sz="quarter" idx="11"/>
          </p:nvPr>
        </p:nvSpPr>
        <p:spPr/>
        <p:txBody>
          <a:bodyPr/>
          <a:lstStyle>
            <a:lvl1pPr>
              <a:defRPr/>
            </a:lvl1pPr>
          </a:lstStyle>
          <a:p>
            <a:pPr>
              <a:defRPr/>
            </a:pPr>
            <a:endParaRPr lang="en-US"/>
          </a:p>
        </p:txBody>
      </p:sp>
      <p:sp>
        <p:nvSpPr>
          <p:cNvPr id="7" name="Slide Number Placeholder 4"/>
          <p:cNvSpPr>
            <a:spLocks noGrp="1"/>
          </p:cNvSpPr>
          <p:nvPr>
            <p:ph type="sldNum" sz="quarter" idx="12"/>
          </p:nvPr>
        </p:nvSpPr>
        <p:spPr/>
        <p:txBody>
          <a:bodyPr/>
          <a:lstStyle>
            <a:lvl1pPr>
              <a:defRPr/>
            </a:lvl1pPr>
          </a:lstStyle>
          <a:p>
            <a:pPr>
              <a:defRPr/>
            </a:pPr>
            <a:fld id="{C756B24F-51F5-4424-B9BB-F9F1B8CF7C9D}"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29" name="Title 28"/>
          <p:cNvSpPr>
            <a:spLocks noGrp="1"/>
          </p:cNvSpPr>
          <p:nvPr>
            <p:ph type="title"/>
          </p:nvPr>
        </p:nvSpPr>
        <p:spPr>
          <a:xfrm>
            <a:off x="304800" y="5410200"/>
            <a:ext cx="8610600" cy="882650"/>
          </a:xfrm>
        </p:spPr>
        <p:txBody>
          <a:bodyPr/>
          <a:lstStyle>
            <a:lvl1pPr>
              <a:defRPr/>
            </a:lvl1pPr>
          </a:lstStyle>
          <a:p>
            <a:r>
              <a:rPr lang="en-US" smtClean="0"/>
              <a:t>Click to edit Master title style</a:t>
            </a:r>
            <a:endParaRPr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9"/>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8229600" y="6477000"/>
            <a:ext cx="762000" cy="247650"/>
          </a:xfrm>
        </p:spPr>
        <p:txBody>
          <a:bodyPr/>
          <a:lstStyle>
            <a:lvl1pPr>
              <a:defRPr/>
            </a:lvl1pPr>
          </a:lstStyle>
          <a:p>
            <a:pPr>
              <a:defRPr/>
            </a:pPr>
            <a:fld id="{CF6E8080-C6E1-4D50-943F-1CBDEF8867A0}"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lang="en-US" smtClean="0"/>
              <a:t>Click to edit Master title style</a:t>
            </a:r>
            <a:endParaRPr lang="en-US"/>
          </a:p>
        </p:txBody>
      </p:sp>
      <p:sp>
        <p:nvSpPr>
          <p:cNvPr id="3" name="Date Placeholder 10"/>
          <p:cNvSpPr>
            <a:spLocks noGrp="1"/>
          </p:cNvSpPr>
          <p:nvPr>
            <p:ph type="dt" sz="half" idx="10"/>
          </p:nvPr>
        </p:nvSpPr>
        <p:spPr/>
        <p:txBody>
          <a:bodyPr/>
          <a:lstStyle>
            <a:lvl1pPr>
              <a:defRPr/>
            </a:lvl1pPr>
          </a:lstStyle>
          <a:p>
            <a:pPr>
              <a:defRPr/>
            </a:pPr>
            <a:endParaRPr lang="en-US"/>
          </a:p>
        </p:txBody>
      </p:sp>
      <p:sp>
        <p:nvSpPr>
          <p:cNvPr id="4" name="Footer Placeholder 27"/>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56F1017-9104-4A7C-B40B-07D61E7B1F68}"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endParaRPr lang="en-US"/>
          </a:p>
        </p:txBody>
      </p:sp>
      <p:sp>
        <p:nvSpPr>
          <p:cNvPr id="3" name="Footer Placeholder 23"/>
          <p:cNvSpPr>
            <a:spLocks noGrp="1"/>
          </p:cNvSpPr>
          <p:nvPr>
            <p:ph type="ftr" sz="quarter" idx="11"/>
          </p:nvPr>
        </p:nvSpPr>
        <p:spPr/>
        <p:txBody>
          <a:bodyPr/>
          <a:lstStyle>
            <a:lvl1pPr>
              <a:defRPr/>
            </a:lvl1pPr>
          </a:lstStyle>
          <a:p>
            <a:pPr>
              <a:defRPr/>
            </a:pPr>
            <a:endParaRPr lang="en-US"/>
          </a:p>
        </p:txBody>
      </p:sp>
      <p:sp>
        <p:nvSpPr>
          <p:cNvPr id="4" name="Slide Number Placeholder 6"/>
          <p:cNvSpPr>
            <a:spLocks noGrp="1"/>
          </p:cNvSpPr>
          <p:nvPr>
            <p:ph type="sldNum" sz="quarter" idx="12"/>
          </p:nvPr>
        </p:nvSpPr>
        <p:spPr/>
        <p:txBody>
          <a:bodyPr/>
          <a:lstStyle>
            <a:lvl1pPr>
              <a:defRPr/>
            </a:lvl1pPr>
          </a:lstStyle>
          <a:p>
            <a:pPr>
              <a:defRPr/>
            </a:pPr>
            <a:fld id="{92BF1C15-4BDE-4B88-B5DD-11452BC1B265}"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Title 11"/>
          <p:cNvSpPr>
            <a:spLocks noGrp="1"/>
          </p:cNvSpPr>
          <p:nvPr>
            <p:ph type="title"/>
          </p:nvPr>
        </p:nvSpPr>
        <p:spPr>
          <a:xfrm>
            <a:off x="457200" y="5486400"/>
            <a:ext cx="8458200" cy="520700"/>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24"/>
          <p:cNvSpPr>
            <a:spLocks noGrp="1"/>
          </p:cNvSpPr>
          <p:nvPr>
            <p:ph type="dt" sz="half" idx="10"/>
          </p:nvPr>
        </p:nvSpPr>
        <p:spPr/>
        <p:txBody>
          <a:bodyPr/>
          <a:lstStyle>
            <a:lvl1pPr>
              <a:defRPr/>
            </a:lvl1pPr>
          </a:lstStyle>
          <a:p>
            <a:pPr>
              <a:defRPr/>
            </a:pPr>
            <a:endParaRPr lang="en-US"/>
          </a:p>
        </p:txBody>
      </p:sp>
      <p:sp>
        <p:nvSpPr>
          <p:cNvPr id="7" name="Footer Placeholder 28"/>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07D962A0-5C6C-420E-B76E-3291C35CC497}"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17" name="Title 16"/>
          <p:cNvSpPr>
            <a:spLocks noGrp="1"/>
          </p:cNvSpPr>
          <p:nvPr>
            <p:ph type="title"/>
          </p:nvPr>
        </p:nvSpPr>
        <p:spPr>
          <a:xfrm>
            <a:off x="381000" y="4993760"/>
            <a:ext cx="5867400" cy="522288"/>
          </a:xfrm>
        </p:spPr>
        <p:txBody>
          <a:bodyPr/>
          <a:lstStyle>
            <a:lvl1pPr algn="l">
              <a:buNone/>
              <a:defRPr sz="2000" b="1"/>
            </a:lvl1pPr>
          </a:lstStyle>
          <a:p>
            <a:r>
              <a:rPr lang="en-US" smtClean="0"/>
              <a:t>Click to edit Master title style</a:t>
            </a:r>
            <a:endParaRPr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en-US" smtClean="0"/>
              <a:t>Click to edit Master text styles</a:t>
            </a:r>
          </a:p>
        </p:txBody>
      </p:sp>
      <p:sp>
        <p:nvSpPr>
          <p:cNvPr id="5" name="Date Placeholder 6"/>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30"/>
          <p:cNvSpPr>
            <a:spLocks noGrp="1"/>
          </p:cNvSpPr>
          <p:nvPr>
            <p:ph type="sldNum" sz="quarter" idx="12"/>
          </p:nvPr>
        </p:nvSpPr>
        <p:spPr/>
        <p:txBody>
          <a:bodyPr/>
          <a:lstStyle>
            <a:lvl1pPr>
              <a:defRPr/>
            </a:lvl1pPr>
          </a:lstStyle>
          <a:p>
            <a:pPr>
              <a:defRPr/>
            </a:pPr>
            <a:fld id="{81DE5A35-E2F5-4952-A2BE-5B7A3ABDEB97}"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0"/>
          <p:cNvSpPr>
            <a:spLocks noGrp="1"/>
          </p:cNvSpPr>
          <p:nvPr>
            <p:ph type="dt" sz="half" idx="10"/>
          </p:nvPr>
        </p:nvSpPr>
        <p:spPr/>
        <p:txBody>
          <a:bodyPr/>
          <a:lstStyle>
            <a:lvl1pPr>
              <a:defRPr/>
            </a:lvl1pPr>
          </a:lstStyle>
          <a:p>
            <a:pPr>
              <a:defRPr/>
            </a:pPr>
            <a:endParaRPr lang="en-US"/>
          </a:p>
        </p:txBody>
      </p:sp>
      <p:sp>
        <p:nvSpPr>
          <p:cNvPr id="5" name="Footer Placeholder 27"/>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C9BA9F98-32F9-4523-A880-E809D1D0552C}"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A00419C-5E4E-429D-AC37-C7D98F625AD7}"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77229D93-0C97-41F5-97CC-A00F4E970BD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70E373A-63A2-464D-B07D-7C361CBE5F2D}"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5254D0BF-5DF2-4908-B74F-5A51FDFA52B7}"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B60C2873-F5F3-4A40-A9D7-BCC06C264D8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B8D3B23-3D8D-4367-8D8A-3597DB7EBD28}"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D14D778-4D4F-464B-A112-BF550309B0B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A4C692C5-1C15-403F-8D93-714D4880E7B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8DFBC98B-5083-4BCE-BEAF-26513F94201B}"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B80EC824-A7C4-41B7-937B-F81CE6E8E97B}"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B3EBFC09-FF58-468E-9396-11EE2DDFA4C7}"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588588F-1F19-4E52-879D-2273EEEBA2C2}"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CBEC7E57-3ED7-48A2-9499-EF7520B15FC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73555B0-21D7-4013-984F-7A7F318EF024}"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FEE5ED43-B47F-45C1-8A21-92D0CD308424}"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941EC4D-CB93-4F18-B665-4D800B0E55EC}"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7C6866AD-E73C-4930-BD91-1965E1CB9E7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4B8FB187-7641-488B-858A-B206CDE94C15}"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9D3DA284-9139-4366-B64B-25F0212032A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AAE8D581-80AC-41D1-9546-FBB1284E7E6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DCC01815-78EE-421B-98FB-9C9814536F57}"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69A0F67C-BA4C-47FE-8F21-DD9ABAAB419A}"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C833F42A-E2DA-4BE0-ABFA-10CDA4489AF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DDE4695-5083-4BCC-8F10-B9AF0E61DC2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D9BDB04-F827-4EEA-BAE3-3FA5743F5B55}"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7DD8C262-457E-423E-9C06-56FE262C6EFF}"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pPr>
              <a:defRPr/>
            </a:pPr>
            <a:fld id="{EE1BBC1C-69CE-4D19-85C3-165A5EAF53E2}"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latin typeface="Arial" pitchFamily="34" charset="0"/>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latin typeface="Arial" pitchFamily="34" charset="0"/>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11"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latin typeface="Arial" pitchFamily="34" charset="0"/>
                </a:endParaRPr>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latin typeface="Arial" pitchFamily="34" charset="0"/>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latin typeface="Arial" pitchFamily="34" charset="0"/>
              </a:endParaRPr>
            </a:p>
          </p:txBody>
        </p:sp>
        <p:sp>
          <p:nvSpPr>
            <p:cNvPr id="7"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Arial" pitchFamily="34" charset="0"/>
              </a:endParaRPr>
            </a:p>
          </p:txBody>
        </p:sp>
      </p:grpSp>
      <p:sp>
        <p:nvSpPr>
          <p:cNvPr id="152587"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152588"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65BDECEB-683C-48D1-AC72-C6CA3BCC2E1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DDADCCE3-9D42-4223-B892-3E8E1895811C}"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2B9C3998-288E-4160-8642-F925666570F9}"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8AEE4FE5-988F-4FC7-B9CD-CF62ACA9AE2F}"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CFA35450-D194-4567-A055-090D76FF71C1}" type="slidenum">
              <a:rPr lang="en-US"/>
              <a:pPr>
                <a:defRPr/>
              </a:pPr>
              <a:t>‹#›</a:t>
            </a:fld>
            <a:endParaRPr lang="en-US"/>
          </a:p>
        </p:txBody>
      </p:sp>
      <p:sp>
        <p:nvSpPr>
          <p:cNvPr id="9"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46107A93-78FD-4345-9706-D515B5C2F5DC}" type="slidenum">
              <a:rPr lang="en-US"/>
              <a:pPr>
                <a:defRPr/>
              </a:pPr>
              <a:t>‹#›</a:t>
            </a:fld>
            <a:endParaRPr lang="en-US"/>
          </a:p>
        </p:txBody>
      </p:sp>
      <p:sp>
        <p:nvSpPr>
          <p:cNvPr id="5"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D0691891-B622-4A3D-A241-2DE3062C6E86}" type="slidenum">
              <a:rPr lang="en-US"/>
              <a:pPr>
                <a:defRPr/>
              </a:pPr>
              <a:t>‹#›</a:t>
            </a:fld>
            <a:endParaRPr lang="en-US"/>
          </a:p>
        </p:txBody>
      </p:sp>
      <p:sp>
        <p:nvSpPr>
          <p:cNvPr id="4"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597771DC-22E3-4132-83D4-02CA2DEFC55F}"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8567F70-C03E-4736-9CCC-88A196A09F2F}"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B6B19C1E-C15D-4725-A863-38D5FBCD9208}" type="slidenum">
              <a:rPr lang="en-US"/>
              <a:pPr>
                <a:defRPr/>
              </a:pPr>
              <a:t>‹#›</a:t>
            </a:fld>
            <a:endParaRPr lang="en-US"/>
          </a:p>
        </p:txBody>
      </p:sp>
      <p:sp>
        <p:nvSpPr>
          <p:cNvPr id="7"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7DDD183-1A50-4794-A8A2-B6ED1839939C}"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0E8D391E-F4F4-48EC-8993-A5D44509C1A1}" type="slidenum">
              <a:rPr lang="en-US"/>
              <a:pPr>
                <a:defRPr/>
              </a:pPr>
              <a:t>‹#›</a:t>
            </a:fld>
            <a:endParaRPr lang="en-US"/>
          </a:p>
        </p:txBody>
      </p:sp>
      <p:sp>
        <p:nvSpPr>
          <p:cNvPr id="6" name="Rectangle 14"/>
          <p:cNvSpPr>
            <a:spLocks noGrp="1" noChangeArrowheads="1"/>
          </p:cNvSpPr>
          <p:nvPr>
            <p:ph type="ftr" sz="quarter" idx="12"/>
          </p:nvPr>
        </p:nvSpPr>
        <p:spPr>
          <a:ln/>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2E036EB-492F-4A84-B70F-32426F67F4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5.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image" Target="../media/image5.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theme" Target="../theme/theme7.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744C0CD8-3FBB-4701-B11C-D50D1FB94EA7}"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7502" r:id="rId1"/>
    <p:sldLayoutId id="2147487451" r:id="rId2"/>
    <p:sldLayoutId id="2147487452" r:id="rId3"/>
    <p:sldLayoutId id="2147487453" r:id="rId4"/>
    <p:sldLayoutId id="2147487454" r:id="rId5"/>
    <p:sldLayoutId id="2147487455" r:id="rId6"/>
    <p:sldLayoutId id="2147487456" r:id="rId7"/>
    <p:sldLayoutId id="2147487457" r:id="rId8"/>
    <p:sldLayoutId id="2147487458" r:id="rId9"/>
    <p:sldLayoutId id="2147487459" r:id="rId10"/>
    <p:sldLayoutId id="2147487460" r:id="rId11"/>
    <p:sldLayoutId id="2147487461" r:id="rId12"/>
    <p:sldLayoutId id="2147487462" r:id="rId13"/>
    <p:sldLayoutId id="2147487463" r:id="rId14"/>
  </p:sldLayoutIdLst>
  <p:hf hdr="0" ftr="0" dt="0"/>
  <p:txStyles>
    <p:titleStyle>
      <a:lvl1pPr algn="ctr" rtl="0" eaLnBrk="0" fontAlgn="base" hangingPunct="0">
        <a:spcBef>
          <a:spcPct val="0"/>
        </a:spcBef>
        <a:spcAft>
          <a:spcPct val="0"/>
        </a:spcAft>
        <a:defRPr sz="4400">
          <a:solidFill>
            <a:schemeClr val="tx2"/>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chemeClr val="tx1"/>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chemeClr val="tx1"/>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lang="en-US" smtClean="0"/>
              <a:t>Click to edit Master title style</a:t>
            </a:r>
            <a:endParaRPr lang="en-US"/>
          </a:p>
        </p:txBody>
      </p:sp>
      <p:sp>
        <p:nvSpPr>
          <p:cNvPr id="13315" name="Text Placeholder 12"/>
          <p:cNvSpPr>
            <a:spLocks noGrp="1"/>
          </p:cNvSpPr>
          <p:nvPr>
            <p:ph type="body" idx="1"/>
          </p:nvPr>
        </p:nvSpPr>
        <p:spPr bwMode="auto">
          <a:xfrm>
            <a:off x="457200" y="1600200"/>
            <a:ext cx="8229600" cy="4708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latin typeface="Arial" charset="0"/>
              </a:defRPr>
            </a:lvl1pPr>
          </a:lstStyle>
          <a:p>
            <a:pPr>
              <a:defRPr/>
            </a:pPr>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latin typeface="Arial" charset="0"/>
              </a:defRPr>
            </a:lvl1pPr>
          </a:lstStyle>
          <a:p>
            <a:pPr>
              <a:defRPr/>
            </a:pPr>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latin typeface="Arial" charset="0"/>
              </a:defRPr>
            </a:lvl1pPr>
          </a:lstStyle>
          <a:p>
            <a:pPr>
              <a:defRPr/>
            </a:pPr>
            <a:fld id="{79CD5E88-EB28-45DE-818E-39541B09E0D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7464" r:id="rId1"/>
    <p:sldLayoutId id="2147487465" r:id="rId2"/>
    <p:sldLayoutId id="2147487503" r:id="rId3"/>
    <p:sldLayoutId id="2147487466" r:id="rId4"/>
    <p:sldLayoutId id="2147487467" r:id="rId5"/>
    <p:sldLayoutId id="2147487468" r:id="rId6"/>
    <p:sldLayoutId id="2147487469" r:id="rId7"/>
    <p:sldLayoutId id="2147487470" r:id="rId8"/>
    <p:sldLayoutId id="2147487471" r:id="rId9"/>
    <p:sldLayoutId id="2147487472" r:id="rId10"/>
    <p:sldLayoutId id="2147487473" r:id="rId11"/>
    <p:sldLayoutId id="2147487504" r:id="rId12"/>
  </p:sldLayoutIdLst>
  <p:hf hdr="0" ftr="0" dt="0"/>
  <p:txStyles>
    <p:titleStyle>
      <a:lvl1pPr algn="ctr" rtl="0" eaLnBrk="0" fontAlgn="base" hangingPunct="0">
        <a:spcBef>
          <a:spcPct val="0"/>
        </a:spcBef>
        <a:spcAft>
          <a:spcPct val="0"/>
        </a:spcAft>
        <a:defRPr sz="4100" b="1" kern="120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a:lvl2pPr algn="ctr" rtl="0" eaLnBrk="0" fontAlgn="base" hangingPunct="0">
        <a:spcBef>
          <a:spcPct val="0"/>
        </a:spcBef>
        <a:spcAft>
          <a:spcPct val="0"/>
        </a:spcAft>
        <a:defRPr sz="4100" b="1">
          <a:solidFill>
            <a:schemeClr val="tx1"/>
          </a:solidFill>
          <a:latin typeface="Lucida Sans" pitchFamily="34" charset="0"/>
        </a:defRPr>
      </a:lvl2pPr>
      <a:lvl3pPr algn="ctr" rtl="0" eaLnBrk="0" fontAlgn="base" hangingPunct="0">
        <a:spcBef>
          <a:spcPct val="0"/>
        </a:spcBef>
        <a:spcAft>
          <a:spcPct val="0"/>
        </a:spcAft>
        <a:defRPr sz="4100" b="1">
          <a:solidFill>
            <a:schemeClr val="tx1"/>
          </a:solidFill>
          <a:latin typeface="Lucida Sans" pitchFamily="34" charset="0"/>
        </a:defRPr>
      </a:lvl3pPr>
      <a:lvl4pPr algn="ctr" rtl="0" eaLnBrk="0" fontAlgn="base" hangingPunct="0">
        <a:spcBef>
          <a:spcPct val="0"/>
        </a:spcBef>
        <a:spcAft>
          <a:spcPct val="0"/>
        </a:spcAft>
        <a:defRPr sz="4100" b="1">
          <a:solidFill>
            <a:schemeClr val="tx1"/>
          </a:solidFill>
          <a:latin typeface="Lucida Sans" pitchFamily="34" charset="0"/>
        </a:defRPr>
      </a:lvl4pPr>
      <a:lvl5pPr algn="ctr" rtl="0" eaLnBrk="0" fontAlgn="base" hangingPunct="0">
        <a:spcBef>
          <a:spcPct val="0"/>
        </a:spcBef>
        <a:spcAft>
          <a:spcPct val="0"/>
        </a:spcAft>
        <a:defRPr sz="4100" b="1">
          <a:solidFill>
            <a:schemeClr val="tx1"/>
          </a:solidFill>
          <a:latin typeface="Lucida Sans" pitchFamily="34" charset="0"/>
        </a:defRPr>
      </a:lvl5pPr>
      <a:lvl6pPr marL="457200" algn="ctr" rtl="0" fontAlgn="base">
        <a:spcBef>
          <a:spcPct val="0"/>
        </a:spcBef>
        <a:spcAft>
          <a:spcPct val="0"/>
        </a:spcAft>
        <a:defRPr sz="4100" b="1">
          <a:solidFill>
            <a:schemeClr val="tx1"/>
          </a:solidFill>
          <a:latin typeface="Lucida Sans" pitchFamily="34" charset="0"/>
        </a:defRPr>
      </a:lvl6pPr>
      <a:lvl7pPr marL="914400" algn="ctr" rtl="0" fontAlgn="base">
        <a:spcBef>
          <a:spcPct val="0"/>
        </a:spcBef>
        <a:spcAft>
          <a:spcPct val="0"/>
        </a:spcAft>
        <a:defRPr sz="4100" b="1">
          <a:solidFill>
            <a:schemeClr val="tx1"/>
          </a:solidFill>
          <a:latin typeface="Lucida Sans" pitchFamily="34" charset="0"/>
        </a:defRPr>
      </a:lvl7pPr>
      <a:lvl8pPr marL="1371600" algn="ctr" rtl="0" fontAlgn="base">
        <a:spcBef>
          <a:spcPct val="0"/>
        </a:spcBef>
        <a:spcAft>
          <a:spcPct val="0"/>
        </a:spcAft>
        <a:defRPr sz="4100" b="1">
          <a:solidFill>
            <a:schemeClr val="tx1"/>
          </a:solidFill>
          <a:latin typeface="Lucida Sans" pitchFamily="34" charset="0"/>
        </a:defRPr>
      </a:lvl8pPr>
      <a:lvl9pPr marL="1828800" algn="ctr" rtl="0" fontAlgn="base">
        <a:spcBef>
          <a:spcPct val="0"/>
        </a:spcBef>
        <a:spcAft>
          <a:spcPct val="0"/>
        </a:spcAft>
        <a:defRPr sz="4100" b="1">
          <a:solidFill>
            <a:schemeClr val="tx1"/>
          </a:solidFill>
          <a:latin typeface="Lucida Sans" pitchFamily="34" charset="0"/>
        </a:defRPr>
      </a:lvl9pPr>
    </p:titleStyle>
    <p:bodyStyle>
      <a:lvl1pPr marL="547688" indent="-411163" algn="l" rtl="0" eaLnBrk="0" fontAlgn="base" hangingPunct="0">
        <a:spcBef>
          <a:spcPct val="20000"/>
        </a:spcBef>
        <a:spcAft>
          <a:spcPct val="0"/>
        </a:spcAft>
        <a:buClr>
          <a:srgbClr val="F9F9F9"/>
        </a:buClr>
        <a:buSzPct val="65000"/>
        <a:buFont typeface="Wingdings 2" pitchFamily="18" charset="2"/>
        <a:buChar char=""/>
        <a:defRPr sz="2800" kern="1200">
          <a:solidFill>
            <a:schemeClr val="tx1"/>
          </a:solidFill>
          <a:latin typeface="+mn-lt"/>
          <a:ea typeface="+mn-ea"/>
          <a:cs typeface="+mn-cs"/>
        </a:defRPr>
      </a:lvl1pPr>
      <a:lvl2pPr marL="868363" indent="-282575" algn="l" rtl="0" eaLnBrk="0" fontAlgn="base" hangingPunct="0">
        <a:spcBef>
          <a:spcPct val="20000"/>
        </a:spcBef>
        <a:spcAft>
          <a:spcPct val="0"/>
        </a:spcAft>
        <a:buClr>
          <a:schemeClr val="tx1"/>
        </a:buClr>
        <a:buSzPct val="80000"/>
        <a:buFont typeface="Wingdings 2" pitchFamily="18" charset="2"/>
        <a:buChar char=""/>
        <a:defRPr sz="2400" kern="1200">
          <a:solidFill>
            <a:schemeClr val="tx1"/>
          </a:solidFill>
          <a:latin typeface="+mn-lt"/>
          <a:ea typeface="+mn-ea"/>
          <a:cs typeface="+mn-cs"/>
        </a:defRPr>
      </a:lvl2pPr>
      <a:lvl3pPr marL="1133475" indent="-228600" algn="l" rtl="0" eaLnBrk="0" fontAlgn="base" hangingPunct="0">
        <a:spcBef>
          <a:spcPct val="20000"/>
        </a:spcBef>
        <a:spcAft>
          <a:spcPct val="0"/>
        </a:spcAft>
        <a:buClr>
          <a:schemeClr val="tx1"/>
        </a:buClr>
        <a:buSzPct val="95000"/>
        <a:buFont typeface="Wingdings" pitchFamily="2" charset="2"/>
        <a:buChar char=""/>
        <a:defRPr sz="2200" kern="1200">
          <a:solidFill>
            <a:schemeClr val="tx1"/>
          </a:solidFill>
          <a:latin typeface="+mn-lt"/>
          <a:ea typeface="+mn-ea"/>
          <a:cs typeface="+mn-cs"/>
        </a:defRPr>
      </a:lvl3pPr>
      <a:lvl4pPr marL="1352550" indent="-182563" algn="l" rtl="0" eaLnBrk="0" fontAlgn="base" hangingPunct="0">
        <a:spcBef>
          <a:spcPct val="20000"/>
        </a:spcBef>
        <a:spcAft>
          <a:spcPct val="0"/>
        </a:spcAft>
        <a:buClr>
          <a:schemeClr val="tx1"/>
        </a:buClr>
        <a:buSzPct val="100000"/>
        <a:buFont typeface="Wingdings 3" pitchFamily="18" charset="2"/>
        <a:buChar char=""/>
        <a:defRPr sz="2000" kern="1200">
          <a:solidFill>
            <a:schemeClr val="tx1"/>
          </a:solidFill>
          <a:latin typeface="+mn-lt"/>
          <a:ea typeface="+mn-ea"/>
          <a:cs typeface="+mn-cs"/>
        </a:defRPr>
      </a:lvl4pPr>
      <a:lvl5pPr marL="1544638" indent="-182563" algn="l" rtl="0" eaLnBrk="0" fontAlgn="base" hangingPunct="0">
        <a:spcBef>
          <a:spcPct val="20000"/>
        </a:spcBef>
        <a:spcAft>
          <a:spcPct val="0"/>
        </a:spcAft>
        <a:buClr>
          <a:schemeClr val="tx1"/>
        </a:buClr>
        <a:buFont typeface="Wingdings 2" pitchFamily="18" charset="2"/>
        <a:buChar char=""/>
        <a:defRPr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sp>
        <p:nvSpPr>
          <p:cNvPr id="13" name="Title Placeholder 12"/>
          <p:cNvSpPr>
            <a:spLocks noGrp="1"/>
          </p:cNvSpPr>
          <p:nvPr>
            <p:ph type="title"/>
          </p:nvPr>
        </p:nvSpPr>
        <p:spPr>
          <a:xfrm>
            <a:off x="503238" y="4986338"/>
            <a:ext cx="8183562" cy="1050925"/>
          </a:xfrm>
          <a:prstGeom prst="rect">
            <a:avLst/>
          </a:prstGeom>
        </p:spPr>
        <p:txBody>
          <a:bodyPr vert="horz" anchor="b">
            <a:normAutofit/>
          </a:bodyPr>
          <a:lstStyle>
            <a:extLst/>
          </a:lstStyle>
          <a:p>
            <a:r>
              <a:rPr lang="en-US" smtClean="0"/>
              <a:t>Click to edit Master title style</a:t>
            </a:r>
            <a:endParaRPr lang="en-US"/>
          </a:p>
        </p:txBody>
      </p:sp>
      <p:sp>
        <p:nvSpPr>
          <p:cNvPr id="14343" name="Text Placeholder 3"/>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5" name="Date Placeholder 24"/>
          <p:cNvSpPr>
            <a:spLocks noGrp="1"/>
          </p:cNvSpPr>
          <p:nvPr>
            <p:ph type="dt" sz="half" idx="2"/>
          </p:nvPr>
        </p:nvSpPr>
        <p:spPr>
          <a:xfrm>
            <a:off x="3776663" y="6111875"/>
            <a:ext cx="2286000" cy="365125"/>
          </a:xfrm>
          <a:prstGeom prst="rect">
            <a:avLst/>
          </a:prstGeom>
        </p:spPr>
        <p:txBody>
          <a:bodyPr vert="horz" anchor="b"/>
          <a:lstStyle>
            <a:lvl1pPr algn="r" eaLnBrk="1" latinLnBrk="0" hangingPunct="1">
              <a:defRPr kumimoji="0" sz="1000">
                <a:solidFill>
                  <a:schemeClr val="bg2">
                    <a:shade val="50000"/>
                  </a:schemeClr>
                </a:solidFill>
                <a:latin typeface="Arial" charset="0"/>
              </a:defRPr>
            </a:lvl1pPr>
            <a:extLst/>
          </a:lstStyle>
          <a:p>
            <a:pPr>
              <a:defRPr/>
            </a:pPr>
            <a:endParaRPr lang="en-US"/>
          </a:p>
        </p:txBody>
      </p:sp>
      <p:sp>
        <p:nvSpPr>
          <p:cNvPr id="18" name="Footer Placeholder 17"/>
          <p:cNvSpPr>
            <a:spLocks noGrp="1"/>
          </p:cNvSpPr>
          <p:nvPr>
            <p:ph type="ftr" sz="quarter" idx="3"/>
          </p:nvPr>
        </p:nvSpPr>
        <p:spPr>
          <a:xfrm>
            <a:off x="6062663" y="6111875"/>
            <a:ext cx="2286000" cy="365125"/>
          </a:xfrm>
          <a:prstGeom prst="rect">
            <a:avLst/>
          </a:prstGeom>
        </p:spPr>
        <p:txBody>
          <a:bodyPr vert="horz" anchor="b"/>
          <a:lstStyle>
            <a:lvl1pPr algn="l" eaLnBrk="1" latinLnBrk="0" hangingPunct="1">
              <a:defRPr kumimoji="0" sz="1000">
                <a:solidFill>
                  <a:schemeClr val="bg2">
                    <a:shade val="50000"/>
                  </a:schemeClr>
                </a:solidFill>
                <a:latin typeface="Arial" charset="0"/>
              </a:defRPr>
            </a:lvl1pPr>
            <a:extLst/>
          </a:lstStyle>
          <a:p>
            <a:pPr>
              <a:defRPr/>
            </a:pPr>
            <a:endParaRPr lang="en-US"/>
          </a:p>
        </p:txBody>
      </p:sp>
      <p:sp>
        <p:nvSpPr>
          <p:cNvPr id="5" name="Slide Number Placeholder 4"/>
          <p:cNvSpPr>
            <a:spLocks noGrp="1"/>
          </p:cNvSpPr>
          <p:nvPr>
            <p:ph type="sldNum" sz="quarter" idx="4"/>
          </p:nvPr>
        </p:nvSpPr>
        <p:spPr>
          <a:xfrm>
            <a:off x="8348663" y="6111875"/>
            <a:ext cx="457200" cy="365125"/>
          </a:xfrm>
          <a:prstGeom prst="rect">
            <a:avLst/>
          </a:prstGeom>
        </p:spPr>
        <p:txBody>
          <a:bodyPr vert="horz" anchor="b"/>
          <a:lstStyle>
            <a:lvl1pPr algn="r" eaLnBrk="1" latinLnBrk="0" hangingPunct="1">
              <a:defRPr kumimoji="0" sz="1000">
                <a:solidFill>
                  <a:schemeClr val="bg2">
                    <a:shade val="50000"/>
                  </a:schemeClr>
                </a:solidFill>
                <a:latin typeface="Arial" charset="0"/>
              </a:defRPr>
            </a:lvl1pPr>
            <a:extLst/>
          </a:lstStyle>
          <a:p>
            <a:pPr>
              <a:defRPr/>
            </a:pPr>
            <a:fld id="{36491BB7-1E4B-43DD-804A-4C29376EC63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505" r:id="rId1"/>
    <p:sldLayoutId id="2147487474" r:id="rId2"/>
    <p:sldLayoutId id="2147487506" r:id="rId3"/>
    <p:sldLayoutId id="2147487475" r:id="rId4"/>
    <p:sldLayoutId id="2147487476" r:id="rId5"/>
    <p:sldLayoutId id="2147487477" r:id="rId6"/>
    <p:sldLayoutId id="2147487507" r:id="rId7"/>
    <p:sldLayoutId id="2147487478" r:id="rId8"/>
    <p:sldLayoutId id="2147487508" r:id="rId9"/>
    <p:sldLayoutId id="2147487479" r:id="rId10"/>
    <p:sldLayoutId id="2147487480" r:id="rId11"/>
  </p:sldLayoutIdLst>
  <p:hf hdr="0" ftr="0" dt="0"/>
  <p:txStyles>
    <p:titleStyle>
      <a:lvl1pPr algn="l" rtl="0" eaLnBrk="0" fontAlgn="base" hangingPunct="0">
        <a:spcBef>
          <a:spcPct val="0"/>
        </a:spcBef>
        <a:spcAft>
          <a:spcPct val="0"/>
        </a:spcAft>
        <a:defRPr sz="3600" b="1" kern="1200">
          <a:solidFill>
            <a:srgbClr val="FF8D3E"/>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FF8D3E"/>
          </a:solidFill>
          <a:latin typeface="Verdana" pitchFamily="34" charset="0"/>
        </a:defRPr>
      </a:lvl2pPr>
      <a:lvl3pPr algn="l" rtl="0" eaLnBrk="0" fontAlgn="base" hangingPunct="0">
        <a:spcBef>
          <a:spcPct val="0"/>
        </a:spcBef>
        <a:spcAft>
          <a:spcPct val="0"/>
        </a:spcAft>
        <a:defRPr sz="3600" b="1">
          <a:solidFill>
            <a:srgbClr val="FF8D3E"/>
          </a:solidFill>
          <a:latin typeface="Verdana" pitchFamily="34" charset="0"/>
        </a:defRPr>
      </a:lvl3pPr>
      <a:lvl4pPr algn="l" rtl="0" eaLnBrk="0" fontAlgn="base" hangingPunct="0">
        <a:spcBef>
          <a:spcPct val="0"/>
        </a:spcBef>
        <a:spcAft>
          <a:spcPct val="0"/>
        </a:spcAft>
        <a:defRPr sz="3600" b="1">
          <a:solidFill>
            <a:srgbClr val="FF8D3E"/>
          </a:solidFill>
          <a:latin typeface="Verdana" pitchFamily="34" charset="0"/>
        </a:defRPr>
      </a:lvl4pPr>
      <a:lvl5pPr algn="l" rtl="0" eaLnBrk="0" fontAlgn="base" hangingPunct="0">
        <a:spcBef>
          <a:spcPct val="0"/>
        </a:spcBef>
        <a:spcAft>
          <a:spcPct val="0"/>
        </a:spcAft>
        <a:defRPr sz="3600" b="1">
          <a:solidFill>
            <a:srgbClr val="FF8D3E"/>
          </a:solidFill>
          <a:latin typeface="Verdana" pitchFamily="34" charset="0"/>
        </a:defRPr>
      </a:lvl5pPr>
      <a:lvl6pPr marL="457200" algn="l" rtl="0" fontAlgn="base">
        <a:spcBef>
          <a:spcPct val="0"/>
        </a:spcBef>
        <a:spcAft>
          <a:spcPct val="0"/>
        </a:spcAft>
        <a:defRPr sz="3600" b="1">
          <a:solidFill>
            <a:srgbClr val="FF8D3E"/>
          </a:solidFill>
          <a:latin typeface="Verdana" pitchFamily="34" charset="0"/>
        </a:defRPr>
      </a:lvl6pPr>
      <a:lvl7pPr marL="914400" algn="l" rtl="0" fontAlgn="base">
        <a:spcBef>
          <a:spcPct val="0"/>
        </a:spcBef>
        <a:spcAft>
          <a:spcPct val="0"/>
        </a:spcAft>
        <a:defRPr sz="3600" b="1">
          <a:solidFill>
            <a:srgbClr val="FF8D3E"/>
          </a:solidFill>
          <a:latin typeface="Verdana" pitchFamily="34" charset="0"/>
        </a:defRPr>
      </a:lvl7pPr>
      <a:lvl8pPr marL="1371600" algn="l" rtl="0" fontAlgn="base">
        <a:spcBef>
          <a:spcPct val="0"/>
        </a:spcBef>
        <a:spcAft>
          <a:spcPct val="0"/>
        </a:spcAft>
        <a:defRPr sz="3600" b="1">
          <a:solidFill>
            <a:srgbClr val="FF8D3E"/>
          </a:solidFill>
          <a:latin typeface="Verdana" pitchFamily="34" charset="0"/>
        </a:defRPr>
      </a:lvl8pPr>
      <a:lvl9pPr marL="1828800" algn="l" rtl="0" fontAlgn="base">
        <a:spcBef>
          <a:spcPct val="0"/>
        </a:spcBef>
        <a:spcAft>
          <a:spcPct val="0"/>
        </a:spcAft>
        <a:defRPr sz="3600" b="1">
          <a:solidFill>
            <a:srgbClr val="FF8D3E"/>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ED3742"/>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ED3742"/>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4A85BF"/>
        </a:buClr>
        <a:buSzPct val="100000"/>
        <a:buFont typeface="Wingdings 2" pitchFamily="18" charset="2"/>
        <a:buChar char=""/>
        <a:defRPr sz="20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5365" name="Text Placeholder 7"/>
          <p:cNvSpPr>
            <a:spLocks noGrp="1"/>
          </p:cNvSpPr>
          <p:nvPr>
            <p:ph type="body" idx="1"/>
          </p:nvPr>
        </p:nvSpPr>
        <p:spPr bwMode="auto">
          <a:xfrm>
            <a:off x="304800" y="1554163"/>
            <a:ext cx="8686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latin typeface="Arial" charset="0"/>
              </a:defRPr>
            </a:lvl1pPr>
          </a:lstStyle>
          <a:p>
            <a:pPr>
              <a:defRPr/>
            </a:pPr>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latin typeface="Arial" charset="0"/>
              </a:defRPr>
            </a:lvl1pPr>
          </a:lstStyle>
          <a:p>
            <a:pPr>
              <a:defRPr/>
            </a:pPr>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latin typeface="Arial" charset="0"/>
              </a:defRPr>
            </a:lvl1pPr>
          </a:lstStyle>
          <a:p>
            <a:pPr>
              <a:defRPr/>
            </a:pPr>
            <a:fld id="{251AC0A3-33FE-4CE7-B100-D47E6B498009}" type="slidenum">
              <a:rPr lang="en-US"/>
              <a:pPr>
                <a:defRPr/>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lang="en-US" smtClean="0"/>
              <a:t>Click to edit Master title style</a:t>
            </a:r>
            <a:endParaRPr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7509" r:id="rId1"/>
    <p:sldLayoutId id="2147487510" r:id="rId2"/>
    <p:sldLayoutId id="2147487511" r:id="rId3"/>
    <p:sldLayoutId id="2147487481" r:id="rId4"/>
    <p:sldLayoutId id="2147487512" r:id="rId5"/>
    <p:sldLayoutId id="2147487482" r:id="rId6"/>
    <p:sldLayoutId id="2147487513" r:id="rId7"/>
    <p:sldLayoutId id="2147487514" r:id="rId8"/>
    <p:sldLayoutId id="2147487515" r:id="rId9"/>
    <p:sldLayoutId id="2147487483" r:id="rId10"/>
    <p:sldLayoutId id="2147487516" r:id="rId11"/>
  </p:sldLayoutIdLst>
  <p:hf hdr="0" ftr="0" dt="0"/>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639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charset="0"/>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latin typeface="Arial" charset="0"/>
              </a:defRPr>
            </a:lvl1pPr>
            <a:extLst/>
          </a:lstStyle>
          <a:p>
            <a:pPr>
              <a:defRPr/>
            </a:pPr>
            <a:fld id="{559812EC-42CC-41D6-81D2-05CF27CBB4D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517" r:id="rId1"/>
    <p:sldLayoutId id="2147487484" r:id="rId2"/>
    <p:sldLayoutId id="2147487518" r:id="rId3"/>
    <p:sldLayoutId id="2147487519" r:id="rId4"/>
    <p:sldLayoutId id="2147487520" r:id="rId5"/>
    <p:sldLayoutId id="2147487521" r:id="rId6"/>
    <p:sldLayoutId id="2147487485" r:id="rId7"/>
    <p:sldLayoutId id="2147487522" r:id="rId8"/>
    <p:sldLayoutId id="2147487523" r:id="rId9"/>
    <p:sldLayoutId id="2147487486" r:id="rId10"/>
    <p:sldLayoutId id="2147487487" r:id="rId11"/>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a:defRPr/>
            </a:pPr>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7417"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charset="0"/>
              </a:defRPr>
            </a:lvl1pPr>
            <a:extLst/>
          </a:lstStyle>
          <a:p>
            <a:pPr>
              <a:defRPr/>
            </a:pPr>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latin typeface="Arial" charset="0"/>
              </a:defRPr>
            </a:lvl1pPr>
            <a:extLst/>
          </a:lstStyle>
          <a:p>
            <a:pPr>
              <a:defRPr/>
            </a:pPr>
            <a:fld id="{FD0296B9-6FB8-4888-A85B-E0ECA52E13E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7524" r:id="rId1"/>
    <p:sldLayoutId id="2147487488" r:id="rId2"/>
    <p:sldLayoutId id="2147487525" r:id="rId3"/>
    <p:sldLayoutId id="2147487526" r:id="rId4"/>
    <p:sldLayoutId id="2147487527" r:id="rId5"/>
    <p:sldLayoutId id="2147487528" r:id="rId6"/>
    <p:sldLayoutId id="2147487489" r:id="rId7"/>
    <p:sldLayoutId id="2147487529" r:id="rId8"/>
    <p:sldLayoutId id="2147487530" r:id="rId9"/>
    <p:sldLayoutId id="2147487490" r:id="rId10"/>
    <p:sldLayoutId id="2147487491" r:id="rId11"/>
    <p:sldLayoutId id="2147487531" r:id="rId12"/>
  </p:sldLayoutIdLst>
  <p:hf hdr="0" ft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51555"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4EB17F3A-A0B6-4010-816C-BB340DB0DCAC}" type="slidenum">
              <a:rPr lang="en-US"/>
              <a:pPr>
                <a:defRPr/>
              </a:pPr>
              <a:t>‹#›</a:t>
            </a:fld>
            <a:endParaRPr lang="en-US"/>
          </a:p>
        </p:txBody>
      </p:sp>
      <p:grpSp>
        <p:nvGrpSpPr>
          <p:cNvPr id="18436" name="Group 4"/>
          <p:cNvGrpSpPr>
            <a:grpSpLocks/>
          </p:cNvGrpSpPr>
          <p:nvPr/>
        </p:nvGrpSpPr>
        <p:grpSpPr bwMode="auto">
          <a:xfrm>
            <a:off x="0" y="0"/>
            <a:ext cx="9140825" cy="6850063"/>
            <a:chOff x="0" y="0"/>
            <a:chExt cx="5758" cy="4315"/>
          </a:xfrm>
        </p:grpSpPr>
        <p:grpSp>
          <p:nvGrpSpPr>
            <p:cNvPr id="18440" name="Group 5"/>
            <p:cNvGrpSpPr>
              <a:grpSpLocks/>
            </p:cNvGrpSpPr>
            <p:nvPr userDrawn="1"/>
          </p:nvGrpSpPr>
          <p:grpSpPr bwMode="auto">
            <a:xfrm>
              <a:off x="1728" y="2230"/>
              <a:ext cx="4027" cy="2085"/>
              <a:chOff x="1728" y="2230"/>
              <a:chExt cx="4027" cy="2085"/>
            </a:xfrm>
          </p:grpSpPr>
          <p:sp>
            <p:nvSpPr>
              <p:cNvPr id="151558"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latin typeface="Arial" pitchFamily="34" charset="0"/>
                </a:endParaRPr>
              </a:p>
            </p:txBody>
          </p:sp>
          <p:sp>
            <p:nvSpPr>
              <p:cNvPr id="151559"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latin typeface="Arial" pitchFamily="34" charset="0"/>
                </a:endParaRPr>
              </a:p>
            </p:txBody>
          </p:sp>
          <p:sp>
            <p:nvSpPr>
              <p:cNvPr id="151560"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latin typeface="Arial" pitchFamily="34" charset="0"/>
                </a:endParaRPr>
              </a:p>
            </p:txBody>
          </p:sp>
          <p:sp>
            <p:nvSpPr>
              <p:cNvPr id="151561"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pPr>
                  <a:defRPr/>
                </a:pPr>
                <a:endParaRPr lang="en-US">
                  <a:latin typeface="Arial" pitchFamily="34" charset="0"/>
                </a:endParaRPr>
              </a:p>
            </p:txBody>
          </p:sp>
          <p:sp>
            <p:nvSpPr>
              <p:cNvPr id="151562"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latin typeface="Arial" pitchFamily="34" charset="0"/>
                </a:endParaRPr>
              </a:p>
            </p:txBody>
          </p:sp>
        </p:grpSp>
        <p:sp>
          <p:nvSpPr>
            <p:cNvPr id="151563"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latin typeface="Arial" pitchFamily="34" charset="0"/>
              </a:endParaRPr>
            </a:p>
          </p:txBody>
        </p:sp>
        <p:sp>
          <p:nvSpPr>
            <p:cNvPr id="151564"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pPr>
                <a:defRPr/>
              </a:pPr>
              <a:endParaRPr lang="en-US">
                <a:latin typeface="Arial" pitchFamily="34" charset="0"/>
              </a:endParaRPr>
            </a:p>
          </p:txBody>
        </p:sp>
      </p:grpSp>
      <p:sp>
        <p:nvSpPr>
          <p:cNvPr id="151565"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1566"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pitchFamily="34" charset="0"/>
                <a:cs typeface="+mn-cs"/>
              </a:defRPr>
            </a:lvl1pPr>
          </a:lstStyle>
          <a:p>
            <a:pPr>
              <a:defRPr/>
            </a:pPr>
            <a:endParaRPr lang="en-US"/>
          </a:p>
        </p:txBody>
      </p:sp>
      <p:sp>
        <p:nvSpPr>
          <p:cNvPr id="151567"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7532" r:id="rId1"/>
    <p:sldLayoutId id="2147487492" r:id="rId2"/>
    <p:sldLayoutId id="2147487493" r:id="rId3"/>
    <p:sldLayoutId id="2147487494" r:id="rId4"/>
    <p:sldLayoutId id="2147487495" r:id="rId5"/>
    <p:sldLayoutId id="2147487496" r:id="rId6"/>
    <p:sldLayoutId id="2147487497" r:id="rId7"/>
    <p:sldLayoutId id="2147487498" r:id="rId8"/>
    <p:sldLayoutId id="2147487499" r:id="rId9"/>
    <p:sldLayoutId id="2147487500" r:id="rId10"/>
    <p:sldLayoutId id="214748750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1565"/>
                                        </p:tgtEl>
                                        <p:attrNameLst>
                                          <p:attrName>style.visibility</p:attrName>
                                        </p:attrNameLst>
                                      </p:cBhvr>
                                      <p:to>
                                        <p:strVal val="visible"/>
                                      </p:to>
                                    </p:set>
                                    <p:anim calcmode="lin" valueType="num">
                                      <p:cBhvr additive="base">
                                        <p:cTn id="7" dur="500" fill="hold"/>
                                        <p:tgtEl>
                                          <p:spTgt spid="151565"/>
                                        </p:tgtEl>
                                        <p:attrNameLst>
                                          <p:attrName>ppt_x</p:attrName>
                                        </p:attrNameLst>
                                      </p:cBhvr>
                                      <p:tavLst>
                                        <p:tav tm="0">
                                          <p:val>
                                            <p:strVal val="0-#ppt_w/2"/>
                                          </p:val>
                                        </p:tav>
                                        <p:tav tm="100000">
                                          <p:val>
                                            <p:strVal val="#ppt_x"/>
                                          </p:val>
                                        </p:tav>
                                      </p:tavLst>
                                    </p:anim>
                                    <p:anim calcmode="lin" valueType="num">
                                      <p:cBhvr additive="base">
                                        <p:cTn id="8" dur="500" fill="hold"/>
                                        <p:tgtEl>
                                          <p:spTgt spid="15156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67">
                                            <p:txEl>
                                              <p:pRg st="0" end="0"/>
                                            </p:txEl>
                                          </p:spTgt>
                                        </p:tgtEl>
                                        <p:attrNameLst>
                                          <p:attrName>style.visibility</p:attrName>
                                        </p:attrNameLst>
                                      </p:cBhvr>
                                      <p:to>
                                        <p:strVal val="visible"/>
                                      </p:to>
                                    </p:set>
                                    <p:anim calcmode="lin" valueType="num">
                                      <p:cBhvr additive="base">
                                        <p:cTn id="13" dur="500" fill="hold"/>
                                        <p:tgtEl>
                                          <p:spTgt spid="15156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567">
                                            <p:txEl>
                                              <p:pRg st="1" end="1"/>
                                            </p:txEl>
                                          </p:spTgt>
                                        </p:tgtEl>
                                        <p:attrNameLst>
                                          <p:attrName>style.visibility</p:attrName>
                                        </p:attrNameLst>
                                      </p:cBhvr>
                                      <p:to>
                                        <p:strVal val="visible"/>
                                      </p:to>
                                    </p:set>
                                    <p:anim calcmode="lin" valueType="num">
                                      <p:cBhvr additive="base">
                                        <p:cTn id="19" dur="500" fill="hold"/>
                                        <p:tgtEl>
                                          <p:spTgt spid="15156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5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1567">
                                            <p:txEl>
                                              <p:pRg st="2" end="2"/>
                                            </p:txEl>
                                          </p:spTgt>
                                        </p:tgtEl>
                                        <p:attrNameLst>
                                          <p:attrName>style.visibility</p:attrName>
                                        </p:attrNameLst>
                                      </p:cBhvr>
                                      <p:to>
                                        <p:strVal val="visible"/>
                                      </p:to>
                                    </p:set>
                                    <p:anim calcmode="lin" valueType="num">
                                      <p:cBhvr additive="base">
                                        <p:cTn id="25" dur="500" fill="hold"/>
                                        <p:tgtEl>
                                          <p:spTgt spid="15156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15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1567">
                                            <p:txEl>
                                              <p:pRg st="3" end="3"/>
                                            </p:txEl>
                                          </p:spTgt>
                                        </p:tgtEl>
                                        <p:attrNameLst>
                                          <p:attrName>style.visibility</p:attrName>
                                        </p:attrNameLst>
                                      </p:cBhvr>
                                      <p:to>
                                        <p:strVal val="visible"/>
                                      </p:to>
                                    </p:set>
                                    <p:anim calcmode="lin" valueType="num">
                                      <p:cBhvr additive="base">
                                        <p:cTn id="31" dur="500" fill="hold"/>
                                        <p:tgtEl>
                                          <p:spTgt spid="151567">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5156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1567">
                                            <p:txEl>
                                              <p:pRg st="4" end="4"/>
                                            </p:txEl>
                                          </p:spTgt>
                                        </p:tgtEl>
                                        <p:attrNameLst>
                                          <p:attrName>style.visibility</p:attrName>
                                        </p:attrNameLst>
                                      </p:cBhvr>
                                      <p:to>
                                        <p:strVal val="visible"/>
                                      </p:to>
                                    </p:set>
                                    <p:anim calcmode="lin" valueType="num">
                                      <p:cBhvr additive="base">
                                        <p:cTn id="37" dur="500" fill="hold"/>
                                        <p:tgtEl>
                                          <p:spTgt spid="151567">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515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5" grpId="0"/>
      <p:bldP spid="151567" grpId="0" build="p">
        <p:tmplLst>
          <p:tmpl lvl="1">
            <p:tnLst>
              <p:par>
                <p:cTn presetID="2" presetClass="entr" presetSubtype="8" fill="hold" nodeType="clickEffect">
                  <p:stCondLst>
                    <p:cond delay="0"/>
                  </p:stCondLst>
                  <p:childTnLst>
                    <p:set>
                      <p:cBhvr>
                        <p:cTn dur="1" fill="hold">
                          <p:stCondLst>
                            <p:cond delay="0"/>
                          </p:stCondLst>
                        </p:cTn>
                        <p:tgtEl>
                          <p:spTgt spid="151567"/>
                        </p:tgtEl>
                        <p:attrNameLst>
                          <p:attrName>style.visibility</p:attrName>
                        </p:attrNameLst>
                      </p:cBhvr>
                      <p:to>
                        <p:strVal val="visible"/>
                      </p:to>
                    </p:set>
                    <p:anim calcmode="lin" valueType="num">
                      <p:cBhvr additive="base">
                        <p:cTn dur="500" fill="hold"/>
                        <p:tgtEl>
                          <p:spTgt spid="151567"/>
                        </p:tgtEl>
                        <p:attrNameLst>
                          <p:attrName>ppt_x</p:attrName>
                        </p:attrNameLst>
                      </p:cBhvr>
                      <p:tavLst>
                        <p:tav tm="0">
                          <p:val>
                            <p:strVal val="0-#ppt_w/2"/>
                          </p:val>
                        </p:tav>
                        <p:tav tm="100000">
                          <p:val>
                            <p:strVal val="#ppt_x"/>
                          </p:val>
                        </p:tav>
                      </p:tavLst>
                    </p:anim>
                    <p:anim calcmode="lin" valueType="num">
                      <p:cBhvr additive="base">
                        <p:cTn dur="500" fill="hold"/>
                        <p:tgtEl>
                          <p:spTgt spid="151567"/>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151567"/>
                        </p:tgtEl>
                        <p:attrNameLst>
                          <p:attrName>style.visibility</p:attrName>
                        </p:attrNameLst>
                      </p:cBhvr>
                      <p:to>
                        <p:strVal val="visible"/>
                      </p:to>
                    </p:set>
                    <p:anim calcmode="lin" valueType="num">
                      <p:cBhvr additive="base">
                        <p:cTn dur="500" fill="hold"/>
                        <p:tgtEl>
                          <p:spTgt spid="151567"/>
                        </p:tgtEl>
                        <p:attrNameLst>
                          <p:attrName>ppt_x</p:attrName>
                        </p:attrNameLst>
                      </p:cBhvr>
                      <p:tavLst>
                        <p:tav tm="0">
                          <p:val>
                            <p:strVal val="0-#ppt_w/2"/>
                          </p:val>
                        </p:tav>
                        <p:tav tm="100000">
                          <p:val>
                            <p:strVal val="#ppt_x"/>
                          </p:val>
                        </p:tav>
                      </p:tavLst>
                    </p:anim>
                    <p:anim calcmode="lin" valueType="num">
                      <p:cBhvr additive="base">
                        <p:cTn dur="500" fill="hold"/>
                        <p:tgtEl>
                          <p:spTgt spid="151567"/>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151567"/>
                        </p:tgtEl>
                        <p:attrNameLst>
                          <p:attrName>style.visibility</p:attrName>
                        </p:attrNameLst>
                      </p:cBhvr>
                      <p:to>
                        <p:strVal val="visible"/>
                      </p:to>
                    </p:set>
                    <p:anim calcmode="lin" valueType="num">
                      <p:cBhvr additive="base">
                        <p:cTn dur="500" fill="hold"/>
                        <p:tgtEl>
                          <p:spTgt spid="151567"/>
                        </p:tgtEl>
                        <p:attrNameLst>
                          <p:attrName>ppt_x</p:attrName>
                        </p:attrNameLst>
                      </p:cBhvr>
                      <p:tavLst>
                        <p:tav tm="0">
                          <p:val>
                            <p:strVal val="0-#ppt_w/2"/>
                          </p:val>
                        </p:tav>
                        <p:tav tm="100000">
                          <p:val>
                            <p:strVal val="#ppt_x"/>
                          </p:val>
                        </p:tav>
                      </p:tavLst>
                    </p:anim>
                    <p:anim calcmode="lin" valueType="num">
                      <p:cBhvr additive="base">
                        <p:cTn dur="500" fill="hold"/>
                        <p:tgtEl>
                          <p:spTgt spid="151567"/>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151567"/>
                        </p:tgtEl>
                        <p:attrNameLst>
                          <p:attrName>style.visibility</p:attrName>
                        </p:attrNameLst>
                      </p:cBhvr>
                      <p:to>
                        <p:strVal val="visible"/>
                      </p:to>
                    </p:set>
                    <p:anim calcmode="lin" valueType="num">
                      <p:cBhvr additive="base">
                        <p:cTn dur="500" fill="hold"/>
                        <p:tgtEl>
                          <p:spTgt spid="151567"/>
                        </p:tgtEl>
                        <p:attrNameLst>
                          <p:attrName>ppt_x</p:attrName>
                        </p:attrNameLst>
                      </p:cBhvr>
                      <p:tavLst>
                        <p:tav tm="0">
                          <p:val>
                            <p:strVal val="0-#ppt_w/2"/>
                          </p:val>
                        </p:tav>
                        <p:tav tm="100000">
                          <p:val>
                            <p:strVal val="#ppt_x"/>
                          </p:val>
                        </p:tav>
                      </p:tavLst>
                    </p:anim>
                    <p:anim calcmode="lin" valueType="num">
                      <p:cBhvr additive="base">
                        <p:cTn dur="500" fill="hold"/>
                        <p:tgtEl>
                          <p:spTgt spid="151567"/>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clickEffect">
                  <p:stCondLst>
                    <p:cond delay="0"/>
                  </p:stCondLst>
                  <p:childTnLst>
                    <p:set>
                      <p:cBhvr>
                        <p:cTn dur="1" fill="hold">
                          <p:stCondLst>
                            <p:cond delay="0"/>
                          </p:stCondLst>
                        </p:cTn>
                        <p:tgtEl>
                          <p:spTgt spid="151567"/>
                        </p:tgtEl>
                        <p:attrNameLst>
                          <p:attrName>style.visibility</p:attrName>
                        </p:attrNameLst>
                      </p:cBhvr>
                      <p:to>
                        <p:strVal val="visible"/>
                      </p:to>
                    </p:set>
                    <p:anim calcmode="lin" valueType="num">
                      <p:cBhvr additive="base">
                        <p:cTn dur="500" fill="hold"/>
                        <p:tgtEl>
                          <p:spTgt spid="151567"/>
                        </p:tgtEl>
                        <p:attrNameLst>
                          <p:attrName>ppt_x</p:attrName>
                        </p:attrNameLst>
                      </p:cBhvr>
                      <p:tavLst>
                        <p:tav tm="0">
                          <p:val>
                            <p:strVal val="0-#ppt_w/2"/>
                          </p:val>
                        </p:tav>
                        <p:tav tm="100000">
                          <p:val>
                            <p:strVal val="#ppt_x"/>
                          </p:val>
                        </p:tav>
                      </p:tavLst>
                    </p:anim>
                    <p:anim calcmode="lin" valueType="num">
                      <p:cBhvr additive="base">
                        <p:cTn dur="500" fill="hold"/>
                        <p:tgtEl>
                          <p:spTgt spid="151567"/>
                        </p:tgtEl>
                        <p:attrNameLst>
                          <p:attrName>ppt_y</p:attrName>
                        </p:attrNameLst>
                      </p:cBhvr>
                      <p:tavLst>
                        <p:tav tm="0">
                          <p:val>
                            <p:strVal val="#ppt_y"/>
                          </p:val>
                        </p:tav>
                        <p:tav tm="100000">
                          <p:val>
                            <p:strVal val="#ppt_y"/>
                          </p:val>
                        </p:tav>
                      </p:tavLst>
                    </p:anim>
                  </p:childTnLst>
                </p:cTn>
              </p:par>
            </p:tnLst>
          </p:tmpl>
        </p:tmplLst>
      </p:bldP>
    </p:bldLst>
  </p:timing>
  <p:hf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cs typeface="Arial" pitchFamily="34"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1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oleObject" Target="../embeddings/oleObject15.bin"/><Relationship Id="rId4" Type="http://schemas.openxmlformats.org/officeDocument/2006/relationships/oleObject" Target="../embeddings/oleObject14.bin"/></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2.v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slideLayout" Target="../slideLayouts/slideLayout61.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6.vml"/></Relationships>
</file>

<file path=ppt/slides/_rels/slide9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26.xml"/><Relationship Id="rId1" Type="http://schemas.openxmlformats.org/officeDocument/2006/relationships/vmlDrawing" Target="../drawings/vmlDrawing7.vml"/><Relationship Id="rId4" Type="http://schemas.openxmlformats.org/officeDocument/2006/relationships/oleObject" Target="../embeddings/oleObject9.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1066800"/>
            <a:ext cx="7772400" cy="1470025"/>
          </a:xfrm>
        </p:spPr>
        <p:txBody>
          <a:bodyPr/>
          <a:lstStyle/>
          <a:p>
            <a:pPr eaLnBrk="1" hangingPunct="1"/>
            <a:r>
              <a:rPr lang="en-US" sz="11500" smtClean="0"/>
              <a:t>Đồ thị</a:t>
            </a:r>
          </a:p>
        </p:txBody>
      </p:sp>
      <p:sp>
        <p:nvSpPr>
          <p:cNvPr id="2051" name="Rectangle 3"/>
          <p:cNvSpPr>
            <a:spLocks noGrp="1" noChangeArrowheads="1"/>
          </p:cNvSpPr>
          <p:nvPr>
            <p:ph type="subTitle" idx="1"/>
          </p:nvPr>
        </p:nvSpPr>
        <p:spPr/>
        <p:txBody>
          <a:bodyPr/>
          <a:lstStyle/>
          <a:p>
            <a:pPr eaLnBrk="1" hangingPunct="1"/>
            <a:r>
              <a:rPr lang="en-US" sz="4800" smtClean="0"/>
              <a:t>Biên soạn </a:t>
            </a:r>
          </a:p>
          <a:p>
            <a:pPr eaLnBrk="1" hangingPunct="1"/>
            <a:r>
              <a:rPr lang="en-US" sz="4800" smtClean="0"/>
              <a:t>TS. Nguyễn Viết Đông</a:t>
            </a:r>
          </a:p>
        </p:txBody>
      </p:sp>
      <p:sp>
        <p:nvSpPr>
          <p:cNvPr id="51204" name="Slide Number Placeholder 4"/>
          <p:cNvSpPr>
            <a:spLocks noGrp="1"/>
          </p:cNvSpPr>
          <p:nvPr>
            <p:ph type="sldNum" sz="quarter" idx="11"/>
          </p:nvPr>
        </p:nvSpPr>
        <p:spPr>
          <a:noFill/>
        </p:spPr>
        <p:txBody>
          <a:bodyPr/>
          <a:lstStyle/>
          <a:p>
            <a:fld id="{BB1ABE4C-048B-4D02-9F90-2634CEA2B163}" type="slidenum">
              <a:rPr lang="en-US" smtClean="0"/>
              <a:pPr/>
              <a:t>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2000" fill="hold"/>
                                        <p:tgtEl>
                                          <p:spTgt spid="2050"/>
                                        </p:tgtEl>
                                        <p:attrNameLst>
                                          <p:attrName>ppt_w</p:attrName>
                                        </p:attrNameLst>
                                      </p:cBhvr>
                                      <p:tavLst>
                                        <p:tav tm="0">
                                          <p:val>
                                            <p:strVal val="#ppt_w*0.70"/>
                                          </p:val>
                                        </p:tav>
                                        <p:tav tm="100000">
                                          <p:val>
                                            <p:strVal val="#ppt_w"/>
                                          </p:val>
                                        </p:tav>
                                      </p:tavLst>
                                    </p:anim>
                                    <p:anim calcmode="lin" valueType="num">
                                      <p:cBhvr>
                                        <p:cTn id="8" dur="2000" fill="hold"/>
                                        <p:tgtEl>
                                          <p:spTgt spid="2050"/>
                                        </p:tgtEl>
                                        <p:attrNameLst>
                                          <p:attrName>ppt_h</p:attrName>
                                        </p:attrNameLst>
                                      </p:cBhvr>
                                      <p:tavLst>
                                        <p:tav tm="0">
                                          <p:val>
                                            <p:strVal val="#ppt_h"/>
                                          </p:val>
                                        </p:tav>
                                        <p:tav tm="100000">
                                          <p:val>
                                            <p:strVal val="#ppt_h"/>
                                          </p:val>
                                        </p:tav>
                                      </p:tavLst>
                                    </p:anim>
                                    <p:animEffect transition="in" filter="fade">
                                      <p:cBhvr>
                                        <p:cTn id="9" dur="20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2051">
                                            <p:txEl>
                                              <p:pRg st="0" end="0"/>
                                            </p:txEl>
                                          </p:spTgt>
                                        </p:tgtEl>
                                        <p:attrNameLst>
                                          <p:attrName>style.visibility</p:attrName>
                                        </p:attrNameLst>
                                      </p:cBhvr>
                                      <p:to>
                                        <p:strVal val="visible"/>
                                      </p:to>
                                    </p:set>
                                    <p:animEffect transition="in" filter="blinds(horizontal)">
                                      <p:cBhvr>
                                        <p:cTn id="14" dur="2000"/>
                                        <p:tgtEl>
                                          <p:spTgt spid="205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051">
                                            <p:txEl>
                                              <p:pRg st="1" end="1"/>
                                            </p:txEl>
                                          </p:spTgt>
                                        </p:tgtEl>
                                        <p:attrNameLst>
                                          <p:attrName>style.visibility</p:attrName>
                                        </p:attrNameLst>
                                      </p:cBhvr>
                                      <p:to>
                                        <p:strVal val="visible"/>
                                      </p:to>
                                    </p:set>
                                    <p:animEffect transition="in" filter="blinds(horizontal)">
                                      <p:cBhvr>
                                        <p:cTn id="19" dur="2000"/>
                                        <p:tgtEl>
                                          <p:spTgt spid="205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1" nodeType="clickEffect">
                                  <p:stCondLst>
                                    <p:cond delay="0"/>
                                  </p:stCondLst>
                                  <p:childTnLst>
                                    <p:set>
                                      <p:cBhvr>
                                        <p:cTn id="23" dur="1" fill="hold">
                                          <p:stCondLst>
                                            <p:cond delay="0"/>
                                          </p:stCondLst>
                                        </p:cTn>
                                        <p:tgtEl>
                                          <p:spTgt spid="2051">
                                            <p:txEl>
                                              <p:pRg st="1" end="1"/>
                                            </p:txEl>
                                          </p:spTgt>
                                        </p:tgtEl>
                                        <p:attrNameLst>
                                          <p:attrName>style.visibility</p:attrName>
                                        </p:attrNameLst>
                                      </p:cBhvr>
                                      <p:to>
                                        <p:strVal val="visible"/>
                                      </p:to>
                                    </p:set>
                                    <p:anim calcmode="lin" valueType="num">
                                      <p:cBhvr additive="base">
                                        <p:cTn id="24" dur="2000" fill="hold"/>
                                        <p:tgtEl>
                                          <p:spTgt spid="2051">
                                            <p:txEl>
                                              <p:pRg st="1" end="1"/>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20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build="p"/>
      <p:bldP spid="2051"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60418" name="Slide Number Placeholder 4"/>
          <p:cNvSpPr>
            <a:spLocks noGrp="1"/>
          </p:cNvSpPr>
          <p:nvPr>
            <p:ph type="sldNum" sz="quarter" idx="12"/>
          </p:nvPr>
        </p:nvSpPr>
        <p:spPr>
          <a:noFill/>
        </p:spPr>
        <p:txBody>
          <a:bodyPr/>
          <a:lstStyle/>
          <a:p>
            <a:fld id="{D32E2790-9F49-4E75-996C-86507F626C26}" type="slidenum">
              <a:rPr lang="en-US" smtClean="0"/>
              <a:pPr/>
              <a:t>10</a:t>
            </a:fld>
            <a:endParaRPr lang="en-US" smtClean="0"/>
          </a:p>
        </p:txBody>
      </p:sp>
      <p:grpSp>
        <p:nvGrpSpPr>
          <p:cNvPr id="2" name="Group 68"/>
          <p:cNvGrpSpPr>
            <a:grpSpLocks/>
          </p:cNvGrpSpPr>
          <p:nvPr/>
        </p:nvGrpSpPr>
        <p:grpSpPr bwMode="auto">
          <a:xfrm>
            <a:off x="381000" y="457200"/>
            <a:ext cx="2971800" cy="5413375"/>
            <a:chOff x="2053167" y="1489624"/>
            <a:chExt cx="3801533" cy="7510151"/>
          </a:xfrm>
        </p:grpSpPr>
        <p:sp>
          <p:nvSpPr>
            <p:cNvPr id="60451" name="Line 5"/>
            <p:cNvSpPr>
              <a:spLocks noChangeShapeType="1"/>
            </p:cNvSpPr>
            <p:nvPr/>
          </p:nvSpPr>
          <p:spPr bwMode="auto">
            <a:xfrm>
              <a:off x="2448984" y="3775868"/>
              <a:ext cx="2901949" cy="548970"/>
            </a:xfrm>
            <a:prstGeom prst="line">
              <a:avLst/>
            </a:prstGeom>
            <a:noFill/>
            <a:ln w="28575">
              <a:solidFill>
                <a:schemeClr val="tx1"/>
              </a:solidFill>
              <a:round/>
              <a:headEnd/>
              <a:tailEnd/>
            </a:ln>
          </p:spPr>
          <p:txBody>
            <a:bodyPr wrap="none" anchor="ctr">
              <a:spAutoFit/>
            </a:bodyPr>
            <a:lstStyle/>
            <a:p>
              <a:endParaRPr lang="en-US"/>
            </a:p>
          </p:txBody>
        </p:sp>
        <p:sp>
          <p:nvSpPr>
            <p:cNvPr id="60452" name="Line 6"/>
            <p:cNvSpPr>
              <a:spLocks noChangeShapeType="1"/>
            </p:cNvSpPr>
            <p:nvPr/>
          </p:nvSpPr>
          <p:spPr bwMode="auto">
            <a:xfrm flipV="1">
              <a:off x="2377017" y="3147829"/>
              <a:ext cx="738716" cy="605448"/>
            </a:xfrm>
            <a:prstGeom prst="line">
              <a:avLst/>
            </a:prstGeom>
            <a:noFill/>
            <a:ln w="28575">
              <a:solidFill>
                <a:schemeClr val="tx1"/>
              </a:solidFill>
              <a:round/>
              <a:headEnd/>
              <a:tailEnd/>
            </a:ln>
          </p:spPr>
          <p:txBody>
            <a:bodyPr anchor="ctr">
              <a:spAutoFit/>
            </a:bodyPr>
            <a:lstStyle/>
            <a:p>
              <a:endParaRPr lang="en-US"/>
            </a:p>
          </p:txBody>
        </p:sp>
        <p:sp>
          <p:nvSpPr>
            <p:cNvPr id="60453" name="Line 7"/>
            <p:cNvSpPr>
              <a:spLocks noChangeShapeType="1"/>
            </p:cNvSpPr>
            <p:nvPr/>
          </p:nvSpPr>
          <p:spPr bwMode="auto">
            <a:xfrm flipV="1">
              <a:off x="3147484" y="3109424"/>
              <a:ext cx="977900" cy="56478"/>
            </a:xfrm>
            <a:prstGeom prst="line">
              <a:avLst/>
            </a:prstGeom>
            <a:noFill/>
            <a:ln w="28575">
              <a:solidFill>
                <a:schemeClr val="tx1"/>
              </a:solidFill>
              <a:round/>
              <a:headEnd/>
              <a:tailEnd/>
            </a:ln>
          </p:spPr>
          <p:txBody>
            <a:bodyPr anchor="ctr">
              <a:spAutoFit/>
            </a:bodyPr>
            <a:lstStyle/>
            <a:p>
              <a:endParaRPr lang="en-US"/>
            </a:p>
          </p:txBody>
        </p:sp>
        <p:sp>
          <p:nvSpPr>
            <p:cNvPr id="60454" name="Line 8"/>
            <p:cNvSpPr>
              <a:spLocks noChangeShapeType="1"/>
            </p:cNvSpPr>
            <p:nvPr/>
          </p:nvSpPr>
          <p:spPr bwMode="auto">
            <a:xfrm>
              <a:off x="4256617" y="3199789"/>
              <a:ext cx="939800" cy="309501"/>
            </a:xfrm>
            <a:prstGeom prst="line">
              <a:avLst/>
            </a:prstGeom>
            <a:noFill/>
            <a:ln w="28575">
              <a:solidFill>
                <a:schemeClr val="tx1"/>
              </a:solidFill>
              <a:round/>
              <a:headEnd/>
              <a:tailEnd/>
            </a:ln>
          </p:spPr>
          <p:txBody>
            <a:bodyPr anchor="ctr">
              <a:spAutoFit/>
            </a:bodyPr>
            <a:lstStyle/>
            <a:p>
              <a:endParaRPr lang="en-US"/>
            </a:p>
          </p:txBody>
        </p:sp>
        <p:sp>
          <p:nvSpPr>
            <p:cNvPr id="60455" name="Line 9"/>
            <p:cNvSpPr>
              <a:spLocks noChangeShapeType="1"/>
            </p:cNvSpPr>
            <p:nvPr/>
          </p:nvSpPr>
          <p:spPr bwMode="auto">
            <a:xfrm flipV="1">
              <a:off x="5253567" y="2849623"/>
              <a:ext cx="499533" cy="623521"/>
            </a:xfrm>
            <a:prstGeom prst="line">
              <a:avLst/>
            </a:prstGeom>
            <a:noFill/>
            <a:ln w="28575">
              <a:solidFill>
                <a:schemeClr val="tx1"/>
              </a:solidFill>
              <a:round/>
              <a:headEnd/>
              <a:tailEnd/>
            </a:ln>
          </p:spPr>
          <p:txBody>
            <a:bodyPr anchor="ctr">
              <a:spAutoFit/>
            </a:bodyPr>
            <a:lstStyle/>
            <a:p>
              <a:endParaRPr lang="en-US"/>
            </a:p>
          </p:txBody>
        </p:sp>
        <p:sp>
          <p:nvSpPr>
            <p:cNvPr id="60456" name="Line 10"/>
            <p:cNvSpPr>
              <a:spLocks noChangeShapeType="1"/>
            </p:cNvSpPr>
            <p:nvPr/>
          </p:nvSpPr>
          <p:spPr bwMode="auto">
            <a:xfrm>
              <a:off x="5181600" y="3486699"/>
              <a:ext cx="139700" cy="822325"/>
            </a:xfrm>
            <a:prstGeom prst="line">
              <a:avLst/>
            </a:prstGeom>
            <a:noFill/>
            <a:ln w="28575">
              <a:solidFill>
                <a:schemeClr val="tx1"/>
              </a:solidFill>
              <a:round/>
              <a:headEnd/>
              <a:tailEnd/>
            </a:ln>
          </p:spPr>
          <p:txBody>
            <a:bodyPr anchor="ctr">
              <a:spAutoFit/>
            </a:bodyPr>
            <a:lstStyle/>
            <a:p>
              <a:endParaRPr lang="en-US"/>
            </a:p>
          </p:txBody>
        </p:sp>
        <p:sp>
          <p:nvSpPr>
            <p:cNvPr id="60457" name="Line 11"/>
            <p:cNvSpPr>
              <a:spLocks noChangeShapeType="1"/>
            </p:cNvSpPr>
            <p:nvPr/>
          </p:nvSpPr>
          <p:spPr bwMode="auto">
            <a:xfrm>
              <a:off x="4114800" y="3100388"/>
              <a:ext cx="1170517" cy="1242524"/>
            </a:xfrm>
            <a:prstGeom prst="line">
              <a:avLst/>
            </a:prstGeom>
            <a:noFill/>
            <a:ln w="28575">
              <a:solidFill>
                <a:schemeClr val="tx1"/>
              </a:solidFill>
              <a:round/>
              <a:headEnd/>
              <a:tailEnd/>
            </a:ln>
          </p:spPr>
          <p:txBody>
            <a:bodyPr anchor="ctr">
              <a:spAutoFit/>
            </a:bodyPr>
            <a:lstStyle/>
            <a:p>
              <a:endParaRPr lang="en-US"/>
            </a:p>
          </p:txBody>
        </p:sp>
        <p:sp>
          <p:nvSpPr>
            <p:cNvPr id="60458" name="Line 12"/>
            <p:cNvSpPr>
              <a:spLocks noChangeShapeType="1"/>
            </p:cNvSpPr>
            <p:nvPr/>
          </p:nvSpPr>
          <p:spPr bwMode="auto">
            <a:xfrm>
              <a:off x="3132667" y="3170420"/>
              <a:ext cx="2235200" cy="1188306"/>
            </a:xfrm>
            <a:prstGeom prst="line">
              <a:avLst/>
            </a:prstGeom>
            <a:noFill/>
            <a:ln w="28575">
              <a:solidFill>
                <a:schemeClr val="tx1"/>
              </a:solidFill>
              <a:round/>
              <a:headEnd/>
              <a:tailEnd/>
            </a:ln>
          </p:spPr>
          <p:txBody>
            <a:bodyPr anchor="ctr">
              <a:spAutoFit/>
            </a:bodyPr>
            <a:lstStyle/>
            <a:p>
              <a:endParaRPr lang="en-US"/>
            </a:p>
          </p:txBody>
        </p:sp>
        <p:sp>
          <p:nvSpPr>
            <p:cNvPr id="60459" name="Line 13"/>
            <p:cNvSpPr>
              <a:spLocks noChangeShapeType="1"/>
            </p:cNvSpPr>
            <p:nvPr/>
          </p:nvSpPr>
          <p:spPr bwMode="auto">
            <a:xfrm>
              <a:off x="4226984" y="2250953"/>
              <a:ext cx="931333" cy="1242524"/>
            </a:xfrm>
            <a:prstGeom prst="line">
              <a:avLst/>
            </a:prstGeom>
            <a:noFill/>
            <a:ln w="28575">
              <a:solidFill>
                <a:schemeClr val="tx1"/>
              </a:solidFill>
              <a:round/>
              <a:headEnd/>
              <a:tailEnd/>
            </a:ln>
          </p:spPr>
          <p:txBody>
            <a:bodyPr anchor="ctr">
              <a:spAutoFit/>
            </a:bodyPr>
            <a:lstStyle/>
            <a:p>
              <a:endParaRPr lang="en-US"/>
            </a:p>
          </p:txBody>
        </p:sp>
        <p:sp>
          <p:nvSpPr>
            <p:cNvPr id="60460" name="Line 14"/>
            <p:cNvSpPr>
              <a:spLocks noChangeShapeType="1"/>
            </p:cNvSpPr>
            <p:nvPr/>
          </p:nvSpPr>
          <p:spPr bwMode="auto">
            <a:xfrm flipH="1">
              <a:off x="3164417" y="2174142"/>
              <a:ext cx="1113367" cy="933022"/>
            </a:xfrm>
            <a:prstGeom prst="line">
              <a:avLst/>
            </a:prstGeom>
            <a:noFill/>
            <a:ln w="28575">
              <a:solidFill>
                <a:schemeClr val="tx1"/>
              </a:solidFill>
              <a:round/>
              <a:headEnd/>
              <a:tailEnd/>
            </a:ln>
          </p:spPr>
          <p:txBody>
            <a:bodyPr anchor="ctr">
              <a:spAutoFit/>
            </a:bodyPr>
            <a:lstStyle/>
            <a:p>
              <a:endParaRPr lang="en-US"/>
            </a:p>
          </p:txBody>
        </p:sp>
        <p:sp>
          <p:nvSpPr>
            <p:cNvPr id="60461" name="Line 15"/>
            <p:cNvSpPr>
              <a:spLocks noChangeShapeType="1"/>
            </p:cNvSpPr>
            <p:nvPr/>
          </p:nvSpPr>
          <p:spPr bwMode="auto">
            <a:xfrm flipH="1">
              <a:off x="4159251" y="2266766"/>
              <a:ext cx="133349" cy="840398"/>
            </a:xfrm>
            <a:prstGeom prst="line">
              <a:avLst/>
            </a:prstGeom>
            <a:noFill/>
            <a:ln w="28575">
              <a:solidFill>
                <a:schemeClr val="tx1"/>
              </a:solidFill>
              <a:round/>
              <a:headEnd/>
              <a:tailEnd/>
            </a:ln>
          </p:spPr>
          <p:txBody>
            <a:bodyPr anchor="ctr">
              <a:spAutoFit/>
            </a:bodyPr>
            <a:lstStyle/>
            <a:p>
              <a:endParaRPr lang="en-US"/>
            </a:p>
          </p:txBody>
        </p:sp>
        <p:sp>
          <p:nvSpPr>
            <p:cNvPr id="60462" name="Line 16"/>
            <p:cNvSpPr>
              <a:spLocks noChangeShapeType="1"/>
            </p:cNvSpPr>
            <p:nvPr/>
          </p:nvSpPr>
          <p:spPr bwMode="auto">
            <a:xfrm flipV="1">
              <a:off x="4290484" y="2169624"/>
              <a:ext cx="1168400" cy="110697"/>
            </a:xfrm>
            <a:prstGeom prst="line">
              <a:avLst/>
            </a:prstGeom>
            <a:noFill/>
            <a:ln w="28575">
              <a:solidFill>
                <a:schemeClr val="tx1"/>
              </a:solidFill>
              <a:round/>
              <a:headEnd/>
              <a:tailEnd/>
            </a:ln>
          </p:spPr>
          <p:txBody>
            <a:bodyPr anchor="ctr">
              <a:spAutoFit/>
            </a:bodyPr>
            <a:lstStyle/>
            <a:p>
              <a:endParaRPr lang="en-US"/>
            </a:p>
          </p:txBody>
        </p:sp>
        <p:sp>
          <p:nvSpPr>
            <p:cNvPr id="60463" name="Line 17"/>
            <p:cNvSpPr>
              <a:spLocks noChangeShapeType="1"/>
            </p:cNvSpPr>
            <p:nvPr/>
          </p:nvSpPr>
          <p:spPr bwMode="auto">
            <a:xfrm flipH="1" flipV="1">
              <a:off x="5490633" y="2185437"/>
              <a:ext cx="152400" cy="605448"/>
            </a:xfrm>
            <a:prstGeom prst="line">
              <a:avLst/>
            </a:prstGeom>
            <a:noFill/>
            <a:ln w="28575">
              <a:solidFill>
                <a:schemeClr val="tx1"/>
              </a:solidFill>
              <a:round/>
              <a:headEnd/>
              <a:tailEnd/>
            </a:ln>
          </p:spPr>
          <p:txBody>
            <a:bodyPr anchor="ctr">
              <a:spAutoFit/>
            </a:bodyPr>
            <a:lstStyle/>
            <a:p>
              <a:endParaRPr lang="en-US"/>
            </a:p>
          </p:txBody>
        </p:sp>
        <p:sp>
          <p:nvSpPr>
            <p:cNvPr id="60464" name="Oval 18"/>
            <p:cNvSpPr>
              <a:spLocks noChangeArrowheads="1"/>
            </p:cNvSpPr>
            <p:nvPr/>
          </p:nvSpPr>
          <p:spPr bwMode="auto">
            <a:xfrm>
              <a:off x="5143500" y="4146366"/>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65" name="Oval 19"/>
            <p:cNvSpPr>
              <a:spLocks noChangeArrowheads="1"/>
            </p:cNvSpPr>
            <p:nvPr/>
          </p:nvSpPr>
          <p:spPr bwMode="auto">
            <a:xfrm>
              <a:off x="5024967" y="3315005"/>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66" name="Oval 20"/>
            <p:cNvSpPr>
              <a:spLocks noChangeArrowheads="1"/>
            </p:cNvSpPr>
            <p:nvPr/>
          </p:nvSpPr>
          <p:spPr bwMode="auto">
            <a:xfrm>
              <a:off x="5549900" y="2646301"/>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67" name="Oval 21"/>
            <p:cNvSpPr>
              <a:spLocks noChangeArrowheads="1"/>
            </p:cNvSpPr>
            <p:nvPr/>
          </p:nvSpPr>
          <p:spPr bwMode="auto">
            <a:xfrm>
              <a:off x="4008967" y="2989689"/>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68" name="Oval 22"/>
            <p:cNvSpPr>
              <a:spLocks noChangeArrowheads="1"/>
            </p:cNvSpPr>
            <p:nvPr/>
          </p:nvSpPr>
          <p:spPr bwMode="auto">
            <a:xfrm>
              <a:off x="2976033" y="2971616"/>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69" name="Oval 23"/>
            <p:cNvSpPr>
              <a:spLocks noChangeArrowheads="1"/>
            </p:cNvSpPr>
            <p:nvPr/>
          </p:nvSpPr>
          <p:spPr bwMode="auto">
            <a:xfrm>
              <a:off x="2281767" y="3640320"/>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70" name="Oval 24"/>
            <p:cNvSpPr>
              <a:spLocks noChangeArrowheads="1"/>
            </p:cNvSpPr>
            <p:nvPr/>
          </p:nvSpPr>
          <p:spPr bwMode="auto">
            <a:xfrm>
              <a:off x="4123267" y="2131218"/>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71" name="Oval 25"/>
            <p:cNvSpPr>
              <a:spLocks noChangeArrowheads="1"/>
            </p:cNvSpPr>
            <p:nvPr/>
          </p:nvSpPr>
          <p:spPr bwMode="auto">
            <a:xfrm>
              <a:off x="5304367" y="2018261"/>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72" name="Text Box 26"/>
            <p:cNvSpPr txBox="1">
              <a:spLocks noChangeArrowheads="1"/>
            </p:cNvSpPr>
            <p:nvPr/>
          </p:nvSpPr>
          <p:spPr bwMode="auto">
            <a:xfrm>
              <a:off x="3949700" y="1584507"/>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b</a:t>
              </a:r>
            </a:p>
          </p:txBody>
        </p:sp>
        <p:sp>
          <p:nvSpPr>
            <p:cNvPr id="60473" name="Text Box 27"/>
            <p:cNvSpPr txBox="1">
              <a:spLocks noChangeArrowheads="1"/>
            </p:cNvSpPr>
            <p:nvPr/>
          </p:nvSpPr>
          <p:spPr bwMode="auto">
            <a:xfrm>
              <a:off x="3532717" y="2551417"/>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d</a:t>
              </a:r>
            </a:p>
          </p:txBody>
        </p:sp>
        <p:sp>
          <p:nvSpPr>
            <p:cNvPr id="60474" name="Text Box 28"/>
            <p:cNvSpPr txBox="1">
              <a:spLocks noChangeArrowheads="1"/>
            </p:cNvSpPr>
            <p:nvPr/>
          </p:nvSpPr>
          <p:spPr bwMode="auto">
            <a:xfrm>
              <a:off x="2448984" y="2513012"/>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a</a:t>
              </a:r>
            </a:p>
          </p:txBody>
        </p:sp>
        <p:sp>
          <p:nvSpPr>
            <p:cNvPr id="60475" name="Text Box 29"/>
            <p:cNvSpPr txBox="1">
              <a:spLocks noChangeArrowheads="1"/>
            </p:cNvSpPr>
            <p:nvPr/>
          </p:nvSpPr>
          <p:spPr bwMode="auto">
            <a:xfrm>
              <a:off x="2053167" y="3848160"/>
              <a:ext cx="485603" cy="744582"/>
            </a:xfrm>
            <a:prstGeom prst="rect">
              <a:avLst/>
            </a:prstGeom>
            <a:noFill/>
            <a:ln w="28575">
              <a:noFill/>
              <a:miter lim="800000"/>
              <a:headEnd/>
              <a:tailEnd/>
            </a:ln>
          </p:spPr>
          <p:txBody>
            <a:bodyPr wrap="none" anchor="ctr">
              <a:spAutoFit/>
            </a:bodyPr>
            <a:lstStyle/>
            <a:p>
              <a:pPr algn="ctr"/>
              <a:r>
                <a:rPr lang="en-US" altLang="ko-KR" i="1">
                  <a:ea typeface="굴림" charset="-127"/>
                </a:rPr>
                <a:t>k</a:t>
              </a:r>
            </a:p>
          </p:txBody>
        </p:sp>
        <p:sp>
          <p:nvSpPr>
            <p:cNvPr id="60476" name="Text Box 30"/>
            <p:cNvSpPr txBox="1">
              <a:spLocks noChangeArrowheads="1"/>
            </p:cNvSpPr>
            <p:nvPr/>
          </p:nvSpPr>
          <p:spPr bwMode="auto">
            <a:xfrm>
              <a:off x="4914900" y="2488161"/>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e</a:t>
              </a:r>
            </a:p>
          </p:txBody>
        </p:sp>
        <p:sp>
          <p:nvSpPr>
            <p:cNvPr id="60477" name="Text Box 31"/>
            <p:cNvSpPr txBox="1">
              <a:spLocks noChangeArrowheads="1"/>
            </p:cNvSpPr>
            <p:nvPr/>
          </p:nvSpPr>
          <p:spPr bwMode="auto">
            <a:xfrm>
              <a:off x="5154084" y="3328559"/>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h</a:t>
              </a:r>
            </a:p>
          </p:txBody>
        </p:sp>
        <p:sp>
          <p:nvSpPr>
            <p:cNvPr id="60478" name="Text Box 32"/>
            <p:cNvSpPr txBox="1">
              <a:spLocks noChangeArrowheads="1"/>
            </p:cNvSpPr>
            <p:nvPr/>
          </p:nvSpPr>
          <p:spPr bwMode="auto">
            <a:xfrm>
              <a:off x="5338233" y="4022114"/>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g</a:t>
              </a:r>
            </a:p>
          </p:txBody>
        </p:sp>
        <p:sp>
          <p:nvSpPr>
            <p:cNvPr id="60479" name="Text Box 33"/>
            <p:cNvSpPr txBox="1">
              <a:spLocks noChangeArrowheads="1"/>
            </p:cNvSpPr>
            <p:nvPr/>
          </p:nvSpPr>
          <p:spPr bwMode="auto">
            <a:xfrm>
              <a:off x="5056717" y="1489624"/>
              <a:ext cx="485603" cy="744582"/>
            </a:xfrm>
            <a:prstGeom prst="rect">
              <a:avLst/>
            </a:prstGeom>
            <a:noFill/>
            <a:ln w="28575">
              <a:noFill/>
              <a:miter lim="800000"/>
              <a:headEnd/>
              <a:tailEnd/>
            </a:ln>
          </p:spPr>
          <p:txBody>
            <a:bodyPr wrap="none" anchor="ctr">
              <a:spAutoFit/>
            </a:bodyPr>
            <a:lstStyle/>
            <a:p>
              <a:pPr algn="ctr"/>
              <a:r>
                <a:rPr lang="en-US" altLang="ko-KR" i="1">
                  <a:ea typeface="굴림" charset="-127"/>
                </a:rPr>
                <a:t>c</a:t>
              </a:r>
            </a:p>
          </p:txBody>
        </p:sp>
        <p:sp>
          <p:nvSpPr>
            <p:cNvPr id="60480" name="Text Box 28"/>
            <p:cNvSpPr txBox="1">
              <a:spLocks noChangeArrowheads="1"/>
            </p:cNvSpPr>
            <p:nvPr/>
          </p:nvSpPr>
          <p:spPr bwMode="auto">
            <a:xfrm>
              <a:off x="2345593" y="6140952"/>
              <a:ext cx="513389" cy="744582"/>
            </a:xfrm>
            <a:prstGeom prst="rect">
              <a:avLst/>
            </a:prstGeom>
            <a:noFill/>
            <a:ln w="28575">
              <a:noFill/>
              <a:miter lim="800000"/>
              <a:headEnd/>
              <a:tailEnd/>
            </a:ln>
          </p:spPr>
          <p:txBody>
            <a:bodyPr wrap="none" anchor="ctr">
              <a:spAutoFit/>
            </a:bodyPr>
            <a:lstStyle/>
            <a:p>
              <a:pPr algn="ctr"/>
              <a:r>
                <a:rPr lang="en-US" altLang="ko-KR" i="1">
                  <a:ea typeface="굴림" charset="-127"/>
                </a:rPr>
                <a:t>a</a:t>
              </a:r>
            </a:p>
          </p:txBody>
        </p:sp>
        <p:sp>
          <p:nvSpPr>
            <p:cNvPr id="60481" name="Text Box 26"/>
            <p:cNvSpPr txBox="1">
              <a:spLocks noChangeArrowheads="1"/>
            </p:cNvSpPr>
            <p:nvPr/>
          </p:nvSpPr>
          <p:spPr bwMode="auto">
            <a:xfrm>
              <a:off x="4197622" y="5612392"/>
              <a:ext cx="513389" cy="744582"/>
            </a:xfrm>
            <a:prstGeom prst="rect">
              <a:avLst/>
            </a:prstGeom>
            <a:noFill/>
            <a:ln w="28575">
              <a:noFill/>
              <a:miter lim="800000"/>
              <a:headEnd/>
              <a:tailEnd/>
            </a:ln>
          </p:spPr>
          <p:txBody>
            <a:bodyPr wrap="none" anchor="ctr">
              <a:spAutoFit/>
            </a:bodyPr>
            <a:lstStyle/>
            <a:p>
              <a:pPr algn="ctr"/>
              <a:r>
                <a:rPr lang="en-US" altLang="ko-KR" i="1">
                  <a:ea typeface="굴림" charset="-127"/>
                </a:rPr>
                <a:t>b</a:t>
              </a:r>
            </a:p>
          </p:txBody>
        </p:sp>
        <p:sp>
          <p:nvSpPr>
            <p:cNvPr id="60482" name="Text Box 33"/>
            <p:cNvSpPr txBox="1">
              <a:spLocks noChangeArrowheads="1"/>
            </p:cNvSpPr>
            <p:nvPr/>
          </p:nvSpPr>
          <p:spPr bwMode="auto">
            <a:xfrm>
              <a:off x="5367324" y="8255193"/>
              <a:ext cx="485603" cy="744582"/>
            </a:xfrm>
            <a:prstGeom prst="rect">
              <a:avLst/>
            </a:prstGeom>
            <a:noFill/>
            <a:ln w="28575">
              <a:noFill/>
              <a:miter lim="800000"/>
              <a:headEnd/>
              <a:tailEnd/>
            </a:ln>
          </p:spPr>
          <p:txBody>
            <a:bodyPr wrap="none" anchor="ctr">
              <a:spAutoFit/>
            </a:bodyPr>
            <a:lstStyle/>
            <a:p>
              <a:pPr algn="ctr"/>
              <a:r>
                <a:rPr lang="en-US" altLang="ko-KR" i="1">
                  <a:ea typeface="굴림" charset="-127"/>
                </a:rPr>
                <a:t>c</a:t>
              </a:r>
            </a:p>
          </p:txBody>
        </p:sp>
        <p:sp>
          <p:nvSpPr>
            <p:cNvPr id="60483" name="Text Box 28"/>
            <p:cNvSpPr txBox="1">
              <a:spLocks noChangeArrowheads="1"/>
            </p:cNvSpPr>
            <p:nvPr/>
          </p:nvSpPr>
          <p:spPr bwMode="auto">
            <a:xfrm>
              <a:off x="2443068" y="8149480"/>
              <a:ext cx="492547" cy="725861"/>
            </a:xfrm>
            <a:prstGeom prst="rect">
              <a:avLst/>
            </a:prstGeom>
            <a:noFill/>
            <a:ln w="28575">
              <a:noFill/>
              <a:miter lim="800000"/>
              <a:headEnd/>
              <a:tailEnd/>
            </a:ln>
          </p:spPr>
          <p:txBody>
            <a:bodyPr wrap="none" anchor="ctr">
              <a:spAutoFit/>
            </a:bodyPr>
            <a:lstStyle/>
            <a:p>
              <a:pPr algn="ctr"/>
              <a:r>
                <a:rPr lang="en-US" altLang="ko-KR" i="1">
                  <a:ea typeface="굴림" charset="-127"/>
                </a:rPr>
                <a:t>d</a:t>
              </a:r>
            </a:p>
          </p:txBody>
        </p:sp>
      </p:grpSp>
      <p:grpSp>
        <p:nvGrpSpPr>
          <p:cNvPr id="3" name="Group 112"/>
          <p:cNvGrpSpPr>
            <a:grpSpLocks/>
          </p:cNvGrpSpPr>
          <p:nvPr/>
        </p:nvGrpSpPr>
        <p:grpSpPr bwMode="auto">
          <a:xfrm>
            <a:off x="877888" y="4002088"/>
            <a:ext cx="2017712" cy="1865312"/>
            <a:chOff x="877888" y="4001355"/>
            <a:chExt cx="2017712" cy="1866045"/>
          </a:xfrm>
        </p:grpSpPr>
        <p:sp>
          <p:nvSpPr>
            <p:cNvPr id="60440" name="Freeform 4"/>
            <p:cNvSpPr>
              <a:spLocks/>
            </p:cNvSpPr>
            <p:nvPr/>
          </p:nvSpPr>
          <p:spPr bwMode="auto">
            <a:xfrm>
              <a:off x="1011976" y="4001355"/>
              <a:ext cx="1225952" cy="498964"/>
            </a:xfrm>
            <a:custGeom>
              <a:avLst/>
              <a:gdLst>
                <a:gd name="T0" fmla="*/ 0 w 576"/>
                <a:gd name="T1" fmla="*/ 2147483647 h 246"/>
                <a:gd name="T2" fmla="*/ 2147483647 w 576"/>
                <a:gd name="T3" fmla="*/ 2147483647 h 246"/>
                <a:gd name="T4" fmla="*/ 2147483647 w 576"/>
                <a:gd name="T5" fmla="*/ 2147483647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a:ln>
          </p:spPr>
          <p:txBody>
            <a:bodyPr wrap="none" anchor="ctr">
              <a:spAutoFit/>
            </a:bodyPr>
            <a:lstStyle/>
            <a:p>
              <a:endParaRPr lang="en-US"/>
            </a:p>
          </p:txBody>
        </p:sp>
        <p:sp>
          <p:nvSpPr>
            <p:cNvPr id="60441" name="Freeform 5"/>
            <p:cNvSpPr>
              <a:spLocks/>
            </p:cNvSpPr>
            <p:nvPr/>
          </p:nvSpPr>
          <p:spPr bwMode="auto">
            <a:xfrm>
              <a:off x="1029003" y="4336027"/>
              <a:ext cx="1225952" cy="391463"/>
            </a:xfrm>
            <a:custGeom>
              <a:avLst/>
              <a:gdLst>
                <a:gd name="T0" fmla="*/ 0 w 576"/>
                <a:gd name="T1" fmla="*/ 2147483647 h 193"/>
                <a:gd name="T2" fmla="*/ 2147483647 w 576"/>
                <a:gd name="T3" fmla="*/ 2147483647 h 193"/>
                <a:gd name="T4" fmla="*/ 2147483647 w 576"/>
                <a:gd name="T5" fmla="*/ 0 h 193"/>
                <a:gd name="T6" fmla="*/ 0 60000 65536"/>
                <a:gd name="T7" fmla="*/ 0 60000 65536"/>
                <a:gd name="T8" fmla="*/ 0 60000 65536"/>
                <a:gd name="T9" fmla="*/ 0 w 576"/>
                <a:gd name="T10" fmla="*/ 0 h 193"/>
                <a:gd name="T11" fmla="*/ 576 w 576"/>
                <a:gd name="T12" fmla="*/ 193 h 193"/>
              </a:gdLst>
              <a:ahLst/>
              <a:cxnLst>
                <a:cxn ang="T6">
                  <a:pos x="T0" y="T1"/>
                </a:cxn>
                <a:cxn ang="T7">
                  <a:pos x="T2" y="T3"/>
                </a:cxn>
                <a:cxn ang="T8">
                  <a:pos x="T4" y="T5"/>
                </a:cxn>
              </a:cxnLst>
              <a:rect l="T9" t="T10" r="T11" b="T12"/>
              <a:pathLst>
                <a:path w="576" h="193">
                  <a:moveTo>
                    <a:pt x="0" y="89"/>
                  </a:moveTo>
                  <a:cubicBezTo>
                    <a:pt x="110" y="141"/>
                    <a:pt x="220" y="193"/>
                    <a:pt x="316" y="178"/>
                  </a:cubicBezTo>
                  <a:cubicBezTo>
                    <a:pt x="412" y="163"/>
                    <a:pt x="494" y="81"/>
                    <a:pt x="576" y="0"/>
                  </a:cubicBezTo>
                </a:path>
              </a:pathLst>
            </a:custGeom>
            <a:noFill/>
            <a:ln w="28575">
              <a:solidFill>
                <a:schemeClr val="tx1"/>
              </a:solidFill>
              <a:round/>
              <a:headEnd/>
              <a:tailEnd/>
            </a:ln>
          </p:spPr>
          <p:txBody>
            <a:bodyPr wrap="none" anchor="ctr">
              <a:spAutoFit/>
            </a:bodyPr>
            <a:lstStyle/>
            <a:p>
              <a:endParaRPr lang="en-US"/>
            </a:p>
          </p:txBody>
        </p:sp>
        <p:sp>
          <p:nvSpPr>
            <p:cNvPr id="60442" name="Freeform 6"/>
            <p:cNvSpPr>
              <a:spLocks/>
            </p:cNvSpPr>
            <p:nvPr/>
          </p:nvSpPr>
          <p:spPr bwMode="auto">
            <a:xfrm>
              <a:off x="1184376" y="5429285"/>
              <a:ext cx="1675041" cy="239341"/>
            </a:xfrm>
            <a:custGeom>
              <a:avLst/>
              <a:gdLst>
                <a:gd name="T0" fmla="*/ 0 w 787"/>
                <a:gd name="T1" fmla="*/ 2147483647 h 118"/>
                <a:gd name="T2" fmla="*/ 2147483647 w 787"/>
                <a:gd name="T3" fmla="*/ 2147483647 h 118"/>
                <a:gd name="T4" fmla="*/ 2147483647 w 787"/>
                <a:gd name="T5" fmla="*/ 2147483647 h 118"/>
                <a:gd name="T6" fmla="*/ 0 60000 65536"/>
                <a:gd name="T7" fmla="*/ 0 60000 65536"/>
                <a:gd name="T8" fmla="*/ 0 60000 65536"/>
                <a:gd name="T9" fmla="*/ 0 w 787"/>
                <a:gd name="T10" fmla="*/ 0 h 118"/>
                <a:gd name="T11" fmla="*/ 787 w 787"/>
                <a:gd name="T12" fmla="*/ 118 h 118"/>
              </a:gdLst>
              <a:ahLst/>
              <a:cxnLst>
                <a:cxn ang="T6">
                  <a:pos x="T0" y="T1"/>
                </a:cxn>
                <a:cxn ang="T7">
                  <a:pos x="T2" y="T3"/>
                </a:cxn>
                <a:cxn ang="T8">
                  <a:pos x="T4" y="T5"/>
                </a:cxn>
              </a:cxnLst>
              <a:rect l="T9" t="T10" r="T11" b="T12"/>
              <a:pathLst>
                <a:path w="787" h="118">
                  <a:moveTo>
                    <a:pt x="0" y="118"/>
                  </a:moveTo>
                  <a:cubicBezTo>
                    <a:pt x="88" y="63"/>
                    <a:pt x="177" y="8"/>
                    <a:pt x="308" y="4"/>
                  </a:cubicBezTo>
                  <a:cubicBezTo>
                    <a:pt x="439" y="0"/>
                    <a:pt x="613" y="46"/>
                    <a:pt x="787" y="93"/>
                  </a:cubicBezTo>
                </a:path>
              </a:pathLst>
            </a:custGeom>
            <a:noFill/>
            <a:ln w="28575">
              <a:solidFill>
                <a:schemeClr val="tx1"/>
              </a:solidFill>
              <a:round/>
              <a:headEnd/>
              <a:tailEnd/>
            </a:ln>
          </p:spPr>
          <p:txBody>
            <a:bodyPr wrap="none" anchor="ctr">
              <a:spAutoFit/>
            </a:bodyPr>
            <a:lstStyle/>
            <a:p>
              <a:endParaRPr lang="en-US"/>
            </a:p>
          </p:txBody>
        </p:sp>
        <p:sp>
          <p:nvSpPr>
            <p:cNvPr id="60443" name="Freeform 8"/>
            <p:cNvSpPr>
              <a:spLocks/>
            </p:cNvSpPr>
            <p:nvPr/>
          </p:nvSpPr>
          <p:spPr bwMode="auto">
            <a:xfrm>
              <a:off x="2289009" y="4252865"/>
              <a:ext cx="606591" cy="1365053"/>
            </a:xfrm>
            <a:custGeom>
              <a:avLst/>
              <a:gdLst>
                <a:gd name="T0" fmla="*/ 0 w 285"/>
                <a:gd name="T1" fmla="*/ 0 h 673"/>
                <a:gd name="T2" fmla="*/ 2147483647 w 285"/>
                <a:gd name="T3" fmla="*/ 2147483647 h 673"/>
                <a:gd name="T4" fmla="*/ 2147483647 w 285"/>
                <a:gd name="T5" fmla="*/ 2147483647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a:ln>
          </p:spPr>
          <p:txBody>
            <a:bodyPr wrap="none" anchor="ctr">
              <a:spAutoFit/>
            </a:bodyPr>
            <a:lstStyle/>
            <a:p>
              <a:endParaRPr lang="en-US"/>
            </a:p>
          </p:txBody>
        </p:sp>
        <p:sp>
          <p:nvSpPr>
            <p:cNvPr id="60444" name="Freeform 9"/>
            <p:cNvSpPr>
              <a:spLocks/>
            </p:cNvSpPr>
            <p:nvPr/>
          </p:nvSpPr>
          <p:spPr bwMode="auto">
            <a:xfrm>
              <a:off x="1235457" y="5634145"/>
              <a:ext cx="1485615" cy="233255"/>
            </a:xfrm>
            <a:custGeom>
              <a:avLst/>
              <a:gdLst>
                <a:gd name="T0" fmla="*/ 0 w 698"/>
                <a:gd name="T1" fmla="*/ 0 h 115"/>
                <a:gd name="T2" fmla="*/ 2147483647 w 698"/>
                <a:gd name="T3" fmla="*/ 2147483647 h 115"/>
                <a:gd name="T4" fmla="*/ 2147483647 w 698"/>
                <a:gd name="T5" fmla="*/ 2147483647 h 115"/>
                <a:gd name="T6" fmla="*/ 0 60000 65536"/>
                <a:gd name="T7" fmla="*/ 0 60000 65536"/>
                <a:gd name="T8" fmla="*/ 0 60000 65536"/>
                <a:gd name="T9" fmla="*/ 0 w 698"/>
                <a:gd name="T10" fmla="*/ 0 h 115"/>
                <a:gd name="T11" fmla="*/ 698 w 698"/>
                <a:gd name="T12" fmla="*/ 115 h 115"/>
              </a:gdLst>
              <a:ahLst/>
              <a:cxnLst>
                <a:cxn ang="T6">
                  <a:pos x="T0" y="T1"/>
                </a:cxn>
                <a:cxn ang="T7">
                  <a:pos x="T2" y="T3"/>
                </a:cxn>
                <a:cxn ang="T8">
                  <a:pos x="T4" y="T5"/>
                </a:cxn>
              </a:cxnLst>
              <a:rect l="T9" t="T10" r="T11" b="T12"/>
              <a:pathLst>
                <a:path w="698" h="115">
                  <a:moveTo>
                    <a:pt x="0" y="0"/>
                  </a:moveTo>
                  <a:cubicBezTo>
                    <a:pt x="100" y="56"/>
                    <a:pt x="201" y="113"/>
                    <a:pt x="317" y="114"/>
                  </a:cubicBezTo>
                  <a:cubicBezTo>
                    <a:pt x="433" y="115"/>
                    <a:pt x="565" y="61"/>
                    <a:pt x="698" y="8"/>
                  </a:cubicBezTo>
                </a:path>
              </a:pathLst>
            </a:custGeom>
            <a:noFill/>
            <a:ln w="28575">
              <a:solidFill>
                <a:schemeClr val="tx1"/>
              </a:solidFill>
              <a:round/>
              <a:headEnd/>
              <a:tailEnd/>
            </a:ln>
          </p:spPr>
          <p:txBody>
            <a:bodyPr wrap="none" anchor="ctr">
              <a:spAutoFit/>
            </a:bodyPr>
            <a:lstStyle/>
            <a:p>
              <a:endParaRPr lang="en-US"/>
            </a:p>
          </p:txBody>
        </p:sp>
        <p:sp>
          <p:nvSpPr>
            <p:cNvPr id="60445" name="Freeform 10"/>
            <p:cNvSpPr>
              <a:spLocks/>
            </p:cNvSpPr>
            <p:nvPr/>
          </p:nvSpPr>
          <p:spPr bwMode="auto">
            <a:xfrm>
              <a:off x="1235457" y="5617919"/>
              <a:ext cx="1536696" cy="50707"/>
            </a:xfrm>
            <a:custGeom>
              <a:avLst/>
              <a:gdLst>
                <a:gd name="T0" fmla="*/ 0 w 722"/>
                <a:gd name="T1" fmla="*/ 2147483647 h 25"/>
                <a:gd name="T2" fmla="*/ 2147483647 w 722"/>
                <a:gd name="T3" fmla="*/ 0 h 25"/>
                <a:gd name="T4" fmla="*/ 2147483647 w 722"/>
                <a:gd name="T5" fmla="*/ 2147483647 h 25"/>
                <a:gd name="T6" fmla="*/ 0 60000 65536"/>
                <a:gd name="T7" fmla="*/ 0 60000 65536"/>
                <a:gd name="T8" fmla="*/ 0 60000 65536"/>
                <a:gd name="T9" fmla="*/ 0 w 722"/>
                <a:gd name="T10" fmla="*/ 0 h 25"/>
                <a:gd name="T11" fmla="*/ 722 w 722"/>
                <a:gd name="T12" fmla="*/ 25 h 25"/>
              </a:gdLst>
              <a:ahLst/>
              <a:cxnLst>
                <a:cxn ang="T6">
                  <a:pos x="T0" y="T1"/>
                </a:cxn>
                <a:cxn ang="T7">
                  <a:pos x="T2" y="T3"/>
                </a:cxn>
                <a:cxn ang="T8">
                  <a:pos x="T4" y="T5"/>
                </a:cxn>
              </a:cxnLst>
              <a:rect l="T9" t="T10" r="T11" b="T12"/>
              <a:pathLst>
                <a:path w="722" h="25">
                  <a:moveTo>
                    <a:pt x="0" y="25"/>
                  </a:moveTo>
                  <a:cubicBezTo>
                    <a:pt x="110" y="12"/>
                    <a:pt x="221" y="0"/>
                    <a:pt x="341" y="0"/>
                  </a:cubicBezTo>
                  <a:cubicBezTo>
                    <a:pt x="461" y="0"/>
                    <a:pt x="591" y="12"/>
                    <a:pt x="722" y="25"/>
                  </a:cubicBezTo>
                </a:path>
              </a:pathLst>
            </a:custGeom>
            <a:noFill/>
            <a:ln w="28575">
              <a:solidFill>
                <a:schemeClr val="tx1"/>
              </a:solidFill>
              <a:round/>
              <a:headEnd/>
              <a:tailEnd/>
            </a:ln>
          </p:spPr>
          <p:txBody>
            <a:bodyPr wrap="none" anchor="ctr">
              <a:spAutoFit/>
            </a:bodyPr>
            <a:lstStyle/>
            <a:p>
              <a:endParaRPr lang="en-US"/>
            </a:p>
          </p:txBody>
        </p:sp>
        <p:sp>
          <p:nvSpPr>
            <p:cNvPr id="60446" name="Freeform 11"/>
            <p:cNvSpPr>
              <a:spLocks/>
            </p:cNvSpPr>
            <p:nvPr/>
          </p:nvSpPr>
          <p:spPr bwMode="auto">
            <a:xfrm>
              <a:off x="945996" y="4548999"/>
              <a:ext cx="1741022" cy="1020241"/>
            </a:xfrm>
            <a:custGeom>
              <a:avLst/>
              <a:gdLst>
                <a:gd name="T0" fmla="*/ 2147483647 w 818"/>
                <a:gd name="T1" fmla="*/ 0 h 503"/>
                <a:gd name="T2" fmla="*/ 2147483647 w 818"/>
                <a:gd name="T3" fmla="*/ 2147483647 h 503"/>
                <a:gd name="T4" fmla="*/ 2147483647 w 818"/>
                <a:gd name="T5" fmla="*/ 2147483647 h 503"/>
                <a:gd name="T6" fmla="*/ 2147483647 w 818"/>
                <a:gd name="T7" fmla="*/ 2147483647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a:ln>
          </p:spPr>
          <p:txBody>
            <a:bodyPr wrap="none" anchor="ctr">
              <a:spAutoFit/>
            </a:bodyPr>
            <a:lstStyle/>
            <a:p>
              <a:endParaRPr lang="en-US"/>
            </a:p>
          </p:txBody>
        </p:sp>
        <p:sp>
          <p:nvSpPr>
            <p:cNvPr id="60447" name="Oval 12"/>
            <p:cNvSpPr>
              <a:spLocks noChangeArrowheads="1"/>
            </p:cNvSpPr>
            <p:nvPr/>
          </p:nvSpPr>
          <p:spPr bwMode="auto">
            <a:xfrm>
              <a:off x="877888" y="4392819"/>
              <a:ext cx="306488" cy="292077"/>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48" name="Oval 13"/>
            <p:cNvSpPr>
              <a:spLocks noChangeArrowheads="1"/>
            </p:cNvSpPr>
            <p:nvPr/>
          </p:nvSpPr>
          <p:spPr bwMode="auto">
            <a:xfrm>
              <a:off x="2084683" y="4143337"/>
              <a:ext cx="306488" cy="292077"/>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49" name="Oval 14"/>
            <p:cNvSpPr>
              <a:spLocks noChangeArrowheads="1"/>
            </p:cNvSpPr>
            <p:nvPr/>
          </p:nvSpPr>
          <p:spPr bwMode="auto">
            <a:xfrm>
              <a:off x="2563571" y="5457681"/>
              <a:ext cx="306488" cy="292077"/>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50" name="Oval 15"/>
            <p:cNvSpPr>
              <a:spLocks noChangeArrowheads="1"/>
            </p:cNvSpPr>
            <p:nvPr/>
          </p:nvSpPr>
          <p:spPr bwMode="auto">
            <a:xfrm>
              <a:off x="1063057" y="5508390"/>
              <a:ext cx="306488" cy="292077"/>
            </a:xfrm>
            <a:prstGeom prst="ellipse">
              <a:avLst/>
            </a:prstGeom>
            <a:solidFill>
              <a:schemeClr val="bg2"/>
            </a:solidFill>
            <a:ln w="12700">
              <a:solidFill>
                <a:schemeClr val="tx1"/>
              </a:solidFill>
              <a:round/>
              <a:headEnd/>
              <a:tailEnd/>
            </a:ln>
          </p:spPr>
          <p:txBody>
            <a:bodyPr wrap="none" anchor="ctr">
              <a:spAutoFit/>
            </a:bodyPr>
            <a:lstStyle/>
            <a:p>
              <a:endParaRPr lang="en-US"/>
            </a:p>
          </p:txBody>
        </p:sp>
      </p:grpSp>
      <p:sp>
        <p:nvSpPr>
          <p:cNvPr id="130" name="TextBox 129"/>
          <p:cNvSpPr txBox="1">
            <a:spLocks noChangeArrowheads="1"/>
          </p:cNvSpPr>
          <p:nvPr/>
        </p:nvSpPr>
        <p:spPr bwMode="auto">
          <a:xfrm>
            <a:off x="7086600" y="2438400"/>
            <a:ext cx="1447800" cy="523875"/>
          </a:xfrm>
          <a:prstGeom prst="rect">
            <a:avLst/>
          </a:prstGeom>
          <a:noFill/>
          <a:ln w="9525">
            <a:noFill/>
            <a:miter lim="800000"/>
            <a:headEnd/>
            <a:tailEnd/>
          </a:ln>
        </p:spPr>
        <p:txBody>
          <a:bodyPr>
            <a:spAutoFit/>
          </a:bodyPr>
          <a:lstStyle/>
          <a:p>
            <a:r>
              <a:rPr lang="en-US"/>
              <a:t>b</a:t>
            </a:r>
          </a:p>
        </p:txBody>
      </p:sp>
      <p:sp>
        <p:nvSpPr>
          <p:cNvPr id="131" name="TextBox 130"/>
          <p:cNvSpPr txBox="1">
            <a:spLocks noChangeArrowheads="1"/>
          </p:cNvSpPr>
          <p:nvPr/>
        </p:nvSpPr>
        <p:spPr bwMode="auto">
          <a:xfrm>
            <a:off x="7010400" y="3733800"/>
            <a:ext cx="1447800" cy="523875"/>
          </a:xfrm>
          <a:prstGeom prst="rect">
            <a:avLst/>
          </a:prstGeom>
          <a:noFill/>
          <a:ln w="9525">
            <a:noFill/>
            <a:miter lim="800000"/>
            <a:headEnd/>
            <a:tailEnd/>
          </a:ln>
        </p:spPr>
        <p:txBody>
          <a:bodyPr>
            <a:spAutoFit/>
          </a:bodyPr>
          <a:lstStyle/>
          <a:p>
            <a:r>
              <a:rPr lang="en-US"/>
              <a:t>c</a:t>
            </a:r>
          </a:p>
        </p:txBody>
      </p:sp>
      <p:grpSp>
        <p:nvGrpSpPr>
          <p:cNvPr id="4" name="Group 132"/>
          <p:cNvGrpSpPr>
            <a:grpSpLocks/>
          </p:cNvGrpSpPr>
          <p:nvPr/>
        </p:nvGrpSpPr>
        <p:grpSpPr bwMode="auto">
          <a:xfrm>
            <a:off x="5410200" y="2286000"/>
            <a:ext cx="1924050" cy="2276475"/>
            <a:chOff x="5410200" y="2286000"/>
            <a:chExt cx="1924050" cy="2275820"/>
          </a:xfrm>
        </p:grpSpPr>
        <p:grpSp>
          <p:nvGrpSpPr>
            <p:cNvPr id="60424" name="Group 127"/>
            <p:cNvGrpSpPr>
              <a:grpSpLocks/>
            </p:cNvGrpSpPr>
            <p:nvPr/>
          </p:nvGrpSpPr>
          <p:grpSpPr bwMode="auto">
            <a:xfrm>
              <a:off x="5410200" y="2286000"/>
              <a:ext cx="1924050" cy="1760538"/>
              <a:chOff x="6110288" y="4197350"/>
              <a:chExt cx="1924050" cy="1760538"/>
            </a:xfrm>
          </p:grpSpPr>
          <p:sp>
            <p:nvSpPr>
              <p:cNvPr id="60427" name="Freeform 4"/>
              <p:cNvSpPr>
                <a:spLocks/>
              </p:cNvSpPr>
              <p:nvPr/>
            </p:nvSpPr>
            <p:spPr bwMode="auto">
              <a:xfrm>
                <a:off x="6629400" y="4384675"/>
                <a:ext cx="914400" cy="390525"/>
              </a:xfrm>
              <a:custGeom>
                <a:avLst/>
                <a:gdLst>
                  <a:gd name="T0" fmla="*/ 0 w 576"/>
                  <a:gd name="T1" fmla="*/ 2147483647 h 246"/>
                  <a:gd name="T2" fmla="*/ 2147483647 w 576"/>
                  <a:gd name="T3" fmla="*/ 2147483647 h 246"/>
                  <a:gd name="T4" fmla="*/ 2147483647 w 576"/>
                  <a:gd name="T5" fmla="*/ 2147483647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a:ln>
            </p:spPr>
            <p:txBody>
              <a:bodyPr wrap="none" anchor="ctr">
                <a:spAutoFit/>
              </a:bodyPr>
              <a:lstStyle/>
              <a:p>
                <a:endParaRPr lang="en-US"/>
              </a:p>
            </p:txBody>
          </p:sp>
          <p:sp>
            <p:nvSpPr>
              <p:cNvPr id="60428" name="Freeform 5"/>
              <p:cNvSpPr>
                <a:spLocks/>
              </p:cNvSpPr>
              <p:nvPr/>
            </p:nvSpPr>
            <p:spPr bwMode="auto">
              <a:xfrm>
                <a:off x="6642100" y="4646613"/>
                <a:ext cx="914400" cy="306387"/>
              </a:xfrm>
              <a:custGeom>
                <a:avLst/>
                <a:gdLst>
                  <a:gd name="T0" fmla="*/ 0 w 576"/>
                  <a:gd name="T1" fmla="*/ 2147483647 h 193"/>
                  <a:gd name="T2" fmla="*/ 2147483647 w 576"/>
                  <a:gd name="T3" fmla="*/ 2147483647 h 193"/>
                  <a:gd name="T4" fmla="*/ 2147483647 w 576"/>
                  <a:gd name="T5" fmla="*/ 0 h 193"/>
                  <a:gd name="T6" fmla="*/ 0 60000 65536"/>
                  <a:gd name="T7" fmla="*/ 0 60000 65536"/>
                  <a:gd name="T8" fmla="*/ 0 60000 65536"/>
                  <a:gd name="T9" fmla="*/ 0 w 576"/>
                  <a:gd name="T10" fmla="*/ 0 h 193"/>
                  <a:gd name="T11" fmla="*/ 576 w 576"/>
                  <a:gd name="T12" fmla="*/ 193 h 193"/>
                </a:gdLst>
                <a:ahLst/>
                <a:cxnLst>
                  <a:cxn ang="T6">
                    <a:pos x="T0" y="T1"/>
                  </a:cxn>
                  <a:cxn ang="T7">
                    <a:pos x="T2" y="T3"/>
                  </a:cxn>
                  <a:cxn ang="T8">
                    <a:pos x="T4" y="T5"/>
                  </a:cxn>
                </a:cxnLst>
                <a:rect l="T9" t="T10" r="T11" b="T12"/>
                <a:pathLst>
                  <a:path w="576" h="193">
                    <a:moveTo>
                      <a:pt x="0" y="89"/>
                    </a:moveTo>
                    <a:cubicBezTo>
                      <a:pt x="110" y="141"/>
                      <a:pt x="220" y="193"/>
                      <a:pt x="316" y="178"/>
                    </a:cubicBezTo>
                    <a:cubicBezTo>
                      <a:pt x="412" y="163"/>
                      <a:pt x="494" y="81"/>
                      <a:pt x="576" y="0"/>
                    </a:cubicBezTo>
                  </a:path>
                </a:pathLst>
              </a:custGeom>
              <a:noFill/>
              <a:ln w="28575">
                <a:solidFill>
                  <a:schemeClr val="tx1"/>
                </a:solidFill>
                <a:round/>
                <a:headEnd/>
                <a:tailEnd/>
              </a:ln>
            </p:spPr>
            <p:txBody>
              <a:bodyPr wrap="none" anchor="ctr">
                <a:spAutoFit/>
              </a:bodyPr>
              <a:lstStyle/>
              <a:p>
                <a:endParaRPr lang="en-US"/>
              </a:p>
            </p:txBody>
          </p:sp>
          <p:sp>
            <p:nvSpPr>
              <p:cNvPr id="60429" name="Freeform 6"/>
              <p:cNvSpPr>
                <a:spLocks/>
              </p:cNvSpPr>
              <p:nvPr/>
            </p:nvSpPr>
            <p:spPr bwMode="auto">
              <a:xfrm>
                <a:off x="6757988" y="5502275"/>
                <a:ext cx="1249362" cy="187325"/>
              </a:xfrm>
              <a:custGeom>
                <a:avLst/>
                <a:gdLst>
                  <a:gd name="T0" fmla="*/ 0 w 787"/>
                  <a:gd name="T1" fmla="*/ 2147483647 h 118"/>
                  <a:gd name="T2" fmla="*/ 2147483647 w 787"/>
                  <a:gd name="T3" fmla="*/ 2147483647 h 118"/>
                  <a:gd name="T4" fmla="*/ 2147483647 w 787"/>
                  <a:gd name="T5" fmla="*/ 2147483647 h 118"/>
                  <a:gd name="T6" fmla="*/ 0 60000 65536"/>
                  <a:gd name="T7" fmla="*/ 0 60000 65536"/>
                  <a:gd name="T8" fmla="*/ 0 60000 65536"/>
                  <a:gd name="T9" fmla="*/ 0 w 787"/>
                  <a:gd name="T10" fmla="*/ 0 h 118"/>
                  <a:gd name="T11" fmla="*/ 787 w 787"/>
                  <a:gd name="T12" fmla="*/ 118 h 118"/>
                </a:gdLst>
                <a:ahLst/>
                <a:cxnLst>
                  <a:cxn ang="T6">
                    <a:pos x="T0" y="T1"/>
                  </a:cxn>
                  <a:cxn ang="T7">
                    <a:pos x="T2" y="T3"/>
                  </a:cxn>
                  <a:cxn ang="T8">
                    <a:pos x="T4" y="T5"/>
                  </a:cxn>
                </a:cxnLst>
                <a:rect l="T9" t="T10" r="T11" b="T12"/>
                <a:pathLst>
                  <a:path w="787" h="118">
                    <a:moveTo>
                      <a:pt x="0" y="118"/>
                    </a:moveTo>
                    <a:cubicBezTo>
                      <a:pt x="88" y="63"/>
                      <a:pt x="177" y="8"/>
                      <a:pt x="308" y="4"/>
                    </a:cubicBezTo>
                    <a:cubicBezTo>
                      <a:pt x="439" y="0"/>
                      <a:pt x="613" y="46"/>
                      <a:pt x="787" y="93"/>
                    </a:cubicBezTo>
                  </a:path>
                </a:pathLst>
              </a:custGeom>
              <a:noFill/>
              <a:ln w="28575">
                <a:solidFill>
                  <a:schemeClr val="tx1"/>
                </a:solidFill>
                <a:round/>
                <a:headEnd/>
                <a:tailEnd/>
              </a:ln>
            </p:spPr>
            <p:txBody>
              <a:bodyPr wrap="none" anchor="ctr">
                <a:spAutoFit/>
              </a:bodyPr>
              <a:lstStyle/>
              <a:p>
                <a:endParaRPr lang="en-US"/>
              </a:p>
            </p:txBody>
          </p:sp>
          <p:sp>
            <p:nvSpPr>
              <p:cNvPr id="60430" name="Freeform 7"/>
              <p:cNvSpPr>
                <a:spLocks/>
              </p:cNvSpPr>
              <p:nvPr/>
            </p:nvSpPr>
            <p:spPr bwMode="auto">
              <a:xfrm>
                <a:off x="7581900" y="4581525"/>
                <a:ext cx="452438" cy="1068388"/>
              </a:xfrm>
              <a:custGeom>
                <a:avLst/>
                <a:gdLst>
                  <a:gd name="T0" fmla="*/ 0 w 285"/>
                  <a:gd name="T1" fmla="*/ 0 h 673"/>
                  <a:gd name="T2" fmla="*/ 2147483647 w 285"/>
                  <a:gd name="T3" fmla="*/ 2147483647 h 673"/>
                  <a:gd name="T4" fmla="*/ 2147483647 w 285"/>
                  <a:gd name="T5" fmla="*/ 2147483647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a:ln>
            </p:spPr>
            <p:txBody>
              <a:bodyPr wrap="none" anchor="ctr">
                <a:spAutoFit/>
              </a:bodyPr>
              <a:lstStyle/>
              <a:p>
                <a:endParaRPr lang="en-US"/>
              </a:p>
            </p:txBody>
          </p:sp>
          <p:sp>
            <p:nvSpPr>
              <p:cNvPr id="60431" name="Freeform 8"/>
              <p:cNvSpPr>
                <a:spLocks/>
              </p:cNvSpPr>
              <p:nvPr/>
            </p:nvSpPr>
            <p:spPr bwMode="auto">
              <a:xfrm>
                <a:off x="6796088" y="5662613"/>
                <a:ext cx="1108075" cy="182562"/>
              </a:xfrm>
              <a:custGeom>
                <a:avLst/>
                <a:gdLst>
                  <a:gd name="T0" fmla="*/ 0 w 698"/>
                  <a:gd name="T1" fmla="*/ 0 h 115"/>
                  <a:gd name="T2" fmla="*/ 2147483647 w 698"/>
                  <a:gd name="T3" fmla="*/ 2147483647 h 115"/>
                  <a:gd name="T4" fmla="*/ 2147483647 w 698"/>
                  <a:gd name="T5" fmla="*/ 2147483647 h 115"/>
                  <a:gd name="T6" fmla="*/ 0 60000 65536"/>
                  <a:gd name="T7" fmla="*/ 0 60000 65536"/>
                  <a:gd name="T8" fmla="*/ 0 60000 65536"/>
                  <a:gd name="T9" fmla="*/ 0 w 698"/>
                  <a:gd name="T10" fmla="*/ 0 h 115"/>
                  <a:gd name="T11" fmla="*/ 698 w 698"/>
                  <a:gd name="T12" fmla="*/ 115 h 115"/>
                </a:gdLst>
                <a:ahLst/>
                <a:cxnLst>
                  <a:cxn ang="T6">
                    <a:pos x="T0" y="T1"/>
                  </a:cxn>
                  <a:cxn ang="T7">
                    <a:pos x="T2" y="T3"/>
                  </a:cxn>
                  <a:cxn ang="T8">
                    <a:pos x="T4" y="T5"/>
                  </a:cxn>
                </a:cxnLst>
                <a:rect l="T9" t="T10" r="T11" b="T12"/>
                <a:pathLst>
                  <a:path w="698" h="115">
                    <a:moveTo>
                      <a:pt x="0" y="0"/>
                    </a:moveTo>
                    <a:cubicBezTo>
                      <a:pt x="100" y="56"/>
                      <a:pt x="201" y="113"/>
                      <a:pt x="317" y="114"/>
                    </a:cubicBezTo>
                    <a:cubicBezTo>
                      <a:pt x="433" y="115"/>
                      <a:pt x="565" y="61"/>
                      <a:pt x="698" y="8"/>
                    </a:cubicBezTo>
                  </a:path>
                </a:pathLst>
              </a:custGeom>
              <a:noFill/>
              <a:ln w="28575">
                <a:solidFill>
                  <a:schemeClr val="tx1"/>
                </a:solidFill>
                <a:round/>
                <a:headEnd/>
                <a:tailEnd/>
              </a:ln>
            </p:spPr>
            <p:txBody>
              <a:bodyPr wrap="none" anchor="ctr">
                <a:spAutoFit/>
              </a:bodyPr>
              <a:lstStyle/>
              <a:p>
                <a:endParaRPr lang="en-US"/>
              </a:p>
            </p:txBody>
          </p:sp>
          <p:sp>
            <p:nvSpPr>
              <p:cNvPr id="60432" name="Freeform 9"/>
              <p:cNvSpPr>
                <a:spLocks/>
              </p:cNvSpPr>
              <p:nvPr/>
            </p:nvSpPr>
            <p:spPr bwMode="auto">
              <a:xfrm>
                <a:off x="6796088" y="5649913"/>
                <a:ext cx="1146175" cy="39687"/>
              </a:xfrm>
              <a:custGeom>
                <a:avLst/>
                <a:gdLst>
                  <a:gd name="T0" fmla="*/ 0 w 722"/>
                  <a:gd name="T1" fmla="*/ 2147483647 h 25"/>
                  <a:gd name="T2" fmla="*/ 2147483647 w 722"/>
                  <a:gd name="T3" fmla="*/ 0 h 25"/>
                  <a:gd name="T4" fmla="*/ 2147483647 w 722"/>
                  <a:gd name="T5" fmla="*/ 2147483647 h 25"/>
                  <a:gd name="T6" fmla="*/ 0 60000 65536"/>
                  <a:gd name="T7" fmla="*/ 0 60000 65536"/>
                  <a:gd name="T8" fmla="*/ 0 60000 65536"/>
                  <a:gd name="T9" fmla="*/ 0 w 722"/>
                  <a:gd name="T10" fmla="*/ 0 h 25"/>
                  <a:gd name="T11" fmla="*/ 722 w 722"/>
                  <a:gd name="T12" fmla="*/ 25 h 25"/>
                </a:gdLst>
                <a:ahLst/>
                <a:cxnLst>
                  <a:cxn ang="T6">
                    <a:pos x="T0" y="T1"/>
                  </a:cxn>
                  <a:cxn ang="T7">
                    <a:pos x="T2" y="T3"/>
                  </a:cxn>
                  <a:cxn ang="T8">
                    <a:pos x="T4" y="T5"/>
                  </a:cxn>
                </a:cxnLst>
                <a:rect l="T9" t="T10" r="T11" b="T12"/>
                <a:pathLst>
                  <a:path w="722" h="25">
                    <a:moveTo>
                      <a:pt x="0" y="25"/>
                    </a:moveTo>
                    <a:cubicBezTo>
                      <a:pt x="110" y="12"/>
                      <a:pt x="221" y="0"/>
                      <a:pt x="341" y="0"/>
                    </a:cubicBezTo>
                    <a:cubicBezTo>
                      <a:pt x="461" y="0"/>
                      <a:pt x="591" y="12"/>
                      <a:pt x="722" y="25"/>
                    </a:cubicBezTo>
                  </a:path>
                </a:pathLst>
              </a:custGeom>
              <a:noFill/>
              <a:ln w="28575">
                <a:solidFill>
                  <a:schemeClr val="tx1"/>
                </a:solidFill>
                <a:round/>
                <a:headEnd/>
                <a:tailEnd/>
              </a:ln>
            </p:spPr>
            <p:txBody>
              <a:bodyPr wrap="none" anchor="ctr">
                <a:spAutoFit/>
              </a:bodyPr>
              <a:lstStyle/>
              <a:p>
                <a:endParaRPr lang="en-US"/>
              </a:p>
            </p:txBody>
          </p:sp>
          <p:sp>
            <p:nvSpPr>
              <p:cNvPr id="60433" name="Freeform 10"/>
              <p:cNvSpPr>
                <a:spLocks/>
              </p:cNvSpPr>
              <p:nvPr/>
            </p:nvSpPr>
            <p:spPr bwMode="auto">
              <a:xfrm>
                <a:off x="6580188" y="4813300"/>
                <a:ext cx="1298575" cy="798513"/>
              </a:xfrm>
              <a:custGeom>
                <a:avLst/>
                <a:gdLst>
                  <a:gd name="T0" fmla="*/ 2147483647 w 818"/>
                  <a:gd name="T1" fmla="*/ 0 h 503"/>
                  <a:gd name="T2" fmla="*/ 2147483647 w 818"/>
                  <a:gd name="T3" fmla="*/ 2147483647 h 503"/>
                  <a:gd name="T4" fmla="*/ 2147483647 w 818"/>
                  <a:gd name="T5" fmla="*/ 2147483647 h 503"/>
                  <a:gd name="T6" fmla="*/ 2147483647 w 818"/>
                  <a:gd name="T7" fmla="*/ 2147483647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a:ln>
            </p:spPr>
            <p:txBody>
              <a:bodyPr wrap="none" anchor="ctr">
                <a:spAutoFit/>
              </a:bodyPr>
              <a:lstStyle/>
              <a:p>
                <a:endParaRPr lang="en-US"/>
              </a:p>
            </p:txBody>
          </p:sp>
          <p:sp>
            <p:nvSpPr>
              <p:cNvPr id="60434" name="Oval 11"/>
              <p:cNvSpPr>
                <a:spLocks noChangeArrowheads="1"/>
              </p:cNvSpPr>
              <p:nvPr/>
            </p:nvSpPr>
            <p:spPr bwMode="auto">
              <a:xfrm>
                <a:off x="6529388" y="4691063"/>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35" name="Oval 12"/>
              <p:cNvSpPr>
                <a:spLocks noChangeArrowheads="1"/>
              </p:cNvSpPr>
              <p:nvPr/>
            </p:nvSpPr>
            <p:spPr bwMode="auto">
              <a:xfrm>
                <a:off x="7786688" y="5524500"/>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36" name="Freeform 13"/>
              <p:cNvSpPr>
                <a:spLocks/>
              </p:cNvSpPr>
              <p:nvPr/>
            </p:nvSpPr>
            <p:spPr bwMode="auto">
              <a:xfrm>
                <a:off x="7481888" y="4197350"/>
                <a:ext cx="496887" cy="395288"/>
              </a:xfrm>
              <a:custGeom>
                <a:avLst/>
                <a:gdLst>
                  <a:gd name="T0" fmla="*/ 2147483647 w 313"/>
                  <a:gd name="T1" fmla="*/ 2147483647 h 249"/>
                  <a:gd name="T2" fmla="*/ 2147483647 w 313"/>
                  <a:gd name="T3" fmla="*/ 2147483647 h 249"/>
                  <a:gd name="T4" fmla="*/ 2147483647 w 313"/>
                  <a:gd name="T5" fmla="*/ 2147483647 h 249"/>
                  <a:gd name="T6" fmla="*/ 2147483647 w 313"/>
                  <a:gd name="T7" fmla="*/ 2147483647 h 249"/>
                  <a:gd name="T8" fmla="*/ 2147483647 w 313"/>
                  <a:gd name="T9" fmla="*/ 2147483647 h 249"/>
                  <a:gd name="T10" fmla="*/ 0 60000 65536"/>
                  <a:gd name="T11" fmla="*/ 0 60000 65536"/>
                  <a:gd name="T12" fmla="*/ 0 60000 65536"/>
                  <a:gd name="T13" fmla="*/ 0 60000 65536"/>
                  <a:gd name="T14" fmla="*/ 0 60000 65536"/>
                  <a:gd name="T15" fmla="*/ 0 w 313"/>
                  <a:gd name="T16" fmla="*/ 0 h 249"/>
                  <a:gd name="T17" fmla="*/ 313 w 313"/>
                  <a:gd name="T18" fmla="*/ 249 h 249"/>
                </a:gdLst>
                <a:ahLst/>
                <a:cxnLst>
                  <a:cxn ang="T10">
                    <a:pos x="T0" y="T1"/>
                  </a:cxn>
                  <a:cxn ang="T11">
                    <a:pos x="T2" y="T3"/>
                  </a:cxn>
                  <a:cxn ang="T12">
                    <a:pos x="T4" y="T5"/>
                  </a:cxn>
                  <a:cxn ang="T13">
                    <a:pos x="T6" y="T7"/>
                  </a:cxn>
                  <a:cxn ang="T14">
                    <a:pos x="T8" y="T9"/>
                  </a:cxn>
                </a:cxnLst>
                <a:rect l="T15" t="T16" r="T17" b="T18"/>
                <a:pathLst>
                  <a:path w="313" h="249">
                    <a:moveTo>
                      <a:pt x="31" y="234"/>
                    </a:moveTo>
                    <a:cubicBezTo>
                      <a:pt x="0" y="219"/>
                      <a:pt x="48" y="84"/>
                      <a:pt x="87" y="48"/>
                    </a:cubicBezTo>
                    <a:cubicBezTo>
                      <a:pt x="126" y="12"/>
                      <a:pt x="235" y="0"/>
                      <a:pt x="266" y="15"/>
                    </a:cubicBezTo>
                    <a:cubicBezTo>
                      <a:pt x="297" y="30"/>
                      <a:pt x="313" y="95"/>
                      <a:pt x="274" y="137"/>
                    </a:cubicBezTo>
                    <a:cubicBezTo>
                      <a:pt x="235" y="179"/>
                      <a:pt x="62" y="249"/>
                      <a:pt x="31" y="234"/>
                    </a:cubicBezTo>
                    <a:close/>
                  </a:path>
                </a:pathLst>
              </a:custGeom>
              <a:noFill/>
              <a:ln w="28575">
                <a:solidFill>
                  <a:schemeClr val="tx1"/>
                </a:solidFill>
                <a:round/>
                <a:headEnd/>
                <a:tailEnd/>
              </a:ln>
            </p:spPr>
            <p:txBody>
              <a:bodyPr wrap="none" anchor="ctr">
                <a:spAutoFit/>
              </a:bodyPr>
              <a:lstStyle/>
              <a:p>
                <a:endParaRPr lang="en-US"/>
              </a:p>
            </p:txBody>
          </p:sp>
          <p:sp>
            <p:nvSpPr>
              <p:cNvPr id="60437" name="Freeform 14"/>
              <p:cNvSpPr>
                <a:spLocks/>
              </p:cNvSpPr>
              <p:nvPr/>
            </p:nvSpPr>
            <p:spPr bwMode="auto">
              <a:xfrm>
                <a:off x="6110288" y="5348288"/>
                <a:ext cx="665162" cy="609600"/>
              </a:xfrm>
              <a:custGeom>
                <a:avLst/>
                <a:gdLst>
                  <a:gd name="T0" fmla="*/ 2147483647 w 419"/>
                  <a:gd name="T1" fmla="*/ 2147483647 h 384"/>
                  <a:gd name="T2" fmla="*/ 2147483647 w 419"/>
                  <a:gd name="T3" fmla="*/ 2147483647 h 384"/>
                  <a:gd name="T4" fmla="*/ 2147483647 w 419"/>
                  <a:gd name="T5" fmla="*/ 2147483647 h 384"/>
                  <a:gd name="T6" fmla="*/ 2147483647 w 419"/>
                  <a:gd name="T7" fmla="*/ 2147483647 h 384"/>
                  <a:gd name="T8" fmla="*/ 2147483647 w 419"/>
                  <a:gd name="T9" fmla="*/ 2147483647 h 384"/>
                  <a:gd name="T10" fmla="*/ 0 60000 65536"/>
                  <a:gd name="T11" fmla="*/ 0 60000 65536"/>
                  <a:gd name="T12" fmla="*/ 0 60000 65536"/>
                  <a:gd name="T13" fmla="*/ 0 60000 65536"/>
                  <a:gd name="T14" fmla="*/ 0 60000 65536"/>
                  <a:gd name="T15" fmla="*/ 0 w 419"/>
                  <a:gd name="T16" fmla="*/ 0 h 384"/>
                  <a:gd name="T17" fmla="*/ 419 w 419"/>
                  <a:gd name="T18" fmla="*/ 384 h 384"/>
                </a:gdLst>
                <a:ahLst/>
                <a:cxnLst>
                  <a:cxn ang="T10">
                    <a:pos x="T0" y="T1"/>
                  </a:cxn>
                  <a:cxn ang="T11">
                    <a:pos x="T2" y="T3"/>
                  </a:cxn>
                  <a:cxn ang="T12">
                    <a:pos x="T4" y="T5"/>
                  </a:cxn>
                  <a:cxn ang="T13">
                    <a:pos x="T6" y="T7"/>
                  </a:cxn>
                  <a:cxn ang="T14">
                    <a:pos x="T8" y="T9"/>
                  </a:cxn>
                </a:cxnLst>
                <a:rect l="T15" t="T16" r="T17" b="T18"/>
                <a:pathLst>
                  <a:path w="419" h="384">
                    <a:moveTo>
                      <a:pt x="416" y="190"/>
                    </a:moveTo>
                    <a:cubicBezTo>
                      <a:pt x="419" y="131"/>
                      <a:pt x="307" y="24"/>
                      <a:pt x="238" y="12"/>
                    </a:cubicBezTo>
                    <a:cubicBezTo>
                      <a:pt x="169" y="0"/>
                      <a:pt x="6" y="58"/>
                      <a:pt x="3" y="117"/>
                    </a:cubicBezTo>
                    <a:cubicBezTo>
                      <a:pt x="0" y="176"/>
                      <a:pt x="153" y="354"/>
                      <a:pt x="222" y="369"/>
                    </a:cubicBezTo>
                    <a:cubicBezTo>
                      <a:pt x="291" y="384"/>
                      <a:pt x="413" y="249"/>
                      <a:pt x="416" y="190"/>
                    </a:cubicBezTo>
                    <a:close/>
                  </a:path>
                </a:pathLst>
              </a:custGeom>
              <a:noFill/>
              <a:ln w="28575">
                <a:solidFill>
                  <a:schemeClr val="tx1"/>
                </a:solidFill>
                <a:round/>
                <a:headEnd/>
                <a:tailEnd/>
              </a:ln>
            </p:spPr>
            <p:txBody>
              <a:bodyPr wrap="none" anchor="ctr">
                <a:spAutoFit/>
              </a:bodyPr>
              <a:lstStyle/>
              <a:p>
                <a:endParaRPr lang="en-US"/>
              </a:p>
            </p:txBody>
          </p:sp>
          <p:sp>
            <p:nvSpPr>
              <p:cNvPr id="60438" name="Oval 15"/>
              <p:cNvSpPr>
                <a:spLocks noChangeArrowheads="1"/>
              </p:cNvSpPr>
              <p:nvPr/>
            </p:nvSpPr>
            <p:spPr bwMode="auto">
              <a:xfrm>
                <a:off x="7429500" y="4495800"/>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0439" name="Oval 16"/>
              <p:cNvSpPr>
                <a:spLocks noChangeArrowheads="1"/>
              </p:cNvSpPr>
              <p:nvPr/>
            </p:nvSpPr>
            <p:spPr bwMode="auto">
              <a:xfrm>
                <a:off x="6667500" y="5564188"/>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grpSp>
        <p:sp>
          <p:nvSpPr>
            <p:cNvPr id="60425" name="TextBox 128"/>
            <p:cNvSpPr txBox="1">
              <a:spLocks noChangeArrowheads="1"/>
            </p:cNvSpPr>
            <p:nvPr/>
          </p:nvSpPr>
          <p:spPr bwMode="auto">
            <a:xfrm>
              <a:off x="5410200" y="2590800"/>
              <a:ext cx="533400" cy="523220"/>
            </a:xfrm>
            <a:prstGeom prst="rect">
              <a:avLst/>
            </a:prstGeom>
            <a:noFill/>
            <a:ln w="9525">
              <a:noFill/>
              <a:miter lim="800000"/>
              <a:headEnd/>
              <a:tailEnd/>
            </a:ln>
          </p:spPr>
          <p:txBody>
            <a:bodyPr>
              <a:spAutoFit/>
            </a:bodyPr>
            <a:lstStyle/>
            <a:p>
              <a:r>
                <a:rPr lang="en-US"/>
                <a:t>a</a:t>
              </a:r>
            </a:p>
          </p:txBody>
        </p:sp>
        <p:sp>
          <p:nvSpPr>
            <p:cNvPr id="60426" name="TextBox 131"/>
            <p:cNvSpPr txBox="1">
              <a:spLocks noChangeArrowheads="1"/>
            </p:cNvSpPr>
            <p:nvPr/>
          </p:nvSpPr>
          <p:spPr bwMode="auto">
            <a:xfrm>
              <a:off x="5791200" y="4038600"/>
              <a:ext cx="1447800" cy="523220"/>
            </a:xfrm>
            <a:prstGeom prst="rect">
              <a:avLst/>
            </a:prstGeom>
            <a:noFill/>
            <a:ln w="9525">
              <a:noFill/>
              <a:miter lim="800000"/>
              <a:headEnd/>
              <a:tailEnd/>
            </a:ln>
          </p:spPr>
          <p:txBody>
            <a:bodyPr>
              <a:spAutoFit/>
            </a:bodyPr>
            <a:lstStyle/>
            <a:p>
              <a:r>
                <a:rPr lang="en-US"/>
                <a:t>d</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3"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
                                        <p:tgtEl>
                                          <p:spTgt spid="4"/>
                                        </p:tgtEl>
                                      </p:cBhvr>
                                    </p:animEffect>
                                    <p:anim calcmode="lin" valueType="num">
                                      <p:cBhvr>
                                        <p:cTn id="18" dur="400" fill="hold"/>
                                        <p:tgtEl>
                                          <p:spTgt spid="4"/>
                                        </p:tgtEl>
                                        <p:attrNameLst>
                                          <p:attrName>ppt_x</p:attrName>
                                        </p:attrNameLst>
                                      </p:cBhvr>
                                      <p:tavLst>
                                        <p:tav tm="0">
                                          <p:val>
                                            <p:strVal val="#ppt_x"/>
                                          </p:val>
                                        </p:tav>
                                        <p:tav tm="100000">
                                          <p:val>
                                            <p:strVal val="#ppt_x"/>
                                          </p:val>
                                        </p:tav>
                                      </p:tavLst>
                                    </p:anim>
                                    <p:anim calcmode="lin" valueType="num">
                                      <p:cBhvr>
                                        <p:cTn id="19" dur="400" fill="hold"/>
                                        <p:tgtEl>
                                          <p:spTgt spid="4"/>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31"/>
                                        </p:tgtEl>
                                        <p:attrNameLst>
                                          <p:attrName>style.visibility</p:attrName>
                                        </p:attrNameLst>
                                      </p:cBhvr>
                                      <p:to>
                                        <p:strVal val="visible"/>
                                      </p:to>
                                    </p:set>
                                    <p:animEffect transition="in" filter="blinds(horizontal)">
                                      <p:cBhvr>
                                        <p:cTn id="26" dur="500"/>
                                        <p:tgtEl>
                                          <p:spTgt spid="13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blinds(horizontal)">
                                      <p:cBhvr>
                                        <p:cTn id="29"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p:bldP spid="13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smtClean="0"/>
              <a:t>Bài toán đường đi ngắn nhất</a:t>
            </a:r>
          </a:p>
        </p:txBody>
      </p:sp>
      <p:sp>
        <p:nvSpPr>
          <p:cNvPr id="68611" name="Rectangle 3"/>
          <p:cNvSpPr>
            <a:spLocks noGrp="1" noChangeArrowheads="1"/>
          </p:cNvSpPr>
          <p:nvPr>
            <p:ph type="body" idx="1"/>
          </p:nvPr>
        </p:nvSpPr>
        <p:spPr>
          <a:xfrm>
            <a:off x="457200" y="2057400"/>
            <a:ext cx="8229600" cy="4038600"/>
          </a:xfrm>
        </p:spPr>
        <p:txBody>
          <a:bodyPr/>
          <a:lstStyle/>
          <a:p>
            <a:pPr marL="514350" indent="-514350" algn="just" eaLnBrk="1" hangingPunct="1">
              <a:buFontTx/>
              <a:buAutoNum type="arabicPeriod" startAt="3"/>
            </a:pPr>
            <a:r>
              <a:rPr lang="en-US" smtClean="0">
                <a:sym typeface="Symbol" pitchFamily="18" charset="2"/>
              </a:rPr>
              <a:t>Trong V\{u</a:t>
            </a:r>
            <a:r>
              <a:rPr lang="en-US" baseline="-25000" smtClean="0">
                <a:sym typeface="Symbol" pitchFamily="18" charset="2"/>
              </a:rPr>
              <a:t>0</a:t>
            </a:r>
            <a:r>
              <a:rPr lang="en-US" smtClean="0">
                <a:sym typeface="Symbol" pitchFamily="18" charset="2"/>
              </a:rPr>
              <a:t>,u</a:t>
            </a:r>
            <a:r>
              <a:rPr lang="en-US" baseline="-25000" smtClean="0">
                <a:sym typeface="Symbol" pitchFamily="18" charset="2"/>
              </a:rPr>
              <a:t>1</a:t>
            </a:r>
            <a:r>
              <a:rPr lang="en-US" smtClean="0">
                <a:sym typeface="Symbol" pitchFamily="18" charset="2"/>
              </a:rPr>
              <a:t>} tìm đỉnh có khoảng cách đến u</a:t>
            </a:r>
            <a:r>
              <a:rPr lang="en-US" baseline="-25000" smtClean="0">
                <a:sym typeface="Symbol" pitchFamily="18" charset="2"/>
              </a:rPr>
              <a:t>0</a:t>
            </a:r>
            <a:r>
              <a:rPr lang="en-US" smtClean="0">
                <a:sym typeface="Symbol" pitchFamily="18" charset="2"/>
              </a:rPr>
              <a:t> nhỏ nhất(đỉnh này phải là một trong các đỉnh kề với u</a:t>
            </a:r>
            <a:r>
              <a:rPr lang="en-US" baseline="-25000" smtClean="0">
                <a:sym typeface="Symbol" pitchFamily="18" charset="2"/>
              </a:rPr>
              <a:t>0</a:t>
            </a:r>
            <a:r>
              <a:rPr lang="en-US" smtClean="0">
                <a:sym typeface="Symbol" pitchFamily="18" charset="2"/>
              </a:rPr>
              <a:t> hoặc u</a:t>
            </a:r>
            <a:r>
              <a:rPr lang="en-US" baseline="-25000" smtClean="0">
                <a:sym typeface="Symbol" pitchFamily="18" charset="2"/>
              </a:rPr>
              <a:t>1</a:t>
            </a:r>
            <a:r>
              <a:rPr lang="en-US" smtClean="0">
                <a:sym typeface="Symbol" pitchFamily="18" charset="2"/>
              </a:rPr>
              <a:t> )giả sử đó là u</a:t>
            </a:r>
            <a:r>
              <a:rPr lang="en-US" baseline="-25000" smtClean="0">
                <a:sym typeface="Symbol" pitchFamily="18" charset="2"/>
              </a:rPr>
              <a:t>2</a:t>
            </a:r>
            <a:endParaRPr lang="en-US" baseline="30000" smtClean="0">
              <a:sym typeface="Symbol" pitchFamily="18" charset="2"/>
            </a:endParaRPr>
          </a:p>
          <a:p>
            <a:pPr marL="514350" indent="-514350" algn="just" eaLnBrk="1" hangingPunct="1">
              <a:buFontTx/>
              <a:buAutoNum type="arabicPeriod" startAt="3"/>
            </a:pPr>
            <a:r>
              <a:rPr lang="en-US" smtClean="0">
                <a:sym typeface="Symbol" pitchFamily="18" charset="2"/>
              </a:rPr>
              <a:t>Tiếp tục như trên cho đến bao giờ tìm được khoảng cách từ u</a:t>
            </a:r>
            <a:r>
              <a:rPr lang="en-US" baseline="-25000" smtClean="0">
                <a:sym typeface="Symbol" pitchFamily="18" charset="2"/>
              </a:rPr>
              <a:t>0 </a:t>
            </a:r>
            <a:r>
              <a:rPr lang="en-US" smtClean="0">
                <a:sym typeface="Symbol" pitchFamily="18" charset="2"/>
              </a:rPr>
              <a:t>đến mọi đỉnh .</a:t>
            </a:r>
          </a:p>
          <a:p>
            <a:pPr marL="514350" indent="-514350" algn="just" eaLnBrk="1" hangingPunct="1">
              <a:buFontTx/>
              <a:buNone/>
            </a:pPr>
            <a:r>
              <a:rPr lang="en-US" smtClean="0">
                <a:sym typeface="Symbol" pitchFamily="18" charset="2"/>
              </a:rPr>
              <a:t>Nếu G có n đỉnh thì:</a:t>
            </a:r>
          </a:p>
          <a:p>
            <a:pPr marL="514350" indent="-514350" algn="just" eaLnBrk="1" hangingPunct="1">
              <a:buFontTx/>
              <a:buNone/>
            </a:pPr>
            <a:r>
              <a:rPr lang="en-US" smtClean="0">
                <a:sym typeface="Symbol" pitchFamily="18" charset="2"/>
              </a:rPr>
              <a:t>0 = d(u</a:t>
            </a:r>
            <a:r>
              <a:rPr lang="en-US" baseline="-25000" smtClean="0">
                <a:sym typeface="Symbol" pitchFamily="18" charset="2"/>
              </a:rPr>
              <a:t>0</a:t>
            </a:r>
            <a:r>
              <a:rPr lang="en-US" smtClean="0">
                <a:sym typeface="Symbol" pitchFamily="18" charset="2"/>
              </a:rPr>
              <a:t>,u</a:t>
            </a:r>
            <a:r>
              <a:rPr lang="en-US" baseline="-25000" smtClean="0">
                <a:sym typeface="Symbol" pitchFamily="18" charset="2"/>
              </a:rPr>
              <a:t>0</a:t>
            </a:r>
            <a:r>
              <a:rPr lang="en-US" smtClean="0">
                <a:sym typeface="Symbol" pitchFamily="18" charset="2"/>
              </a:rPr>
              <a:t>) &lt; d(u</a:t>
            </a:r>
            <a:r>
              <a:rPr lang="en-US" baseline="-25000" smtClean="0">
                <a:sym typeface="Symbol" pitchFamily="18" charset="2"/>
              </a:rPr>
              <a:t>0</a:t>
            </a:r>
            <a:r>
              <a:rPr lang="en-US" smtClean="0">
                <a:sym typeface="Symbol" pitchFamily="18" charset="2"/>
              </a:rPr>
              <a:t>,u</a:t>
            </a:r>
            <a:r>
              <a:rPr lang="en-US" baseline="-25000" smtClean="0">
                <a:sym typeface="Symbol" pitchFamily="18" charset="2"/>
              </a:rPr>
              <a:t>1</a:t>
            </a:r>
            <a:r>
              <a:rPr lang="en-US" smtClean="0">
                <a:sym typeface="Symbol" pitchFamily="18" charset="2"/>
              </a:rPr>
              <a:t>)  d(u</a:t>
            </a:r>
            <a:r>
              <a:rPr lang="en-US" baseline="-25000" smtClean="0">
                <a:sym typeface="Symbol" pitchFamily="18" charset="2"/>
              </a:rPr>
              <a:t>0</a:t>
            </a:r>
            <a:r>
              <a:rPr lang="en-US" smtClean="0">
                <a:sym typeface="Symbol" pitchFamily="18" charset="2"/>
              </a:rPr>
              <a:t>,u</a:t>
            </a:r>
            <a:r>
              <a:rPr lang="en-US" baseline="-25000" smtClean="0">
                <a:sym typeface="Symbol" pitchFamily="18" charset="2"/>
              </a:rPr>
              <a:t>2</a:t>
            </a:r>
            <a:r>
              <a:rPr lang="en-US" smtClean="0">
                <a:sym typeface="Symbol" pitchFamily="18" charset="2"/>
              </a:rPr>
              <a:t>) … d(u</a:t>
            </a:r>
            <a:r>
              <a:rPr lang="en-US" baseline="-25000" smtClean="0">
                <a:sym typeface="Symbol" pitchFamily="18" charset="2"/>
              </a:rPr>
              <a:t>0</a:t>
            </a:r>
            <a:r>
              <a:rPr lang="en-US" smtClean="0">
                <a:sym typeface="Symbol" pitchFamily="18" charset="2"/>
              </a:rPr>
              <a:t>,u</a:t>
            </a:r>
            <a:r>
              <a:rPr lang="en-US" baseline="-25000" smtClean="0">
                <a:sym typeface="Symbol" pitchFamily="18" charset="2"/>
              </a:rPr>
              <a:t>n-1</a:t>
            </a:r>
            <a:r>
              <a:rPr lang="en-US" smtClean="0">
                <a:sym typeface="Symbol" pitchFamily="18" charset="2"/>
              </a:rPr>
              <a:t>)</a:t>
            </a:r>
          </a:p>
        </p:txBody>
      </p:sp>
      <p:sp>
        <p:nvSpPr>
          <p:cNvPr id="145412" name="Slide Number Placeholder 4"/>
          <p:cNvSpPr>
            <a:spLocks noGrp="1"/>
          </p:cNvSpPr>
          <p:nvPr>
            <p:ph type="sldNum" sz="quarter" idx="12"/>
          </p:nvPr>
        </p:nvSpPr>
        <p:spPr>
          <a:noFill/>
        </p:spPr>
        <p:txBody>
          <a:bodyPr/>
          <a:lstStyle/>
          <a:p>
            <a:fld id="{2D3D0EFF-F52C-417F-9AB9-499552F61F41}" type="slidenum">
              <a:rPr lang="en-US" smtClean="0"/>
              <a:pPr/>
              <a:t>100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610"/>
                                        </p:tgtEl>
                                        <p:attrNameLst>
                                          <p:attrName>style.visibility</p:attrName>
                                        </p:attrNameLst>
                                      </p:cBhvr>
                                      <p:to>
                                        <p:strVal val="visible"/>
                                      </p:to>
                                    </p:set>
                                    <p:animEffect transition="in" filter="box(in)">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8611">
                                            <p:txEl>
                                              <p:pRg st="0" end="0"/>
                                            </p:txEl>
                                          </p:spTgt>
                                        </p:tgtEl>
                                        <p:attrNameLst>
                                          <p:attrName>style.visibility</p:attrName>
                                        </p:attrNameLst>
                                      </p:cBhvr>
                                      <p:to>
                                        <p:strVal val="visible"/>
                                      </p:to>
                                    </p:set>
                                    <p:anim calcmode="lin" valueType="num">
                                      <p:cBhvr additive="base">
                                        <p:cTn id="12" dur="2000" fill="hold"/>
                                        <p:tgtEl>
                                          <p:spTgt spid="68611">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686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8611">
                                            <p:txEl>
                                              <p:pRg st="1" end="1"/>
                                            </p:txEl>
                                          </p:spTgt>
                                        </p:tgtEl>
                                        <p:attrNameLst>
                                          <p:attrName>style.visibility</p:attrName>
                                        </p:attrNameLst>
                                      </p:cBhvr>
                                      <p:to>
                                        <p:strVal val="visible"/>
                                      </p:to>
                                    </p:set>
                                    <p:anim calcmode="lin" valueType="num">
                                      <p:cBhvr additive="base">
                                        <p:cTn id="18" dur="20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8611">
                                            <p:txEl>
                                              <p:pRg st="2" end="2"/>
                                            </p:txEl>
                                          </p:spTgt>
                                        </p:tgtEl>
                                        <p:attrNameLst>
                                          <p:attrName>style.visibility</p:attrName>
                                        </p:attrNameLst>
                                      </p:cBhvr>
                                      <p:to>
                                        <p:strVal val="visible"/>
                                      </p:to>
                                    </p:set>
                                    <p:anim calcmode="lin" valueType="num">
                                      <p:cBhvr additive="base">
                                        <p:cTn id="24" dur="20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8611">
                                            <p:txEl>
                                              <p:pRg st="3" end="3"/>
                                            </p:txEl>
                                          </p:spTgt>
                                        </p:tgtEl>
                                        <p:attrNameLst>
                                          <p:attrName>style.visibility</p:attrName>
                                        </p:attrNameLst>
                                      </p:cBhvr>
                                      <p:to>
                                        <p:strVal val="visible"/>
                                      </p:to>
                                    </p:set>
                                    <p:anim calcmode="lin" valueType="num">
                                      <p:cBhvr additive="base">
                                        <p:cTn id="30" dur="20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31" dur="20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p:bldP spid="68611"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noChangeArrowheads="1"/>
          </p:cNvSpPr>
          <p:nvPr>
            <p:ph type="body" idx="1"/>
          </p:nvPr>
        </p:nvSpPr>
        <p:spPr>
          <a:xfrm>
            <a:off x="0" y="685800"/>
            <a:ext cx="9144000" cy="5638800"/>
          </a:xfrm>
        </p:spPr>
        <p:txBody>
          <a:bodyPr/>
          <a:lstStyle/>
          <a:p>
            <a:pPr algn="just" eaLnBrk="1" hangingPunct="1">
              <a:buFontTx/>
              <a:buNone/>
            </a:pPr>
            <a:r>
              <a:rPr lang="en-US" sz="2800" u="sng" smtClean="0">
                <a:solidFill>
                  <a:schemeClr val="tx2"/>
                </a:solidFill>
              </a:rPr>
              <a:t>Bước1</a:t>
            </a:r>
            <a:r>
              <a:rPr lang="en-US" sz="2800" smtClean="0"/>
              <a:t>. i:=0, S:=V\{u</a:t>
            </a:r>
            <a:r>
              <a:rPr lang="en-US" sz="2800" baseline="-25000" smtClean="0"/>
              <a:t>0</a:t>
            </a:r>
            <a:r>
              <a:rPr lang="en-US" sz="2800" smtClean="0"/>
              <a:t>}, L(u</a:t>
            </a:r>
            <a:r>
              <a:rPr lang="en-US" sz="2800" baseline="-25000" smtClean="0"/>
              <a:t>0</a:t>
            </a:r>
            <a:r>
              <a:rPr lang="en-US" sz="2800" smtClean="0"/>
              <a:t>):=0, L(v):=</a:t>
            </a:r>
            <a:r>
              <a:rPr lang="en-US" sz="2800" smtClean="0">
                <a:sym typeface="Symbol" pitchFamily="18" charset="2"/>
              </a:rPr>
              <a:t>với mọi v S và</a:t>
            </a:r>
          </a:p>
          <a:p>
            <a:pPr algn="just" eaLnBrk="1" hangingPunct="1">
              <a:buFontTx/>
              <a:buNone/>
            </a:pPr>
            <a:r>
              <a:rPr lang="en-US" sz="2800" smtClean="0">
                <a:sym typeface="Symbol" pitchFamily="18" charset="2"/>
              </a:rPr>
              <a:t>đánh dấu đỉnh v bởi(,-). Nếu n=1 thì xuất d(u</a:t>
            </a:r>
            <a:r>
              <a:rPr lang="en-US" sz="2800" baseline="-25000" smtClean="0">
                <a:sym typeface="Symbol" pitchFamily="18" charset="2"/>
              </a:rPr>
              <a:t>0</a:t>
            </a:r>
            <a:r>
              <a:rPr lang="en-US" sz="2800" smtClean="0">
                <a:sym typeface="Symbol" pitchFamily="18" charset="2"/>
              </a:rPr>
              <a:t>,u</a:t>
            </a:r>
            <a:r>
              <a:rPr lang="en-US" sz="2800" baseline="-25000" smtClean="0">
                <a:sym typeface="Symbol" pitchFamily="18" charset="2"/>
              </a:rPr>
              <a:t>0</a:t>
            </a:r>
            <a:r>
              <a:rPr lang="en-US" sz="2800" smtClean="0">
                <a:sym typeface="Symbol" pitchFamily="18" charset="2"/>
              </a:rPr>
              <a:t>)=0=L(u</a:t>
            </a:r>
            <a:r>
              <a:rPr lang="en-US" sz="2800" baseline="-25000" smtClean="0">
                <a:sym typeface="Symbol" pitchFamily="18" charset="2"/>
              </a:rPr>
              <a:t>0</a:t>
            </a:r>
            <a:r>
              <a:rPr lang="en-US" sz="2800" smtClean="0">
                <a:sym typeface="Symbol" pitchFamily="18" charset="2"/>
              </a:rPr>
              <a:t>)</a:t>
            </a:r>
          </a:p>
          <a:p>
            <a:pPr algn="just" eaLnBrk="1" hangingPunct="1">
              <a:buFontTx/>
              <a:buNone/>
            </a:pPr>
            <a:r>
              <a:rPr lang="en-US" sz="2800" u="sng" smtClean="0">
                <a:solidFill>
                  <a:schemeClr val="tx2"/>
                </a:solidFill>
              </a:rPr>
              <a:t>Bước2. </a:t>
            </a:r>
            <a:r>
              <a:rPr lang="en-US" sz="2800" smtClean="0">
                <a:solidFill>
                  <a:schemeClr val="tx2"/>
                </a:solidFill>
              </a:rPr>
              <a:t> V</a:t>
            </a:r>
            <a:r>
              <a:rPr lang="en-US" sz="2800" smtClean="0"/>
              <a:t>ới mọi v </a:t>
            </a:r>
            <a:r>
              <a:rPr lang="en-US" sz="2800" smtClean="0">
                <a:sym typeface="Symbol" pitchFamily="18" charset="2"/>
              </a:rPr>
              <a:t>S và kề với u</a:t>
            </a:r>
            <a:r>
              <a:rPr lang="en-US" sz="2800" baseline="-25000" smtClean="0">
                <a:sym typeface="Symbol" pitchFamily="18" charset="2"/>
              </a:rPr>
              <a:t>i</a:t>
            </a:r>
            <a:r>
              <a:rPr lang="en-US" sz="2800" smtClean="0">
                <a:sym typeface="Symbol" pitchFamily="18" charset="2"/>
              </a:rPr>
              <a:t>(nếu đồ thị có hướng thì v</a:t>
            </a:r>
          </a:p>
          <a:p>
            <a:pPr algn="just" eaLnBrk="1" hangingPunct="1">
              <a:buFontTx/>
              <a:buNone/>
            </a:pPr>
            <a:r>
              <a:rPr lang="en-US" sz="2800" smtClean="0">
                <a:sym typeface="Symbol" pitchFamily="18" charset="2"/>
              </a:rPr>
              <a:t>là đỉnh sau của u</a:t>
            </a:r>
            <a:r>
              <a:rPr lang="en-US" sz="2800" baseline="-25000" smtClean="0">
                <a:sym typeface="Symbol" pitchFamily="18" charset="2"/>
              </a:rPr>
              <a:t>i</a:t>
            </a:r>
            <a:r>
              <a:rPr lang="en-US" sz="2800" smtClean="0">
                <a:sym typeface="Symbol" pitchFamily="18" charset="2"/>
              </a:rPr>
              <a:t>), đặt L(v):= min{L(v),L(u</a:t>
            </a:r>
            <a:r>
              <a:rPr lang="en-US" sz="2800" baseline="-25000" smtClean="0">
                <a:sym typeface="Symbol" pitchFamily="18" charset="2"/>
              </a:rPr>
              <a:t>i</a:t>
            </a:r>
            <a:r>
              <a:rPr lang="en-US" sz="2800" smtClean="0">
                <a:sym typeface="Symbol" pitchFamily="18" charset="2"/>
              </a:rPr>
              <a:t>)+w(u</a:t>
            </a:r>
            <a:r>
              <a:rPr lang="en-US" sz="2800" baseline="-25000" smtClean="0">
                <a:sym typeface="Symbol" pitchFamily="18" charset="2"/>
              </a:rPr>
              <a:t>i   </a:t>
            </a:r>
            <a:r>
              <a:rPr lang="en-US" sz="2800" smtClean="0">
                <a:sym typeface="Symbol" pitchFamily="18" charset="2"/>
              </a:rPr>
              <a:t>v)}.Xác</a:t>
            </a:r>
          </a:p>
          <a:p>
            <a:pPr algn="just" eaLnBrk="1" hangingPunct="1">
              <a:buFontTx/>
              <a:buNone/>
            </a:pPr>
            <a:r>
              <a:rPr lang="en-US" sz="2800" smtClean="0">
                <a:sym typeface="Symbol" pitchFamily="18" charset="2"/>
              </a:rPr>
              <a:t>định k = minL(v) ,v</a:t>
            </a:r>
            <a:r>
              <a:rPr lang="en-US" sz="2800" smtClean="0"/>
              <a:t>S. </a:t>
            </a:r>
          </a:p>
          <a:p>
            <a:pPr algn="just" eaLnBrk="1" hangingPunct="1">
              <a:buFontTx/>
              <a:buNone/>
            </a:pPr>
            <a:r>
              <a:rPr lang="en-US" sz="2800" smtClean="0"/>
              <a:t>Nếu k= L(v</a:t>
            </a:r>
            <a:r>
              <a:rPr lang="en-US" sz="2800" baseline="-25000" smtClean="0"/>
              <a:t>j</a:t>
            </a:r>
            <a:r>
              <a:rPr lang="en-US" sz="2800" smtClean="0"/>
              <a:t>) thì xuất d(u</a:t>
            </a:r>
            <a:r>
              <a:rPr lang="en-US" sz="2800" baseline="-25000" smtClean="0"/>
              <a:t>0</a:t>
            </a:r>
            <a:r>
              <a:rPr lang="en-US" sz="2800" smtClean="0"/>
              <a:t>,v</a:t>
            </a:r>
            <a:r>
              <a:rPr lang="en-US" sz="2800" baseline="-25000" smtClean="0"/>
              <a:t>j </a:t>
            </a:r>
            <a:r>
              <a:rPr lang="en-US" sz="2800" smtClean="0"/>
              <a:t>)= k và đánh dấu v</a:t>
            </a:r>
            <a:r>
              <a:rPr lang="en-US" sz="2800" baseline="-25000" smtClean="0"/>
              <a:t>j </a:t>
            </a:r>
            <a:r>
              <a:rPr lang="en-US" sz="2800" smtClean="0"/>
              <a:t>bởi (L(v</a:t>
            </a:r>
            <a:r>
              <a:rPr lang="en-US" sz="2800" baseline="-25000" smtClean="0"/>
              <a:t>j</a:t>
            </a:r>
            <a:r>
              <a:rPr lang="en-US" sz="2800" smtClean="0"/>
              <a:t>);u</a:t>
            </a:r>
            <a:r>
              <a:rPr lang="en-US" sz="2800" baseline="-25000" smtClean="0"/>
              <a:t>i</a:t>
            </a:r>
            <a:r>
              <a:rPr lang="en-US" sz="2800" smtClean="0"/>
              <a:t>). u</a:t>
            </a:r>
            <a:r>
              <a:rPr lang="en-US" sz="2800" baseline="-25000" smtClean="0"/>
              <a:t>i+1</a:t>
            </a:r>
            <a:r>
              <a:rPr lang="en-US" sz="2800" smtClean="0"/>
              <a:t>:= v</a:t>
            </a:r>
            <a:r>
              <a:rPr lang="en-US" sz="2800" baseline="-25000" smtClean="0"/>
              <a:t>j  </a:t>
            </a:r>
            <a:r>
              <a:rPr lang="en-US" sz="2800" smtClean="0"/>
              <a:t>S:=S\{u</a:t>
            </a:r>
            <a:r>
              <a:rPr lang="en-US" sz="2800" baseline="-25000" smtClean="0"/>
              <a:t>i+1</a:t>
            </a:r>
            <a:r>
              <a:rPr lang="en-US" sz="2800" smtClean="0"/>
              <a:t>}</a:t>
            </a:r>
          </a:p>
          <a:p>
            <a:pPr algn="just" eaLnBrk="1" hangingPunct="1">
              <a:buFontTx/>
              <a:buNone/>
            </a:pPr>
            <a:r>
              <a:rPr lang="en-US" sz="2800" u="sng" smtClean="0">
                <a:solidFill>
                  <a:schemeClr val="tx2"/>
                </a:solidFill>
              </a:rPr>
              <a:t>Bước3 </a:t>
            </a:r>
            <a:r>
              <a:rPr lang="en-US" sz="2800" smtClean="0"/>
              <a:t>i:=i+1</a:t>
            </a:r>
          </a:p>
          <a:p>
            <a:pPr algn="just" eaLnBrk="1" hangingPunct="1">
              <a:buFontTx/>
              <a:buNone/>
            </a:pPr>
            <a:r>
              <a:rPr lang="en-US" sz="2800" smtClean="0"/>
              <a:t>Nếu i = n-1 thì kết thúc</a:t>
            </a:r>
          </a:p>
          <a:p>
            <a:pPr algn="just" eaLnBrk="1" hangingPunct="1">
              <a:buFontTx/>
              <a:buNone/>
            </a:pPr>
            <a:r>
              <a:rPr lang="en-US" sz="2800" smtClean="0"/>
              <a:t>Nếu không thì quay lại Bước 2</a:t>
            </a:r>
          </a:p>
          <a:p>
            <a:pPr algn="just" eaLnBrk="1" hangingPunct="1">
              <a:buFontTx/>
              <a:buNone/>
            </a:pPr>
            <a:endParaRPr lang="en-US" sz="2800" smtClean="0"/>
          </a:p>
        </p:txBody>
      </p:sp>
      <p:sp>
        <p:nvSpPr>
          <p:cNvPr id="146435" name="Slide Number Placeholder 4"/>
          <p:cNvSpPr>
            <a:spLocks noGrp="1"/>
          </p:cNvSpPr>
          <p:nvPr>
            <p:ph type="sldNum" sz="quarter" idx="12"/>
          </p:nvPr>
        </p:nvSpPr>
        <p:spPr>
          <a:noFill/>
        </p:spPr>
        <p:txBody>
          <a:bodyPr/>
          <a:lstStyle/>
          <a:p>
            <a:fld id="{01068B65-32AF-4CAE-A570-B422B54ACEED}" type="slidenum">
              <a:rPr lang="en-US" smtClean="0"/>
              <a:pPr/>
              <a:t>101</a:t>
            </a:fld>
            <a:endParaRPr lang="en-US" smtClean="0"/>
          </a:p>
        </p:txBody>
      </p:sp>
      <p:sp>
        <p:nvSpPr>
          <p:cNvPr id="146436" name="TextBox 6"/>
          <p:cNvSpPr txBox="1">
            <a:spLocks noChangeArrowheads="1"/>
          </p:cNvSpPr>
          <p:nvPr/>
        </p:nvSpPr>
        <p:spPr bwMode="auto">
          <a:xfrm>
            <a:off x="0" y="0"/>
            <a:ext cx="5257800" cy="1077913"/>
          </a:xfrm>
          <a:prstGeom prst="rect">
            <a:avLst/>
          </a:prstGeom>
          <a:noFill/>
          <a:ln w="9525">
            <a:noFill/>
            <a:miter lim="800000"/>
            <a:headEnd/>
            <a:tailEnd/>
          </a:ln>
        </p:spPr>
        <p:txBody>
          <a:bodyPr>
            <a:spAutoFit/>
          </a:bodyPr>
          <a:lstStyle/>
          <a:p>
            <a:r>
              <a:rPr lang="en-US" sz="3600" b="1"/>
              <a:t>Thuật toán Dijkstra</a:t>
            </a:r>
          </a:p>
          <a:p>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en-US" smtClean="0"/>
              <a:t>Bài toán đường đi ngắn nhất </a:t>
            </a:r>
          </a:p>
        </p:txBody>
      </p:sp>
      <p:sp>
        <p:nvSpPr>
          <p:cNvPr id="147459" name="Rectangle 3"/>
          <p:cNvSpPr>
            <a:spLocks noGrp="1" noChangeArrowheads="1"/>
          </p:cNvSpPr>
          <p:nvPr>
            <p:ph type="body" idx="1"/>
          </p:nvPr>
        </p:nvSpPr>
        <p:spPr>
          <a:xfrm>
            <a:off x="533400" y="1600200"/>
            <a:ext cx="8229600" cy="1219200"/>
          </a:xfrm>
        </p:spPr>
        <p:txBody>
          <a:bodyPr/>
          <a:lstStyle/>
          <a:p>
            <a:pPr eaLnBrk="1" hangingPunct="1">
              <a:buFontTx/>
              <a:buNone/>
            </a:pPr>
            <a:r>
              <a:rPr lang="en-US" b="1" smtClean="0"/>
              <a:t>Bài tập 1</a:t>
            </a:r>
            <a:r>
              <a:rPr lang="en-US" smtClean="0"/>
              <a:t>. Tìm đường đi ngắn nhất từ u</a:t>
            </a:r>
            <a:r>
              <a:rPr lang="en-US" baseline="-25000" smtClean="0"/>
              <a:t>0 </a:t>
            </a:r>
            <a:r>
              <a:rPr lang="en-US" smtClean="0"/>
              <a:t>đến các</a:t>
            </a:r>
          </a:p>
          <a:p>
            <a:pPr eaLnBrk="1" hangingPunct="1">
              <a:buFontTx/>
              <a:buNone/>
            </a:pPr>
            <a:r>
              <a:rPr lang="en-US" smtClean="0"/>
              <a:t>đỉnh còn lại</a:t>
            </a:r>
          </a:p>
          <a:p>
            <a:pPr eaLnBrk="1" hangingPunct="1">
              <a:buFontTx/>
              <a:buNone/>
            </a:pPr>
            <a:endParaRPr lang="en-US" smtClean="0"/>
          </a:p>
        </p:txBody>
      </p:sp>
      <p:grpSp>
        <p:nvGrpSpPr>
          <p:cNvPr id="147460" name="Group 38"/>
          <p:cNvGrpSpPr>
            <a:grpSpLocks/>
          </p:cNvGrpSpPr>
          <p:nvPr/>
        </p:nvGrpSpPr>
        <p:grpSpPr bwMode="auto">
          <a:xfrm>
            <a:off x="1584325" y="2859088"/>
            <a:ext cx="6492875" cy="3084512"/>
            <a:chOff x="1584325" y="2859088"/>
            <a:chExt cx="6111875" cy="3084512"/>
          </a:xfrm>
        </p:grpSpPr>
        <p:sp>
          <p:nvSpPr>
            <p:cNvPr id="147462" name="Line 5"/>
            <p:cNvSpPr>
              <a:spLocks noChangeShapeType="1"/>
            </p:cNvSpPr>
            <p:nvPr/>
          </p:nvSpPr>
          <p:spPr bwMode="auto">
            <a:xfrm flipV="1">
              <a:off x="1905000" y="3505200"/>
              <a:ext cx="1219200" cy="914400"/>
            </a:xfrm>
            <a:prstGeom prst="line">
              <a:avLst/>
            </a:prstGeom>
            <a:noFill/>
            <a:ln w="25400">
              <a:solidFill>
                <a:schemeClr val="tx1"/>
              </a:solidFill>
              <a:round/>
              <a:headEnd type="oval" w="med" len="med"/>
              <a:tailEnd type="oval" w="med" len="med"/>
            </a:ln>
          </p:spPr>
          <p:txBody>
            <a:bodyPr/>
            <a:lstStyle/>
            <a:p>
              <a:endParaRPr lang="en-US"/>
            </a:p>
          </p:txBody>
        </p:sp>
        <p:sp>
          <p:nvSpPr>
            <p:cNvPr id="147463" name="Line 6"/>
            <p:cNvSpPr>
              <a:spLocks noChangeShapeType="1"/>
            </p:cNvSpPr>
            <p:nvPr/>
          </p:nvSpPr>
          <p:spPr bwMode="auto">
            <a:xfrm flipV="1">
              <a:off x="3124200" y="3429000"/>
              <a:ext cx="2286000" cy="76200"/>
            </a:xfrm>
            <a:prstGeom prst="line">
              <a:avLst/>
            </a:prstGeom>
            <a:noFill/>
            <a:ln w="25400">
              <a:solidFill>
                <a:schemeClr val="tx1"/>
              </a:solidFill>
              <a:round/>
              <a:headEnd/>
              <a:tailEnd/>
            </a:ln>
          </p:spPr>
          <p:txBody>
            <a:bodyPr/>
            <a:lstStyle/>
            <a:p>
              <a:endParaRPr lang="en-US"/>
            </a:p>
          </p:txBody>
        </p:sp>
        <p:sp>
          <p:nvSpPr>
            <p:cNvPr id="147464" name="Line 8"/>
            <p:cNvSpPr>
              <a:spLocks noChangeShapeType="1"/>
            </p:cNvSpPr>
            <p:nvPr/>
          </p:nvSpPr>
          <p:spPr bwMode="auto">
            <a:xfrm>
              <a:off x="1905000" y="4419600"/>
              <a:ext cx="1066800" cy="1066800"/>
            </a:xfrm>
            <a:prstGeom prst="line">
              <a:avLst/>
            </a:prstGeom>
            <a:noFill/>
            <a:ln w="25400">
              <a:solidFill>
                <a:schemeClr val="tx1"/>
              </a:solidFill>
              <a:round/>
              <a:headEnd/>
              <a:tailEnd/>
            </a:ln>
          </p:spPr>
          <p:txBody>
            <a:bodyPr/>
            <a:lstStyle/>
            <a:p>
              <a:endParaRPr lang="en-US"/>
            </a:p>
          </p:txBody>
        </p:sp>
        <p:sp>
          <p:nvSpPr>
            <p:cNvPr id="147465" name="Line 10"/>
            <p:cNvSpPr>
              <a:spLocks noChangeShapeType="1"/>
            </p:cNvSpPr>
            <p:nvPr/>
          </p:nvSpPr>
          <p:spPr bwMode="auto">
            <a:xfrm>
              <a:off x="2895600" y="5486400"/>
              <a:ext cx="4343400" cy="0"/>
            </a:xfrm>
            <a:prstGeom prst="line">
              <a:avLst/>
            </a:prstGeom>
            <a:noFill/>
            <a:ln w="25400">
              <a:solidFill>
                <a:schemeClr val="tx1"/>
              </a:solidFill>
              <a:round/>
              <a:headEnd type="oval" w="med" len="med"/>
              <a:tailEnd type="oval" w="med" len="med"/>
            </a:ln>
          </p:spPr>
          <p:txBody>
            <a:bodyPr/>
            <a:lstStyle/>
            <a:p>
              <a:endParaRPr lang="en-US"/>
            </a:p>
          </p:txBody>
        </p:sp>
        <p:sp>
          <p:nvSpPr>
            <p:cNvPr id="147466" name="Line 11"/>
            <p:cNvSpPr>
              <a:spLocks noChangeShapeType="1"/>
            </p:cNvSpPr>
            <p:nvPr/>
          </p:nvSpPr>
          <p:spPr bwMode="auto">
            <a:xfrm>
              <a:off x="5410200" y="3429000"/>
              <a:ext cx="990600" cy="685800"/>
            </a:xfrm>
            <a:prstGeom prst="line">
              <a:avLst/>
            </a:prstGeom>
            <a:noFill/>
            <a:ln w="25400">
              <a:solidFill>
                <a:schemeClr val="tx1"/>
              </a:solidFill>
              <a:round/>
              <a:headEnd/>
              <a:tailEnd/>
            </a:ln>
          </p:spPr>
          <p:txBody>
            <a:bodyPr/>
            <a:lstStyle/>
            <a:p>
              <a:endParaRPr lang="en-US"/>
            </a:p>
          </p:txBody>
        </p:sp>
        <p:sp>
          <p:nvSpPr>
            <p:cNvPr id="147467" name="Line 13"/>
            <p:cNvSpPr>
              <a:spLocks noChangeShapeType="1"/>
            </p:cNvSpPr>
            <p:nvPr/>
          </p:nvSpPr>
          <p:spPr bwMode="auto">
            <a:xfrm>
              <a:off x="6400800" y="4114800"/>
              <a:ext cx="762000" cy="1371600"/>
            </a:xfrm>
            <a:prstGeom prst="line">
              <a:avLst/>
            </a:prstGeom>
            <a:noFill/>
            <a:ln w="25400">
              <a:solidFill>
                <a:schemeClr val="tx1"/>
              </a:solidFill>
              <a:round/>
              <a:headEnd/>
              <a:tailEnd/>
            </a:ln>
          </p:spPr>
          <p:txBody>
            <a:bodyPr/>
            <a:lstStyle/>
            <a:p>
              <a:endParaRPr lang="en-US"/>
            </a:p>
          </p:txBody>
        </p:sp>
        <p:sp>
          <p:nvSpPr>
            <p:cNvPr id="147468" name="Text Box 15"/>
            <p:cNvSpPr txBox="1">
              <a:spLocks noChangeArrowheads="1"/>
            </p:cNvSpPr>
            <p:nvPr/>
          </p:nvSpPr>
          <p:spPr bwMode="auto">
            <a:xfrm>
              <a:off x="2057400" y="3733800"/>
              <a:ext cx="685800" cy="336550"/>
            </a:xfrm>
            <a:prstGeom prst="rect">
              <a:avLst/>
            </a:prstGeom>
            <a:noFill/>
            <a:ln w="9525">
              <a:noFill/>
              <a:miter lim="800000"/>
              <a:headEnd/>
              <a:tailEnd/>
            </a:ln>
          </p:spPr>
          <p:txBody>
            <a:bodyPr>
              <a:spAutoFit/>
            </a:bodyPr>
            <a:lstStyle/>
            <a:p>
              <a:pPr>
                <a:spcBef>
                  <a:spcPct val="50000"/>
                </a:spcBef>
              </a:pPr>
              <a:r>
                <a:rPr lang="en-US" sz="1600"/>
                <a:t>4</a:t>
              </a:r>
            </a:p>
          </p:txBody>
        </p:sp>
        <p:sp>
          <p:nvSpPr>
            <p:cNvPr id="147469" name="Line 68"/>
            <p:cNvSpPr>
              <a:spLocks noChangeShapeType="1"/>
            </p:cNvSpPr>
            <p:nvPr/>
          </p:nvSpPr>
          <p:spPr bwMode="auto">
            <a:xfrm flipH="1">
              <a:off x="2971800" y="3505200"/>
              <a:ext cx="152400" cy="1981200"/>
            </a:xfrm>
            <a:prstGeom prst="line">
              <a:avLst/>
            </a:prstGeom>
            <a:noFill/>
            <a:ln w="9525">
              <a:solidFill>
                <a:schemeClr val="tx1"/>
              </a:solidFill>
              <a:round/>
              <a:headEnd/>
              <a:tailEnd/>
            </a:ln>
          </p:spPr>
          <p:txBody>
            <a:bodyPr/>
            <a:lstStyle/>
            <a:p>
              <a:endParaRPr lang="en-US"/>
            </a:p>
          </p:txBody>
        </p:sp>
        <p:sp>
          <p:nvSpPr>
            <p:cNvPr id="147470" name="Line 69"/>
            <p:cNvSpPr>
              <a:spLocks noChangeShapeType="1"/>
            </p:cNvSpPr>
            <p:nvPr/>
          </p:nvSpPr>
          <p:spPr bwMode="auto">
            <a:xfrm>
              <a:off x="3124200" y="3505200"/>
              <a:ext cx="1371600" cy="1143000"/>
            </a:xfrm>
            <a:prstGeom prst="line">
              <a:avLst/>
            </a:prstGeom>
            <a:noFill/>
            <a:ln w="25400">
              <a:solidFill>
                <a:schemeClr val="tx1"/>
              </a:solidFill>
              <a:round/>
              <a:headEnd/>
              <a:tailEnd/>
            </a:ln>
          </p:spPr>
          <p:txBody>
            <a:bodyPr/>
            <a:lstStyle/>
            <a:p>
              <a:endParaRPr lang="en-US"/>
            </a:p>
          </p:txBody>
        </p:sp>
        <p:sp>
          <p:nvSpPr>
            <p:cNvPr id="147471" name="Line 70"/>
            <p:cNvSpPr>
              <a:spLocks noChangeShapeType="1"/>
            </p:cNvSpPr>
            <p:nvPr/>
          </p:nvSpPr>
          <p:spPr bwMode="auto">
            <a:xfrm flipV="1">
              <a:off x="4495800" y="3429000"/>
              <a:ext cx="838200" cy="1219200"/>
            </a:xfrm>
            <a:prstGeom prst="line">
              <a:avLst/>
            </a:prstGeom>
            <a:noFill/>
            <a:ln w="25400">
              <a:solidFill>
                <a:schemeClr val="tx1"/>
              </a:solidFill>
              <a:round/>
              <a:headEnd type="oval" w="med" len="med"/>
              <a:tailEnd type="oval" w="med" len="med"/>
            </a:ln>
          </p:spPr>
          <p:txBody>
            <a:bodyPr/>
            <a:lstStyle/>
            <a:p>
              <a:endParaRPr lang="en-US"/>
            </a:p>
          </p:txBody>
        </p:sp>
        <p:sp>
          <p:nvSpPr>
            <p:cNvPr id="147472" name="Line 72"/>
            <p:cNvSpPr>
              <a:spLocks noChangeShapeType="1"/>
            </p:cNvSpPr>
            <p:nvPr/>
          </p:nvSpPr>
          <p:spPr bwMode="auto">
            <a:xfrm>
              <a:off x="4495800" y="4648200"/>
              <a:ext cx="762000" cy="838200"/>
            </a:xfrm>
            <a:prstGeom prst="line">
              <a:avLst/>
            </a:prstGeom>
            <a:noFill/>
            <a:ln w="25400">
              <a:solidFill>
                <a:schemeClr val="tx1"/>
              </a:solidFill>
              <a:round/>
              <a:headEnd type="oval" w="med" len="med"/>
              <a:tailEnd type="oval" w="med" len="med"/>
            </a:ln>
          </p:spPr>
          <p:txBody>
            <a:bodyPr/>
            <a:lstStyle/>
            <a:p>
              <a:endParaRPr lang="en-US"/>
            </a:p>
          </p:txBody>
        </p:sp>
        <p:sp>
          <p:nvSpPr>
            <p:cNvPr id="147473" name="Line 73"/>
            <p:cNvSpPr>
              <a:spLocks noChangeShapeType="1"/>
            </p:cNvSpPr>
            <p:nvPr/>
          </p:nvSpPr>
          <p:spPr bwMode="auto">
            <a:xfrm flipV="1">
              <a:off x="4495800" y="4114800"/>
              <a:ext cx="1905000" cy="533400"/>
            </a:xfrm>
            <a:prstGeom prst="line">
              <a:avLst/>
            </a:prstGeom>
            <a:noFill/>
            <a:ln w="25400">
              <a:solidFill>
                <a:schemeClr val="tx1"/>
              </a:solidFill>
              <a:round/>
              <a:headEnd type="oval" w="med" len="med"/>
              <a:tailEnd type="oval" w="med" len="med"/>
            </a:ln>
          </p:spPr>
          <p:txBody>
            <a:bodyPr/>
            <a:lstStyle/>
            <a:p>
              <a:endParaRPr lang="en-US"/>
            </a:p>
          </p:txBody>
        </p:sp>
        <p:sp>
          <p:nvSpPr>
            <p:cNvPr id="147474" name="Line 75"/>
            <p:cNvSpPr>
              <a:spLocks noChangeShapeType="1"/>
            </p:cNvSpPr>
            <p:nvPr/>
          </p:nvSpPr>
          <p:spPr bwMode="auto">
            <a:xfrm flipH="1">
              <a:off x="2971800" y="3505200"/>
              <a:ext cx="152400" cy="1981200"/>
            </a:xfrm>
            <a:prstGeom prst="line">
              <a:avLst/>
            </a:prstGeom>
            <a:noFill/>
            <a:ln w="25400">
              <a:solidFill>
                <a:schemeClr val="tx1"/>
              </a:solidFill>
              <a:round/>
              <a:headEnd type="oval" w="med" len="med"/>
              <a:tailEnd type="oval" w="med" len="med"/>
            </a:ln>
          </p:spPr>
          <p:txBody>
            <a:bodyPr/>
            <a:lstStyle/>
            <a:p>
              <a:endParaRPr lang="en-US"/>
            </a:p>
          </p:txBody>
        </p:sp>
        <p:sp>
          <p:nvSpPr>
            <p:cNvPr id="147475" name="Text Box 82"/>
            <p:cNvSpPr txBox="1">
              <a:spLocks noChangeArrowheads="1"/>
            </p:cNvSpPr>
            <p:nvPr/>
          </p:nvSpPr>
          <p:spPr bwMode="auto">
            <a:xfrm>
              <a:off x="3946525" y="2935288"/>
              <a:ext cx="354013" cy="457200"/>
            </a:xfrm>
            <a:prstGeom prst="rect">
              <a:avLst/>
            </a:prstGeom>
            <a:noFill/>
            <a:ln w="9525">
              <a:noFill/>
              <a:miter lim="800000"/>
              <a:headEnd/>
              <a:tailEnd/>
            </a:ln>
          </p:spPr>
          <p:txBody>
            <a:bodyPr wrap="none">
              <a:spAutoFit/>
            </a:bodyPr>
            <a:lstStyle/>
            <a:p>
              <a:r>
                <a:rPr lang="en-US" sz="2400">
                  <a:solidFill>
                    <a:schemeClr val="tx2"/>
                  </a:solidFill>
                </a:rPr>
                <a:t>7</a:t>
              </a:r>
            </a:p>
          </p:txBody>
        </p:sp>
        <p:sp>
          <p:nvSpPr>
            <p:cNvPr id="147476" name="Text Box 83"/>
            <p:cNvSpPr txBox="1">
              <a:spLocks noChangeArrowheads="1"/>
            </p:cNvSpPr>
            <p:nvPr/>
          </p:nvSpPr>
          <p:spPr bwMode="auto">
            <a:xfrm>
              <a:off x="5851525" y="3316288"/>
              <a:ext cx="354013" cy="457200"/>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47477" name="Text Box 84"/>
            <p:cNvSpPr txBox="1">
              <a:spLocks noChangeArrowheads="1"/>
            </p:cNvSpPr>
            <p:nvPr/>
          </p:nvSpPr>
          <p:spPr bwMode="auto">
            <a:xfrm>
              <a:off x="6689725" y="4383088"/>
              <a:ext cx="354013" cy="457200"/>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47478" name="Text Box 85"/>
            <p:cNvSpPr txBox="1">
              <a:spLocks noChangeArrowheads="1"/>
            </p:cNvSpPr>
            <p:nvPr/>
          </p:nvSpPr>
          <p:spPr bwMode="auto">
            <a:xfrm>
              <a:off x="6080125" y="5486400"/>
              <a:ext cx="354013" cy="457200"/>
            </a:xfrm>
            <a:prstGeom prst="rect">
              <a:avLst/>
            </a:prstGeom>
            <a:noFill/>
            <a:ln w="9525">
              <a:noFill/>
              <a:miter lim="800000"/>
              <a:headEnd/>
              <a:tailEnd/>
            </a:ln>
          </p:spPr>
          <p:txBody>
            <a:bodyPr wrap="none">
              <a:spAutoFit/>
            </a:bodyPr>
            <a:lstStyle/>
            <a:p>
              <a:r>
                <a:rPr lang="en-US" sz="2400">
                  <a:solidFill>
                    <a:schemeClr val="tx2"/>
                  </a:solidFill>
                </a:rPr>
                <a:t>5</a:t>
              </a:r>
            </a:p>
          </p:txBody>
        </p:sp>
        <p:sp>
          <p:nvSpPr>
            <p:cNvPr id="147479" name="Text Box 86"/>
            <p:cNvSpPr txBox="1">
              <a:spLocks noChangeArrowheads="1"/>
            </p:cNvSpPr>
            <p:nvPr/>
          </p:nvSpPr>
          <p:spPr bwMode="auto">
            <a:xfrm>
              <a:off x="3946525" y="5449888"/>
              <a:ext cx="354013" cy="457200"/>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47480" name="Text Box 87"/>
            <p:cNvSpPr txBox="1">
              <a:spLocks noChangeArrowheads="1"/>
            </p:cNvSpPr>
            <p:nvPr/>
          </p:nvSpPr>
          <p:spPr bwMode="auto">
            <a:xfrm>
              <a:off x="2193925" y="4800600"/>
              <a:ext cx="354013" cy="457200"/>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47481" name="Text Box 88"/>
            <p:cNvSpPr txBox="1">
              <a:spLocks noChangeArrowheads="1"/>
            </p:cNvSpPr>
            <p:nvPr/>
          </p:nvSpPr>
          <p:spPr bwMode="auto">
            <a:xfrm>
              <a:off x="3032125" y="4383088"/>
              <a:ext cx="354013" cy="457200"/>
            </a:xfrm>
            <a:prstGeom prst="rect">
              <a:avLst/>
            </a:prstGeom>
            <a:noFill/>
            <a:ln w="9525">
              <a:noFill/>
              <a:miter lim="800000"/>
              <a:headEnd/>
              <a:tailEnd/>
            </a:ln>
          </p:spPr>
          <p:txBody>
            <a:bodyPr wrap="none">
              <a:spAutoFit/>
            </a:bodyPr>
            <a:lstStyle/>
            <a:p>
              <a:r>
                <a:rPr lang="en-US" sz="2400">
                  <a:solidFill>
                    <a:schemeClr val="tx2"/>
                  </a:solidFill>
                </a:rPr>
                <a:t>2</a:t>
              </a:r>
            </a:p>
          </p:txBody>
        </p:sp>
        <p:sp>
          <p:nvSpPr>
            <p:cNvPr id="147482" name="Text Box 89"/>
            <p:cNvSpPr txBox="1">
              <a:spLocks noChangeArrowheads="1"/>
            </p:cNvSpPr>
            <p:nvPr/>
          </p:nvSpPr>
          <p:spPr bwMode="auto">
            <a:xfrm>
              <a:off x="3794125" y="3849688"/>
              <a:ext cx="354013" cy="457200"/>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47483" name="Text Box 90"/>
            <p:cNvSpPr txBox="1">
              <a:spLocks noChangeArrowheads="1"/>
            </p:cNvSpPr>
            <p:nvPr/>
          </p:nvSpPr>
          <p:spPr bwMode="auto">
            <a:xfrm>
              <a:off x="4860925" y="3621088"/>
              <a:ext cx="354013" cy="457200"/>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47484" name="Text Box 91"/>
            <p:cNvSpPr txBox="1">
              <a:spLocks noChangeArrowheads="1"/>
            </p:cNvSpPr>
            <p:nvPr/>
          </p:nvSpPr>
          <p:spPr bwMode="auto">
            <a:xfrm>
              <a:off x="5622925" y="4154488"/>
              <a:ext cx="354013" cy="457200"/>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47485" name="Text Box 92"/>
            <p:cNvSpPr txBox="1">
              <a:spLocks noChangeArrowheads="1"/>
            </p:cNvSpPr>
            <p:nvPr/>
          </p:nvSpPr>
          <p:spPr bwMode="auto">
            <a:xfrm>
              <a:off x="4860925" y="4840288"/>
              <a:ext cx="354013" cy="457200"/>
            </a:xfrm>
            <a:prstGeom prst="rect">
              <a:avLst/>
            </a:prstGeom>
            <a:noFill/>
            <a:ln w="9525">
              <a:noFill/>
              <a:miter lim="800000"/>
              <a:headEnd/>
              <a:tailEnd/>
            </a:ln>
          </p:spPr>
          <p:txBody>
            <a:bodyPr wrap="none">
              <a:spAutoFit/>
            </a:bodyPr>
            <a:lstStyle/>
            <a:p>
              <a:r>
                <a:rPr lang="en-US" sz="2400">
                  <a:solidFill>
                    <a:schemeClr val="tx2"/>
                  </a:solidFill>
                </a:rPr>
                <a:t>4</a:t>
              </a:r>
            </a:p>
          </p:txBody>
        </p:sp>
        <p:sp>
          <p:nvSpPr>
            <p:cNvPr id="147486" name="Text Box 110"/>
            <p:cNvSpPr txBox="1">
              <a:spLocks noChangeArrowheads="1"/>
            </p:cNvSpPr>
            <p:nvPr/>
          </p:nvSpPr>
          <p:spPr bwMode="auto">
            <a:xfrm>
              <a:off x="1584325" y="4078288"/>
              <a:ext cx="354013" cy="457200"/>
            </a:xfrm>
            <a:prstGeom prst="rect">
              <a:avLst/>
            </a:prstGeom>
            <a:noFill/>
            <a:ln w="9525">
              <a:noFill/>
              <a:miter lim="800000"/>
              <a:headEnd/>
              <a:tailEnd/>
            </a:ln>
          </p:spPr>
          <p:txBody>
            <a:bodyPr wrap="none">
              <a:spAutoFit/>
            </a:bodyPr>
            <a:lstStyle/>
            <a:p>
              <a:r>
                <a:rPr lang="en-US" sz="2400">
                  <a:solidFill>
                    <a:schemeClr val="tx2"/>
                  </a:solidFill>
                </a:rPr>
                <a:t>u</a:t>
              </a:r>
            </a:p>
          </p:txBody>
        </p:sp>
        <p:sp>
          <p:nvSpPr>
            <p:cNvPr id="147487" name="Text Box 111"/>
            <p:cNvSpPr txBox="1">
              <a:spLocks noChangeArrowheads="1"/>
            </p:cNvSpPr>
            <p:nvPr/>
          </p:nvSpPr>
          <p:spPr bwMode="auto">
            <a:xfrm>
              <a:off x="2955925" y="3087688"/>
              <a:ext cx="285750" cy="457200"/>
            </a:xfrm>
            <a:prstGeom prst="rect">
              <a:avLst/>
            </a:prstGeom>
            <a:noFill/>
            <a:ln w="9525">
              <a:noFill/>
              <a:miter lim="800000"/>
              <a:headEnd/>
              <a:tailEnd/>
            </a:ln>
          </p:spPr>
          <p:txBody>
            <a:bodyPr wrap="none">
              <a:spAutoFit/>
            </a:bodyPr>
            <a:lstStyle/>
            <a:p>
              <a:r>
                <a:rPr lang="en-US" sz="2400">
                  <a:solidFill>
                    <a:schemeClr val="tx2"/>
                  </a:solidFill>
                </a:rPr>
                <a:t>r</a:t>
              </a:r>
            </a:p>
          </p:txBody>
        </p:sp>
        <p:sp>
          <p:nvSpPr>
            <p:cNvPr id="147488" name="Text Box 112"/>
            <p:cNvSpPr txBox="1">
              <a:spLocks noChangeArrowheads="1"/>
            </p:cNvSpPr>
            <p:nvPr/>
          </p:nvSpPr>
          <p:spPr bwMode="auto">
            <a:xfrm>
              <a:off x="5241925" y="2859088"/>
              <a:ext cx="336550" cy="457200"/>
            </a:xfrm>
            <a:prstGeom prst="rect">
              <a:avLst/>
            </a:prstGeom>
            <a:noFill/>
            <a:ln w="9525">
              <a:noFill/>
              <a:miter lim="800000"/>
              <a:headEnd/>
              <a:tailEnd/>
            </a:ln>
          </p:spPr>
          <p:txBody>
            <a:bodyPr wrap="none">
              <a:spAutoFit/>
            </a:bodyPr>
            <a:lstStyle/>
            <a:p>
              <a:r>
                <a:rPr lang="en-US" sz="2400">
                  <a:solidFill>
                    <a:schemeClr val="tx2"/>
                  </a:solidFill>
                </a:rPr>
                <a:t>s</a:t>
              </a:r>
            </a:p>
          </p:txBody>
        </p:sp>
        <p:sp>
          <p:nvSpPr>
            <p:cNvPr id="147489" name="Text Box 113"/>
            <p:cNvSpPr txBox="1">
              <a:spLocks noChangeArrowheads="1"/>
            </p:cNvSpPr>
            <p:nvPr/>
          </p:nvSpPr>
          <p:spPr bwMode="auto">
            <a:xfrm>
              <a:off x="6384925" y="3773488"/>
              <a:ext cx="336550" cy="457200"/>
            </a:xfrm>
            <a:prstGeom prst="rect">
              <a:avLst/>
            </a:prstGeom>
            <a:noFill/>
            <a:ln w="9525">
              <a:noFill/>
              <a:miter lim="800000"/>
              <a:headEnd/>
              <a:tailEnd/>
            </a:ln>
          </p:spPr>
          <p:txBody>
            <a:bodyPr wrap="none">
              <a:spAutoFit/>
            </a:bodyPr>
            <a:lstStyle/>
            <a:p>
              <a:r>
                <a:rPr lang="en-US" sz="2400">
                  <a:solidFill>
                    <a:schemeClr val="tx2"/>
                  </a:solidFill>
                </a:rPr>
                <a:t>x</a:t>
              </a:r>
            </a:p>
          </p:txBody>
        </p:sp>
        <p:sp>
          <p:nvSpPr>
            <p:cNvPr id="147490" name="Text Box 114"/>
            <p:cNvSpPr txBox="1">
              <a:spLocks noChangeArrowheads="1"/>
            </p:cNvSpPr>
            <p:nvPr/>
          </p:nvSpPr>
          <p:spPr bwMode="auto">
            <a:xfrm>
              <a:off x="7291388" y="5221288"/>
              <a:ext cx="404812" cy="457200"/>
            </a:xfrm>
            <a:prstGeom prst="rect">
              <a:avLst/>
            </a:prstGeom>
            <a:noFill/>
            <a:ln w="9525">
              <a:noFill/>
              <a:miter lim="800000"/>
              <a:headEnd/>
              <a:tailEnd/>
            </a:ln>
          </p:spPr>
          <p:txBody>
            <a:bodyPr wrap="none">
              <a:spAutoFit/>
            </a:bodyPr>
            <a:lstStyle/>
            <a:p>
              <a:r>
                <a:rPr lang="en-US" sz="2400">
                  <a:solidFill>
                    <a:schemeClr val="tx2"/>
                  </a:solidFill>
                </a:rPr>
                <a:t>w</a:t>
              </a:r>
            </a:p>
          </p:txBody>
        </p:sp>
        <p:sp>
          <p:nvSpPr>
            <p:cNvPr id="147491" name="Text Box 115"/>
            <p:cNvSpPr txBox="1">
              <a:spLocks noChangeArrowheads="1"/>
            </p:cNvSpPr>
            <p:nvPr/>
          </p:nvSpPr>
          <p:spPr bwMode="auto">
            <a:xfrm>
              <a:off x="5165725" y="5373688"/>
              <a:ext cx="336550" cy="457200"/>
            </a:xfrm>
            <a:prstGeom prst="rect">
              <a:avLst/>
            </a:prstGeom>
            <a:noFill/>
            <a:ln w="9525">
              <a:noFill/>
              <a:miter lim="800000"/>
              <a:headEnd/>
              <a:tailEnd/>
            </a:ln>
          </p:spPr>
          <p:txBody>
            <a:bodyPr wrap="none">
              <a:spAutoFit/>
            </a:bodyPr>
            <a:lstStyle/>
            <a:p>
              <a:r>
                <a:rPr lang="en-US" sz="2400">
                  <a:solidFill>
                    <a:schemeClr val="tx2"/>
                  </a:solidFill>
                </a:rPr>
                <a:t>z</a:t>
              </a:r>
            </a:p>
          </p:txBody>
        </p:sp>
        <p:sp>
          <p:nvSpPr>
            <p:cNvPr id="147492" name="Text Box 119"/>
            <p:cNvSpPr txBox="1">
              <a:spLocks noChangeArrowheads="1"/>
            </p:cNvSpPr>
            <p:nvPr/>
          </p:nvSpPr>
          <p:spPr bwMode="auto">
            <a:xfrm>
              <a:off x="2879725" y="5449888"/>
              <a:ext cx="336550" cy="457200"/>
            </a:xfrm>
            <a:prstGeom prst="rect">
              <a:avLst/>
            </a:prstGeom>
            <a:noFill/>
            <a:ln w="9525">
              <a:noFill/>
              <a:miter lim="800000"/>
              <a:headEnd/>
              <a:tailEnd/>
            </a:ln>
          </p:spPr>
          <p:txBody>
            <a:bodyPr wrap="none">
              <a:spAutoFit/>
            </a:bodyPr>
            <a:lstStyle/>
            <a:p>
              <a:r>
                <a:rPr lang="en-US" sz="2400">
                  <a:solidFill>
                    <a:schemeClr val="tx2"/>
                  </a:solidFill>
                </a:rPr>
                <a:t>y</a:t>
              </a:r>
            </a:p>
          </p:txBody>
        </p:sp>
        <p:sp>
          <p:nvSpPr>
            <p:cNvPr id="147493" name="Text Box 120"/>
            <p:cNvSpPr txBox="1">
              <a:spLocks noChangeArrowheads="1"/>
            </p:cNvSpPr>
            <p:nvPr/>
          </p:nvSpPr>
          <p:spPr bwMode="auto">
            <a:xfrm>
              <a:off x="4327525" y="4572000"/>
              <a:ext cx="268288" cy="457200"/>
            </a:xfrm>
            <a:prstGeom prst="rect">
              <a:avLst/>
            </a:prstGeom>
            <a:noFill/>
            <a:ln w="9525">
              <a:noFill/>
              <a:miter lim="800000"/>
              <a:headEnd/>
              <a:tailEnd/>
            </a:ln>
          </p:spPr>
          <p:txBody>
            <a:bodyPr wrap="none">
              <a:spAutoFit/>
            </a:bodyPr>
            <a:lstStyle/>
            <a:p>
              <a:r>
                <a:rPr lang="en-US" sz="2400">
                  <a:solidFill>
                    <a:schemeClr val="tx2"/>
                  </a:solidFill>
                </a:rPr>
                <a:t>t</a:t>
              </a:r>
            </a:p>
          </p:txBody>
        </p:sp>
      </p:grpSp>
      <p:sp>
        <p:nvSpPr>
          <p:cNvPr id="147461" name="Slide Number Placeholder 36"/>
          <p:cNvSpPr>
            <a:spLocks noGrp="1"/>
          </p:cNvSpPr>
          <p:nvPr>
            <p:ph type="sldNum" sz="quarter" idx="12"/>
          </p:nvPr>
        </p:nvSpPr>
        <p:spPr>
          <a:noFill/>
        </p:spPr>
        <p:txBody>
          <a:bodyPr/>
          <a:lstStyle/>
          <a:p>
            <a:fld id="{35F69D1C-2C88-4F3A-AB56-0E00B2AF6F9C}" type="slidenum">
              <a:rPr lang="en-US" smtClean="0"/>
              <a:pPr/>
              <a:t>102</a:t>
            </a:fld>
            <a:endParaRPr lang="en-US"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Number Placeholder 4"/>
          <p:cNvSpPr>
            <a:spLocks noGrp="1"/>
          </p:cNvSpPr>
          <p:nvPr>
            <p:ph type="sldNum" sz="quarter" idx="12"/>
          </p:nvPr>
        </p:nvSpPr>
        <p:spPr>
          <a:noFill/>
        </p:spPr>
        <p:txBody>
          <a:bodyPr/>
          <a:lstStyle/>
          <a:p>
            <a:fld id="{85ACF1D9-DCCC-4146-AAE7-FBF882068973}" type="slidenum">
              <a:rPr lang="en-US" smtClean="0"/>
              <a:pPr/>
              <a:t>103</a:t>
            </a:fld>
            <a:endParaRPr lang="en-US" smtClean="0"/>
          </a:p>
        </p:txBody>
      </p:sp>
      <p:sp>
        <p:nvSpPr>
          <p:cNvPr id="148483" name="Text Box 82"/>
          <p:cNvSpPr txBox="1">
            <a:spLocks noChangeArrowheads="1"/>
          </p:cNvSpPr>
          <p:nvPr/>
        </p:nvSpPr>
        <p:spPr bwMode="auto">
          <a:xfrm>
            <a:off x="4022725" y="76200"/>
            <a:ext cx="354013" cy="457200"/>
          </a:xfrm>
          <a:prstGeom prst="rect">
            <a:avLst/>
          </a:prstGeom>
          <a:noFill/>
          <a:ln w="9525">
            <a:noFill/>
            <a:miter lim="800000"/>
            <a:headEnd/>
            <a:tailEnd/>
          </a:ln>
        </p:spPr>
        <p:txBody>
          <a:bodyPr wrap="none">
            <a:spAutoFit/>
          </a:bodyPr>
          <a:lstStyle/>
          <a:p>
            <a:r>
              <a:rPr lang="en-US" sz="2400">
                <a:solidFill>
                  <a:schemeClr val="tx2"/>
                </a:solidFill>
              </a:rPr>
              <a:t>7</a:t>
            </a:r>
          </a:p>
        </p:txBody>
      </p:sp>
      <p:sp>
        <p:nvSpPr>
          <p:cNvPr id="148484" name="Text Box 112"/>
          <p:cNvSpPr txBox="1">
            <a:spLocks noChangeArrowheads="1"/>
          </p:cNvSpPr>
          <p:nvPr/>
        </p:nvSpPr>
        <p:spPr bwMode="auto">
          <a:xfrm>
            <a:off x="5318125" y="0"/>
            <a:ext cx="336550" cy="457200"/>
          </a:xfrm>
          <a:prstGeom prst="rect">
            <a:avLst/>
          </a:prstGeom>
          <a:noFill/>
          <a:ln w="9525">
            <a:noFill/>
            <a:miter lim="800000"/>
            <a:headEnd/>
            <a:tailEnd/>
          </a:ln>
        </p:spPr>
        <p:txBody>
          <a:bodyPr wrap="none">
            <a:spAutoFit/>
          </a:bodyPr>
          <a:lstStyle/>
          <a:p>
            <a:r>
              <a:rPr lang="en-US" sz="2400">
                <a:solidFill>
                  <a:schemeClr val="tx2"/>
                </a:solidFill>
              </a:rPr>
              <a:t>s</a:t>
            </a:r>
          </a:p>
        </p:txBody>
      </p:sp>
      <p:sp>
        <p:nvSpPr>
          <p:cNvPr id="148485" name="Line 5"/>
          <p:cNvSpPr>
            <a:spLocks noChangeShapeType="1"/>
          </p:cNvSpPr>
          <p:nvPr/>
        </p:nvSpPr>
        <p:spPr bwMode="auto">
          <a:xfrm flipV="1">
            <a:off x="1993900" y="719138"/>
            <a:ext cx="1263650" cy="1073150"/>
          </a:xfrm>
          <a:prstGeom prst="line">
            <a:avLst/>
          </a:prstGeom>
          <a:noFill/>
          <a:ln w="25400">
            <a:solidFill>
              <a:schemeClr val="tx1"/>
            </a:solidFill>
            <a:round/>
            <a:headEnd type="oval" w="med" len="med"/>
            <a:tailEnd type="oval" w="med" len="med"/>
          </a:ln>
        </p:spPr>
        <p:txBody>
          <a:bodyPr/>
          <a:lstStyle/>
          <a:p>
            <a:endParaRPr lang="en-US"/>
          </a:p>
        </p:txBody>
      </p:sp>
      <p:sp>
        <p:nvSpPr>
          <p:cNvPr id="148486" name="Line 6"/>
          <p:cNvSpPr>
            <a:spLocks noChangeShapeType="1"/>
          </p:cNvSpPr>
          <p:nvPr/>
        </p:nvSpPr>
        <p:spPr bwMode="auto">
          <a:xfrm flipV="1">
            <a:off x="3257550" y="628650"/>
            <a:ext cx="2371725" cy="90488"/>
          </a:xfrm>
          <a:prstGeom prst="line">
            <a:avLst/>
          </a:prstGeom>
          <a:noFill/>
          <a:ln w="25400">
            <a:solidFill>
              <a:schemeClr val="tx1"/>
            </a:solidFill>
            <a:round/>
            <a:headEnd/>
            <a:tailEnd/>
          </a:ln>
        </p:spPr>
        <p:txBody>
          <a:bodyPr/>
          <a:lstStyle/>
          <a:p>
            <a:endParaRPr lang="en-US"/>
          </a:p>
        </p:txBody>
      </p:sp>
      <p:sp>
        <p:nvSpPr>
          <p:cNvPr id="148487" name="Line 8"/>
          <p:cNvSpPr>
            <a:spLocks noChangeShapeType="1"/>
          </p:cNvSpPr>
          <p:nvPr/>
        </p:nvSpPr>
        <p:spPr bwMode="auto">
          <a:xfrm>
            <a:off x="1993900" y="1792288"/>
            <a:ext cx="1106488" cy="1252537"/>
          </a:xfrm>
          <a:prstGeom prst="line">
            <a:avLst/>
          </a:prstGeom>
          <a:noFill/>
          <a:ln w="25400">
            <a:solidFill>
              <a:schemeClr val="tx1"/>
            </a:solidFill>
            <a:round/>
            <a:headEnd/>
            <a:tailEnd/>
          </a:ln>
        </p:spPr>
        <p:txBody>
          <a:bodyPr/>
          <a:lstStyle/>
          <a:p>
            <a:endParaRPr lang="en-US"/>
          </a:p>
        </p:txBody>
      </p:sp>
      <p:sp>
        <p:nvSpPr>
          <p:cNvPr id="148488" name="Line 10"/>
          <p:cNvSpPr>
            <a:spLocks noChangeShapeType="1"/>
          </p:cNvSpPr>
          <p:nvPr/>
        </p:nvSpPr>
        <p:spPr bwMode="auto">
          <a:xfrm>
            <a:off x="3021013" y="3044825"/>
            <a:ext cx="4505325" cy="0"/>
          </a:xfrm>
          <a:prstGeom prst="line">
            <a:avLst/>
          </a:prstGeom>
          <a:noFill/>
          <a:ln w="25400">
            <a:solidFill>
              <a:schemeClr val="tx1"/>
            </a:solidFill>
            <a:round/>
            <a:headEnd type="oval" w="med" len="med"/>
            <a:tailEnd type="oval" w="med" len="med"/>
          </a:ln>
        </p:spPr>
        <p:txBody>
          <a:bodyPr/>
          <a:lstStyle/>
          <a:p>
            <a:endParaRPr lang="en-US"/>
          </a:p>
        </p:txBody>
      </p:sp>
      <p:sp>
        <p:nvSpPr>
          <p:cNvPr id="148489" name="Line 11"/>
          <p:cNvSpPr>
            <a:spLocks noChangeShapeType="1"/>
          </p:cNvSpPr>
          <p:nvPr/>
        </p:nvSpPr>
        <p:spPr bwMode="auto">
          <a:xfrm>
            <a:off x="5629275" y="628650"/>
            <a:ext cx="1027113" cy="806450"/>
          </a:xfrm>
          <a:prstGeom prst="line">
            <a:avLst/>
          </a:prstGeom>
          <a:noFill/>
          <a:ln w="25400">
            <a:solidFill>
              <a:schemeClr val="tx1"/>
            </a:solidFill>
            <a:round/>
            <a:headEnd/>
            <a:tailEnd/>
          </a:ln>
        </p:spPr>
        <p:txBody>
          <a:bodyPr/>
          <a:lstStyle/>
          <a:p>
            <a:endParaRPr lang="en-US"/>
          </a:p>
        </p:txBody>
      </p:sp>
      <p:sp>
        <p:nvSpPr>
          <p:cNvPr id="148490" name="Line 13"/>
          <p:cNvSpPr>
            <a:spLocks noChangeShapeType="1"/>
          </p:cNvSpPr>
          <p:nvPr/>
        </p:nvSpPr>
        <p:spPr bwMode="auto">
          <a:xfrm>
            <a:off x="6656388" y="1435100"/>
            <a:ext cx="790575" cy="1609725"/>
          </a:xfrm>
          <a:prstGeom prst="line">
            <a:avLst/>
          </a:prstGeom>
          <a:noFill/>
          <a:ln w="25400">
            <a:solidFill>
              <a:schemeClr val="tx1"/>
            </a:solidFill>
            <a:round/>
            <a:headEnd/>
            <a:tailEnd/>
          </a:ln>
        </p:spPr>
        <p:txBody>
          <a:bodyPr/>
          <a:lstStyle/>
          <a:p>
            <a:endParaRPr lang="en-US"/>
          </a:p>
        </p:txBody>
      </p:sp>
      <p:sp>
        <p:nvSpPr>
          <p:cNvPr id="148491" name="Text Box 15"/>
          <p:cNvSpPr txBox="1">
            <a:spLocks noChangeArrowheads="1"/>
          </p:cNvSpPr>
          <p:nvPr/>
        </p:nvSpPr>
        <p:spPr bwMode="auto">
          <a:xfrm>
            <a:off x="2151063" y="987425"/>
            <a:ext cx="711200" cy="395288"/>
          </a:xfrm>
          <a:prstGeom prst="rect">
            <a:avLst/>
          </a:prstGeom>
          <a:noFill/>
          <a:ln w="9525">
            <a:noFill/>
            <a:miter lim="800000"/>
            <a:headEnd/>
            <a:tailEnd/>
          </a:ln>
        </p:spPr>
        <p:txBody>
          <a:bodyPr>
            <a:spAutoFit/>
          </a:bodyPr>
          <a:lstStyle/>
          <a:p>
            <a:pPr>
              <a:spcBef>
                <a:spcPct val="50000"/>
              </a:spcBef>
            </a:pPr>
            <a:r>
              <a:rPr lang="en-US" sz="1600"/>
              <a:t>4</a:t>
            </a:r>
          </a:p>
        </p:txBody>
      </p:sp>
      <p:sp>
        <p:nvSpPr>
          <p:cNvPr id="148492" name="Line 68"/>
          <p:cNvSpPr>
            <a:spLocks noChangeShapeType="1"/>
          </p:cNvSpPr>
          <p:nvPr/>
        </p:nvSpPr>
        <p:spPr bwMode="auto">
          <a:xfrm flipH="1">
            <a:off x="3100388" y="719138"/>
            <a:ext cx="157162" cy="2325687"/>
          </a:xfrm>
          <a:prstGeom prst="line">
            <a:avLst/>
          </a:prstGeom>
          <a:noFill/>
          <a:ln w="9525">
            <a:solidFill>
              <a:schemeClr val="tx1"/>
            </a:solidFill>
            <a:round/>
            <a:headEnd/>
            <a:tailEnd/>
          </a:ln>
        </p:spPr>
        <p:txBody>
          <a:bodyPr/>
          <a:lstStyle/>
          <a:p>
            <a:endParaRPr lang="en-US"/>
          </a:p>
        </p:txBody>
      </p:sp>
      <p:sp>
        <p:nvSpPr>
          <p:cNvPr id="148493" name="Line 69"/>
          <p:cNvSpPr>
            <a:spLocks noChangeShapeType="1"/>
          </p:cNvSpPr>
          <p:nvPr/>
        </p:nvSpPr>
        <p:spPr bwMode="auto">
          <a:xfrm>
            <a:off x="3257550" y="719138"/>
            <a:ext cx="1423988" cy="1341437"/>
          </a:xfrm>
          <a:prstGeom prst="line">
            <a:avLst/>
          </a:prstGeom>
          <a:noFill/>
          <a:ln w="25400">
            <a:solidFill>
              <a:schemeClr val="tx1"/>
            </a:solidFill>
            <a:round/>
            <a:headEnd/>
            <a:tailEnd/>
          </a:ln>
        </p:spPr>
        <p:txBody>
          <a:bodyPr/>
          <a:lstStyle/>
          <a:p>
            <a:endParaRPr lang="en-US"/>
          </a:p>
        </p:txBody>
      </p:sp>
      <p:sp>
        <p:nvSpPr>
          <p:cNvPr id="148494" name="Line 70"/>
          <p:cNvSpPr>
            <a:spLocks noChangeShapeType="1"/>
          </p:cNvSpPr>
          <p:nvPr/>
        </p:nvSpPr>
        <p:spPr bwMode="auto">
          <a:xfrm flipV="1">
            <a:off x="4681538" y="628650"/>
            <a:ext cx="868362" cy="1431925"/>
          </a:xfrm>
          <a:prstGeom prst="line">
            <a:avLst/>
          </a:prstGeom>
          <a:noFill/>
          <a:ln w="25400">
            <a:solidFill>
              <a:schemeClr val="tx1"/>
            </a:solidFill>
            <a:round/>
            <a:headEnd type="oval" w="med" len="med"/>
            <a:tailEnd type="oval" w="med" len="med"/>
          </a:ln>
        </p:spPr>
        <p:txBody>
          <a:bodyPr/>
          <a:lstStyle/>
          <a:p>
            <a:endParaRPr lang="en-US"/>
          </a:p>
        </p:txBody>
      </p:sp>
      <p:sp>
        <p:nvSpPr>
          <p:cNvPr id="148495" name="Line 72"/>
          <p:cNvSpPr>
            <a:spLocks noChangeShapeType="1"/>
          </p:cNvSpPr>
          <p:nvPr/>
        </p:nvSpPr>
        <p:spPr bwMode="auto">
          <a:xfrm>
            <a:off x="4681538" y="2060575"/>
            <a:ext cx="790575" cy="984250"/>
          </a:xfrm>
          <a:prstGeom prst="line">
            <a:avLst/>
          </a:prstGeom>
          <a:noFill/>
          <a:ln w="25400">
            <a:solidFill>
              <a:schemeClr val="tx1"/>
            </a:solidFill>
            <a:round/>
            <a:headEnd type="oval" w="med" len="med"/>
            <a:tailEnd type="oval" w="med" len="med"/>
          </a:ln>
        </p:spPr>
        <p:txBody>
          <a:bodyPr/>
          <a:lstStyle/>
          <a:p>
            <a:endParaRPr lang="en-US"/>
          </a:p>
        </p:txBody>
      </p:sp>
      <p:sp>
        <p:nvSpPr>
          <p:cNvPr id="148496" name="Line 73"/>
          <p:cNvSpPr>
            <a:spLocks noChangeShapeType="1"/>
          </p:cNvSpPr>
          <p:nvPr/>
        </p:nvSpPr>
        <p:spPr bwMode="auto">
          <a:xfrm flipV="1">
            <a:off x="4681538" y="1435100"/>
            <a:ext cx="1974850" cy="625475"/>
          </a:xfrm>
          <a:prstGeom prst="line">
            <a:avLst/>
          </a:prstGeom>
          <a:noFill/>
          <a:ln w="25400">
            <a:solidFill>
              <a:schemeClr val="tx1"/>
            </a:solidFill>
            <a:round/>
            <a:headEnd type="oval" w="med" len="med"/>
            <a:tailEnd type="oval" w="med" len="med"/>
          </a:ln>
        </p:spPr>
        <p:txBody>
          <a:bodyPr/>
          <a:lstStyle/>
          <a:p>
            <a:endParaRPr lang="en-US"/>
          </a:p>
        </p:txBody>
      </p:sp>
      <p:sp>
        <p:nvSpPr>
          <p:cNvPr id="148497" name="Line 75"/>
          <p:cNvSpPr>
            <a:spLocks noChangeShapeType="1"/>
          </p:cNvSpPr>
          <p:nvPr/>
        </p:nvSpPr>
        <p:spPr bwMode="auto">
          <a:xfrm flipH="1">
            <a:off x="3100388" y="719138"/>
            <a:ext cx="157162" cy="2325687"/>
          </a:xfrm>
          <a:prstGeom prst="line">
            <a:avLst/>
          </a:prstGeom>
          <a:noFill/>
          <a:ln w="25400">
            <a:solidFill>
              <a:schemeClr val="tx1"/>
            </a:solidFill>
            <a:round/>
            <a:headEnd type="oval" w="med" len="med"/>
            <a:tailEnd type="oval" w="med" len="med"/>
          </a:ln>
        </p:spPr>
        <p:txBody>
          <a:bodyPr/>
          <a:lstStyle/>
          <a:p>
            <a:endParaRPr lang="en-US"/>
          </a:p>
        </p:txBody>
      </p:sp>
      <p:sp>
        <p:nvSpPr>
          <p:cNvPr id="148498" name="Text Box 83"/>
          <p:cNvSpPr txBox="1">
            <a:spLocks noChangeArrowheads="1"/>
          </p:cNvSpPr>
          <p:nvPr/>
        </p:nvSpPr>
        <p:spPr bwMode="auto">
          <a:xfrm>
            <a:off x="6088063" y="496888"/>
            <a:ext cx="366712"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48499" name="Text Box 84"/>
          <p:cNvSpPr txBox="1">
            <a:spLocks noChangeArrowheads="1"/>
          </p:cNvSpPr>
          <p:nvPr/>
        </p:nvSpPr>
        <p:spPr bwMode="auto">
          <a:xfrm>
            <a:off x="6956425" y="1749425"/>
            <a:ext cx="368300"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48500" name="Text Box 85"/>
          <p:cNvSpPr txBox="1">
            <a:spLocks noChangeArrowheads="1"/>
          </p:cNvSpPr>
          <p:nvPr/>
        </p:nvSpPr>
        <p:spPr bwMode="auto">
          <a:xfrm>
            <a:off x="6324600" y="3044825"/>
            <a:ext cx="366713" cy="536575"/>
          </a:xfrm>
          <a:prstGeom prst="rect">
            <a:avLst/>
          </a:prstGeom>
          <a:noFill/>
          <a:ln w="9525">
            <a:noFill/>
            <a:miter lim="800000"/>
            <a:headEnd/>
            <a:tailEnd/>
          </a:ln>
        </p:spPr>
        <p:txBody>
          <a:bodyPr wrap="none">
            <a:spAutoFit/>
          </a:bodyPr>
          <a:lstStyle/>
          <a:p>
            <a:r>
              <a:rPr lang="en-US" sz="2400">
                <a:solidFill>
                  <a:schemeClr val="tx2"/>
                </a:solidFill>
              </a:rPr>
              <a:t>5</a:t>
            </a:r>
          </a:p>
        </p:txBody>
      </p:sp>
      <p:sp>
        <p:nvSpPr>
          <p:cNvPr id="148501" name="Text Box 86"/>
          <p:cNvSpPr txBox="1">
            <a:spLocks noChangeArrowheads="1"/>
          </p:cNvSpPr>
          <p:nvPr/>
        </p:nvSpPr>
        <p:spPr bwMode="auto">
          <a:xfrm>
            <a:off x="4111625" y="3001963"/>
            <a:ext cx="366713"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48502" name="Text Box 87"/>
          <p:cNvSpPr txBox="1">
            <a:spLocks noChangeArrowheads="1"/>
          </p:cNvSpPr>
          <p:nvPr/>
        </p:nvSpPr>
        <p:spPr bwMode="auto">
          <a:xfrm>
            <a:off x="2292350" y="2239963"/>
            <a:ext cx="368300"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48503" name="Text Box 88"/>
          <p:cNvSpPr txBox="1">
            <a:spLocks noChangeArrowheads="1"/>
          </p:cNvSpPr>
          <p:nvPr/>
        </p:nvSpPr>
        <p:spPr bwMode="auto">
          <a:xfrm>
            <a:off x="3162300" y="1749425"/>
            <a:ext cx="366713" cy="536575"/>
          </a:xfrm>
          <a:prstGeom prst="rect">
            <a:avLst/>
          </a:prstGeom>
          <a:noFill/>
          <a:ln w="9525">
            <a:noFill/>
            <a:miter lim="800000"/>
            <a:headEnd/>
            <a:tailEnd/>
          </a:ln>
        </p:spPr>
        <p:txBody>
          <a:bodyPr wrap="none">
            <a:spAutoFit/>
          </a:bodyPr>
          <a:lstStyle/>
          <a:p>
            <a:r>
              <a:rPr lang="en-US" sz="2400">
                <a:solidFill>
                  <a:schemeClr val="tx2"/>
                </a:solidFill>
              </a:rPr>
              <a:t>2</a:t>
            </a:r>
          </a:p>
        </p:txBody>
      </p:sp>
      <p:sp>
        <p:nvSpPr>
          <p:cNvPr id="148504" name="Text Box 89"/>
          <p:cNvSpPr txBox="1">
            <a:spLocks noChangeArrowheads="1"/>
          </p:cNvSpPr>
          <p:nvPr/>
        </p:nvSpPr>
        <p:spPr bwMode="auto">
          <a:xfrm>
            <a:off x="3952875" y="1123950"/>
            <a:ext cx="366713"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48505" name="Text Box 90"/>
          <p:cNvSpPr txBox="1">
            <a:spLocks noChangeArrowheads="1"/>
          </p:cNvSpPr>
          <p:nvPr/>
        </p:nvSpPr>
        <p:spPr bwMode="auto">
          <a:xfrm>
            <a:off x="5059363" y="854075"/>
            <a:ext cx="368300" cy="538163"/>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48506" name="Text Box 91"/>
          <p:cNvSpPr txBox="1">
            <a:spLocks noChangeArrowheads="1"/>
          </p:cNvSpPr>
          <p:nvPr/>
        </p:nvSpPr>
        <p:spPr bwMode="auto">
          <a:xfrm>
            <a:off x="5849938" y="1481138"/>
            <a:ext cx="366712"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48507" name="Text Box 92"/>
          <p:cNvSpPr txBox="1">
            <a:spLocks noChangeArrowheads="1"/>
          </p:cNvSpPr>
          <p:nvPr/>
        </p:nvSpPr>
        <p:spPr bwMode="auto">
          <a:xfrm>
            <a:off x="5059363" y="2286000"/>
            <a:ext cx="368300" cy="536575"/>
          </a:xfrm>
          <a:prstGeom prst="rect">
            <a:avLst/>
          </a:prstGeom>
          <a:noFill/>
          <a:ln w="9525">
            <a:noFill/>
            <a:miter lim="800000"/>
            <a:headEnd/>
            <a:tailEnd/>
          </a:ln>
        </p:spPr>
        <p:txBody>
          <a:bodyPr wrap="none">
            <a:spAutoFit/>
          </a:bodyPr>
          <a:lstStyle/>
          <a:p>
            <a:r>
              <a:rPr lang="en-US" sz="2400">
                <a:solidFill>
                  <a:schemeClr val="tx2"/>
                </a:solidFill>
              </a:rPr>
              <a:t>4</a:t>
            </a:r>
          </a:p>
        </p:txBody>
      </p:sp>
      <p:sp>
        <p:nvSpPr>
          <p:cNvPr id="58" name="Text Box 110"/>
          <p:cNvSpPr txBox="1">
            <a:spLocks noChangeArrowheads="1"/>
          </p:cNvSpPr>
          <p:nvPr/>
        </p:nvSpPr>
        <p:spPr bwMode="auto">
          <a:xfrm>
            <a:off x="1660525" y="1392238"/>
            <a:ext cx="366713" cy="536575"/>
          </a:xfrm>
          <a:prstGeom prst="rect">
            <a:avLst/>
          </a:prstGeom>
          <a:noFill/>
          <a:ln w="9525">
            <a:noFill/>
            <a:miter lim="800000"/>
            <a:headEnd/>
            <a:tailEnd/>
          </a:ln>
        </p:spPr>
        <p:txBody>
          <a:bodyPr wrap="none">
            <a:spAutoFit/>
          </a:bodyPr>
          <a:lstStyle/>
          <a:p>
            <a:r>
              <a:rPr lang="en-US" sz="2400">
                <a:solidFill>
                  <a:schemeClr val="tx2"/>
                </a:solidFill>
              </a:rPr>
              <a:t>u</a:t>
            </a:r>
          </a:p>
        </p:txBody>
      </p:sp>
      <p:sp>
        <p:nvSpPr>
          <p:cNvPr id="148509" name="Text Box 111"/>
          <p:cNvSpPr txBox="1">
            <a:spLocks noChangeArrowheads="1"/>
          </p:cNvSpPr>
          <p:nvPr/>
        </p:nvSpPr>
        <p:spPr bwMode="auto">
          <a:xfrm>
            <a:off x="3082925" y="228600"/>
            <a:ext cx="296863" cy="536575"/>
          </a:xfrm>
          <a:prstGeom prst="rect">
            <a:avLst/>
          </a:prstGeom>
          <a:noFill/>
          <a:ln w="9525">
            <a:noFill/>
            <a:miter lim="800000"/>
            <a:headEnd/>
            <a:tailEnd/>
          </a:ln>
        </p:spPr>
        <p:txBody>
          <a:bodyPr wrap="none">
            <a:spAutoFit/>
          </a:bodyPr>
          <a:lstStyle/>
          <a:p>
            <a:r>
              <a:rPr lang="en-US" sz="2400">
                <a:solidFill>
                  <a:schemeClr val="tx2"/>
                </a:solidFill>
              </a:rPr>
              <a:t>r</a:t>
            </a:r>
          </a:p>
        </p:txBody>
      </p:sp>
      <p:sp>
        <p:nvSpPr>
          <p:cNvPr id="148510" name="Text Box 113"/>
          <p:cNvSpPr txBox="1">
            <a:spLocks noChangeArrowheads="1"/>
          </p:cNvSpPr>
          <p:nvPr/>
        </p:nvSpPr>
        <p:spPr bwMode="auto">
          <a:xfrm>
            <a:off x="6640513" y="1033463"/>
            <a:ext cx="349250" cy="536575"/>
          </a:xfrm>
          <a:prstGeom prst="rect">
            <a:avLst/>
          </a:prstGeom>
          <a:noFill/>
          <a:ln w="9525">
            <a:noFill/>
            <a:miter lim="800000"/>
            <a:headEnd/>
            <a:tailEnd/>
          </a:ln>
        </p:spPr>
        <p:txBody>
          <a:bodyPr wrap="none">
            <a:spAutoFit/>
          </a:bodyPr>
          <a:lstStyle/>
          <a:p>
            <a:r>
              <a:rPr lang="en-US" sz="2400">
                <a:solidFill>
                  <a:schemeClr val="tx2"/>
                </a:solidFill>
              </a:rPr>
              <a:t>x</a:t>
            </a:r>
          </a:p>
        </p:txBody>
      </p:sp>
      <p:sp>
        <p:nvSpPr>
          <p:cNvPr id="148511" name="Text Box 114"/>
          <p:cNvSpPr txBox="1">
            <a:spLocks noChangeArrowheads="1"/>
          </p:cNvSpPr>
          <p:nvPr/>
        </p:nvSpPr>
        <p:spPr bwMode="auto">
          <a:xfrm>
            <a:off x="7580313" y="2733675"/>
            <a:ext cx="420687" cy="536575"/>
          </a:xfrm>
          <a:prstGeom prst="rect">
            <a:avLst/>
          </a:prstGeom>
          <a:noFill/>
          <a:ln w="9525">
            <a:noFill/>
            <a:miter lim="800000"/>
            <a:headEnd/>
            <a:tailEnd/>
          </a:ln>
        </p:spPr>
        <p:txBody>
          <a:bodyPr wrap="none">
            <a:spAutoFit/>
          </a:bodyPr>
          <a:lstStyle/>
          <a:p>
            <a:r>
              <a:rPr lang="en-US" sz="2400">
                <a:solidFill>
                  <a:schemeClr val="tx2"/>
                </a:solidFill>
              </a:rPr>
              <a:t>w</a:t>
            </a:r>
          </a:p>
        </p:txBody>
      </p:sp>
      <p:sp>
        <p:nvSpPr>
          <p:cNvPr id="148512" name="Text Box 115"/>
          <p:cNvSpPr txBox="1">
            <a:spLocks noChangeArrowheads="1"/>
          </p:cNvSpPr>
          <p:nvPr/>
        </p:nvSpPr>
        <p:spPr bwMode="auto">
          <a:xfrm>
            <a:off x="5375275" y="2913063"/>
            <a:ext cx="349250" cy="536575"/>
          </a:xfrm>
          <a:prstGeom prst="rect">
            <a:avLst/>
          </a:prstGeom>
          <a:noFill/>
          <a:ln w="9525">
            <a:noFill/>
            <a:miter lim="800000"/>
            <a:headEnd/>
            <a:tailEnd/>
          </a:ln>
        </p:spPr>
        <p:txBody>
          <a:bodyPr wrap="none">
            <a:spAutoFit/>
          </a:bodyPr>
          <a:lstStyle/>
          <a:p>
            <a:r>
              <a:rPr lang="en-US" sz="2400">
                <a:solidFill>
                  <a:schemeClr val="tx2"/>
                </a:solidFill>
              </a:rPr>
              <a:t>z</a:t>
            </a:r>
          </a:p>
        </p:txBody>
      </p:sp>
      <p:sp>
        <p:nvSpPr>
          <p:cNvPr id="148513" name="Text Box 119"/>
          <p:cNvSpPr txBox="1">
            <a:spLocks noChangeArrowheads="1"/>
          </p:cNvSpPr>
          <p:nvPr/>
        </p:nvSpPr>
        <p:spPr bwMode="auto">
          <a:xfrm>
            <a:off x="3005138" y="3001963"/>
            <a:ext cx="347662" cy="536575"/>
          </a:xfrm>
          <a:prstGeom prst="rect">
            <a:avLst/>
          </a:prstGeom>
          <a:noFill/>
          <a:ln w="9525">
            <a:noFill/>
            <a:miter lim="800000"/>
            <a:headEnd/>
            <a:tailEnd/>
          </a:ln>
        </p:spPr>
        <p:txBody>
          <a:bodyPr wrap="none">
            <a:spAutoFit/>
          </a:bodyPr>
          <a:lstStyle/>
          <a:p>
            <a:r>
              <a:rPr lang="en-US" sz="2400">
                <a:solidFill>
                  <a:schemeClr val="tx2"/>
                </a:solidFill>
              </a:rPr>
              <a:t>y</a:t>
            </a:r>
          </a:p>
        </p:txBody>
      </p:sp>
      <p:sp>
        <p:nvSpPr>
          <p:cNvPr id="148514" name="Text Box 120"/>
          <p:cNvSpPr txBox="1">
            <a:spLocks noChangeArrowheads="1"/>
          </p:cNvSpPr>
          <p:nvPr/>
        </p:nvSpPr>
        <p:spPr bwMode="auto">
          <a:xfrm>
            <a:off x="4506913" y="1971675"/>
            <a:ext cx="277812" cy="536575"/>
          </a:xfrm>
          <a:prstGeom prst="rect">
            <a:avLst/>
          </a:prstGeom>
          <a:noFill/>
          <a:ln w="9525">
            <a:noFill/>
            <a:miter lim="800000"/>
            <a:headEnd/>
            <a:tailEnd/>
          </a:ln>
        </p:spPr>
        <p:txBody>
          <a:bodyPr wrap="none">
            <a:spAutoFit/>
          </a:bodyPr>
          <a:lstStyle/>
          <a:p>
            <a:r>
              <a:rPr lang="en-US" sz="2400">
                <a:solidFill>
                  <a:schemeClr val="tx2"/>
                </a:solidFill>
              </a:rPr>
              <a:t>t</a:t>
            </a:r>
          </a:p>
        </p:txBody>
      </p:sp>
      <p:graphicFrame>
        <p:nvGraphicFramePr>
          <p:cNvPr id="67" name="Group 157"/>
          <p:cNvGraphicFramePr>
            <a:graphicFrameLocks noGrp="1"/>
          </p:cNvGraphicFramePr>
          <p:nvPr>
            <p:ph idx="1"/>
          </p:nvPr>
        </p:nvGraphicFramePr>
        <p:xfrm>
          <a:off x="685800" y="4724400"/>
          <a:ext cx="7953375" cy="1036638"/>
        </p:xfrm>
        <a:graphic>
          <a:graphicData uri="http://schemas.openxmlformats.org/drawingml/2006/table">
            <a:tbl>
              <a:tblPr/>
              <a:tblGrid>
                <a:gridCol w="1028700"/>
                <a:gridCol w="923925"/>
                <a:gridCol w="1028700"/>
                <a:gridCol w="1028700"/>
                <a:gridCol w="893763"/>
                <a:gridCol w="1028700"/>
                <a:gridCol w="992187"/>
                <a:gridCol w="1028700"/>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u</a:t>
                      </a:r>
                      <a:r>
                        <a:rPr kumimoji="0" lang="en-US" sz="2800" b="0" i="0" u="none" strike="noStrike" cap="none" normalizeH="0" baseline="-25000" smtClean="0">
                          <a:ln>
                            <a:noFill/>
                          </a:ln>
                          <a:solidFill>
                            <a:schemeClr val="tx1"/>
                          </a:solidFill>
                          <a:effectLst/>
                          <a:latin typeface="Arial" charset="0"/>
                        </a:rPr>
                        <a:t>0</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3000" fill="hold"/>
                                        <p:tgtEl>
                                          <p:spTgt spid="58"/>
                                        </p:tgtEl>
                                        <p:attrNameLst>
                                          <p:attrName>stroke.color</p:attrName>
                                        </p:attrNameLst>
                                      </p:cBhvr>
                                      <p:to>
                                        <a:srgbClr val="FF0000"/>
                                      </p:to>
                                    </p:animClr>
                                    <p:set>
                                      <p:cBhvr>
                                        <p:cTn id="7" dur="3000" fill="hold"/>
                                        <p:tgtEl>
                                          <p:spTgt spid="5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left)">
                                      <p:cBhvr>
                                        <p:cTn id="12" dur="5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4"/>
          <p:cNvSpPr>
            <a:spLocks noGrp="1"/>
          </p:cNvSpPr>
          <p:nvPr>
            <p:ph type="sldNum" sz="quarter" idx="12"/>
          </p:nvPr>
        </p:nvSpPr>
        <p:spPr>
          <a:noFill/>
        </p:spPr>
        <p:txBody>
          <a:bodyPr/>
          <a:lstStyle/>
          <a:p>
            <a:fld id="{46A2FC47-68CC-4C8E-953B-9D21884EDD4D}" type="slidenum">
              <a:rPr lang="en-US" smtClean="0"/>
              <a:pPr/>
              <a:t>104</a:t>
            </a:fld>
            <a:endParaRPr lang="en-US" smtClean="0"/>
          </a:p>
        </p:txBody>
      </p:sp>
      <p:sp>
        <p:nvSpPr>
          <p:cNvPr id="149507" name="Text Box 82"/>
          <p:cNvSpPr txBox="1">
            <a:spLocks noChangeArrowheads="1"/>
          </p:cNvSpPr>
          <p:nvPr/>
        </p:nvSpPr>
        <p:spPr bwMode="auto">
          <a:xfrm>
            <a:off x="4022725" y="76200"/>
            <a:ext cx="354013" cy="457200"/>
          </a:xfrm>
          <a:prstGeom prst="rect">
            <a:avLst/>
          </a:prstGeom>
          <a:noFill/>
          <a:ln w="9525">
            <a:noFill/>
            <a:miter lim="800000"/>
            <a:headEnd/>
            <a:tailEnd/>
          </a:ln>
        </p:spPr>
        <p:txBody>
          <a:bodyPr wrap="none">
            <a:spAutoFit/>
          </a:bodyPr>
          <a:lstStyle/>
          <a:p>
            <a:r>
              <a:rPr lang="en-US" sz="2400">
                <a:solidFill>
                  <a:schemeClr val="tx2"/>
                </a:solidFill>
              </a:rPr>
              <a:t>7</a:t>
            </a:r>
          </a:p>
        </p:txBody>
      </p:sp>
      <p:sp>
        <p:nvSpPr>
          <p:cNvPr id="149508" name="Text Box 112"/>
          <p:cNvSpPr txBox="1">
            <a:spLocks noChangeArrowheads="1"/>
          </p:cNvSpPr>
          <p:nvPr/>
        </p:nvSpPr>
        <p:spPr bwMode="auto">
          <a:xfrm>
            <a:off x="5318125" y="0"/>
            <a:ext cx="336550" cy="457200"/>
          </a:xfrm>
          <a:prstGeom prst="rect">
            <a:avLst/>
          </a:prstGeom>
          <a:noFill/>
          <a:ln w="9525">
            <a:noFill/>
            <a:miter lim="800000"/>
            <a:headEnd/>
            <a:tailEnd/>
          </a:ln>
        </p:spPr>
        <p:txBody>
          <a:bodyPr wrap="none">
            <a:spAutoFit/>
          </a:bodyPr>
          <a:lstStyle/>
          <a:p>
            <a:r>
              <a:rPr lang="en-US" sz="2400">
                <a:solidFill>
                  <a:schemeClr val="tx2"/>
                </a:solidFill>
              </a:rPr>
              <a:t>s</a:t>
            </a:r>
          </a:p>
        </p:txBody>
      </p:sp>
      <p:sp>
        <p:nvSpPr>
          <p:cNvPr id="34" name="Line 5"/>
          <p:cNvSpPr>
            <a:spLocks noChangeShapeType="1"/>
          </p:cNvSpPr>
          <p:nvPr/>
        </p:nvSpPr>
        <p:spPr bwMode="auto">
          <a:xfrm flipV="1">
            <a:off x="1993900" y="719138"/>
            <a:ext cx="1263650" cy="1073150"/>
          </a:xfrm>
          <a:prstGeom prst="line">
            <a:avLst/>
          </a:prstGeom>
          <a:noFill/>
          <a:ln w="25400">
            <a:solidFill>
              <a:schemeClr val="tx1"/>
            </a:solidFill>
            <a:round/>
            <a:headEnd type="oval" w="med" len="med"/>
            <a:tailEnd type="oval" w="med" len="med"/>
          </a:ln>
        </p:spPr>
        <p:txBody>
          <a:bodyPr/>
          <a:lstStyle/>
          <a:p>
            <a:endParaRPr lang="en-US"/>
          </a:p>
        </p:txBody>
      </p:sp>
      <p:sp>
        <p:nvSpPr>
          <p:cNvPr id="35" name="Line 6"/>
          <p:cNvSpPr>
            <a:spLocks noChangeShapeType="1"/>
          </p:cNvSpPr>
          <p:nvPr/>
        </p:nvSpPr>
        <p:spPr bwMode="auto">
          <a:xfrm flipV="1">
            <a:off x="3257550" y="628650"/>
            <a:ext cx="2371725" cy="90488"/>
          </a:xfrm>
          <a:prstGeom prst="line">
            <a:avLst/>
          </a:prstGeom>
          <a:noFill/>
          <a:ln w="25400">
            <a:solidFill>
              <a:schemeClr val="tx1"/>
            </a:solidFill>
            <a:round/>
            <a:headEnd/>
            <a:tailEnd/>
          </a:ln>
        </p:spPr>
        <p:txBody>
          <a:bodyPr/>
          <a:lstStyle/>
          <a:p>
            <a:endParaRPr lang="en-US"/>
          </a:p>
        </p:txBody>
      </p:sp>
      <p:sp>
        <p:nvSpPr>
          <p:cNvPr id="36" name="Line 8"/>
          <p:cNvSpPr>
            <a:spLocks noChangeShapeType="1"/>
          </p:cNvSpPr>
          <p:nvPr/>
        </p:nvSpPr>
        <p:spPr bwMode="auto">
          <a:xfrm>
            <a:off x="1993900" y="1792288"/>
            <a:ext cx="1106488" cy="1252537"/>
          </a:xfrm>
          <a:prstGeom prst="line">
            <a:avLst/>
          </a:prstGeom>
          <a:noFill/>
          <a:ln w="25400">
            <a:solidFill>
              <a:schemeClr val="tx1"/>
            </a:solidFill>
            <a:round/>
            <a:headEnd/>
            <a:tailEnd/>
          </a:ln>
        </p:spPr>
        <p:txBody>
          <a:bodyPr/>
          <a:lstStyle/>
          <a:p>
            <a:endParaRPr lang="en-US"/>
          </a:p>
        </p:txBody>
      </p:sp>
      <p:sp>
        <p:nvSpPr>
          <p:cNvPr id="37" name="Line 10"/>
          <p:cNvSpPr>
            <a:spLocks noChangeShapeType="1"/>
          </p:cNvSpPr>
          <p:nvPr/>
        </p:nvSpPr>
        <p:spPr bwMode="auto">
          <a:xfrm>
            <a:off x="3021013" y="3044825"/>
            <a:ext cx="4505325" cy="0"/>
          </a:xfrm>
          <a:prstGeom prst="line">
            <a:avLst/>
          </a:prstGeom>
          <a:noFill/>
          <a:ln w="25400">
            <a:solidFill>
              <a:schemeClr val="tx1"/>
            </a:solidFill>
            <a:round/>
            <a:headEnd type="oval" w="med" len="med"/>
            <a:tailEnd type="oval" w="med" len="med"/>
          </a:ln>
        </p:spPr>
        <p:txBody>
          <a:bodyPr/>
          <a:lstStyle/>
          <a:p>
            <a:endParaRPr lang="en-US"/>
          </a:p>
        </p:txBody>
      </p:sp>
      <p:sp>
        <p:nvSpPr>
          <p:cNvPr id="38" name="Line 11"/>
          <p:cNvSpPr>
            <a:spLocks noChangeShapeType="1"/>
          </p:cNvSpPr>
          <p:nvPr/>
        </p:nvSpPr>
        <p:spPr bwMode="auto">
          <a:xfrm>
            <a:off x="5629275" y="628650"/>
            <a:ext cx="1027113" cy="806450"/>
          </a:xfrm>
          <a:prstGeom prst="line">
            <a:avLst/>
          </a:prstGeom>
          <a:noFill/>
          <a:ln w="25400">
            <a:solidFill>
              <a:schemeClr val="tx1"/>
            </a:solidFill>
            <a:round/>
            <a:headEnd/>
            <a:tailEnd/>
          </a:ln>
        </p:spPr>
        <p:txBody>
          <a:bodyPr/>
          <a:lstStyle/>
          <a:p>
            <a:endParaRPr lang="en-US"/>
          </a:p>
        </p:txBody>
      </p:sp>
      <p:sp>
        <p:nvSpPr>
          <p:cNvPr id="39" name="Line 13"/>
          <p:cNvSpPr>
            <a:spLocks noChangeShapeType="1"/>
          </p:cNvSpPr>
          <p:nvPr/>
        </p:nvSpPr>
        <p:spPr bwMode="auto">
          <a:xfrm>
            <a:off x="6656388" y="1435100"/>
            <a:ext cx="790575" cy="1609725"/>
          </a:xfrm>
          <a:prstGeom prst="line">
            <a:avLst/>
          </a:prstGeom>
          <a:noFill/>
          <a:ln w="25400">
            <a:solidFill>
              <a:schemeClr val="tx1"/>
            </a:solidFill>
            <a:round/>
            <a:headEnd/>
            <a:tailEnd/>
          </a:ln>
        </p:spPr>
        <p:txBody>
          <a:bodyPr/>
          <a:lstStyle/>
          <a:p>
            <a:endParaRPr lang="en-US"/>
          </a:p>
        </p:txBody>
      </p:sp>
      <p:sp>
        <p:nvSpPr>
          <p:cNvPr id="40" name="Text Box 15"/>
          <p:cNvSpPr txBox="1">
            <a:spLocks noChangeArrowheads="1"/>
          </p:cNvSpPr>
          <p:nvPr/>
        </p:nvSpPr>
        <p:spPr bwMode="auto">
          <a:xfrm>
            <a:off x="2151063" y="987425"/>
            <a:ext cx="711200" cy="395288"/>
          </a:xfrm>
          <a:prstGeom prst="rect">
            <a:avLst/>
          </a:prstGeom>
          <a:noFill/>
          <a:ln w="9525">
            <a:noFill/>
            <a:miter lim="800000"/>
            <a:headEnd/>
            <a:tailEnd/>
          </a:ln>
        </p:spPr>
        <p:txBody>
          <a:bodyPr>
            <a:spAutoFit/>
          </a:bodyPr>
          <a:lstStyle/>
          <a:p>
            <a:pPr>
              <a:spcBef>
                <a:spcPct val="50000"/>
              </a:spcBef>
            </a:pPr>
            <a:r>
              <a:rPr lang="en-US" sz="1600"/>
              <a:t>4</a:t>
            </a:r>
          </a:p>
        </p:txBody>
      </p:sp>
      <p:sp>
        <p:nvSpPr>
          <p:cNvPr id="41" name="Line 68"/>
          <p:cNvSpPr>
            <a:spLocks noChangeShapeType="1"/>
          </p:cNvSpPr>
          <p:nvPr/>
        </p:nvSpPr>
        <p:spPr bwMode="auto">
          <a:xfrm flipH="1">
            <a:off x="3100388" y="719138"/>
            <a:ext cx="157162" cy="2325687"/>
          </a:xfrm>
          <a:prstGeom prst="line">
            <a:avLst/>
          </a:prstGeom>
          <a:noFill/>
          <a:ln w="9525">
            <a:solidFill>
              <a:schemeClr val="tx1"/>
            </a:solidFill>
            <a:round/>
            <a:headEnd/>
            <a:tailEnd/>
          </a:ln>
        </p:spPr>
        <p:txBody>
          <a:bodyPr/>
          <a:lstStyle/>
          <a:p>
            <a:endParaRPr lang="en-US"/>
          </a:p>
        </p:txBody>
      </p:sp>
      <p:sp>
        <p:nvSpPr>
          <p:cNvPr id="42" name="Line 69"/>
          <p:cNvSpPr>
            <a:spLocks noChangeShapeType="1"/>
          </p:cNvSpPr>
          <p:nvPr/>
        </p:nvSpPr>
        <p:spPr bwMode="auto">
          <a:xfrm>
            <a:off x="3257550" y="719138"/>
            <a:ext cx="1423988" cy="1341437"/>
          </a:xfrm>
          <a:prstGeom prst="line">
            <a:avLst/>
          </a:prstGeom>
          <a:noFill/>
          <a:ln w="25400">
            <a:solidFill>
              <a:schemeClr val="tx1"/>
            </a:solidFill>
            <a:round/>
            <a:headEnd/>
            <a:tailEnd/>
          </a:ln>
        </p:spPr>
        <p:txBody>
          <a:bodyPr/>
          <a:lstStyle/>
          <a:p>
            <a:endParaRPr lang="en-US"/>
          </a:p>
        </p:txBody>
      </p:sp>
      <p:sp>
        <p:nvSpPr>
          <p:cNvPr id="43" name="Line 70"/>
          <p:cNvSpPr>
            <a:spLocks noChangeShapeType="1"/>
          </p:cNvSpPr>
          <p:nvPr/>
        </p:nvSpPr>
        <p:spPr bwMode="auto">
          <a:xfrm flipV="1">
            <a:off x="4681538" y="628650"/>
            <a:ext cx="868362" cy="1431925"/>
          </a:xfrm>
          <a:prstGeom prst="line">
            <a:avLst/>
          </a:prstGeom>
          <a:noFill/>
          <a:ln w="25400">
            <a:solidFill>
              <a:schemeClr val="tx1"/>
            </a:solidFill>
            <a:round/>
            <a:headEnd type="oval" w="med" len="med"/>
            <a:tailEnd type="oval" w="med" len="med"/>
          </a:ln>
        </p:spPr>
        <p:txBody>
          <a:bodyPr/>
          <a:lstStyle/>
          <a:p>
            <a:endParaRPr lang="en-US"/>
          </a:p>
        </p:txBody>
      </p:sp>
      <p:sp>
        <p:nvSpPr>
          <p:cNvPr id="44" name="Line 72"/>
          <p:cNvSpPr>
            <a:spLocks noChangeShapeType="1"/>
          </p:cNvSpPr>
          <p:nvPr/>
        </p:nvSpPr>
        <p:spPr bwMode="auto">
          <a:xfrm>
            <a:off x="4681538" y="2060575"/>
            <a:ext cx="790575" cy="984250"/>
          </a:xfrm>
          <a:prstGeom prst="line">
            <a:avLst/>
          </a:prstGeom>
          <a:noFill/>
          <a:ln w="25400">
            <a:solidFill>
              <a:schemeClr val="tx1"/>
            </a:solidFill>
            <a:round/>
            <a:headEnd type="oval" w="med" len="med"/>
            <a:tailEnd type="oval" w="med" len="med"/>
          </a:ln>
        </p:spPr>
        <p:txBody>
          <a:bodyPr/>
          <a:lstStyle/>
          <a:p>
            <a:endParaRPr lang="en-US"/>
          </a:p>
        </p:txBody>
      </p:sp>
      <p:sp>
        <p:nvSpPr>
          <p:cNvPr id="45" name="Line 73"/>
          <p:cNvSpPr>
            <a:spLocks noChangeShapeType="1"/>
          </p:cNvSpPr>
          <p:nvPr/>
        </p:nvSpPr>
        <p:spPr bwMode="auto">
          <a:xfrm flipV="1">
            <a:off x="4681538" y="1435100"/>
            <a:ext cx="1974850" cy="625475"/>
          </a:xfrm>
          <a:prstGeom prst="line">
            <a:avLst/>
          </a:prstGeom>
          <a:noFill/>
          <a:ln w="25400">
            <a:solidFill>
              <a:schemeClr val="tx1"/>
            </a:solidFill>
            <a:round/>
            <a:headEnd type="oval" w="med" len="med"/>
            <a:tailEnd type="oval" w="med" len="med"/>
          </a:ln>
        </p:spPr>
        <p:txBody>
          <a:bodyPr/>
          <a:lstStyle/>
          <a:p>
            <a:endParaRPr lang="en-US"/>
          </a:p>
        </p:txBody>
      </p:sp>
      <p:sp>
        <p:nvSpPr>
          <p:cNvPr id="46" name="Line 75"/>
          <p:cNvSpPr>
            <a:spLocks noChangeShapeType="1"/>
          </p:cNvSpPr>
          <p:nvPr/>
        </p:nvSpPr>
        <p:spPr bwMode="auto">
          <a:xfrm flipH="1">
            <a:off x="3100388" y="719138"/>
            <a:ext cx="157162" cy="2325687"/>
          </a:xfrm>
          <a:prstGeom prst="line">
            <a:avLst/>
          </a:prstGeom>
          <a:noFill/>
          <a:ln w="25400">
            <a:solidFill>
              <a:schemeClr val="tx1"/>
            </a:solidFill>
            <a:round/>
            <a:headEnd type="oval" w="med" len="med"/>
            <a:tailEnd type="oval" w="med" len="med"/>
          </a:ln>
        </p:spPr>
        <p:txBody>
          <a:bodyPr/>
          <a:lstStyle/>
          <a:p>
            <a:endParaRPr lang="en-US"/>
          </a:p>
        </p:txBody>
      </p:sp>
      <p:sp>
        <p:nvSpPr>
          <p:cNvPr id="48" name="Text Box 83"/>
          <p:cNvSpPr txBox="1">
            <a:spLocks noChangeArrowheads="1"/>
          </p:cNvSpPr>
          <p:nvPr/>
        </p:nvSpPr>
        <p:spPr bwMode="auto">
          <a:xfrm>
            <a:off x="6088063" y="496888"/>
            <a:ext cx="366712"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49" name="Text Box 84"/>
          <p:cNvSpPr txBox="1">
            <a:spLocks noChangeArrowheads="1"/>
          </p:cNvSpPr>
          <p:nvPr/>
        </p:nvSpPr>
        <p:spPr bwMode="auto">
          <a:xfrm>
            <a:off x="6956425" y="1749425"/>
            <a:ext cx="368300"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49524" name="Text Box 85"/>
          <p:cNvSpPr txBox="1">
            <a:spLocks noChangeArrowheads="1"/>
          </p:cNvSpPr>
          <p:nvPr/>
        </p:nvSpPr>
        <p:spPr bwMode="auto">
          <a:xfrm>
            <a:off x="6324600" y="3044825"/>
            <a:ext cx="366713" cy="536575"/>
          </a:xfrm>
          <a:prstGeom prst="rect">
            <a:avLst/>
          </a:prstGeom>
          <a:noFill/>
          <a:ln w="9525">
            <a:noFill/>
            <a:miter lim="800000"/>
            <a:headEnd/>
            <a:tailEnd/>
          </a:ln>
        </p:spPr>
        <p:txBody>
          <a:bodyPr wrap="none">
            <a:spAutoFit/>
          </a:bodyPr>
          <a:lstStyle/>
          <a:p>
            <a:r>
              <a:rPr lang="en-US" sz="2400">
                <a:solidFill>
                  <a:schemeClr val="tx2"/>
                </a:solidFill>
              </a:rPr>
              <a:t>5</a:t>
            </a:r>
          </a:p>
        </p:txBody>
      </p:sp>
      <p:sp>
        <p:nvSpPr>
          <p:cNvPr id="149525" name="Text Box 86"/>
          <p:cNvSpPr txBox="1">
            <a:spLocks noChangeArrowheads="1"/>
          </p:cNvSpPr>
          <p:nvPr/>
        </p:nvSpPr>
        <p:spPr bwMode="auto">
          <a:xfrm>
            <a:off x="4111625" y="3001963"/>
            <a:ext cx="366713"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52" name="Text Box 87"/>
          <p:cNvSpPr txBox="1">
            <a:spLocks noChangeArrowheads="1"/>
          </p:cNvSpPr>
          <p:nvPr/>
        </p:nvSpPr>
        <p:spPr bwMode="auto">
          <a:xfrm>
            <a:off x="2292350" y="2239963"/>
            <a:ext cx="368300"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53" name="Text Box 88"/>
          <p:cNvSpPr txBox="1">
            <a:spLocks noChangeArrowheads="1"/>
          </p:cNvSpPr>
          <p:nvPr/>
        </p:nvSpPr>
        <p:spPr bwMode="auto">
          <a:xfrm>
            <a:off x="3162300" y="1749425"/>
            <a:ext cx="366713" cy="536575"/>
          </a:xfrm>
          <a:prstGeom prst="rect">
            <a:avLst/>
          </a:prstGeom>
          <a:noFill/>
          <a:ln w="9525">
            <a:noFill/>
            <a:miter lim="800000"/>
            <a:headEnd/>
            <a:tailEnd/>
          </a:ln>
        </p:spPr>
        <p:txBody>
          <a:bodyPr wrap="none">
            <a:spAutoFit/>
          </a:bodyPr>
          <a:lstStyle/>
          <a:p>
            <a:r>
              <a:rPr lang="en-US" sz="2400">
                <a:solidFill>
                  <a:schemeClr val="tx2"/>
                </a:solidFill>
              </a:rPr>
              <a:t>2</a:t>
            </a:r>
          </a:p>
        </p:txBody>
      </p:sp>
      <p:sp>
        <p:nvSpPr>
          <p:cNvPr id="54" name="Text Box 89"/>
          <p:cNvSpPr txBox="1">
            <a:spLocks noChangeArrowheads="1"/>
          </p:cNvSpPr>
          <p:nvPr/>
        </p:nvSpPr>
        <p:spPr bwMode="auto">
          <a:xfrm>
            <a:off x="3952875" y="1123950"/>
            <a:ext cx="366713"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55" name="Text Box 90"/>
          <p:cNvSpPr txBox="1">
            <a:spLocks noChangeArrowheads="1"/>
          </p:cNvSpPr>
          <p:nvPr/>
        </p:nvSpPr>
        <p:spPr bwMode="auto">
          <a:xfrm>
            <a:off x="5059363" y="854075"/>
            <a:ext cx="368300" cy="538163"/>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56" name="Text Box 91"/>
          <p:cNvSpPr txBox="1">
            <a:spLocks noChangeArrowheads="1"/>
          </p:cNvSpPr>
          <p:nvPr/>
        </p:nvSpPr>
        <p:spPr bwMode="auto">
          <a:xfrm>
            <a:off x="5849938" y="1481138"/>
            <a:ext cx="366712"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57" name="Text Box 92"/>
          <p:cNvSpPr txBox="1">
            <a:spLocks noChangeArrowheads="1"/>
          </p:cNvSpPr>
          <p:nvPr/>
        </p:nvSpPr>
        <p:spPr bwMode="auto">
          <a:xfrm>
            <a:off x="5059363" y="2286000"/>
            <a:ext cx="368300" cy="536575"/>
          </a:xfrm>
          <a:prstGeom prst="rect">
            <a:avLst/>
          </a:prstGeom>
          <a:noFill/>
          <a:ln w="9525">
            <a:noFill/>
            <a:miter lim="800000"/>
            <a:headEnd/>
            <a:tailEnd/>
          </a:ln>
        </p:spPr>
        <p:txBody>
          <a:bodyPr wrap="none">
            <a:spAutoFit/>
          </a:bodyPr>
          <a:lstStyle/>
          <a:p>
            <a:r>
              <a:rPr lang="en-US" sz="2400">
                <a:solidFill>
                  <a:schemeClr val="tx2"/>
                </a:solidFill>
              </a:rPr>
              <a:t>4</a:t>
            </a:r>
          </a:p>
        </p:txBody>
      </p:sp>
      <p:sp>
        <p:nvSpPr>
          <p:cNvPr id="58" name="Text Box 110"/>
          <p:cNvSpPr txBox="1">
            <a:spLocks noChangeArrowheads="1"/>
          </p:cNvSpPr>
          <p:nvPr/>
        </p:nvSpPr>
        <p:spPr bwMode="auto">
          <a:xfrm>
            <a:off x="1660525" y="1392238"/>
            <a:ext cx="366713" cy="536575"/>
          </a:xfrm>
          <a:prstGeom prst="rect">
            <a:avLst/>
          </a:prstGeom>
          <a:noFill/>
          <a:ln w="9525">
            <a:noFill/>
            <a:miter lim="800000"/>
            <a:headEnd/>
            <a:tailEnd/>
          </a:ln>
        </p:spPr>
        <p:txBody>
          <a:bodyPr wrap="none">
            <a:spAutoFit/>
          </a:bodyPr>
          <a:lstStyle/>
          <a:p>
            <a:r>
              <a:rPr lang="en-US" sz="2400">
                <a:solidFill>
                  <a:schemeClr val="tx2"/>
                </a:solidFill>
              </a:rPr>
              <a:t>u</a:t>
            </a:r>
          </a:p>
        </p:txBody>
      </p:sp>
      <p:sp>
        <p:nvSpPr>
          <p:cNvPr id="149533" name="Text Box 111"/>
          <p:cNvSpPr txBox="1">
            <a:spLocks noChangeArrowheads="1"/>
          </p:cNvSpPr>
          <p:nvPr/>
        </p:nvSpPr>
        <p:spPr bwMode="auto">
          <a:xfrm>
            <a:off x="3082925" y="228600"/>
            <a:ext cx="296863" cy="536575"/>
          </a:xfrm>
          <a:prstGeom prst="rect">
            <a:avLst/>
          </a:prstGeom>
          <a:noFill/>
          <a:ln w="9525">
            <a:noFill/>
            <a:miter lim="800000"/>
            <a:headEnd/>
            <a:tailEnd/>
          </a:ln>
        </p:spPr>
        <p:txBody>
          <a:bodyPr wrap="none">
            <a:spAutoFit/>
          </a:bodyPr>
          <a:lstStyle/>
          <a:p>
            <a:r>
              <a:rPr lang="en-US" sz="2400">
                <a:solidFill>
                  <a:schemeClr val="tx2"/>
                </a:solidFill>
              </a:rPr>
              <a:t>r</a:t>
            </a:r>
          </a:p>
        </p:txBody>
      </p:sp>
      <p:sp>
        <p:nvSpPr>
          <p:cNvPr id="61" name="Text Box 113"/>
          <p:cNvSpPr txBox="1">
            <a:spLocks noChangeArrowheads="1"/>
          </p:cNvSpPr>
          <p:nvPr/>
        </p:nvSpPr>
        <p:spPr bwMode="auto">
          <a:xfrm>
            <a:off x="6640513" y="1033463"/>
            <a:ext cx="349250" cy="536575"/>
          </a:xfrm>
          <a:prstGeom prst="rect">
            <a:avLst/>
          </a:prstGeom>
          <a:noFill/>
          <a:ln w="9525">
            <a:noFill/>
            <a:miter lim="800000"/>
            <a:headEnd/>
            <a:tailEnd/>
          </a:ln>
        </p:spPr>
        <p:txBody>
          <a:bodyPr wrap="none">
            <a:spAutoFit/>
          </a:bodyPr>
          <a:lstStyle/>
          <a:p>
            <a:r>
              <a:rPr lang="en-US" sz="2400">
                <a:solidFill>
                  <a:schemeClr val="tx2"/>
                </a:solidFill>
              </a:rPr>
              <a:t>x</a:t>
            </a:r>
          </a:p>
        </p:txBody>
      </p:sp>
      <p:sp>
        <p:nvSpPr>
          <p:cNvPr id="62" name="Text Box 114"/>
          <p:cNvSpPr txBox="1">
            <a:spLocks noChangeArrowheads="1"/>
          </p:cNvSpPr>
          <p:nvPr/>
        </p:nvSpPr>
        <p:spPr bwMode="auto">
          <a:xfrm>
            <a:off x="7580313" y="2733675"/>
            <a:ext cx="420687" cy="536575"/>
          </a:xfrm>
          <a:prstGeom prst="rect">
            <a:avLst/>
          </a:prstGeom>
          <a:noFill/>
          <a:ln w="9525">
            <a:noFill/>
            <a:miter lim="800000"/>
            <a:headEnd/>
            <a:tailEnd/>
          </a:ln>
        </p:spPr>
        <p:txBody>
          <a:bodyPr wrap="none">
            <a:spAutoFit/>
          </a:bodyPr>
          <a:lstStyle/>
          <a:p>
            <a:r>
              <a:rPr lang="en-US" sz="2400">
                <a:solidFill>
                  <a:schemeClr val="tx2"/>
                </a:solidFill>
              </a:rPr>
              <a:t>w</a:t>
            </a:r>
          </a:p>
        </p:txBody>
      </p:sp>
      <p:sp>
        <p:nvSpPr>
          <p:cNvPr id="149536" name="Text Box 115"/>
          <p:cNvSpPr txBox="1">
            <a:spLocks noChangeArrowheads="1"/>
          </p:cNvSpPr>
          <p:nvPr/>
        </p:nvSpPr>
        <p:spPr bwMode="auto">
          <a:xfrm>
            <a:off x="5375275" y="2913063"/>
            <a:ext cx="349250" cy="536575"/>
          </a:xfrm>
          <a:prstGeom prst="rect">
            <a:avLst/>
          </a:prstGeom>
          <a:noFill/>
          <a:ln w="9525">
            <a:noFill/>
            <a:miter lim="800000"/>
            <a:headEnd/>
            <a:tailEnd/>
          </a:ln>
        </p:spPr>
        <p:txBody>
          <a:bodyPr wrap="none">
            <a:spAutoFit/>
          </a:bodyPr>
          <a:lstStyle/>
          <a:p>
            <a:r>
              <a:rPr lang="en-US" sz="2400">
                <a:solidFill>
                  <a:schemeClr val="tx2"/>
                </a:solidFill>
              </a:rPr>
              <a:t>z</a:t>
            </a:r>
          </a:p>
        </p:txBody>
      </p:sp>
      <p:sp>
        <p:nvSpPr>
          <p:cNvPr id="149537" name="Text Box 119"/>
          <p:cNvSpPr txBox="1">
            <a:spLocks noChangeArrowheads="1"/>
          </p:cNvSpPr>
          <p:nvPr/>
        </p:nvSpPr>
        <p:spPr bwMode="auto">
          <a:xfrm>
            <a:off x="3005138" y="3001963"/>
            <a:ext cx="347662" cy="536575"/>
          </a:xfrm>
          <a:prstGeom prst="rect">
            <a:avLst/>
          </a:prstGeom>
          <a:noFill/>
          <a:ln w="9525">
            <a:noFill/>
            <a:miter lim="800000"/>
            <a:headEnd/>
            <a:tailEnd/>
          </a:ln>
        </p:spPr>
        <p:txBody>
          <a:bodyPr wrap="none">
            <a:spAutoFit/>
          </a:bodyPr>
          <a:lstStyle/>
          <a:p>
            <a:r>
              <a:rPr lang="en-US" sz="2400">
                <a:solidFill>
                  <a:schemeClr val="tx2"/>
                </a:solidFill>
              </a:rPr>
              <a:t>y</a:t>
            </a:r>
          </a:p>
        </p:txBody>
      </p:sp>
      <p:sp>
        <p:nvSpPr>
          <p:cNvPr id="65" name="Text Box 120"/>
          <p:cNvSpPr txBox="1">
            <a:spLocks noChangeArrowheads="1"/>
          </p:cNvSpPr>
          <p:nvPr/>
        </p:nvSpPr>
        <p:spPr bwMode="auto">
          <a:xfrm>
            <a:off x="4506913" y="1971675"/>
            <a:ext cx="277812" cy="536575"/>
          </a:xfrm>
          <a:prstGeom prst="rect">
            <a:avLst/>
          </a:prstGeom>
          <a:noFill/>
          <a:ln w="9525">
            <a:noFill/>
            <a:miter lim="800000"/>
            <a:headEnd/>
            <a:tailEnd/>
          </a:ln>
        </p:spPr>
        <p:txBody>
          <a:bodyPr wrap="none">
            <a:spAutoFit/>
          </a:bodyPr>
          <a:lstStyle/>
          <a:p>
            <a:r>
              <a:rPr lang="en-US" sz="2400">
                <a:solidFill>
                  <a:schemeClr val="tx2"/>
                </a:solidFill>
              </a:rPr>
              <a:t>t</a:t>
            </a:r>
          </a:p>
        </p:txBody>
      </p:sp>
      <p:graphicFrame>
        <p:nvGraphicFramePr>
          <p:cNvPr id="68" name="Group 157"/>
          <p:cNvGraphicFramePr>
            <a:graphicFrameLocks noGrp="1"/>
          </p:cNvGraphicFramePr>
          <p:nvPr>
            <p:ph idx="1"/>
          </p:nvPr>
        </p:nvGraphicFramePr>
        <p:xfrm>
          <a:off x="914400" y="4419600"/>
          <a:ext cx="7953375" cy="1554163"/>
        </p:xfrm>
        <a:graphic>
          <a:graphicData uri="http://schemas.openxmlformats.org/drawingml/2006/table">
            <a:tbl>
              <a:tblPr/>
              <a:tblGrid>
                <a:gridCol w="1028700"/>
                <a:gridCol w="923925"/>
                <a:gridCol w="1028700"/>
                <a:gridCol w="1028700"/>
                <a:gridCol w="893763"/>
                <a:gridCol w="1028700"/>
                <a:gridCol w="992187"/>
                <a:gridCol w="1028700"/>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u</a:t>
                      </a:r>
                      <a:r>
                        <a:rPr kumimoji="0" lang="en-US" sz="2800" b="0" i="0" u="none" strike="noStrike" cap="none" normalizeH="0" baseline="-25000" smtClean="0">
                          <a:ln>
                            <a:noFill/>
                          </a:ln>
                          <a:solidFill>
                            <a:schemeClr val="tx1"/>
                          </a:solidFill>
                          <a:effectLst/>
                          <a:latin typeface="Arial" charset="0"/>
                        </a:rPr>
                        <a:t>0</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(4,u</a:t>
                      </a:r>
                      <a:r>
                        <a:rPr kumimoji="0" lang="en-US" sz="2400" b="0" i="0" u="none" strike="noStrike" cap="none" normalizeH="0" baseline="-25000" smtClean="0">
                          <a:ln>
                            <a:noFill/>
                          </a:ln>
                          <a:solidFill>
                            <a:schemeClr val="tx1"/>
                          </a:solidFill>
                          <a:effectLst/>
                          <a:latin typeface="Arial" charset="0"/>
                        </a:rPr>
                        <a:t>0</a:t>
                      </a:r>
                      <a:r>
                        <a:rPr kumimoji="0" lang="en-US" sz="2400" b="0" i="0" u="none" strike="noStrike" cap="none" normalizeH="0" baseline="0" smtClean="0">
                          <a:ln>
                            <a:noFill/>
                          </a:ln>
                          <a:solidFill>
                            <a:schemeClr val="tx1"/>
                          </a:solidFill>
                          <a:effectLst/>
                          <a:latin typeface="Arial" charset="0"/>
                        </a:rPr>
                        <a:t>)</a:t>
                      </a:r>
                      <a:endParaRPr kumimoji="0" lang="en-US" sz="2400" b="0" i="0" u="none" strike="noStrike" cap="none" normalizeH="0" baseline="-2500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(1u</a:t>
                      </a:r>
                      <a:r>
                        <a:rPr kumimoji="0" lang="en-US" sz="2400" b="0" i="0" u="none" strike="noStrike" cap="none" normalizeH="0" baseline="-25000" smtClean="0">
                          <a:ln>
                            <a:noFill/>
                          </a:ln>
                          <a:solidFill>
                            <a:schemeClr val="tx2"/>
                          </a:solidFill>
                          <a:effectLst/>
                          <a:latin typeface="Arial" charset="0"/>
                        </a:rPr>
                        <a:t>0</a:t>
                      </a:r>
                      <a:r>
                        <a:rPr kumimoji="0" lang="en-US" sz="2400" b="0" i="0" u="none" strike="noStrike" cap="none" normalizeH="0" baseline="0" smtClean="0">
                          <a:ln>
                            <a:noFill/>
                          </a:ln>
                          <a:solidFill>
                            <a:schemeClr val="tx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 name="Rounded Rectangle 68"/>
          <p:cNvSpPr/>
          <p:nvPr/>
        </p:nvSpPr>
        <p:spPr>
          <a:xfrm>
            <a:off x="1981200" y="5486400"/>
            <a:ext cx="914400" cy="457200"/>
          </a:xfrm>
          <a:prstGeom prst="roundRect">
            <a:avLst/>
          </a:prstGeom>
          <a:noFill/>
          <a:ln w="69850" cap="rnd">
            <a:solidFill>
              <a:srgbClr val="FF0000"/>
            </a:solidFill>
            <a:beve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2" name="Rounded Rectangle 71"/>
          <p:cNvSpPr/>
          <p:nvPr/>
        </p:nvSpPr>
        <p:spPr>
          <a:xfrm>
            <a:off x="5867400" y="5486400"/>
            <a:ext cx="914400" cy="457200"/>
          </a:xfrm>
          <a:prstGeom prst="roundRect">
            <a:avLst/>
          </a:prstGeom>
          <a:noFill/>
          <a:ln w="69850" cap="rnd">
            <a:solidFill>
              <a:srgbClr val="FF0000"/>
            </a:solidFill>
            <a:bevel/>
          </a:ln>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58"/>
                                        </p:tgtEl>
                                        <p:attrNameLst>
                                          <p:attrName>stroke.color</p:attrName>
                                        </p:attrNameLst>
                                      </p:cBhvr>
                                      <p:to>
                                        <a:srgbClr val="FF0000"/>
                                      </p:to>
                                    </p:animClr>
                                    <p:set>
                                      <p:cBhvr>
                                        <p:cTn id="7" dur="2000" fill="hold"/>
                                        <p:tgtEl>
                                          <p:spTgt spid="58"/>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wipe(left)">
                                      <p:cBhvr>
                                        <p:cTn id="12" dur="50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wipe(down)">
                                      <p:cBhvr>
                                        <p:cTn id="17" dur="20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69"/>
                                        </p:tgtEl>
                                        <p:attrNameLst>
                                          <p:attrName>style.visibility</p:attrName>
                                        </p:attrNameLst>
                                      </p:cBhvr>
                                      <p:to>
                                        <p:strVal val="visible"/>
                                      </p:to>
                                    </p:set>
                                    <p:animEffect transition="in" filter="box(in)">
                                      <p:cBhvr>
                                        <p:cTn id="22" dur="500"/>
                                        <p:tgtEl>
                                          <p:spTgt spid="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20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box(in)">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1"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down)">
                                      <p:cBhvr>
                                        <p:cTn id="37" dur="2000"/>
                                        <p:tgtEl>
                                          <p:spTgt spid="3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wipe(down)">
                                      <p:cBhvr>
                                        <p:cTn id="40" dur="2000"/>
                                        <p:tgtEl>
                                          <p:spTgt spid="35"/>
                                        </p:tgtEl>
                                      </p:cBhvr>
                                    </p:animEffect>
                                  </p:childTnLst>
                                </p:cTn>
                              </p:par>
                              <p:par>
                                <p:cTn id="41" presetID="22" presetClass="entr" presetSubtype="4" fill="hold" grpId="1"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2000"/>
                                        <p:tgtEl>
                                          <p:spTgt spid="36"/>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wipe(down)">
                                      <p:cBhvr>
                                        <p:cTn id="46" dur="2000"/>
                                        <p:tgtEl>
                                          <p:spTgt spid="37"/>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wipe(down)">
                                      <p:cBhvr>
                                        <p:cTn id="49" dur="2000"/>
                                        <p:tgtEl>
                                          <p:spTgt spid="38"/>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down)">
                                      <p:cBhvr>
                                        <p:cTn id="52" dur="2000"/>
                                        <p:tgtEl>
                                          <p:spTgt spid="3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down)">
                                      <p:cBhvr>
                                        <p:cTn id="55" dur="2000"/>
                                        <p:tgtEl>
                                          <p:spTgt spid="40"/>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down)">
                                      <p:cBhvr>
                                        <p:cTn id="58" dur="2000"/>
                                        <p:tgtEl>
                                          <p:spTgt spid="41"/>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wipe(down)">
                                      <p:cBhvr>
                                        <p:cTn id="61" dur="2000"/>
                                        <p:tgtEl>
                                          <p:spTgt spid="42"/>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wipe(down)">
                                      <p:cBhvr>
                                        <p:cTn id="64" dur="2000"/>
                                        <p:tgtEl>
                                          <p:spTgt spid="43"/>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down)">
                                      <p:cBhvr>
                                        <p:cTn id="67" dur="2000"/>
                                        <p:tgtEl>
                                          <p:spTgt spid="4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animEffect transition="in" filter="wipe(down)">
                                      <p:cBhvr>
                                        <p:cTn id="70" dur="2000"/>
                                        <p:tgtEl>
                                          <p:spTgt spid="45"/>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animEffect transition="in" filter="wipe(down)">
                                      <p:cBhvr>
                                        <p:cTn id="73" dur="2000"/>
                                        <p:tgtEl>
                                          <p:spTgt spid="46"/>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wipe(down)">
                                      <p:cBhvr>
                                        <p:cTn id="76" dur="2000"/>
                                        <p:tgtEl>
                                          <p:spTgt spid="48"/>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down)">
                                      <p:cBhvr>
                                        <p:cTn id="79" dur="2000"/>
                                        <p:tgtEl>
                                          <p:spTgt spid="49"/>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wipe(down)">
                                      <p:cBhvr>
                                        <p:cTn id="82" dur="2000"/>
                                        <p:tgtEl>
                                          <p:spTgt spid="5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down)">
                                      <p:cBhvr>
                                        <p:cTn id="85" dur="2000"/>
                                        <p:tgtEl>
                                          <p:spTgt spid="53"/>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wipe(down)">
                                      <p:cBhvr>
                                        <p:cTn id="88" dur="2000"/>
                                        <p:tgtEl>
                                          <p:spTgt spid="54"/>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animEffect transition="in" filter="wipe(down)">
                                      <p:cBhvr>
                                        <p:cTn id="91" dur="2000"/>
                                        <p:tgtEl>
                                          <p:spTgt spid="55"/>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wipe(down)">
                                      <p:cBhvr>
                                        <p:cTn id="94" dur="2000"/>
                                        <p:tgtEl>
                                          <p:spTgt spid="56"/>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57"/>
                                        </p:tgtEl>
                                        <p:attrNameLst>
                                          <p:attrName>style.visibility</p:attrName>
                                        </p:attrNameLst>
                                      </p:cBhvr>
                                      <p:to>
                                        <p:strVal val="visible"/>
                                      </p:to>
                                    </p:set>
                                    <p:animEffect transition="in" filter="wipe(down)">
                                      <p:cBhvr>
                                        <p:cTn id="97" dur="2000"/>
                                        <p:tgtEl>
                                          <p:spTgt spid="57"/>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58"/>
                                        </p:tgtEl>
                                        <p:attrNameLst>
                                          <p:attrName>style.visibility</p:attrName>
                                        </p:attrNameLst>
                                      </p:cBhvr>
                                      <p:to>
                                        <p:strVal val="visible"/>
                                      </p:to>
                                    </p:set>
                                    <p:animEffect transition="in" filter="wipe(down)">
                                      <p:cBhvr>
                                        <p:cTn id="100" dur="2000"/>
                                        <p:tgtEl>
                                          <p:spTgt spid="58"/>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Effect transition="in" filter="wipe(down)">
                                      <p:cBhvr>
                                        <p:cTn id="103" dur="2000"/>
                                        <p:tgtEl>
                                          <p:spTgt spid="61"/>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down)">
                                      <p:cBhvr>
                                        <p:cTn id="106" dur="2000"/>
                                        <p:tgtEl>
                                          <p:spTgt spid="62"/>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65"/>
                                        </p:tgtEl>
                                        <p:attrNameLst>
                                          <p:attrName>style.visibility</p:attrName>
                                        </p:attrNameLst>
                                      </p:cBhvr>
                                      <p:to>
                                        <p:strVal val="visible"/>
                                      </p:to>
                                    </p:set>
                                    <p:animEffect transition="in" filter="wipe(down)">
                                      <p:cBhvr>
                                        <p:cTn id="109"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6" grpId="0" animBg="1"/>
      <p:bldP spid="36" grpId="1" animBg="1"/>
      <p:bldP spid="37" grpId="0" animBg="1"/>
      <p:bldP spid="38" grpId="0" animBg="1"/>
      <p:bldP spid="39" grpId="0" animBg="1"/>
      <p:bldP spid="40" grpId="0"/>
      <p:bldP spid="41" grpId="0" animBg="1"/>
      <p:bldP spid="42" grpId="0" animBg="1"/>
      <p:bldP spid="43" grpId="0" animBg="1"/>
      <p:bldP spid="44" grpId="0" animBg="1"/>
      <p:bldP spid="45" grpId="0" animBg="1"/>
      <p:bldP spid="46" grpId="0" animBg="1"/>
      <p:bldP spid="48" grpId="0"/>
      <p:bldP spid="49" grpId="0"/>
      <p:bldP spid="52" grpId="0"/>
      <p:bldP spid="53" grpId="0"/>
      <p:bldP spid="54" grpId="0"/>
      <p:bldP spid="55" grpId="0"/>
      <p:bldP spid="56" grpId="0"/>
      <p:bldP spid="57" grpId="0"/>
      <p:bldP spid="58" grpId="0"/>
      <p:bldP spid="61" grpId="0"/>
      <p:bldP spid="62" grpId="0"/>
      <p:bldP spid="6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Number Placeholder 4"/>
          <p:cNvSpPr>
            <a:spLocks noGrp="1"/>
          </p:cNvSpPr>
          <p:nvPr>
            <p:ph type="sldNum" sz="quarter" idx="12"/>
          </p:nvPr>
        </p:nvSpPr>
        <p:spPr>
          <a:noFill/>
        </p:spPr>
        <p:txBody>
          <a:bodyPr/>
          <a:lstStyle/>
          <a:p>
            <a:fld id="{EA00E4D8-719B-42D2-8E4D-A498F4D47882}" type="slidenum">
              <a:rPr lang="en-US" smtClean="0"/>
              <a:pPr/>
              <a:t>105</a:t>
            </a:fld>
            <a:endParaRPr lang="en-US" smtClean="0"/>
          </a:p>
        </p:txBody>
      </p:sp>
      <p:sp>
        <p:nvSpPr>
          <p:cNvPr id="150531" name="Text Box 112"/>
          <p:cNvSpPr txBox="1">
            <a:spLocks noChangeArrowheads="1"/>
          </p:cNvSpPr>
          <p:nvPr/>
        </p:nvSpPr>
        <p:spPr bwMode="auto">
          <a:xfrm>
            <a:off x="5318125" y="0"/>
            <a:ext cx="336550" cy="457200"/>
          </a:xfrm>
          <a:prstGeom prst="rect">
            <a:avLst/>
          </a:prstGeom>
          <a:noFill/>
          <a:ln w="9525">
            <a:noFill/>
            <a:miter lim="800000"/>
            <a:headEnd/>
            <a:tailEnd/>
          </a:ln>
        </p:spPr>
        <p:txBody>
          <a:bodyPr wrap="none">
            <a:spAutoFit/>
          </a:bodyPr>
          <a:lstStyle/>
          <a:p>
            <a:r>
              <a:rPr lang="en-US" sz="2400">
                <a:solidFill>
                  <a:schemeClr val="tx2"/>
                </a:solidFill>
              </a:rPr>
              <a:t>s</a:t>
            </a:r>
          </a:p>
        </p:txBody>
      </p:sp>
      <p:grpSp>
        <p:nvGrpSpPr>
          <p:cNvPr id="150532" name="Group 46"/>
          <p:cNvGrpSpPr>
            <a:grpSpLocks/>
          </p:cNvGrpSpPr>
          <p:nvPr/>
        </p:nvGrpSpPr>
        <p:grpSpPr bwMode="auto">
          <a:xfrm>
            <a:off x="1660525" y="76200"/>
            <a:ext cx="6340475" cy="3505200"/>
            <a:chOff x="1660525" y="76200"/>
            <a:chExt cx="6340475" cy="3505200"/>
          </a:xfrm>
        </p:grpSpPr>
        <p:sp>
          <p:nvSpPr>
            <p:cNvPr id="150580" name="Text Box 82"/>
            <p:cNvSpPr txBox="1">
              <a:spLocks noChangeArrowheads="1"/>
            </p:cNvSpPr>
            <p:nvPr/>
          </p:nvSpPr>
          <p:spPr bwMode="auto">
            <a:xfrm>
              <a:off x="4022725" y="76200"/>
              <a:ext cx="354013" cy="457200"/>
            </a:xfrm>
            <a:prstGeom prst="rect">
              <a:avLst/>
            </a:prstGeom>
            <a:noFill/>
            <a:ln w="9525">
              <a:noFill/>
              <a:miter lim="800000"/>
              <a:headEnd/>
              <a:tailEnd/>
            </a:ln>
          </p:spPr>
          <p:txBody>
            <a:bodyPr wrap="none">
              <a:spAutoFit/>
            </a:bodyPr>
            <a:lstStyle/>
            <a:p>
              <a:r>
                <a:rPr lang="en-US" sz="2400">
                  <a:solidFill>
                    <a:schemeClr val="tx2"/>
                  </a:solidFill>
                </a:rPr>
                <a:t>7</a:t>
              </a:r>
            </a:p>
          </p:txBody>
        </p:sp>
        <p:sp>
          <p:nvSpPr>
            <p:cNvPr id="150581" name="Line 5"/>
            <p:cNvSpPr>
              <a:spLocks noChangeShapeType="1"/>
            </p:cNvSpPr>
            <p:nvPr/>
          </p:nvSpPr>
          <p:spPr bwMode="auto">
            <a:xfrm flipV="1">
              <a:off x="1993900" y="719138"/>
              <a:ext cx="1263650" cy="1073150"/>
            </a:xfrm>
            <a:prstGeom prst="line">
              <a:avLst/>
            </a:prstGeom>
            <a:noFill/>
            <a:ln w="25400">
              <a:solidFill>
                <a:schemeClr val="tx1"/>
              </a:solidFill>
              <a:round/>
              <a:headEnd type="oval" w="med" len="med"/>
              <a:tailEnd type="oval" w="med" len="med"/>
            </a:ln>
          </p:spPr>
          <p:txBody>
            <a:bodyPr/>
            <a:lstStyle/>
            <a:p>
              <a:endParaRPr lang="en-US"/>
            </a:p>
          </p:txBody>
        </p:sp>
        <p:sp>
          <p:nvSpPr>
            <p:cNvPr id="150582" name="Line 6"/>
            <p:cNvSpPr>
              <a:spLocks noChangeShapeType="1"/>
            </p:cNvSpPr>
            <p:nvPr/>
          </p:nvSpPr>
          <p:spPr bwMode="auto">
            <a:xfrm flipV="1">
              <a:off x="3257550" y="628650"/>
              <a:ext cx="2371725" cy="90488"/>
            </a:xfrm>
            <a:prstGeom prst="line">
              <a:avLst/>
            </a:prstGeom>
            <a:noFill/>
            <a:ln w="25400">
              <a:solidFill>
                <a:schemeClr val="tx1"/>
              </a:solidFill>
              <a:round/>
              <a:headEnd/>
              <a:tailEnd/>
            </a:ln>
          </p:spPr>
          <p:txBody>
            <a:bodyPr/>
            <a:lstStyle/>
            <a:p>
              <a:endParaRPr lang="en-US"/>
            </a:p>
          </p:txBody>
        </p:sp>
        <p:sp>
          <p:nvSpPr>
            <p:cNvPr id="150583" name="Line 8"/>
            <p:cNvSpPr>
              <a:spLocks noChangeShapeType="1"/>
            </p:cNvSpPr>
            <p:nvPr/>
          </p:nvSpPr>
          <p:spPr bwMode="auto">
            <a:xfrm>
              <a:off x="1993900" y="1792288"/>
              <a:ext cx="1106488" cy="1252537"/>
            </a:xfrm>
            <a:prstGeom prst="line">
              <a:avLst/>
            </a:prstGeom>
            <a:noFill/>
            <a:ln w="25400">
              <a:solidFill>
                <a:schemeClr val="tx1"/>
              </a:solidFill>
              <a:round/>
              <a:headEnd/>
              <a:tailEnd/>
            </a:ln>
          </p:spPr>
          <p:txBody>
            <a:bodyPr/>
            <a:lstStyle/>
            <a:p>
              <a:endParaRPr lang="en-US"/>
            </a:p>
          </p:txBody>
        </p:sp>
        <p:sp>
          <p:nvSpPr>
            <p:cNvPr id="150584" name="Line 10"/>
            <p:cNvSpPr>
              <a:spLocks noChangeShapeType="1"/>
            </p:cNvSpPr>
            <p:nvPr/>
          </p:nvSpPr>
          <p:spPr bwMode="auto">
            <a:xfrm>
              <a:off x="3021013" y="3044825"/>
              <a:ext cx="4505325" cy="0"/>
            </a:xfrm>
            <a:prstGeom prst="line">
              <a:avLst/>
            </a:prstGeom>
            <a:noFill/>
            <a:ln w="25400">
              <a:solidFill>
                <a:schemeClr val="tx1"/>
              </a:solidFill>
              <a:round/>
              <a:headEnd type="oval" w="med" len="med"/>
              <a:tailEnd type="oval" w="med" len="med"/>
            </a:ln>
          </p:spPr>
          <p:txBody>
            <a:bodyPr/>
            <a:lstStyle/>
            <a:p>
              <a:endParaRPr lang="en-US"/>
            </a:p>
          </p:txBody>
        </p:sp>
        <p:sp>
          <p:nvSpPr>
            <p:cNvPr id="150585" name="Line 11"/>
            <p:cNvSpPr>
              <a:spLocks noChangeShapeType="1"/>
            </p:cNvSpPr>
            <p:nvPr/>
          </p:nvSpPr>
          <p:spPr bwMode="auto">
            <a:xfrm>
              <a:off x="5629275" y="628650"/>
              <a:ext cx="1027113" cy="806450"/>
            </a:xfrm>
            <a:prstGeom prst="line">
              <a:avLst/>
            </a:prstGeom>
            <a:noFill/>
            <a:ln w="25400">
              <a:solidFill>
                <a:schemeClr val="tx1"/>
              </a:solidFill>
              <a:round/>
              <a:headEnd/>
              <a:tailEnd/>
            </a:ln>
          </p:spPr>
          <p:txBody>
            <a:bodyPr/>
            <a:lstStyle/>
            <a:p>
              <a:endParaRPr lang="en-US"/>
            </a:p>
          </p:txBody>
        </p:sp>
        <p:sp>
          <p:nvSpPr>
            <p:cNvPr id="150586" name="Line 13"/>
            <p:cNvSpPr>
              <a:spLocks noChangeShapeType="1"/>
            </p:cNvSpPr>
            <p:nvPr/>
          </p:nvSpPr>
          <p:spPr bwMode="auto">
            <a:xfrm>
              <a:off x="6656388" y="1435100"/>
              <a:ext cx="790575" cy="1609725"/>
            </a:xfrm>
            <a:prstGeom prst="line">
              <a:avLst/>
            </a:prstGeom>
            <a:noFill/>
            <a:ln w="25400">
              <a:solidFill>
                <a:schemeClr val="tx1"/>
              </a:solidFill>
              <a:round/>
              <a:headEnd/>
              <a:tailEnd/>
            </a:ln>
          </p:spPr>
          <p:txBody>
            <a:bodyPr/>
            <a:lstStyle/>
            <a:p>
              <a:endParaRPr lang="en-US"/>
            </a:p>
          </p:txBody>
        </p:sp>
        <p:sp>
          <p:nvSpPr>
            <p:cNvPr id="150587" name="Text Box 15"/>
            <p:cNvSpPr txBox="1">
              <a:spLocks noChangeArrowheads="1"/>
            </p:cNvSpPr>
            <p:nvPr/>
          </p:nvSpPr>
          <p:spPr bwMode="auto">
            <a:xfrm>
              <a:off x="2151063" y="987425"/>
              <a:ext cx="711200" cy="395288"/>
            </a:xfrm>
            <a:prstGeom prst="rect">
              <a:avLst/>
            </a:prstGeom>
            <a:noFill/>
            <a:ln w="9525">
              <a:noFill/>
              <a:miter lim="800000"/>
              <a:headEnd/>
              <a:tailEnd/>
            </a:ln>
          </p:spPr>
          <p:txBody>
            <a:bodyPr>
              <a:spAutoFit/>
            </a:bodyPr>
            <a:lstStyle/>
            <a:p>
              <a:pPr>
                <a:spcBef>
                  <a:spcPct val="50000"/>
                </a:spcBef>
              </a:pPr>
              <a:r>
                <a:rPr lang="en-US" sz="1600"/>
                <a:t>4</a:t>
              </a:r>
            </a:p>
          </p:txBody>
        </p:sp>
        <p:sp>
          <p:nvSpPr>
            <p:cNvPr id="150588" name="Line 68"/>
            <p:cNvSpPr>
              <a:spLocks noChangeShapeType="1"/>
            </p:cNvSpPr>
            <p:nvPr/>
          </p:nvSpPr>
          <p:spPr bwMode="auto">
            <a:xfrm flipH="1">
              <a:off x="3100388" y="719138"/>
              <a:ext cx="157162" cy="2325687"/>
            </a:xfrm>
            <a:prstGeom prst="line">
              <a:avLst/>
            </a:prstGeom>
            <a:noFill/>
            <a:ln w="9525">
              <a:solidFill>
                <a:schemeClr val="tx1"/>
              </a:solidFill>
              <a:round/>
              <a:headEnd/>
              <a:tailEnd/>
            </a:ln>
          </p:spPr>
          <p:txBody>
            <a:bodyPr/>
            <a:lstStyle/>
            <a:p>
              <a:endParaRPr lang="en-US"/>
            </a:p>
          </p:txBody>
        </p:sp>
        <p:sp>
          <p:nvSpPr>
            <p:cNvPr id="150589" name="Line 69"/>
            <p:cNvSpPr>
              <a:spLocks noChangeShapeType="1"/>
            </p:cNvSpPr>
            <p:nvPr/>
          </p:nvSpPr>
          <p:spPr bwMode="auto">
            <a:xfrm>
              <a:off x="3257550" y="719138"/>
              <a:ext cx="1423988" cy="1341437"/>
            </a:xfrm>
            <a:prstGeom prst="line">
              <a:avLst/>
            </a:prstGeom>
            <a:noFill/>
            <a:ln w="25400">
              <a:solidFill>
                <a:schemeClr val="tx1"/>
              </a:solidFill>
              <a:round/>
              <a:headEnd/>
              <a:tailEnd/>
            </a:ln>
          </p:spPr>
          <p:txBody>
            <a:bodyPr/>
            <a:lstStyle/>
            <a:p>
              <a:endParaRPr lang="en-US"/>
            </a:p>
          </p:txBody>
        </p:sp>
        <p:sp>
          <p:nvSpPr>
            <p:cNvPr id="150590" name="Line 70"/>
            <p:cNvSpPr>
              <a:spLocks noChangeShapeType="1"/>
            </p:cNvSpPr>
            <p:nvPr/>
          </p:nvSpPr>
          <p:spPr bwMode="auto">
            <a:xfrm flipV="1">
              <a:off x="4681538" y="628650"/>
              <a:ext cx="868362" cy="1431925"/>
            </a:xfrm>
            <a:prstGeom prst="line">
              <a:avLst/>
            </a:prstGeom>
            <a:noFill/>
            <a:ln w="25400">
              <a:solidFill>
                <a:schemeClr val="tx1"/>
              </a:solidFill>
              <a:round/>
              <a:headEnd type="oval" w="med" len="med"/>
              <a:tailEnd type="oval" w="med" len="med"/>
            </a:ln>
          </p:spPr>
          <p:txBody>
            <a:bodyPr/>
            <a:lstStyle/>
            <a:p>
              <a:endParaRPr lang="en-US"/>
            </a:p>
          </p:txBody>
        </p:sp>
        <p:sp>
          <p:nvSpPr>
            <p:cNvPr id="150591" name="Line 72"/>
            <p:cNvSpPr>
              <a:spLocks noChangeShapeType="1"/>
            </p:cNvSpPr>
            <p:nvPr/>
          </p:nvSpPr>
          <p:spPr bwMode="auto">
            <a:xfrm>
              <a:off x="4681538" y="2060575"/>
              <a:ext cx="790575" cy="984250"/>
            </a:xfrm>
            <a:prstGeom prst="line">
              <a:avLst/>
            </a:prstGeom>
            <a:noFill/>
            <a:ln w="25400">
              <a:solidFill>
                <a:schemeClr val="tx1"/>
              </a:solidFill>
              <a:round/>
              <a:headEnd type="oval" w="med" len="med"/>
              <a:tailEnd type="oval" w="med" len="med"/>
            </a:ln>
          </p:spPr>
          <p:txBody>
            <a:bodyPr/>
            <a:lstStyle/>
            <a:p>
              <a:endParaRPr lang="en-US"/>
            </a:p>
          </p:txBody>
        </p:sp>
        <p:sp>
          <p:nvSpPr>
            <p:cNvPr id="150592" name="Line 73"/>
            <p:cNvSpPr>
              <a:spLocks noChangeShapeType="1"/>
            </p:cNvSpPr>
            <p:nvPr/>
          </p:nvSpPr>
          <p:spPr bwMode="auto">
            <a:xfrm flipV="1">
              <a:off x="4681538" y="1435100"/>
              <a:ext cx="1974850" cy="625475"/>
            </a:xfrm>
            <a:prstGeom prst="line">
              <a:avLst/>
            </a:prstGeom>
            <a:noFill/>
            <a:ln w="25400">
              <a:solidFill>
                <a:schemeClr val="tx1"/>
              </a:solidFill>
              <a:round/>
              <a:headEnd type="oval" w="med" len="med"/>
              <a:tailEnd type="oval" w="med" len="med"/>
            </a:ln>
          </p:spPr>
          <p:txBody>
            <a:bodyPr/>
            <a:lstStyle/>
            <a:p>
              <a:endParaRPr lang="en-US"/>
            </a:p>
          </p:txBody>
        </p:sp>
        <p:sp>
          <p:nvSpPr>
            <p:cNvPr id="150593" name="Line 75"/>
            <p:cNvSpPr>
              <a:spLocks noChangeShapeType="1"/>
            </p:cNvSpPr>
            <p:nvPr/>
          </p:nvSpPr>
          <p:spPr bwMode="auto">
            <a:xfrm flipH="1">
              <a:off x="3100388" y="719138"/>
              <a:ext cx="157162" cy="2325687"/>
            </a:xfrm>
            <a:prstGeom prst="line">
              <a:avLst/>
            </a:prstGeom>
            <a:noFill/>
            <a:ln w="25400">
              <a:solidFill>
                <a:schemeClr val="tx1"/>
              </a:solidFill>
              <a:round/>
              <a:headEnd type="oval" w="med" len="med"/>
              <a:tailEnd type="oval" w="med" len="med"/>
            </a:ln>
          </p:spPr>
          <p:txBody>
            <a:bodyPr/>
            <a:lstStyle/>
            <a:p>
              <a:endParaRPr lang="en-US"/>
            </a:p>
          </p:txBody>
        </p:sp>
        <p:sp>
          <p:nvSpPr>
            <p:cNvPr id="150594" name="Text Box 83"/>
            <p:cNvSpPr txBox="1">
              <a:spLocks noChangeArrowheads="1"/>
            </p:cNvSpPr>
            <p:nvPr/>
          </p:nvSpPr>
          <p:spPr bwMode="auto">
            <a:xfrm>
              <a:off x="6088063" y="496888"/>
              <a:ext cx="366712"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50595" name="Text Box 84"/>
            <p:cNvSpPr txBox="1">
              <a:spLocks noChangeArrowheads="1"/>
            </p:cNvSpPr>
            <p:nvPr/>
          </p:nvSpPr>
          <p:spPr bwMode="auto">
            <a:xfrm>
              <a:off x="6956425" y="1749425"/>
              <a:ext cx="368300"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50596" name="Text Box 85"/>
            <p:cNvSpPr txBox="1">
              <a:spLocks noChangeArrowheads="1"/>
            </p:cNvSpPr>
            <p:nvPr/>
          </p:nvSpPr>
          <p:spPr bwMode="auto">
            <a:xfrm>
              <a:off x="6324600" y="3044825"/>
              <a:ext cx="366713" cy="536575"/>
            </a:xfrm>
            <a:prstGeom prst="rect">
              <a:avLst/>
            </a:prstGeom>
            <a:noFill/>
            <a:ln w="9525">
              <a:noFill/>
              <a:miter lim="800000"/>
              <a:headEnd/>
              <a:tailEnd/>
            </a:ln>
          </p:spPr>
          <p:txBody>
            <a:bodyPr wrap="none">
              <a:spAutoFit/>
            </a:bodyPr>
            <a:lstStyle/>
            <a:p>
              <a:r>
                <a:rPr lang="en-US" sz="2400">
                  <a:solidFill>
                    <a:schemeClr val="tx2"/>
                  </a:solidFill>
                </a:rPr>
                <a:t>5</a:t>
              </a:r>
            </a:p>
          </p:txBody>
        </p:sp>
        <p:sp>
          <p:nvSpPr>
            <p:cNvPr id="150597" name="Text Box 86"/>
            <p:cNvSpPr txBox="1">
              <a:spLocks noChangeArrowheads="1"/>
            </p:cNvSpPr>
            <p:nvPr/>
          </p:nvSpPr>
          <p:spPr bwMode="auto">
            <a:xfrm>
              <a:off x="4111625" y="3001963"/>
              <a:ext cx="366713"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50598" name="Text Box 87"/>
            <p:cNvSpPr txBox="1">
              <a:spLocks noChangeArrowheads="1"/>
            </p:cNvSpPr>
            <p:nvPr/>
          </p:nvSpPr>
          <p:spPr bwMode="auto">
            <a:xfrm>
              <a:off x="2292350" y="2239963"/>
              <a:ext cx="368300"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50599" name="Text Box 88"/>
            <p:cNvSpPr txBox="1">
              <a:spLocks noChangeArrowheads="1"/>
            </p:cNvSpPr>
            <p:nvPr/>
          </p:nvSpPr>
          <p:spPr bwMode="auto">
            <a:xfrm>
              <a:off x="3162300" y="1749425"/>
              <a:ext cx="366713" cy="536575"/>
            </a:xfrm>
            <a:prstGeom prst="rect">
              <a:avLst/>
            </a:prstGeom>
            <a:noFill/>
            <a:ln w="9525">
              <a:noFill/>
              <a:miter lim="800000"/>
              <a:headEnd/>
              <a:tailEnd/>
            </a:ln>
          </p:spPr>
          <p:txBody>
            <a:bodyPr wrap="none">
              <a:spAutoFit/>
            </a:bodyPr>
            <a:lstStyle/>
            <a:p>
              <a:r>
                <a:rPr lang="en-US" sz="2400">
                  <a:solidFill>
                    <a:schemeClr val="tx2"/>
                  </a:solidFill>
                </a:rPr>
                <a:t>2</a:t>
              </a:r>
            </a:p>
          </p:txBody>
        </p:sp>
        <p:sp>
          <p:nvSpPr>
            <p:cNvPr id="150600" name="Text Box 89"/>
            <p:cNvSpPr txBox="1">
              <a:spLocks noChangeArrowheads="1"/>
            </p:cNvSpPr>
            <p:nvPr/>
          </p:nvSpPr>
          <p:spPr bwMode="auto">
            <a:xfrm>
              <a:off x="3952875" y="1123950"/>
              <a:ext cx="366713"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50601" name="Text Box 90"/>
            <p:cNvSpPr txBox="1">
              <a:spLocks noChangeArrowheads="1"/>
            </p:cNvSpPr>
            <p:nvPr/>
          </p:nvSpPr>
          <p:spPr bwMode="auto">
            <a:xfrm>
              <a:off x="5059363" y="854075"/>
              <a:ext cx="368300" cy="538163"/>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50602" name="Text Box 91"/>
            <p:cNvSpPr txBox="1">
              <a:spLocks noChangeArrowheads="1"/>
            </p:cNvSpPr>
            <p:nvPr/>
          </p:nvSpPr>
          <p:spPr bwMode="auto">
            <a:xfrm>
              <a:off x="5849938" y="1481138"/>
              <a:ext cx="366712"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50603" name="Text Box 92"/>
            <p:cNvSpPr txBox="1">
              <a:spLocks noChangeArrowheads="1"/>
            </p:cNvSpPr>
            <p:nvPr/>
          </p:nvSpPr>
          <p:spPr bwMode="auto">
            <a:xfrm>
              <a:off x="5059363" y="2286000"/>
              <a:ext cx="368300" cy="536575"/>
            </a:xfrm>
            <a:prstGeom prst="rect">
              <a:avLst/>
            </a:prstGeom>
            <a:noFill/>
            <a:ln w="9525">
              <a:noFill/>
              <a:miter lim="800000"/>
              <a:headEnd/>
              <a:tailEnd/>
            </a:ln>
          </p:spPr>
          <p:txBody>
            <a:bodyPr wrap="none">
              <a:spAutoFit/>
            </a:bodyPr>
            <a:lstStyle/>
            <a:p>
              <a:r>
                <a:rPr lang="en-US" sz="2400">
                  <a:solidFill>
                    <a:schemeClr val="tx2"/>
                  </a:solidFill>
                </a:rPr>
                <a:t>4</a:t>
              </a:r>
            </a:p>
          </p:txBody>
        </p:sp>
        <p:sp>
          <p:nvSpPr>
            <p:cNvPr id="150604" name="Text Box 110"/>
            <p:cNvSpPr txBox="1">
              <a:spLocks noChangeArrowheads="1"/>
            </p:cNvSpPr>
            <p:nvPr/>
          </p:nvSpPr>
          <p:spPr bwMode="auto">
            <a:xfrm>
              <a:off x="1660525" y="1392238"/>
              <a:ext cx="366713" cy="536575"/>
            </a:xfrm>
            <a:prstGeom prst="rect">
              <a:avLst/>
            </a:prstGeom>
            <a:noFill/>
            <a:ln w="9525">
              <a:noFill/>
              <a:miter lim="800000"/>
              <a:headEnd/>
              <a:tailEnd/>
            </a:ln>
          </p:spPr>
          <p:txBody>
            <a:bodyPr wrap="none">
              <a:spAutoFit/>
            </a:bodyPr>
            <a:lstStyle/>
            <a:p>
              <a:r>
                <a:rPr lang="en-US" sz="2400">
                  <a:solidFill>
                    <a:schemeClr val="tx2"/>
                  </a:solidFill>
                </a:rPr>
                <a:t>u</a:t>
              </a:r>
            </a:p>
          </p:txBody>
        </p:sp>
        <p:sp>
          <p:nvSpPr>
            <p:cNvPr id="150605" name="Text Box 111"/>
            <p:cNvSpPr txBox="1">
              <a:spLocks noChangeArrowheads="1"/>
            </p:cNvSpPr>
            <p:nvPr/>
          </p:nvSpPr>
          <p:spPr bwMode="auto">
            <a:xfrm>
              <a:off x="3082925" y="228600"/>
              <a:ext cx="296863" cy="536575"/>
            </a:xfrm>
            <a:prstGeom prst="rect">
              <a:avLst/>
            </a:prstGeom>
            <a:noFill/>
            <a:ln w="9525">
              <a:noFill/>
              <a:miter lim="800000"/>
              <a:headEnd/>
              <a:tailEnd/>
            </a:ln>
          </p:spPr>
          <p:txBody>
            <a:bodyPr wrap="none">
              <a:spAutoFit/>
            </a:bodyPr>
            <a:lstStyle/>
            <a:p>
              <a:r>
                <a:rPr lang="en-US" sz="2400">
                  <a:solidFill>
                    <a:schemeClr val="tx2"/>
                  </a:solidFill>
                </a:rPr>
                <a:t>r</a:t>
              </a:r>
            </a:p>
          </p:txBody>
        </p:sp>
        <p:sp>
          <p:nvSpPr>
            <p:cNvPr id="150606" name="Text Box 113"/>
            <p:cNvSpPr txBox="1">
              <a:spLocks noChangeArrowheads="1"/>
            </p:cNvSpPr>
            <p:nvPr/>
          </p:nvSpPr>
          <p:spPr bwMode="auto">
            <a:xfrm>
              <a:off x="6640513" y="1033463"/>
              <a:ext cx="349250" cy="536575"/>
            </a:xfrm>
            <a:prstGeom prst="rect">
              <a:avLst/>
            </a:prstGeom>
            <a:noFill/>
            <a:ln w="9525">
              <a:noFill/>
              <a:miter lim="800000"/>
              <a:headEnd/>
              <a:tailEnd/>
            </a:ln>
          </p:spPr>
          <p:txBody>
            <a:bodyPr wrap="none">
              <a:spAutoFit/>
            </a:bodyPr>
            <a:lstStyle/>
            <a:p>
              <a:r>
                <a:rPr lang="en-US" sz="2400">
                  <a:solidFill>
                    <a:schemeClr val="tx2"/>
                  </a:solidFill>
                </a:rPr>
                <a:t>x</a:t>
              </a:r>
            </a:p>
          </p:txBody>
        </p:sp>
        <p:sp>
          <p:nvSpPr>
            <p:cNvPr id="150607" name="Text Box 114"/>
            <p:cNvSpPr txBox="1">
              <a:spLocks noChangeArrowheads="1"/>
            </p:cNvSpPr>
            <p:nvPr/>
          </p:nvSpPr>
          <p:spPr bwMode="auto">
            <a:xfrm>
              <a:off x="7580313" y="2733675"/>
              <a:ext cx="420687" cy="536575"/>
            </a:xfrm>
            <a:prstGeom prst="rect">
              <a:avLst/>
            </a:prstGeom>
            <a:noFill/>
            <a:ln w="9525">
              <a:noFill/>
              <a:miter lim="800000"/>
              <a:headEnd/>
              <a:tailEnd/>
            </a:ln>
          </p:spPr>
          <p:txBody>
            <a:bodyPr wrap="none">
              <a:spAutoFit/>
            </a:bodyPr>
            <a:lstStyle/>
            <a:p>
              <a:r>
                <a:rPr lang="en-US" sz="2400">
                  <a:solidFill>
                    <a:schemeClr val="tx2"/>
                  </a:solidFill>
                </a:rPr>
                <a:t>w</a:t>
              </a:r>
            </a:p>
          </p:txBody>
        </p:sp>
        <p:sp>
          <p:nvSpPr>
            <p:cNvPr id="150608" name="Text Box 115"/>
            <p:cNvSpPr txBox="1">
              <a:spLocks noChangeArrowheads="1"/>
            </p:cNvSpPr>
            <p:nvPr/>
          </p:nvSpPr>
          <p:spPr bwMode="auto">
            <a:xfrm>
              <a:off x="5375275" y="2913063"/>
              <a:ext cx="349250" cy="536575"/>
            </a:xfrm>
            <a:prstGeom prst="rect">
              <a:avLst/>
            </a:prstGeom>
            <a:noFill/>
            <a:ln w="9525">
              <a:noFill/>
              <a:miter lim="800000"/>
              <a:headEnd/>
              <a:tailEnd/>
            </a:ln>
          </p:spPr>
          <p:txBody>
            <a:bodyPr wrap="none">
              <a:spAutoFit/>
            </a:bodyPr>
            <a:lstStyle/>
            <a:p>
              <a:r>
                <a:rPr lang="en-US" sz="2400">
                  <a:solidFill>
                    <a:schemeClr val="tx2"/>
                  </a:solidFill>
                </a:rPr>
                <a:t>z</a:t>
              </a:r>
            </a:p>
          </p:txBody>
        </p:sp>
        <p:sp>
          <p:nvSpPr>
            <p:cNvPr id="150609" name="Text Box 119"/>
            <p:cNvSpPr txBox="1">
              <a:spLocks noChangeArrowheads="1"/>
            </p:cNvSpPr>
            <p:nvPr/>
          </p:nvSpPr>
          <p:spPr bwMode="auto">
            <a:xfrm>
              <a:off x="3005138" y="3001963"/>
              <a:ext cx="347662" cy="536575"/>
            </a:xfrm>
            <a:prstGeom prst="rect">
              <a:avLst/>
            </a:prstGeom>
            <a:noFill/>
            <a:ln w="9525">
              <a:noFill/>
              <a:miter lim="800000"/>
              <a:headEnd/>
              <a:tailEnd/>
            </a:ln>
          </p:spPr>
          <p:txBody>
            <a:bodyPr wrap="none">
              <a:spAutoFit/>
            </a:bodyPr>
            <a:lstStyle/>
            <a:p>
              <a:r>
                <a:rPr lang="en-US" sz="2400">
                  <a:solidFill>
                    <a:schemeClr val="tx2"/>
                  </a:solidFill>
                </a:rPr>
                <a:t>y</a:t>
              </a:r>
            </a:p>
          </p:txBody>
        </p:sp>
        <p:sp>
          <p:nvSpPr>
            <p:cNvPr id="150610" name="Text Box 120"/>
            <p:cNvSpPr txBox="1">
              <a:spLocks noChangeArrowheads="1"/>
            </p:cNvSpPr>
            <p:nvPr/>
          </p:nvSpPr>
          <p:spPr bwMode="auto">
            <a:xfrm>
              <a:off x="4506913" y="1971675"/>
              <a:ext cx="277812" cy="536575"/>
            </a:xfrm>
            <a:prstGeom prst="rect">
              <a:avLst/>
            </a:prstGeom>
            <a:noFill/>
            <a:ln w="9525">
              <a:noFill/>
              <a:miter lim="800000"/>
              <a:headEnd/>
              <a:tailEnd/>
            </a:ln>
          </p:spPr>
          <p:txBody>
            <a:bodyPr wrap="none">
              <a:spAutoFit/>
            </a:bodyPr>
            <a:lstStyle/>
            <a:p>
              <a:r>
                <a:rPr lang="en-US" sz="2400">
                  <a:solidFill>
                    <a:schemeClr val="tx2"/>
                  </a:solidFill>
                </a:rPr>
                <a:t>t</a:t>
              </a:r>
            </a:p>
          </p:txBody>
        </p:sp>
      </p:grpSp>
      <p:graphicFrame>
        <p:nvGraphicFramePr>
          <p:cNvPr id="69" name="Group 157"/>
          <p:cNvGraphicFramePr>
            <a:graphicFrameLocks noGrp="1"/>
          </p:cNvGraphicFramePr>
          <p:nvPr>
            <p:ph idx="1"/>
          </p:nvPr>
        </p:nvGraphicFramePr>
        <p:xfrm>
          <a:off x="685800" y="4114800"/>
          <a:ext cx="7953375" cy="2073275"/>
        </p:xfrm>
        <a:graphic>
          <a:graphicData uri="http://schemas.openxmlformats.org/drawingml/2006/table">
            <a:tbl>
              <a:tblPr/>
              <a:tblGrid>
                <a:gridCol w="1028700"/>
                <a:gridCol w="923925"/>
                <a:gridCol w="1028700"/>
                <a:gridCol w="1028700"/>
                <a:gridCol w="893763"/>
                <a:gridCol w="1028700"/>
                <a:gridCol w="992187"/>
                <a:gridCol w="1028700"/>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u</a:t>
                      </a:r>
                      <a:r>
                        <a:rPr kumimoji="0" lang="en-US" sz="2800" b="0" i="0" u="none" strike="noStrike" cap="none" normalizeH="0" baseline="-25000" smtClean="0">
                          <a:ln>
                            <a:noFill/>
                          </a:ln>
                          <a:solidFill>
                            <a:schemeClr val="tx1"/>
                          </a:solidFill>
                          <a:effectLst/>
                          <a:latin typeface="Arial" charset="0"/>
                        </a:rPr>
                        <a:t>0</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(4,u</a:t>
                      </a:r>
                      <a:r>
                        <a:rPr kumimoji="0" lang="en-US" sz="2400" b="0" i="0" u="none" strike="noStrike" cap="none" normalizeH="0" baseline="-25000" smtClean="0">
                          <a:ln>
                            <a:noFill/>
                          </a:ln>
                          <a:solidFill>
                            <a:schemeClr val="tx1"/>
                          </a:solidFill>
                          <a:effectLst/>
                          <a:latin typeface="Arial" charset="0"/>
                        </a:rPr>
                        <a:t>0</a:t>
                      </a:r>
                      <a:r>
                        <a:rPr kumimoji="0" lang="en-US" sz="2400" b="0" i="0" u="none" strike="noStrike" cap="none" normalizeH="0" baseline="0" smtClean="0">
                          <a:ln>
                            <a:noFill/>
                          </a:ln>
                          <a:solidFill>
                            <a:schemeClr val="tx1"/>
                          </a:solidFill>
                          <a:effectLst/>
                          <a:latin typeface="Arial" charset="0"/>
                        </a:rPr>
                        <a:t>)</a:t>
                      </a:r>
                      <a:endParaRPr kumimoji="0" lang="en-US" sz="2400" b="0" i="0" u="none" strike="noStrike" cap="none" normalizeH="0" baseline="-2500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(1u</a:t>
                      </a:r>
                      <a:r>
                        <a:rPr kumimoji="0" lang="en-US" sz="2400" b="0" i="0" u="none" strike="noStrike" cap="none" normalizeH="0" baseline="-25000" smtClean="0">
                          <a:ln>
                            <a:noFill/>
                          </a:ln>
                          <a:solidFill>
                            <a:schemeClr val="tx2"/>
                          </a:solidFill>
                          <a:effectLst/>
                          <a:latin typeface="Arial" charset="0"/>
                        </a:rPr>
                        <a:t>0</a:t>
                      </a:r>
                      <a:r>
                        <a:rPr kumimoji="0" lang="en-US" sz="2400" b="0" i="0" u="none" strike="noStrike" cap="none" normalizeH="0" baseline="0" smtClean="0">
                          <a:ln>
                            <a:noFill/>
                          </a:ln>
                          <a:solidFill>
                            <a:schemeClr val="tx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(3,y)*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r>
                        <a:rPr kumimoji="0" lang="en-US" sz="2800" b="0" i="0" u="none" strike="noStrike" cap="none" normalizeH="0" baseline="0" smtClean="0">
                          <a:ln>
                            <a:noFill/>
                          </a:ln>
                          <a:solidFill>
                            <a:schemeClr val="tx1"/>
                          </a:solidFill>
                          <a:effectLst/>
                          <a:latin typeface="Arial" charset="0"/>
                          <a:sym typeface="Symbol" pitchFamily="18" charset="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909" name="Group 157"/>
          <p:cNvGraphicFramePr>
            <a:graphicFrameLocks noGrp="1"/>
          </p:cNvGraphicFramePr>
          <p:nvPr>
            <p:ph idx="1"/>
          </p:nvPr>
        </p:nvGraphicFramePr>
        <p:xfrm>
          <a:off x="990600" y="2193925"/>
          <a:ext cx="7953375" cy="4664075"/>
        </p:xfrm>
        <a:graphic>
          <a:graphicData uri="http://schemas.openxmlformats.org/drawingml/2006/table">
            <a:tbl>
              <a:tblPr/>
              <a:tblGrid>
                <a:gridCol w="1028700"/>
                <a:gridCol w="923925"/>
                <a:gridCol w="1028700"/>
                <a:gridCol w="1028700"/>
                <a:gridCol w="893763"/>
                <a:gridCol w="1028700"/>
                <a:gridCol w="992187"/>
                <a:gridCol w="1028700"/>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u</a:t>
                      </a:r>
                      <a:r>
                        <a:rPr kumimoji="0" lang="en-US" sz="2800" b="0" i="0" u="none" strike="noStrike" cap="none" normalizeH="0" baseline="-25000" dirty="0" smtClean="0">
                          <a:ln>
                            <a:noFill/>
                          </a:ln>
                          <a:solidFill>
                            <a:schemeClr val="tx1"/>
                          </a:solidFill>
                          <a:effectLst/>
                          <a:latin typeface="Arial" charset="0"/>
                        </a:rPr>
                        <a:t>0</a:t>
                      </a:r>
                      <a:endParaRPr kumimoji="0" lang="en-US" sz="28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charset="0"/>
                        </a:rPr>
                        <a:t>(4,u</a:t>
                      </a:r>
                      <a:r>
                        <a:rPr kumimoji="0" lang="en-US" sz="2400" b="0" i="0" u="none" strike="noStrike" cap="none" normalizeH="0" baseline="-25000" dirty="0" smtClean="0">
                          <a:ln>
                            <a:noFill/>
                          </a:ln>
                          <a:solidFill>
                            <a:schemeClr val="tx1"/>
                          </a:solidFill>
                          <a:effectLst/>
                          <a:latin typeface="Arial" charset="0"/>
                        </a:rPr>
                        <a:t>0</a:t>
                      </a:r>
                      <a:r>
                        <a:rPr kumimoji="0" lang="en-US" sz="2400" b="0" i="0" u="none" strike="noStrike" cap="none" normalizeH="0" baseline="0" dirty="0" smtClean="0">
                          <a:ln>
                            <a:noFill/>
                          </a:ln>
                          <a:solidFill>
                            <a:schemeClr val="tx1"/>
                          </a:solidFill>
                          <a:effectLst/>
                          <a:latin typeface="Arial" charset="0"/>
                        </a:rPr>
                        <a:t>)</a:t>
                      </a:r>
                      <a:endParaRPr kumimoji="0" lang="en-US" sz="2400" b="0" i="0" u="none" strike="noStrike" cap="none" normalizeH="0" baseline="-2500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(1u</a:t>
                      </a:r>
                      <a:r>
                        <a:rPr kumimoji="0" lang="en-US" sz="2400" b="0" i="0" u="none" strike="noStrike" cap="none" normalizeH="0" baseline="-25000" smtClean="0">
                          <a:ln>
                            <a:noFill/>
                          </a:ln>
                          <a:solidFill>
                            <a:schemeClr val="tx2"/>
                          </a:solidFill>
                          <a:effectLst/>
                          <a:latin typeface="Arial" charset="0"/>
                        </a:rPr>
                        <a:t>0</a:t>
                      </a:r>
                      <a:r>
                        <a:rPr kumimoji="0" lang="en-US" sz="2400" b="0" i="0" u="none" strike="noStrike" cap="none" normalizeH="0" baseline="0" smtClean="0">
                          <a:ln>
                            <a:noFill/>
                          </a:ln>
                          <a:solidFill>
                            <a:schemeClr val="tx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(3,y)*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r>
                        <a:rPr kumimoji="0" lang="en-US" sz="2800" b="0" i="0" u="none" strike="noStrike" cap="none" normalizeH="0" baseline="0" smtClean="0">
                          <a:ln>
                            <a:noFill/>
                          </a:ln>
                          <a:solidFill>
                            <a:schemeClr val="tx1"/>
                          </a:solidFill>
                          <a:effectLst/>
                          <a:latin typeface="Arial" charset="0"/>
                          <a:sym typeface="Symbol" pitchFamily="18" charset="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(4,y)*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(10,r)</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Arial" charset="0"/>
                        </a:rPr>
                        <a:t>(6,r)*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(7,t)*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(8,x)*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2"/>
                          </a:solidFill>
                          <a:effectLst/>
                          <a:latin typeface="Arial" charset="0"/>
                        </a:rPr>
                        <a:t>(9,z)*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1646" name="Slide Number Placeholder 4"/>
          <p:cNvSpPr>
            <a:spLocks noGrp="1"/>
          </p:cNvSpPr>
          <p:nvPr>
            <p:ph type="sldNum" sz="quarter" idx="12"/>
          </p:nvPr>
        </p:nvSpPr>
        <p:spPr>
          <a:noFill/>
        </p:spPr>
        <p:txBody>
          <a:bodyPr/>
          <a:lstStyle/>
          <a:p>
            <a:fld id="{AA1B0246-3986-4C86-BABB-BCDFDC0BB08B}" type="slidenum">
              <a:rPr lang="en-US" smtClean="0"/>
              <a:pPr/>
              <a:t>106</a:t>
            </a:fld>
            <a:endParaRPr lang="en-US" smtClean="0"/>
          </a:p>
        </p:txBody>
      </p:sp>
      <p:grpSp>
        <p:nvGrpSpPr>
          <p:cNvPr id="151647" name="Group 5"/>
          <p:cNvGrpSpPr>
            <a:grpSpLocks/>
          </p:cNvGrpSpPr>
          <p:nvPr/>
        </p:nvGrpSpPr>
        <p:grpSpPr bwMode="auto">
          <a:xfrm>
            <a:off x="2133600" y="-76200"/>
            <a:ext cx="4267200" cy="2133600"/>
            <a:chOff x="1660525" y="76200"/>
            <a:chExt cx="6340475" cy="3505200"/>
          </a:xfrm>
        </p:grpSpPr>
        <p:sp>
          <p:nvSpPr>
            <p:cNvPr id="151648" name="Text Box 82"/>
            <p:cNvSpPr txBox="1">
              <a:spLocks noChangeArrowheads="1"/>
            </p:cNvSpPr>
            <p:nvPr/>
          </p:nvSpPr>
          <p:spPr bwMode="auto">
            <a:xfrm>
              <a:off x="4022725" y="76200"/>
              <a:ext cx="354013" cy="457200"/>
            </a:xfrm>
            <a:prstGeom prst="rect">
              <a:avLst/>
            </a:prstGeom>
            <a:noFill/>
            <a:ln w="9525">
              <a:noFill/>
              <a:miter lim="800000"/>
              <a:headEnd/>
              <a:tailEnd/>
            </a:ln>
          </p:spPr>
          <p:txBody>
            <a:bodyPr wrap="none">
              <a:spAutoFit/>
            </a:bodyPr>
            <a:lstStyle/>
            <a:p>
              <a:r>
                <a:rPr lang="en-US" sz="2400">
                  <a:solidFill>
                    <a:schemeClr val="tx2"/>
                  </a:solidFill>
                </a:rPr>
                <a:t>7</a:t>
              </a:r>
            </a:p>
          </p:txBody>
        </p:sp>
        <p:sp>
          <p:nvSpPr>
            <p:cNvPr id="151649" name="Line 5"/>
            <p:cNvSpPr>
              <a:spLocks noChangeShapeType="1"/>
            </p:cNvSpPr>
            <p:nvPr/>
          </p:nvSpPr>
          <p:spPr bwMode="auto">
            <a:xfrm flipV="1">
              <a:off x="1993900" y="719138"/>
              <a:ext cx="1263650" cy="1073150"/>
            </a:xfrm>
            <a:prstGeom prst="line">
              <a:avLst/>
            </a:prstGeom>
            <a:noFill/>
            <a:ln w="25400">
              <a:solidFill>
                <a:schemeClr val="tx1"/>
              </a:solidFill>
              <a:round/>
              <a:headEnd type="oval" w="med" len="med"/>
              <a:tailEnd type="oval" w="med" len="med"/>
            </a:ln>
          </p:spPr>
          <p:txBody>
            <a:bodyPr/>
            <a:lstStyle/>
            <a:p>
              <a:endParaRPr lang="en-US"/>
            </a:p>
          </p:txBody>
        </p:sp>
        <p:sp>
          <p:nvSpPr>
            <p:cNvPr id="151650" name="Line 6"/>
            <p:cNvSpPr>
              <a:spLocks noChangeShapeType="1"/>
            </p:cNvSpPr>
            <p:nvPr/>
          </p:nvSpPr>
          <p:spPr bwMode="auto">
            <a:xfrm flipV="1">
              <a:off x="3257550" y="628650"/>
              <a:ext cx="2371725" cy="90488"/>
            </a:xfrm>
            <a:prstGeom prst="line">
              <a:avLst/>
            </a:prstGeom>
            <a:noFill/>
            <a:ln w="25400">
              <a:solidFill>
                <a:schemeClr val="tx1"/>
              </a:solidFill>
              <a:round/>
              <a:headEnd/>
              <a:tailEnd/>
            </a:ln>
          </p:spPr>
          <p:txBody>
            <a:bodyPr/>
            <a:lstStyle/>
            <a:p>
              <a:endParaRPr lang="en-US"/>
            </a:p>
          </p:txBody>
        </p:sp>
        <p:sp>
          <p:nvSpPr>
            <p:cNvPr id="151651" name="Line 8"/>
            <p:cNvSpPr>
              <a:spLocks noChangeShapeType="1"/>
            </p:cNvSpPr>
            <p:nvPr/>
          </p:nvSpPr>
          <p:spPr bwMode="auto">
            <a:xfrm>
              <a:off x="1993900" y="1792288"/>
              <a:ext cx="1106488" cy="1252537"/>
            </a:xfrm>
            <a:prstGeom prst="line">
              <a:avLst/>
            </a:prstGeom>
            <a:noFill/>
            <a:ln w="25400">
              <a:solidFill>
                <a:schemeClr val="tx1"/>
              </a:solidFill>
              <a:round/>
              <a:headEnd/>
              <a:tailEnd/>
            </a:ln>
          </p:spPr>
          <p:txBody>
            <a:bodyPr/>
            <a:lstStyle/>
            <a:p>
              <a:endParaRPr lang="en-US"/>
            </a:p>
          </p:txBody>
        </p:sp>
        <p:sp>
          <p:nvSpPr>
            <p:cNvPr id="151652" name="Line 10"/>
            <p:cNvSpPr>
              <a:spLocks noChangeShapeType="1"/>
            </p:cNvSpPr>
            <p:nvPr/>
          </p:nvSpPr>
          <p:spPr bwMode="auto">
            <a:xfrm>
              <a:off x="3021013" y="3044825"/>
              <a:ext cx="4505325" cy="0"/>
            </a:xfrm>
            <a:prstGeom prst="line">
              <a:avLst/>
            </a:prstGeom>
            <a:noFill/>
            <a:ln w="25400">
              <a:solidFill>
                <a:schemeClr val="tx1"/>
              </a:solidFill>
              <a:round/>
              <a:headEnd type="oval" w="med" len="med"/>
              <a:tailEnd type="oval" w="med" len="med"/>
            </a:ln>
          </p:spPr>
          <p:txBody>
            <a:bodyPr/>
            <a:lstStyle/>
            <a:p>
              <a:endParaRPr lang="en-US"/>
            </a:p>
          </p:txBody>
        </p:sp>
        <p:sp>
          <p:nvSpPr>
            <p:cNvPr id="151653" name="Line 11"/>
            <p:cNvSpPr>
              <a:spLocks noChangeShapeType="1"/>
            </p:cNvSpPr>
            <p:nvPr/>
          </p:nvSpPr>
          <p:spPr bwMode="auto">
            <a:xfrm>
              <a:off x="5629275" y="628650"/>
              <a:ext cx="1027113" cy="806450"/>
            </a:xfrm>
            <a:prstGeom prst="line">
              <a:avLst/>
            </a:prstGeom>
            <a:noFill/>
            <a:ln w="25400">
              <a:solidFill>
                <a:schemeClr val="tx1"/>
              </a:solidFill>
              <a:round/>
              <a:headEnd/>
              <a:tailEnd/>
            </a:ln>
          </p:spPr>
          <p:txBody>
            <a:bodyPr/>
            <a:lstStyle/>
            <a:p>
              <a:endParaRPr lang="en-US"/>
            </a:p>
          </p:txBody>
        </p:sp>
        <p:sp>
          <p:nvSpPr>
            <p:cNvPr id="151654" name="Line 13"/>
            <p:cNvSpPr>
              <a:spLocks noChangeShapeType="1"/>
            </p:cNvSpPr>
            <p:nvPr/>
          </p:nvSpPr>
          <p:spPr bwMode="auto">
            <a:xfrm>
              <a:off x="6656388" y="1435100"/>
              <a:ext cx="790575" cy="1609725"/>
            </a:xfrm>
            <a:prstGeom prst="line">
              <a:avLst/>
            </a:prstGeom>
            <a:noFill/>
            <a:ln w="25400">
              <a:solidFill>
                <a:schemeClr val="tx1"/>
              </a:solidFill>
              <a:round/>
              <a:headEnd/>
              <a:tailEnd/>
            </a:ln>
          </p:spPr>
          <p:txBody>
            <a:bodyPr/>
            <a:lstStyle/>
            <a:p>
              <a:endParaRPr lang="en-US"/>
            </a:p>
          </p:txBody>
        </p:sp>
        <p:sp>
          <p:nvSpPr>
            <p:cNvPr id="151655" name="Text Box 15"/>
            <p:cNvSpPr txBox="1">
              <a:spLocks noChangeArrowheads="1"/>
            </p:cNvSpPr>
            <p:nvPr/>
          </p:nvSpPr>
          <p:spPr bwMode="auto">
            <a:xfrm>
              <a:off x="2151063" y="987425"/>
              <a:ext cx="711200" cy="395288"/>
            </a:xfrm>
            <a:prstGeom prst="rect">
              <a:avLst/>
            </a:prstGeom>
            <a:noFill/>
            <a:ln w="9525">
              <a:noFill/>
              <a:miter lim="800000"/>
              <a:headEnd/>
              <a:tailEnd/>
            </a:ln>
          </p:spPr>
          <p:txBody>
            <a:bodyPr>
              <a:spAutoFit/>
            </a:bodyPr>
            <a:lstStyle/>
            <a:p>
              <a:pPr>
                <a:spcBef>
                  <a:spcPct val="50000"/>
                </a:spcBef>
              </a:pPr>
              <a:r>
                <a:rPr lang="en-US" sz="1600"/>
                <a:t>4</a:t>
              </a:r>
            </a:p>
          </p:txBody>
        </p:sp>
        <p:sp>
          <p:nvSpPr>
            <p:cNvPr id="151656" name="Line 68"/>
            <p:cNvSpPr>
              <a:spLocks noChangeShapeType="1"/>
            </p:cNvSpPr>
            <p:nvPr/>
          </p:nvSpPr>
          <p:spPr bwMode="auto">
            <a:xfrm flipH="1">
              <a:off x="3100388" y="719138"/>
              <a:ext cx="157162" cy="2325687"/>
            </a:xfrm>
            <a:prstGeom prst="line">
              <a:avLst/>
            </a:prstGeom>
            <a:noFill/>
            <a:ln w="9525">
              <a:solidFill>
                <a:schemeClr val="tx1"/>
              </a:solidFill>
              <a:round/>
              <a:headEnd/>
              <a:tailEnd/>
            </a:ln>
          </p:spPr>
          <p:txBody>
            <a:bodyPr/>
            <a:lstStyle/>
            <a:p>
              <a:endParaRPr lang="en-US"/>
            </a:p>
          </p:txBody>
        </p:sp>
        <p:sp>
          <p:nvSpPr>
            <p:cNvPr id="151657" name="Line 69"/>
            <p:cNvSpPr>
              <a:spLocks noChangeShapeType="1"/>
            </p:cNvSpPr>
            <p:nvPr/>
          </p:nvSpPr>
          <p:spPr bwMode="auto">
            <a:xfrm>
              <a:off x="3257550" y="719138"/>
              <a:ext cx="1423988" cy="1341437"/>
            </a:xfrm>
            <a:prstGeom prst="line">
              <a:avLst/>
            </a:prstGeom>
            <a:noFill/>
            <a:ln w="25400">
              <a:solidFill>
                <a:schemeClr val="tx1"/>
              </a:solidFill>
              <a:round/>
              <a:headEnd/>
              <a:tailEnd/>
            </a:ln>
          </p:spPr>
          <p:txBody>
            <a:bodyPr/>
            <a:lstStyle/>
            <a:p>
              <a:endParaRPr lang="en-US"/>
            </a:p>
          </p:txBody>
        </p:sp>
        <p:sp>
          <p:nvSpPr>
            <p:cNvPr id="151658" name="Line 70"/>
            <p:cNvSpPr>
              <a:spLocks noChangeShapeType="1"/>
            </p:cNvSpPr>
            <p:nvPr/>
          </p:nvSpPr>
          <p:spPr bwMode="auto">
            <a:xfrm flipV="1">
              <a:off x="4681538" y="628650"/>
              <a:ext cx="868362" cy="1431925"/>
            </a:xfrm>
            <a:prstGeom prst="line">
              <a:avLst/>
            </a:prstGeom>
            <a:noFill/>
            <a:ln w="25400">
              <a:solidFill>
                <a:schemeClr val="tx1"/>
              </a:solidFill>
              <a:round/>
              <a:headEnd type="oval" w="med" len="med"/>
              <a:tailEnd type="oval" w="med" len="med"/>
            </a:ln>
          </p:spPr>
          <p:txBody>
            <a:bodyPr/>
            <a:lstStyle/>
            <a:p>
              <a:endParaRPr lang="en-US"/>
            </a:p>
          </p:txBody>
        </p:sp>
        <p:sp>
          <p:nvSpPr>
            <p:cNvPr id="151659" name="Line 72"/>
            <p:cNvSpPr>
              <a:spLocks noChangeShapeType="1"/>
            </p:cNvSpPr>
            <p:nvPr/>
          </p:nvSpPr>
          <p:spPr bwMode="auto">
            <a:xfrm>
              <a:off x="4681538" y="2060575"/>
              <a:ext cx="790575" cy="984250"/>
            </a:xfrm>
            <a:prstGeom prst="line">
              <a:avLst/>
            </a:prstGeom>
            <a:noFill/>
            <a:ln w="25400">
              <a:solidFill>
                <a:schemeClr val="tx1"/>
              </a:solidFill>
              <a:round/>
              <a:headEnd type="oval" w="med" len="med"/>
              <a:tailEnd type="oval" w="med" len="med"/>
            </a:ln>
          </p:spPr>
          <p:txBody>
            <a:bodyPr/>
            <a:lstStyle/>
            <a:p>
              <a:endParaRPr lang="en-US"/>
            </a:p>
          </p:txBody>
        </p:sp>
        <p:sp>
          <p:nvSpPr>
            <p:cNvPr id="151660" name="Line 73"/>
            <p:cNvSpPr>
              <a:spLocks noChangeShapeType="1"/>
            </p:cNvSpPr>
            <p:nvPr/>
          </p:nvSpPr>
          <p:spPr bwMode="auto">
            <a:xfrm flipV="1">
              <a:off x="4681538" y="1435100"/>
              <a:ext cx="1974850" cy="625475"/>
            </a:xfrm>
            <a:prstGeom prst="line">
              <a:avLst/>
            </a:prstGeom>
            <a:noFill/>
            <a:ln w="25400">
              <a:solidFill>
                <a:schemeClr val="tx1"/>
              </a:solidFill>
              <a:round/>
              <a:headEnd type="oval" w="med" len="med"/>
              <a:tailEnd type="oval" w="med" len="med"/>
            </a:ln>
          </p:spPr>
          <p:txBody>
            <a:bodyPr/>
            <a:lstStyle/>
            <a:p>
              <a:endParaRPr lang="en-US"/>
            </a:p>
          </p:txBody>
        </p:sp>
        <p:sp>
          <p:nvSpPr>
            <p:cNvPr id="151661" name="Line 75"/>
            <p:cNvSpPr>
              <a:spLocks noChangeShapeType="1"/>
            </p:cNvSpPr>
            <p:nvPr/>
          </p:nvSpPr>
          <p:spPr bwMode="auto">
            <a:xfrm flipH="1">
              <a:off x="3100388" y="719138"/>
              <a:ext cx="157162" cy="2325687"/>
            </a:xfrm>
            <a:prstGeom prst="line">
              <a:avLst/>
            </a:prstGeom>
            <a:noFill/>
            <a:ln w="25400">
              <a:solidFill>
                <a:schemeClr val="tx1"/>
              </a:solidFill>
              <a:round/>
              <a:headEnd type="oval" w="med" len="med"/>
              <a:tailEnd type="oval" w="med" len="med"/>
            </a:ln>
          </p:spPr>
          <p:txBody>
            <a:bodyPr/>
            <a:lstStyle/>
            <a:p>
              <a:endParaRPr lang="en-US"/>
            </a:p>
          </p:txBody>
        </p:sp>
        <p:sp>
          <p:nvSpPr>
            <p:cNvPr id="151662" name="Text Box 83"/>
            <p:cNvSpPr txBox="1">
              <a:spLocks noChangeArrowheads="1"/>
            </p:cNvSpPr>
            <p:nvPr/>
          </p:nvSpPr>
          <p:spPr bwMode="auto">
            <a:xfrm>
              <a:off x="6088063" y="496888"/>
              <a:ext cx="366712"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51663" name="Text Box 84"/>
            <p:cNvSpPr txBox="1">
              <a:spLocks noChangeArrowheads="1"/>
            </p:cNvSpPr>
            <p:nvPr/>
          </p:nvSpPr>
          <p:spPr bwMode="auto">
            <a:xfrm>
              <a:off x="6956425" y="1749425"/>
              <a:ext cx="368300"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51664" name="Text Box 85"/>
            <p:cNvSpPr txBox="1">
              <a:spLocks noChangeArrowheads="1"/>
            </p:cNvSpPr>
            <p:nvPr/>
          </p:nvSpPr>
          <p:spPr bwMode="auto">
            <a:xfrm>
              <a:off x="6324600" y="3044825"/>
              <a:ext cx="366713" cy="536575"/>
            </a:xfrm>
            <a:prstGeom prst="rect">
              <a:avLst/>
            </a:prstGeom>
            <a:noFill/>
            <a:ln w="9525">
              <a:noFill/>
              <a:miter lim="800000"/>
              <a:headEnd/>
              <a:tailEnd/>
            </a:ln>
          </p:spPr>
          <p:txBody>
            <a:bodyPr wrap="none">
              <a:spAutoFit/>
            </a:bodyPr>
            <a:lstStyle/>
            <a:p>
              <a:r>
                <a:rPr lang="en-US" sz="2400">
                  <a:solidFill>
                    <a:schemeClr val="tx2"/>
                  </a:solidFill>
                </a:rPr>
                <a:t>5</a:t>
              </a:r>
            </a:p>
          </p:txBody>
        </p:sp>
        <p:sp>
          <p:nvSpPr>
            <p:cNvPr id="151665" name="Text Box 86"/>
            <p:cNvSpPr txBox="1">
              <a:spLocks noChangeArrowheads="1"/>
            </p:cNvSpPr>
            <p:nvPr/>
          </p:nvSpPr>
          <p:spPr bwMode="auto">
            <a:xfrm>
              <a:off x="4111625" y="3001963"/>
              <a:ext cx="366713"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51666" name="Text Box 87"/>
            <p:cNvSpPr txBox="1">
              <a:spLocks noChangeArrowheads="1"/>
            </p:cNvSpPr>
            <p:nvPr/>
          </p:nvSpPr>
          <p:spPr bwMode="auto">
            <a:xfrm>
              <a:off x="2292350" y="2239963"/>
              <a:ext cx="368300"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51667" name="Text Box 88"/>
            <p:cNvSpPr txBox="1">
              <a:spLocks noChangeArrowheads="1"/>
            </p:cNvSpPr>
            <p:nvPr/>
          </p:nvSpPr>
          <p:spPr bwMode="auto">
            <a:xfrm>
              <a:off x="3162300" y="1749425"/>
              <a:ext cx="366713" cy="536575"/>
            </a:xfrm>
            <a:prstGeom prst="rect">
              <a:avLst/>
            </a:prstGeom>
            <a:noFill/>
            <a:ln w="9525">
              <a:noFill/>
              <a:miter lim="800000"/>
              <a:headEnd/>
              <a:tailEnd/>
            </a:ln>
          </p:spPr>
          <p:txBody>
            <a:bodyPr wrap="none">
              <a:spAutoFit/>
            </a:bodyPr>
            <a:lstStyle/>
            <a:p>
              <a:r>
                <a:rPr lang="en-US" sz="2400">
                  <a:solidFill>
                    <a:schemeClr val="tx2"/>
                  </a:solidFill>
                </a:rPr>
                <a:t>2</a:t>
              </a:r>
            </a:p>
          </p:txBody>
        </p:sp>
        <p:sp>
          <p:nvSpPr>
            <p:cNvPr id="151668" name="Text Box 89"/>
            <p:cNvSpPr txBox="1">
              <a:spLocks noChangeArrowheads="1"/>
            </p:cNvSpPr>
            <p:nvPr/>
          </p:nvSpPr>
          <p:spPr bwMode="auto">
            <a:xfrm>
              <a:off x="3952875" y="1123950"/>
              <a:ext cx="366713" cy="536575"/>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51669" name="Text Box 90"/>
            <p:cNvSpPr txBox="1">
              <a:spLocks noChangeArrowheads="1"/>
            </p:cNvSpPr>
            <p:nvPr/>
          </p:nvSpPr>
          <p:spPr bwMode="auto">
            <a:xfrm>
              <a:off x="5059363" y="854075"/>
              <a:ext cx="368300" cy="538163"/>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51670" name="Text Box 91"/>
            <p:cNvSpPr txBox="1">
              <a:spLocks noChangeArrowheads="1"/>
            </p:cNvSpPr>
            <p:nvPr/>
          </p:nvSpPr>
          <p:spPr bwMode="auto">
            <a:xfrm>
              <a:off x="5849938" y="1481138"/>
              <a:ext cx="366712" cy="536575"/>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51671" name="Text Box 92"/>
            <p:cNvSpPr txBox="1">
              <a:spLocks noChangeArrowheads="1"/>
            </p:cNvSpPr>
            <p:nvPr/>
          </p:nvSpPr>
          <p:spPr bwMode="auto">
            <a:xfrm>
              <a:off x="5059363" y="2286000"/>
              <a:ext cx="368300" cy="536575"/>
            </a:xfrm>
            <a:prstGeom prst="rect">
              <a:avLst/>
            </a:prstGeom>
            <a:noFill/>
            <a:ln w="9525">
              <a:noFill/>
              <a:miter lim="800000"/>
              <a:headEnd/>
              <a:tailEnd/>
            </a:ln>
          </p:spPr>
          <p:txBody>
            <a:bodyPr wrap="none">
              <a:spAutoFit/>
            </a:bodyPr>
            <a:lstStyle/>
            <a:p>
              <a:r>
                <a:rPr lang="en-US" sz="2400">
                  <a:solidFill>
                    <a:schemeClr val="tx2"/>
                  </a:solidFill>
                </a:rPr>
                <a:t>4</a:t>
              </a:r>
            </a:p>
          </p:txBody>
        </p:sp>
        <p:sp>
          <p:nvSpPr>
            <p:cNvPr id="151672" name="Text Box 110"/>
            <p:cNvSpPr txBox="1">
              <a:spLocks noChangeArrowheads="1"/>
            </p:cNvSpPr>
            <p:nvPr/>
          </p:nvSpPr>
          <p:spPr bwMode="auto">
            <a:xfrm>
              <a:off x="1660525" y="1392238"/>
              <a:ext cx="366713" cy="536575"/>
            </a:xfrm>
            <a:prstGeom prst="rect">
              <a:avLst/>
            </a:prstGeom>
            <a:noFill/>
            <a:ln w="9525">
              <a:noFill/>
              <a:miter lim="800000"/>
              <a:headEnd/>
              <a:tailEnd/>
            </a:ln>
          </p:spPr>
          <p:txBody>
            <a:bodyPr wrap="none">
              <a:spAutoFit/>
            </a:bodyPr>
            <a:lstStyle/>
            <a:p>
              <a:r>
                <a:rPr lang="en-US" sz="2400">
                  <a:solidFill>
                    <a:schemeClr val="tx2"/>
                  </a:solidFill>
                </a:rPr>
                <a:t>u</a:t>
              </a:r>
            </a:p>
          </p:txBody>
        </p:sp>
        <p:sp>
          <p:nvSpPr>
            <p:cNvPr id="151673" name="Text Box 111"/>
            <p:cNvSpPr txBox="1">
              <a:spLocks noChangeArrowheads="1"/>
            </p:cNvSpPr>
            <p:nvPr/>
          </p:nvSpPr>
          <p:spPr bwMode="auto">
            <a:xfrm>
              <a:off x="3082925" y="228600"/>
              <a:ext cx="296863" cy="536575"/>
            </a:xfrm>
            <a:prstGeom prst="rect">
              <a:avLst/>
            </a:prstGeom>
            <a:noFill/>
            <a:ln w="9525">
              <a:noFill/>
              <a:miter lim="800000"/>
              <a:headEnd/>
              <a:tailEnd/>
            </a:ln>
          </p:spPr>
          <p:txBody>
            <a:bodyPr wrap="none">
              <a:spAutoFit/>
            </a:bodyPr>
            <a:lstStyle/>
            <a:p>
              <a:r>
                <a:rPr lang="en-US" sz="2400">
                  <a:solidFill>
                    <a:schemeClr val="tx2"/>
                  </a:solidFill>
                </a:rPr>
                <a:t>r</a:t>
              </a:r>
            </a:p>
          </p:txBody>
        </p:sp>
        <p:sp>
          <p:nvSpPr>
            <p:cNvPr id="151674" name="Text Box 113"/>
            <p:cNvSpPr txBox="1">
              <a:spLocks noChangeArrowheads="1"/>
            </p:cNvSpPr>
            <p:nvPr/>
          </p:nvSpPr>
          <p:spPr bwMode="auto">
            <a:xfrm>
              <a:off x="6640513" y="1033463"/>
              <a:ext cx="349250" cy="536575"/>
            </a:xfrm>
            <a:prstGeom prst="rect">
              <a:avLst/>
            </a:prstGeom>
            <a:noFill/>
            <a:ln w="9525">
              <a:noFill/>
              <a:miter lim="800000"/>
              <a:headEnd/>
              <a:tailEnd/>
            </a:ln>
          </p:spPr>
          <p:txBody>
            <a:bodyPr wrap="none">
              <a:spAutoFit/>
            </a:bodyPr>
            <a:lstStyle/>
            <a:p>
              <a:r>
                <a:rPr lang="en-US" sz="2400">
                  <a:solidFill>
                    <a:schemeClr val="tx2"/>
                  </a:solidFill>
                </a:rPr>
                <a:t>x</a:t>
              </a:r>
            </a:p>
          </p:txBody>
        </p:sp>
        <p:sp>
          <p:nvSpPr>
            <p:cNvPr id="151675" name="Text Box 114"/>
            <p:cNvSpPr txBox="1">
              <a:spLocks noChangeArrowheads="1"/>
            </p:cNvSpPr>
            <p:nvPr/>
          </p:nvSpPr>
          <p:spPr bwMode="auto">
            <a:xfrm>
              <a:off x="7580313" y="2733675"/>
              <a:ext cx="420687" cy="536575"/>
            </a:xfrm>
            <a:prstGeom prst="rect">
              <a:avLst/>
            </a:prstGeom>
            <a:noFill/>
            <a:ln w="9525">
              <a:noFill/>
              <a:miter lim="800000"/>
              <a:headEnd/>
              <a:tailEnd/>
            </a:ln>
          </p:spPr>
          <p:txBody>
            <a:bodyPr wrap="none">
              <a:spAutoFit/>
            </a:bodyPr>
            <a:lstStyle/>
            <a:p>
              <a:r>
                <a:rPr lang="en-US" sz="2400">
                  <a:solidFill>
                    <a:schemeClr val="tx2"/>
                  </a:solidFill>
                </a:rPr>
                <a:t>w</a:t>
              </a:r>
            </a:p>
          </p:txBody>
        </p:sp>
        <p:sp>
          <p:nvSpPr>
            <p:cNvPr id="151676" name="Text Box 115"/>
            <p:cNvSpPr txBox="1">
              <a:spLocks noChangeArrowheads="1"/>
            </p:cNvSpPr>
            <p:nvPr/>
          </p:nvSpPr>
          <p:spPr bwMode="auto">
            <a:xfrm>
              <a:off x="5375275" y="2913063"/>
              <a:ext cx="349250" cy="536575"/>
            </a:xfrm>
            <a:prstGeom prst="rect">
              <a:avLst/>
            </a:prstGeom>
            <a:noFill/>
            <a:ln w="9525">
              <a:noFill/>
              <a:miter lim="800000"/>
              <a:headEnd/>
              <a:tailEnd/>
            </a:ln>
          </p:spPr>
          <p:txBody>
            <a:bodyPr wrap="none">
              <a:spAutoFit/>
            </a:bodyPr>
            <a:lstStyle/>
            <a:p>
              <a:r>
                <a:rPr lang="en-US" sz="2400">
                  <a:solidFill>
                    <a:schemeClr val="tx2"/>
                  </a:solidFill>
                </a:rPr>
                <a:t>z</a:t>
              </a:r>
            </a:p>
          </p:txBody>
        </p:sp>
        <p:sp>
          <p:nvSpPr>
            <p:cNvPr id="151677" name="Text Box 119"/>
            <p:cNvSpPr txBox="1">
              <a:spLocks noChangeArrowheads="1"/>
            </p:cNvSpPr>
            <p:nvPr/>
          </p:nvSpPr>
          <p:spPr bwMode="auto">
            <a:xfrm>
              <a:off x="3005138" y="3001963"/>
              <a:ext cx="347662" cy="536575"/>
            </a:xfrm>
            <a:prstGeom prst="rect">
              <a:avLst/>
            </a:prstGeom>
            <a:noFill/>
            <a:ln w="9525">
              <a:noFill/>
              <a:miter lim="800000"/>
              <a:headEnd/>
              <a:tailEnd/>
            </a:ln>
          </p:spPr>
          <p:txBody>
            <a:bodyPr wrap="none">
              <a:spAutoFit/>
            </a:bodyPr>
            <a:lstStyle/>
            <a:p>
              <a:r>
                <a:rPr lang="en-US" sz="2400">
                  <a:solidFill>
                    <a:schemeClr val="tx2"/>
                  </a:solidFill>
                </a:rPr>
                <a:t>y</a:t>
              </a:r>
            </a:p>
          </p:txBody>
        </p:sp>
        <p:sp>
          <p:nvSpPr>
            <p:cNvPr id="151678" name="Text Box 120"/>
            <p:cNvSpPr txBox="1">
              <a:spLocks noChangeArrowheads="1"/>
            </p:cNvSpPr>
            <p:nvPr/>
          </p:nvSpPr>
          <p:spPr bwMode="auto">
            <a:xfrm>
              <a:off x="4506913" y="1971675"/>
              <a:ext cx="277812" cy="536575"/>
            </a:xfrm>
            <a:prstGeom prst="rect">
              <a:avLst/>
            </a:prstGeom>
            <a:noFill/>
            <a:ln w="9525">
              <a:noFill/>
              <a:miter lim="800000"/>
              <a:headEnd/>
              <a:tailEnd/>
            </a:ln>
          </p:spPr>
          <p:txBody>
            <a:bodyPr wrap="none">
              <a:spAutoFit/>
            </a:bodyPr>
            <a:lstStyle/>
            <a:p>
              <a:r>
                <a:rPr lang="en-US" sz="2400">
                  <a:solidFill>
                    <a:schemeClr val="tx2"/>
                  </a:solidFill>
                </a:rPr>
                <a:t>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4909"/>
                                        </p:tgtEl>
                                        <p:attrNameLst>
                                          <p:attrName>style.visibility</p:attrName>
                                        </p:attrNameLst>
                                      </p:cBhvr>
                                      <p:to>
                                        <p:strVal val="visible"/>
                                      </p:to>
                                    </p:set>
                                    <p:animEffect transition="in" filter="wipe(left)">
                                      <p:cBhvr>
                                        <p:cTn id="7" dur="5000"/>
                                        <p:tgtEl>
                                          <p:spTgt spid="749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smtClean="0"/>
              <a:t>Bài toán đường đi ngắn nhất </a:t>
            </a:r>
          </a:p>
        </p:txBody>
      </p:sp>
      <p:sp>
        <p:nvSpPr>
          <p:cNvPr id="152579" name="Rectangle 3"/>
          <p:cNvSpPr>
            <a:spLocks noGrp="1" noChangeArrowheads="1"/>
          </p:cNvSpPr>
          <p:nvPr>
            <p:ph type="body" idx="1"/>
          </p:nvPr>
        </p:nvSpPr>
        <p:spPr/>
        <p:txBody>
          <a:bodyPr/>
          <a:lstStyle/>
          <a:p>
            <a:pPr eaLnBrk="1" hangingPunct="1">
              <a:buFontTx/>
              <a:buNone/>
            </a:pPr>
            <a:r>
              <a:rPr lang="en-US" smtClean="0"/>
              <a:t>Cây đường đi</a:t>
            </a:r>
          </a:p>
        </p:txBody>
      </p:sp>
      <p:sp>
        <p:nvSpPr>
          <p:cNvPr id="152580" name="Line 4"/>
          <p:cNvSpPr>
            <a:spLocks noChangeShapeType="1"/>
          </p:cNvSpPr>
          <p:nvPr/>
        </p:nvSpPr>
        <p:spPr bwMode="auto">
          <a:xfrm>
            <a:off x="1828800" y="3352800"/>
            <a:ext cx="1143000" cy="1524000"/>
          </a:xfrm>
          <a:prstGeom prst="line">
            <a:avLst/>
          </a:prstGeom>
          <a:noFill/>
          <a:ln w="9525">
            <a:solidFill>
              <a:schemeClr val="tx1"/>
            </a:solidFill>
            <a:round/>
            <a:headEnd type="oval" w="med" len="med"/>
            <a:tailEnd type="oval" w="med" len="med"/>
          </a:ln>
        </p:spPr>
        <p:txBody>
          <a:bodyPr/>
          <a:lstStyle/>
          <a:p>
            <a:endParaRPr lang="en-US"/>
          </a:p>
        </p:txBody>
      </p:sp>
      <p:sp>
        <p:nvSpPr>
          <p:cNvPr id="152581" name="Line 11"/>
          <p:cNvSpPr>
            <a:spLocks noChangeShapeType="1"/>
          </p:cNvSpPr>
          <p:nvPr/>
        </p:nvSpPr>
        <p:spPr bwMode="auto">
          <a:xfrm>
            <a:off x="2971800" y="4876800"/>
            <a:ext cx="1981200" cy="0"/>
          </a:xfrm>
          <a:prstGeom prst="line">
            <a:avLst/>
          </a:prstGeom>
          <a:noFill/>
          <a:ln w="9525">
            <a:solidFill>
              <a:schemeClr val="tx1"/>
            </a:solidFill>
            <a:round/>
            <a:headEnd type="oval" w="med" len="med"/>
            <a:tailEnd type="oval" w="med" len="med"/>
          </a:ln>
        </p:spPr>
        <p:txBody>
          <a:bodyPr/>
          <a:lstStyle/>
          <a:p>
            <a:endParaRPr lang="en-US"/>
          </a:p>
        </p:txBody>
      </p:sp>
      <p:sp>
        <p:nvSpPr>
          <p:cNvPr id="152582" name="Line 12"/>
          <p:cNvSpPr>
            <a:spLocks noChangeShapeType="1"/>
          </p:cNvSpPr>
          <p:nvPr/>
        </p:nvSpPr>
        <p:spPr bwMode="auto">
          <a:xfrm>
            <a:off x="4953000" y="4876800"/>
            <a:ext cx="1828800" cy="0"/>
          </a:xfrm>
          <a:prstGeom prst="line">
            <a:avLst/>
          </a:prstGeom>
          <a:noFill/>
          <a:ln w="9525">
            <a:solidFill>
              <a:schemeClr val="tx1"/>
            </a:solidFill>
            <a:round/>
            <a:headEnd type="oval" w="med" len="med"/>
            <a:tailEnd type="oval" w="med" len="med"/>
          </a:ln>
        </p:spPr>
        <p:txBody>
          <a:bodyPr/>
          <a:lstStyle/>
          <a:p>
            <a:endParaRPr lang="en-US"/>
          </a:p>
        </p:txBody>
      </p:sp>
      <p:sp>
        <p:nvSpPr>
          <p:cNvPr id="152583" name="Line 13"/>
          <p:cNvSpPr>
            <a:spLocks noChangeShapeType="1"/>
          </p:cNvSpPr>
          <p:nvPr/>
        </p:nvSpPr>
        <p:spPr bwMode="auto">
          <a:xfrm flipH="1">
            <a:off x="2971800" y="2438400"/>
            <a:ext cx="76200" cy="2438400"/>
          </a:xfrm>
          <a:prstGeom prst="line">
            <a:avLst/>
          </a:prstGeom>
          <a:noFill/>
          <a:ln w="9525">
            <a:solidFill>
              <a:schemeClr val="tx1"/>
            </a:solidFill>
            <a:round/>
            <a:headEnd type="oval" w="med" len="med"/>
            <a:tailEnd type="oval" w="med" len="med"/>
          </a:ln>
        </p:spPr>
        <p:txBody>
          <a:bodyPr/>
          <a:lstStyle/>
          <a:p>
            <a:endParaRPr lang="en-US"/>
          </a:p>
        </p:txBody>
      </p:sp>
      <p:sp>
        <p:nvSpPr>
          <p:cNvPr id="152584" name="Line 14"/>
          <p:cNvSpPr>
            <a:spLocks noChangeShapeType="1"/>
          </p:cNvSpPr>
          <p:nvPr/>
        </p:nvSpPr>
        <p:spPr bwMode="auto">
          <a:xfrm>
            <a:off x="3048000" y="2438400"/>
            <a:ext cx="1447800" cy="762000"/>
          </a:xfrm>
          <a:prstGeom prst="line">
            <a:avLst/>
          </a:prstGeom>
          <a:noFill/>
          <a:ln w="9525">
            <a:solidFill>
              <a:schemeClr val="tx1"/>
            </a:solidFill>
            <a:round/>
            <a:headEnd type="oval" w="med" len="med"/>
            <a:tailEnd type="oval" w="med" len="med"/>
          </a:ln>
        </p:spPr>
        <p:txBody>
          <a:bodyPr/>
          <a:lstStyle/>
          <a:p>
            <a:endParaRPr lang="en-US"/>
          </a:p>
        </p:txBody>
      </p:sp>
      <p:sp>
        <p:nvSpPr>
          <p:cNvPr id="152585" name="Line 15"/>
          <p:cNvSpPr>
            <a:spLocks noChangeShapeType="1"/>
          </p:cNvSpPr>
          <p:nvPr/>
        </p:nvSpPr>
        <p:spPr bwMode="auto">
          <a:xfrm>
            <a:off x="4495800" y="3200400"/>
            <a:ext cx="1905000" cy="76200"/>
          </a:xfrm>
          <a:prstGeom prst="line">
            <a:avLst/>
          </a:prstGeom>
          <a:noFill/>
          <a:ln w="9525">
            <a:solidFill>
              <a:schemeClr val="tx1"/>
            </a:solidFill>
            <a:round/>
            <a:headEnd type="oval" w="med" len="med"/>
            <a:tailEnd type="oval" w="med" len="med"/>
          </a:ln>
        </p:spPr>
        <p:txBody>
          <a:bodyPr/>
          <a:lstStyle/>
          <a:p>
            <a:endParaRPr lang="en-US"/>
          </a:p>
        </p:txBody>
      </p:sp>
      <p:sp>
        <p:nvSpPr>
          <p:cNvPr id="152586" name="Line 17"/>
          <p:cNvSpPr>
            <a:spLocks noChangeShapeType="1"/>
          </p:cNvSpPr>
          <p:nvPr/>
        </p:nvSpPr>
        <p:spPr bwMode="auto">
          <a:xfrm>
            <a:off x="5638800" y="2057400"/>
            <a:ext cx="762000" cy="1219200"/>
          </a:xfrm>
          <a:prstGeom prst="line">
            <a:avLst/>
          </a:prstGeom>
          <a:noFill/>
          <a:ln w="9525">
            <a:solidFill>
              <a:schemeClr val="tx1"/>
            </a:solidFill>
            <a:round/>
            <a:headEnd type="oval" w="med" len="med"/>
            <a:tailEnd type="oval" w="med" len="med"/>
          </a:ln>
        </p:spPr>
        <p:txBody>
          <a:bodyPr/>
          <a:lstStyle/>
          <a:p>
            <a:endParaRPr lang="en-US"/>
          </a:p>
        </p:txBody>
      </p:sp>
      <p:sp>
        <p:nvSpPr>
          <p:cNvPr id="152587" name="Text Box 23"/>
          <p:cNvSpPr txBox="1">
            <a:spLocks noChangeArrowheads="1"/>
          </p:cNvSpPr>
          <p:nvPr/>
        </p:nvSpPr>
        <p:spPr bwMode="auto">
          <a:xfrm>
            <a:off x="1431925" y="3011488"/>
            <a:ext cx="354013" cy="457200"/>
          </a:xfrm>
          <a:prstGeom prst="rect">
            <a:avLst/>
          </a:prstGeom>
          <a:noFill/>
          <a:ln w="9525">
            <a:noFill/>
            <a:miter lim="800000"/>
            <a:headEnd/>
            <a:tailEnd/>
          </a:ln>
        </p:spPr>
        <p:txBody>
          <a:bodyPr wrap="none">
            <a:spAutoFit/>
          </a:bodyPr>
          <a:lstStyle/>
          <a:p>
            <a:r>
              <a:rPr lang="en-US" sz="2400">
                <a:solidFill>
                  <a:schemeClr val="tx2"/>
                </a:solidFill>
              </a:rPr>
              <a:t>u</a:t>
            </a:r>
          </a:p>
        </p:txBody>
      </p:sp>
      <p:sp>
        <p:nvSpPr>
          <p:cNvPr id="152588" name="Text Box 24"/>
          <p:cNvSpPr txBox="1">
            <a:spLocks noChangeArrowheads="1"/>
          </p:cNvSpPr>
          <p:nvPr/>
        </p:nvSpPr>
        <p:spPr bwMode="auto">
          <a:xfrm>
            <a:off x="2803525" y="4840288"/>
            <a:ext cx="336550" cy="457200"/>
          </a:xfrm>
          <a:prstGeom prst="rect">
            <a:avLst/>
          </a:prstGeom>
          <a:noFill/>
          <a:ln w="9525">
            <a:noFill/>
            <a:miter lim="800000"/>
            <a:headEnd/>
            <a:tailEnd/>
          </a:ln>
        </p:spPr>
        <p:txBody>
          <a:bodyPr wrap="none">
            <a:spAutoFit/>
          </a:bodyPr>
          <a:lstStyle/>
          <a:p>
            <a:r>
              <a:rPr lang="en-US" sz="2400">
                <a:solidFill>
                  <a:schemeClr val="tx2"/>
                </a:solidFill>
              </a:rPr>
              <a:t>y</a:t>
            </a:r>
          </a:p>
        </p:txBody>
      </p:sp>
      <p:sp>
        <p:nvSpPr>
          <p:cNvPr id="152589" name="Text Box 25"/>
          <p:cNvSpPr txBox="1">
            <a:spLocks noChangeArrowheads="1"/>
          </p:cNvSpPr>
          <p:nvPr/>
        </p:nvSpPr>
        <p:spPr bwMode="auto">
          <a:xfrm>
            <a:off x="4860925" y="4764088"/>
            <a:ext cx="336550" cy="457200"/>
          </a:xfrm>
          <a:prstGeom prst="rect">
            <a:avLst/>
          </a:prstGeom>
          <a:noFill/>
          <a:ln w="9525">
            <a:noFill/>
            <a:miter lim="800000"/>
            <a:headEnd/>
            <a:tailEnd/>
          </a:ln>
        </p:spPr>
        <p:txBody>
          <a:bodyPr wrap="none">
            <a:spAutoFit/>
          </a:bodyPr>
          <a:lstStyle/>
          <a:p>
            <a:r>
              <a:rPr lang="en-US" sz="2400">
                <a:solidFill>
                  <a:schemeClr val="tx2"/>
                </a:solidFill>
              </a:rPr>
              <a:t>z</a:t>
            </a:r>
          </a:p>
        </p:txBody>
      </p:sp>
      <p:sp>
        <p:nvSpPr>
          <p:cNvPr id="152590" name="Text Box 30"/>
          <p:cNvSpPr txBox="1">
            <a:spLocks noChangeArrowheads="1"/>
          </p:cNvSpPr>
          <p:nvPr/>
        </p:nvSpPr>
        <p:spPr bwMode="auto">
          <a:xfrm>
            <a:off x="6727825" y="5029200"/>
            <a:ext cx="184150" cy="457200"/>
          </a:xfrm>
          <a:prstGeom prst="rect">
            <a:avLst/>
          </a:prstGeom>
          <a:noFill/>
          <a:ln w="9525">
            <a:noFill/>
            <a:miter lim="800000"/>
            <a:headEnd/>
            <a:tailEnd/>
          </a:ln>
        </p:spPr>
        <p:txBody>
          <a:bodyPr>
            <a:spAutoFit/>
          </a:bodyPr>
          <a:lstStyle/>
          <a:p>
            <a:pPr>
              <a:spcBef>
                <a:spcPct val="50000"/>
              </a:spcBef>
            </a:pPr>
            <a:r>
              <a:rPr lang="en-US" sz="2400">
                <a:solidFill>
                  <a:schemeClr val="tx2"/>
                </a:solidFill>
              </a:rPr>
              <a:t>w</a:t>
            </a:r>
          </a:p>
        </p:txBody>
      </p:sp>
      <p:sp>
        <p:nvSpPr>
          <p:cNvPr id="152591" name="Text Box 31"/>
          <p:cNvSpPr txBox="1">
            <a:spLocks noChangeArrowheads="1"/>
          </p:cNvSpPr>
          <p:nvPr/>
        </p:nvSpPr>
        <p:spPr bwMode="auto">
          <a:xfrm>
            <a:off x="3108325" y="1944688"/>
            <a:ext cx="285750" cy="457200"/>
          </a:xfrm>
          <a:prstGeom prst="rect">
            <a:avLst/>
          </a:prstGeom>
          <a:noFill/>
          <a:ln w="9525">
            <a:noFill/>
            <a:miter lim="800000"/>
            <a:headEnd/>
            <a:tailEnd/>
          </a:ln>
        </p:spPr>
        <p:txBody>
          <a:bodyPr wrap="none">
            <a:spAutoFit/>
          </a:bodyPr>
          <a:lstStyle/>
          <a:p>
            <a:r>
              <a:rPr lang="en-US" sz="2400">
                <a:solidFill>
                  <a:schemeClr val="tx2"/>
                </a:solidFill>
              </a:rPr>
              <a:t>r</a:t>
            </a:r>
          </a:p>
        </p:txBody>
      </p:sp>
      <p:sp>
        <p:nvSpPr>
          <p:cNvPr id="152592" name="Text Box 32"/>
          <p:cNvSpPr txBox="1">
            <a:spLocks noChangeArrowheads="1"/>
          </p:cNvSpPr>
          <p:nvPr/>
        </p:nvSpPr>
        <p:spPr bwMode="auto">
          <a:xfrm>
            <a:off x="4327525" y="2630488"/>
            <a:ext cx="268288" cy="457200"/>
          </a:xfrm>
          <a:prstGeom prst="rect">
            <a:avLst/>
          </a:prstGeom>
          <a:noFill/>
          <a:ln w="9525">
            <a:noFill/>
            <a:miter lim="800000"/>
            <a:headEnd/>
            <a:tailEnd/>
          </a:ln>
        </p:spPr>
        <p:txBody>
          <a:bodyPr wrap="none">
            <a:spAutoFit/>
          </a:bodyPr>
          <a:lstStyle/>
          <a:p>
            <a:r>
              <a:rPr lang="en-US" sz="2400">
                <a:solidFill>
                  <a:schemeClr val="tx2"/>
                </a:solidFill>
              </a:rPr>
              <a:t>t</a:t>
            </a:r>
          </a:p>
        </p:txBody>
      </p:sp>
      <p:sp>
        <p:nvSpPr>
          <p:cNvPr id="152593" name="Text Box 33"/>
          <p:cNvSpPr txBox="1">
            <a:spLocks noChangeArrowheads="1"/>
          </p:cNvSpPr>
          <p:nvPr/>
        </p:nvSpPr>
        <p:spPr bwMode="auto">
          <a:xfrm>
            <a:off x="6384925" y="3011488"/>
            <a:ext cx="336550" cy="457200"/>
          </a:xfrm>
          <a:prstGeom prst="rect">
            <a:avLst/>
          </a:prstGeom>
          <a:noFill/>
          <a:ln w="9525">
            <a:noFill/>
            <a:miter lim="800000"/>
            <a:headEnd/>
            <a:tailEnd/>
          </a:ln>
        </p:spPr>
        <p:txBody>
          <a:bodyPr wrap="none">
            <a:spAutoFit/>
          </a:bodyPr>
          <a:lstStyle/>
          <a:p>
            <a:r>
              <a:rPr lang="en-US" sz="2400">
                <a:solidFill>
                  <a:schemeClr val="tx2"/>
                </a:solidFill>
              </a:rPr>
              <a:t>x</a:t>
            </a:r>
          </a:p>
        </p:txBody>
      </p:sp>
      <p:sp>
        <p:nvSpPr>
          <p:cNvPr id="152594" name="Text Box 34"/>
          <p:cNvSpPr txBox="1">
            <a:spLocks noChangeArrowheads="1"/>
          </p:cNvSpPr>
          <p:nvPr/>
        </p:nvSpPr>
        <p:spPr bwMode="auto">
          <a:xfrm>
            <a:off x="5622925" y="1639888"/>
            <a:ext cx="336550" cy="457200"/>
          </a:xfrm>
          <a:prstGeom prst="rect">
            <a:avLst/>
          </a:prstGeom>
          <a:noFill/>
          <a:ln w="9525">
            <a:noFill/>
            <a:miter lim="800000"/>
            <a:headEnd/>
            <a:tailEnd/>
          </a:ln>
        </p:spPr>
        <p:txBody>
          <a:bodyPr wrap="none">
            <a:spAutoFit/>
          </a:bodyPr>
          <a:lstStyle/>
          <a:p>
            <a:r>
              <a:rPr lang="en-US" sz="2400">
                <a:solidFill>
                  <a:schemeClr val="tx2"/>
                </a:solidFill>
              </a:rPr>
              <a:t>s</a:t>
            </a:r>
          </a:p>
        </p:txBody>
      </p:sp>
      <p:sp>
        <p:nvSpPr>
          <p:cNvPr id="152595" name="Text Box 39"/>
          <p:cNvSpPr txBox="1">
            <a:spLocks noChangeArrowheads="1"/>
          </p:cNvSpPr>
          <p:nvPr/>
        </p:nvSpPr>
        <p:spPr bwMode="auto">
          <a:xfrm>
            <a:off x="2079625" y="4183063"/>
            <a:ext cx="184150" cy="457200"/>
          </a:xfrm>
          <a:prstGeom prst="rect">
            <a:avLst/>
          </a:prstGeom>
          <a:noFill/>
          <a:ln w="9525">
            <a:noFill/>
            <a:miter lim="800000"/>
            <a:headEnd/>
            <a:tailEnd/>
          </a:ln>
        </p:spPr>
        <p:txBody>
          <a:bodyPr>
            <a:spAutoFit/>
          </a:bodyPr>
          <a:lstStyle/>
          <a:p>
            <a:pPr>
              <a:spcBef>
                <a:spcPct val="50000"/>
              </a:spcBef>
            </a:pPr>
            <a:r>
              <a:rPr lang="en-US" sz="2400">
                <a:solidFill>
                  <a:schemeClr val="tx2"/>
                </a:solidFill>
              </a:rPr>
              <a:t>1</a:t>
            </a:r>
          </a:p>
        </p:txBody>
      </p:sp>
      <p:sp>
        <p:nvSpPr>
          <p:cNvPr id="152596" name="Text Box 40"/>
          <p:cNvSpPr txBox="1">
            <a:spLocks noChangeArrowheads="1"/>
          </p:cNvSpPr>
          <p:nvPr/>
        </p:nvSpPr>
        <p:spPr bwMode="auto">
          <a:xfrm>
            <a:off x="2955925" y="3544888"/>
            <a:ext cx="354013" cy="457200"/>
          </a:xfrm>
          <a:prstGeom prst="rect">
            <a:avLst/>
          </a:prstGeom>
          <a:noFill/>
          <a:ln w="9525">
            <a:noFill/>
            <a:miter lim="800000"/>
            <a:headEnd/>
            <a:tailEnd/>
          </a:ln>
        </p:spPr>
        <p:txBody>
          <a:bodyPr wrap="none">
            <a:spAutoFit/>
          </a:bodyPr>
          <a:lstStyle/>
          <a:p>
            <a:r>
              <a:rPr lang="en-US" sz="2400">
                <a:solidFill>
                  <a:schemeClr val="tx2"/>
                </a:solidFill>
              </a:rPr>
              <a:t>2</a:t>
            </a:r>
          </a:p>
        </p:txBody>
      </p:sp>
      <p:sp>
        <p:nvSpPr>
          <p:cNvPr id="152597" name="Text Box 41"/>
          <p:cNvSpPr txBox="1">
            <a:spLocks noChangeArrowheads="1"/>
          </p:cNvSpPr>
          <p:nvPr/>
        </p:nvSpPr>
        <p:spPr bwMode="auto">
          <a:xfrm>
            <a:off x="3565525" y="2325688"/>
            <a:ext cx="354013" cy="457200"/>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52598" name="Text Box 42"/>
          <p:cNvSpPr txBox="1">
            <a:spLocks noChangeArrowheads="1"/>
          </p:cNvSpPr>
          <p:nvPr/>
        </p:nvSpPr>
        <p:spPr bwMode="auto">
          <a:xfrm>
            <a:off x="5241925" y="2782888"/>
            <a:ext cx="354013" cy="457200"/>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52599" name="Text Box 43"/>
          <p:cNvSpPr txBox="1">
            <a:spLocks noChangeArrowheads="1"/>
          </p:cNvSpPr>
          <p:nvPr/>
        </p:nvSpPr>
        <p:spPr bwMode="auto">
          <a:xfrm>
            <a:off x="6003925" y="2325688"/>
            <a:ext cx="354013" cy="457200"/>
          </a:xfrm>
          <a:prstGeom prst="rect">
            <a:avLst/>
          </a:prstGeom>
          <a:noFill/>
          <a:ln w="9525">
            <a:noFill/>
            <a:miter lim="800000"/>
            <a:headEnd/>
            <a:tailEnd/>
          </a:ln>
        </p:spPr>
        <p:txBody>
          <a:bodyPr wrap="none">
            <a:spAutoFit/>
          </a:bodyPr>
          <a:lstStyle/>
          <a:p>
            <a:r>
              <a:rPr lang="en-US" sz="2400">
                <a:solidFill>
                  <a:schemeClr val="tx2"/>
                </a:solidFill>
              </a:rPr>
              <a:t>1</a:t>
            </a:r>
          </a:p>
        </p:txBody>
      </p:sp>
      <p:sp>
        <p:nvSpPr>
          <p:cNvPr id="152600" name="Text Box 47"/>
          <p:cNvSpPr txBox="1">
            <a:spLocks noChangeArrowheads="1"/>
          </p:cNvSpPr>
          <p:nvPr/>
        </p:nvSpPr>
        <p:spPr bwMode="auto">
          <a:xfrm>
            <a:off x="4022725" y="4764088"/>
            <a:ext cx="354013" cy="457200"/>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152601" name="Text Box 48"/>
          <p:cNvSpPr txBox="1">
            <a:spLocks noChangeArrowheads="1"/>
          </p:cNvSpPr>
          <p:nvPr/>
        </p:nvSpPr>
        <p:spPr bwMode="auto">
          <a:xfrm>
            <a:off x="5775325" y="4840288"/>
            <a:ext cx="354013" cy="457200"/>
          </a:xfrm>
          <a:prstGeom prst="rect">
            <a:avLst/>
          </a:prstGeom>
          <a:noFill/>
          <a:ln w="9525">
            <a:noFill/>
            <a:miter lim="800000"/>
            <a:headEnd/>
            <a:tailEnd/>
          </a:ln>
        </p:spPr>
        <p:txBody>
          <a:bodyPr wrap="none">
            <a:spAutoFit/>
          </a:bodyPr>
          <a:lstStyle/>
          <a:p>
            <a:r>
              <a:rPr lang="en-US" sz="2400">
                <a:solidFill>
                  <a:schemeClr val="tx2"/>
                </a:solidFill>
              </a:rPr>
              <a:t>5</a:t>
            </a:r>
          </a:p>
        </p:txBody>
      </p:sp>
      <p:sp>
        <p:nvSpPr>
          <p:cNvPr id="152602" name="Slide Number Placeholder 26"/>
          <p:cNvSpPr>
            <a:spLocks noGrp="1"/>
          </p:cNvSpPr>
          <p:nvPr>
            <p:ph type="sldNum" sz="quarter" idx="12"/>
          </p:nvPr>
        </p:nvSpPr>
        <p:spPr>
          <a:noFill/>
        </p:spPr>
        <p:txBody>
          <a:bodyPr/>
          <a:lstStyle/>
          <a:p>
            <a:fld id="{79D33975-18FB-4AB6-861B-F2CE76C84425}" type="slidenum">
              <a:rPr lang="en-US" smtClean="0"/>
              <a:pPr/>
              <a:t>107</a:t>
            </a:fld>
            <a:endParaRPr lang="en-US"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3"/>
          <p:cNvSpPr>
            <a:spLocks noGrp="1" noChangeArrowheads="1"/>
          </p:cNvSpPr>
          <p:nvPr>
            <p:ph type="body" idx="1"/>
          </p:nvPr>
        </p:nvSpPr>
        <p:spPr>
          <a:xfrm>
            <a:off x="457200" y="1600200"/>
            <a:ext cx="8534400" cy="4525963"/>
          </a:xfrm>
        </p:spPr>
        <p:txBody>
          <a:bodyPr/>
          <a:lstStyle/>
          <a:p>
            <a:pPr algn="just" eaLnBrk="1" hangingPunct="1">
              <a:buFontTx/>
              <a:buNone/>
            </a:pPr>
            <a:r>
              <a:rPr lang="en-US" smtClean="0"/>
              <a:t>Bài tập 2(ĐHKHTN,2006).</a:t>
            </a:r>
          </a:p>
          <a:p>
            <a:pPr algn="just" eaLnBrk="1" hangingPunct="1">
              <a:buFontTx/>
              <a:buNone/>
            </a:pPr>
            <a:r>
              <a:rPr lang="en-US" altLang="zh-CN" b="1" u="sng" smtClean="0">
                <a:ea typeface="宋体" pitchFamily="2" charset="-122"/>
              </a:rPr>
              <a:t>Câu 5.</a:t>
            </a:r>
            <a:r>
              <a:rPr lang="en-US" altLang="zh-CN" smtClean="0">
                <a:ea typeface="宋体" pitchFamily="2" charset="-122"/>
              </a:rPr>
              <a:t> Cho đồ thị có trọng số G = (V, E) , </a:t>
            </a:r>
          </a:p>
          <a:p>
            <a:pPr algn="just" eaLnBrk="1" hangingPunct="1">
              <a:buFontTx/>
              <a:buNone/>
            </a:pPr>
            <a:r>
              <a:rPr lang="en-US" altLang="zh-CN" smtClean="0">
                <a:ea typeface="宋体" pitchFamily="2" charset="-122"/>
              </a:rPr>
              <a:t>V = { v</a:t>
            </a:r>
            <a:r>
              <a:rPr lang="en-US" altLang="zh-CN" baseline="-25000" smtClean="0">
                <a:ea typeface="宋体" pitchFamily="2" charset="-122"/>
              </a:rPr>
              <a:t>1</a:t>
            </a:r>
            <a:r>
              <a:rPr lang="en-US" altLang="zh-CN" smtClean="0">
                <a:ea typeface="宋体" pitchFamily="2" charset="-122"/>
              </a:rPr>
              <a:t>, v</a:t>
            </a:r>
            <a:r>
              <a:rPr lang="en-US" altLang="zh-CN" baseline="-25000" smtClean="0">
                <a:ea typeface="宋体" pitchFamily="2" charset="-122"/>
              </a:rPr>
              <a:t>2</a:t>
            </a:r>
            <a:r>
              <a:rPr lang="en-US" altLang="zh-CN" smtClean="0">
                <a:ea typeface="宋体" pitchFamily="2" charset="-122"/>
              </a:rPr>
              <a:t>, v</a:t>
            </a:r>
            <a:r>
              <a:rPr lang="en-US" altLang="zh-CN" baseline="-25000" smtClean="0">
                <a:ea typeface="宋体" pitchFamily="2" charset="-122"/>
              </a:rPr>
              <a:t>3</a:t>
            </a:r>
            <a:r>
              <a:rPr lang="en-US" altLang="zh-CN" smtClean="0">
                <a:ea typeface="宋体" pitchFamily="2" charset="-122"/>
              </a:rPr>
              <a:t>, v</a:t>
            </a:r>
            <a:r>
              <a:rPr lang="en-US" altLang="zh-CN" baseline="-25000" smtClean="0">
                <a:ea typeface="宋体" pitchFamily="2" charset="-122"/>
              </a:rPr>
              <a:t>4</a:t>
            </a:r>
            <a:r>
              <a:rPr lang="en-US" altLang="zh-CN" smtClean="0">
                <a:ea typeface="宋体" pitchFamily="2" charset="-122"/>
              </a:rPr>
              <a:t>, v</a:t>
            </a:r>
            <a:r>
              <a:rPr lang="en-US" altLang="zh-CN" baseline="-25000" smtClean="0">
                <a:ea typeface="宋体" pitchFamily="2" charset="-122"/>
              </a:rPr>
              <a:t>5</a:t>
            </a:r>
            <a:r>
              <a:rPr lang="en-US" altLang="zh-CN" smtClean="0">
                <a:ea typeface="宋体" pitchFamily="2" charset="-122"/>
              </a:rPr>
              <a:t>, v</a:t>
            </a:r>
            <a:r>
              <a:rPr lang="en-US" altLang="zh-CN" baseline="-25000" smtClean="0">
                <a:ea typeface="宋体" pitchFamily="2" charset="-122"/>
              </a:rPr>
              <a:t>6</a:t>
            </a:r>
            <a:r>
              <a:rPr lang="en-US" altLang="zh-CN" smtClean="0">
                <a:ea typeface="宋体" pitchFamily="2" charset="-122"/>
              </a:rPr>
              <a:t> , v</a:t>
            </a:r>
            <a:r>
              <a:rPr lang="en-US" altLang="zh-CN" baseline="-25000" smtClean="0">
                <a:ea typeface="宋体" pitchFamily="2" charset="-122"/>
              </a:rPr>
              <a:t>7</a:t>
            </a:r>
            <a:r>
              <a:rPr lang="en-US" altLang="zh-CN" smtClean="0">
                <a:ea typeface="宋体" pitchFamily="2" charset="-122"/>
              </a:rPr>
              <a:t>}xác định bởi ma</a:t>
            </a:r>
          </a:p>
          <a:p>
            <a:pPr algn="just" eaLnBrk="1" hangingPunct="1">
              <a:buFontTx/>
              <a:buNone/>
            </a:pPr>
            <a:r>
              <a:rPr lang="en-US" altLang="zh-CN" smtClean="0">
                <a:ea typeface="宋体" pitchFamily="2" charset="-122"/>
              </a:rPr>
              <a:t>trận trọng số D. Dùng thu</a:t>
            </a:r>
            <a:r>
              <a:rPr lang="en-US" smtClean="0"/>
              <a:t>ật</a:t>
            </a:r>
            <a:r>
              <a:rPr lang="en-US" altLang="zh-CN" smtClean="0">
                <a:ea typeface="宋体" pitchFamily="2" charset="-122"/>
              </a:rPr>
              <a:t> toán Dijkstra tìm</a:t>
            </a:r>
          </a:p>
          <a:p>
            <a:pPr algn="just" eaLnBrk="1" hangingPunct="1">
              <a:buFontTx/>
              <a:buNone/>
            </a:pPr>
            <a:r>
              <a:rPr lang="en-US" altLang="zh-CN" smtClean="0">
                <a:ea typeface="宋体" pitchFamily="2" charset="-122"/>
              </a:rPr>
              <a:t>đư</a:t>
            </a:r>
            <a:r>
              <a:rPr lang="en-US" smtClean="0"/>
              <a:t>ờ</a:t>
            </a:r>
            <a:r>
              <a:rPr lang="en-US" altLang="zh-CN" smtClean="0">
                <a:ea typeface="宋体" pitchFamily="2" charset="-122"/>
              </a:rPr>
              <a:t>ng đi ng</a:t>
            </a:r>
            <a:r>
              <a:rPr lang="en-US" smtClean="0"/>
              <a:t>ắ</a:t>
            </a:r>
            <a:r>
              <a:rPr lang="en-US" altLang="zh-CN" smtClean="0">
                <a:ea typeface="宋体" pitchFamily="2" charset="-122"/>
              </a:rPr>
              <a:t>n nh</a:t>
            </a:r>
            <a:r>
              <a:rPr lang="en-US" smtClean="0"/>
              <a:t>ất</a:t>
            </a:r>
            <a:r>
              <a:rPr lang="en-US" altLang="zh-CN" smtClean="0">
                <a:ea typeface="宋体" pitchFamily="2" charset="-122"/>
              </a:rPr>
              <a:t> t</a:t>
            </a:r>
            <a:r>
              <a:rPr lang="en-US" smtClean="0"/>
              <a:t>ừ</a:t>
            </a:r>
            <a:r>
              <a:rPr lang="en-US" altLang="zh-CN" smtClean="0">
                <a:ea typeface="宋体" pitchFamily="2" charset="-122"/>
              </a:rPr>
              <a:t> v</a:t>
            </a:r>
            <a:r>
              <a:rPr lang="en-US" altLang="zh-CN" baseline="-25000" smtClean="0">
                <a:ea typeface="宋体" pitchFamily="2" charset="-122"/>
              </a:rPr>
              <a:t>1</a:t>
            </a:r>
            <a:r>
              <a:rPr lang="en-US" altLang="zh-CN" smtClean="0">
                <a:ea typeface="宋体" pitchFamily="2" charset="-122"/>
              </a:rPr>
              <a:t> đ</a:t>
            </a:r>
            <a:r>
              <a:rPr lang="en-US" smtClean="0"/>
              <a:t>ế</a:t>
            </a:r>
            <a:r>
              <a:rPr lang="en-US" altLang="zh-CN" smtClean="0">
                <a:ea typeface="宋体" pitchFamily="2" charset="-122"/>
              </a:rPr>
              <a:t>n các đ</a:t>
            </a:r>
            <a:r>
              <a:rPr lang="en-US" smtClean="0"/>
              <a:t>ỉ</a:t>
            </a:r>
            <a:r>
              <a:rPr lang="en-US" altLang="zh-CN" smtClean="0">
                <a:ea typeface="宋体" pitchFamily="2" charset="-122"/>
              </a:rPr>
              <a:t>nh v</a:t>
            </a:r>
            <a:r>
              <a:rPr lang="en-US" altLang="zh-CN" baseline="-25000" smtClean="0">
                <a:ea typeface="宋体" pitchFamily="2" charset="-122"/>
              </a:rPr>
              <a:t>2</a:t>
            </a:r>
            <a:r>
              <a:rPr lang="en-US" altLang="zh-CN" smtClean="0">
                <a:ea typeface="宋体" pitchFamily="2" charset="-122"/>
              </a:rPr>
              <a:t>,v</a:t>
            </a:r>
            <a:r>
              <a:rPr lang="en-US" altLang="zh-CN" baseline="-25000" smtClean="0">
                <a:ea typeface="宋体" pitchFamily="2" charset="-122"/>
              </a:rPr>
              <a:t>3</a:t>
            </a:r>
            <a:r>
              <a:rPr lang="en-US" altLang="zh-CN" smtClean="0">
                <a:ea typeface="宋体" pitchFamily="2" charset="-122"/>
              </a:rPr>
              <a:t>,v </a:t>
            </a:r>
            <a:r>
              <a:rPr lang="en-US" altLang="zh-CN" baseline="-25000" smtClean="0">
                <a:ea typeface="宋体" pitchFamily="2" charset="-122"/>
              </a:rPr>
              <a:t>4,</a:t>
            </a:r>
            <a:r>
              <a:rPr lang="en-US" altLang="zh-CN" smtClean="0">
                <a:ea typeface="宋体" pitchFamily="2" charset="-122"/>
              </a:rPr>
              <a:t> v</a:t>
            </a:r>
            <a:r>
              <a:rPr lang="en-US" altLang="zh-CN" baseline="-25000" smtClean="0">
                <a:ea typeface="宋体" pitchFamily="2" charset="-122"/>
              </a:rPr>
              <a:t>5</a:t>
            </a:r>
            <a:r>
              <a:rPr lang="en-US" altLang="zh-CN" smtClean="0">
                <a:ea typeface="宋体" pitchFamily="2" charset="-122"/>
              </a:rPr>
              <a:t>,</a:t>
            </a:r>
          </a:p>
          <a:p>
            <a:pPr algn="just" eaLnBrk="1" hangingPunct="1">
              <a:buFontTx/>
              <a:buNone/>
            </a:pPr>
            <a:r>
              <a:rPr lang="en-US" altLang="zh-CN" smtClean="0">
                <a:ea typeface="宋体" pitchFamily="2" charset="-122"/>
              </a:rPr>
              <a:t>v</a:t>
            </a:r>
            <a:r>
              <a:rPr lang="en-US" altLang="zh-CN" baseline="-25000" smtClean="0">
                <a:ea typeface="宋体" pitchFamily="2" charset="-122"/>
              </a:rPr>
              <a:t>6</a:t>
            </a:r>
            <a:r>
              <a:rPr lang="en-US" altLang="zh-CN" smtClean="0">
                <a:ea typeface="宋体" pitchFamily="2" charset="-122"/>
              </a:rPr>
              <a:t>,v</a:t>
            </a:r>
            <a:r>
              <a:rPr lang="en-US" altLang="zh-CN" baseline="-25000" smtClean="0">
                <a:ea typeface="宋体" pitchFamily="2" charset="-122"/>
              </a:rPr>
              <a:t>7</a:t>
            </a:r>
            <a:endParaRPr lang="en-US" baseline="-25000" smtClean="0">
              <a:ea typeface="宋体" pitchFamily="2" charset="-122"/>
            </a:endParaRPr>
          </a:p>
        </p:txBody>
      </p:sp>
      <p:sp>
        <p:nvSpPr>
          <p:cNvPr id="153603" name="Rectangle 4"/>
          <p:cNvSpPr>
            <a:spLocks noGrp="1" noChangeArrowheads="1"/>
          </p:cNvSpPr>
          <p:nvPr>
            <p:ph type="title"/>
          </p:nvPr>
        </p:nvSpPr>
        <p:spPr/>
        <p:txBody>
          <a:bodyPr/>
          <a:lstStyle/>
          <a:p>
            <a:pPr eaLnBrk="1" hangingPunct="1"/>
            <a:r>
              <a:rPr lang="en-US" smtClean="0"/>
              <a:t>Bài toán đường đi ngắn nhất</a:t>
            </a:r>
          </a:p>
        </p:txBody>
      </p:sp>
      <p:sp>
        <p:nvSpPr>
          <p:cNvPr id="153604" name="Slide Number Placeholder 4"/>
          <p:cNvSpPr>
            <a:spLocks noGrp="1"/>
          </p:cNvSpPr>
          <p:nvPr>
            <p:ph type="sldNum" sz="quarter" idx="12"/>
          </p:nvPr>
        </p:nvSpPr>
        <p:spPr>
          <a:noFill/>
        </p:spPr>
        <p:txBody>
          <a:bodyPr/>
          <a:lstStyle/>
          <a:p>
            <a:fld id="{C0C8437D-DBDD-4BD7-A4A5-894C94312EC1}" type="slidenum">
              <a:rPr lang="en-US" smtClean="0"/>
              <a:pPr/>
              <a:t>108</a:t>
            </a:fld>
            <a:endParaRPr 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smtClean="0"/>
              <a:t>Bài toán đường đi ngắn nhất</a:t>
            </a:r>
          </a:p>
        </p:txBody>
      </p:sp>
      <p:graphicFrame>
        <p:nvGraphicFramePr>
          <p:cNvPr id="8194" name="Object 4"/>
          <p:cNvGraphicFramePr>
            <a:graphicFrameLocks noChangeAspect="1"/>
          </p:cNvGraphicFramePr>
          <p:nvPr>
            <p:ph idx="1"/>
          </p:nvPr>
        </p:nvGraphicFramePr>
        <p:xfrm>
          <a:off x="1943100" y="2109788"/>
          <a:ext cx="5257800" cy="3505200"/>
        </p:xfrm>
        <a:graphic>
          <a:graphicData uri="http://schemas.openxmlformats.org/presentationml/2006/ole">
            <p:oleObj spid="_x0000_s8194" name="Equation" r:id="rId3" imgW="2400120" imgH="1600200" progId="Equation.DSMT4">
              <p:embed/>
            </p:oleObj>
          </a:graphicData>
        </a:graphic>
      </p:graphicFrame>
      <p:sp>
        <p:nvSpPr>
          <p:cNvPr id="8196" name="Slide Number Placeholder 4"/>
          <p:cNvSpPr>
            <a:spLocks noGrp="1"/>
          </p:cNvSpPr>
          <p:nvPr>
            <p:ph type="sldNum" sz="quarter" idx="12"/>
          </p:nvPr>
        </p:nvSpPr>
        <p:spPr>
          <a:noFill/>
        </p:spPr>
        <p:txBody>
          <a:bodyPr/>
          <a:lstStyle/>
          <a:p>
            <a:fld id="{D140BC0F-6E5F-4C7B-B9DE-5EF32F54C6DC}" type="slidenum">
              <a:rPr lang="en-US" smtClean="0"/>
              <a:pPr/>
              <a:t>109</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bg1">
                <a:tint val="80000"/>
                <a:satMod val="300000"/>
              </a:schemeClr>
            </a:gs>
            <a:gs pos="100000">
              <a:schemeClr val="bg1">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61442" name="Slide Number Placeholder 3"/>
          <p:cNvSpPr>
            <a:spLocks noGrp="1"/>
          </p:cNvSpPr>
          <p:nvPr>
            <p:ph type="sldNum" sz="quarter" idx="11"/>
          </p:nvPr>
        </p:nvSpPr>
        <p:spPr>
          <a:noFill/>
        </p:spPr>
        <p:txBody>
          <a:bodyPr/>
          <a:lstStyle/>
          <a:p>
            <a:fld id="{67C89692-A26F-4AD9-87D2-261952395ED9}" type="slidenum">
              <a:rPr lang="en-US" smtClean="0">
                <a:latin typeface="Arial" charset="0"/>
              </a:rPr>
              <a:pPr/>
              <a:t>11</a:t>
            </a:fld>
            <a:endParaRPr lang="en-US" smtClean="0">
              <a:latin typeface="Arial" charset="0"/>
            </a:endParaRPr>
          </a:p>
        </p:txBody>
      </p:sp>
      <p:sp>
        <p:nvSpPr>
          <p:cNvPr id="153602" name="Rectangle 2"/>
          <p:cNvSpPr>
            <a:spLocks noGrp="1" noRot="1" noChangeArrowheads="1"/>
          </p:cNvSpPr>
          <p:nvPr>
            <p:ph type="title"/>
          </p:nvPr>
        </p:nvSpPr>
        <p:spPr>
          <a:xfrm>
            <a:off x="533400" y="304800"/>
            <a:ext cx="8229600" cy="884238"/>
          </a:xfrm>
        </p:spPr>
        <p:txBody>
          <a:bodyPr lIns="92075" tIns="46038" rIns="92075" bIns="46038" anchor="b"/>
          <a:lstStyle/>
          <a:p>
            <a:pPr algn="l" eaLnBrk="1" hangingPunct="1">
              <a:defRPr/>
            </a:pPr>
            <a:r>
              <a:rPr lang="en-US" sz="4000" smtClean="0">
                <a:latin typeface="Times New Roman" pitchFamily="18" charset="0"/>
              </a:rPr>
              <a:t>Những khái niệmvà tính chấtcơ bản</a:t>
            </a:r>
          </a:p>
        </p:txBody>
      </p:sp>
      <p:grpSp>
        <p:nvGrpSpPr>
          <p:cNvPr id="2" name="Group 4"/>
          <p:cNvGrpSpPr>
            <a:grpSpLocks/>
          </p:cNvGrpSpPr>
          <p:nvPr/>
        </p:nvGrpSpPr>
        <p:grpSpPr bwMode="auto">
          <a:xfrm>
            <a:off x="487363" y="3505200"/>
            <a:ext cx="8656637" cy="2959100"/>
            <a:chOff x="307" y="2208"/>
            <a:chExt cx="5453" cy="1864"/>
          </a:xfrm>
        </p:grpSpPr>
        <p:grpSp>
          <p:nvGrpSpPr>
            <p:cNvPr id="61448" name="Group 5"/>
            <p:cNvGrpSpPr>
              <a:grpSpLocks/>
            </p:cNvGrpSpPr>
            <p:nvPr/>
          </p:nvGrpSpPr>
          <p:grpSpPr bwMode="auto">
            <a:xfrm rot="-1545137">
              <a:off x="739" y="2976"/>
              <a:ext cx="144" cy="768"/>
              <a:chOff x="576" y="1248"/>
              <a:chExt cx="144" cy="768"/>
            </a:xfrm>
          </p:grpSpPr>
          <p:sp>
            <p:nvSpPr>
              <p:cNvPr id="61470" name="Oval 6"/>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61471" name="Line 7"/>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1472" name="Oval 8"/>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grpSp>
          <p:nvGrpSpPr>
            <p:cNvPr id="61449" name="Group 9"/>
            <p:cNvGrpSpPr>
              <a:grpSpLocks/>
            </p:cNvGrpSpPr>
            <p:nvPr/>
          </p:nvGrpSpPr>
          <p:grpSpPr bwMode="auto">
            <a:xfrm rot="3320065">
              <a:off x="3691" y="2376"/>
              <a:ext cx="144" cy="768"/>
              <a:chOff x="576" y="1248"/>
              <a:chExt cx="144" cy="768"/>
            </a:xfrm>
          </p:grpSpPr>
          <p:sp>
            <p:nvSpPr>
              <p:cNvPr id="61467" name="Oval 10"/>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61468" name="Line 11"/>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1469" name="Oval 12"/>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grpSp>
        <p:sp>
          <p:nvSpPr>
            <p:cNvPr id="61450" name="Line 13"/>
            <p:cNvSpPr>
              <a:spLocks noChangeShapeType="1"/>
            </p:cNvSpPr>
            <p:nvPr/>
          </p:nvSpPr>
          <p:spPr bwMode="auto">
            <a:xfrm>
              <a:off x="739" y="3072"/>
              <a:ext cx="1344" cy="19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1451" name="Line 14"/>
            <p:cNvSpPr>
              <a:spLocks noChangeShapeType="1"/>
            </p:cNvSpPr>
            <p:nvPr/>
          </p:nvSpPr>
          <p:spPr bwMode="auto">
            <a:xfrm flipH="1">
              <a:off x="931" y="3264"/>
              <a:ext cx="1104" cy="43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1452" name="Line 15"/>
            <p:cNvSpPr>
              <a:spLocks noChangeShapeType="1"/>
            </p:cNvSpPr>
            <p:nvPr/>
          </p:nvSpPr>
          <p:spPr bwMode="auto">
            <a:xfrm rot="-1638921">
              <a:off x="4105" y="2325"/>
              <a:ext cx="816" cy="67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1453" name="Line 16"/>
            <p:cNvSpPr>
              <a:spLocks noChangeShapeType="1"/>
            </p:cNvSpPr>
            <p:nvPr/>
          </p:nvSpPr>
          <p:spPr bwMode="auto">
            <a:xfrm flipV="1">
              <a:off x="3475" y="2832"/>
              <a:ext cx="1488" cy="9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1454" name="Oval 17"/>
            <p:cNvSpPr>
              <a:spLocks noChangeArrowheads="1"/>
            </p:cNvSpPr>
            <p:nvPr/>
          </p:nvSpPr>
          <p:spPr bwMode="auto">
            <a:xfrm>
              <a:off x="4579" y="316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1455" name="Line 18"/>
            <p:cNvSpPr>
              <a:spLocks noChangeShapeType="1"/>
            </p:cNvSpPr>
            <p:nvPr/>
          </p:nvSpPr>
          <p:spPr bwMode="auto">
            <a:xfrm>
              <a:off x="3475" y="2976"/>
              <a:ext cx="1200" cy="28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1456" name="Line 19"/>
            <p:cNvSpPr>
              <a:spLocks noChangeShapeType="1"/>
            </p:cNvSpPr>
            <p:nvPr/>
          </p:nvSpPr>
          <p:spPr bwMode="auto">
            <a:xfrm flipH="1">
              <a:off x="2083" y="2928"/>
              <a:ext cx="1392" cy="28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1457" name="Line 20"/>
            <p:cNvSpPr>
              <a:spLocks noChangeShapeType="1"/>
            </p:cNvSpPr>
            <p:nvPr/>
          </p:nvSpPr>
          <p:spPr bwMode="auto">
            <a:xfrm rot="2112640" flipH="1">
              <a:off x="4813" y="2766"/>
              <a:ext cx="48" cy="57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1458" name="Oval 21"/>
            <p:cNvSpPr>
              <a:spLocks noChangeArrowheads="1"/>
            </p:cNvSpPr>
            <p:nvPr/>
          </p:nvSpPr>
          <p:spPr bwMode="auto">
            <a:xfrm rot="2112640">
              <a:off x="4963" y="2736"/>
              <a:ext cx="144" cy="16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1459" name="Text Box 22"/>
            <p:cNvSpPr txBox="1">
              <a:spLocks noChangeArrowheads="1"/>
            </p:cNvSpPr>
            <p:nvPr/>
          </p:nvSpPr>
          <p:spPr bwMode="auto">
            <a:xfrm>
              <a:off x="307" y="2718"/>
              <a:ext cx="1210" cy="250"/>
            </a:xfrm>
            <a:prstGeom prst="rect">
              <a:avLst/>
            </a:prstGeom>
            <a:noFill/>
            <a:ln w="12700">
              <a:noFill/>
              <a:miter lim="800000"/>
              <a:headEnd type="none" w="sm" len="sm"/>
              <a:tailEnd type="none" w="sm" len="sm"/>
            </a:ln>
          </p:spPr>
          <p:txBody>
            <a:bodyPr wrap="none">
              <a:spAutoFit/>
            </a:bodyPr>
            <a:lstStyle/>
            <a:p>
              <a:pPr eaLnBrk="0" hangingPunct="0"/>
              <a:r>
                <a:rPr lang="en-US" sz="2000" b="1"/>
                <a:t>San Francisco</a:t>
              </a:r>
              <a:endParaRPr lang="en-US" sz="2400" b="1"/>
            </a:p>
          </p:txBody>
        </p:sp>
        <p:sp>
          <p:nvSpPr>
            <p:cNvPr id="61460" name="Text Box 23"/>
            <p:cNvSpPr txBox="1">
              <a:spLocks noChangeArrowheads="1"/>
            </p:cNvSpPr>
            <p:nvPr/>
          </p:nvSpPr>
          <p:spPr bwMode="auto">
            <a:xfrm>
              <a:off x="2035" y="3390"/>
              <a:ext cx="659" cy="250"/>
            </a:xfrm>
            <a:prstGeom prst="rect">
              <a:avLst/>
            </a:prstGeom>
            <a:noFill/>
            <a:ln w="12700">
              <a:noFill/>
              <a:miter lim="800000"/>
              <a:headEnd type="none" w="sm" len="sm"/>
              <a:tailEnd type="none" w="sm" len="sm"/>
            </a:ln>
          </p:spPr>
          <p:txBody>
            <a:bodyPr wrap="none">
              <a:spAutoFit/>
            </a:bodyPr>
            <a:lstStyle/>
            <a:p>
              <a:pPr eaLnBrk="0" hangingPunct="0"/>
              <a:r>
                <a:rPr lang="en-US" sz="2000" b="1"/>
                <a:t>Denver</a:t>
              </a:r>
            </a:p>
          </p:txBody>
        </p:sp>
        <p:sp>
          <p:nvSpPr>
            <p:cNvPr id="61461" name="Text Box 24"/>
            <p:cNvSpPr txBox="1">
              <a:spLocks noChangeArrowheads="1"/>
            </p:cNvSpPr>
            <p:nvPr/>
          </p:nvSpPr>
          <p:spPr bwMode="auto">
            <a:xfrm>
              <a:off x="403" y="3822"/>
              <a:ext cx="1068" cy="250"/>
            </a:xfrm>
            <a:prstGeom prst="rect">
              <a:avLst/>
            </a:prstGeom>
            <a:noFill/>
            <a:ln w="12700">
              <a:noFill/>
              <a:miter lim="800000"/>
              <a:headEnd type="none" w="sm" len="sm"/>
              <a:tailEnd type="none" w="sm" len="sm"/>
            </a:ln>
          </p:spPr>
          <p:txBody>
            <a:bodyPr wrap="none">
              <a:spAutoFit/>
            </a:bodyPr>
            <a:lstStyle/>
            <a:p>
              <a:pPr eaLnBrk="0" hangingPunct="0"/>
              <a:r>
                <a:rPr lang="en-US" sz="2000" b="1"/>
                <a:t>Los Angeles</a:t>
              </a:r>
              <a:endParaRPr lang="en-US" sz="2400" b="1"/>
            </a:p>
          </p:txBody>
        </p:sp>
        <p:sp>
          <p:nvSpPr>
            <p:cNvPr id="61462" name="Text Box 25"/>
            <p:cNvSpPr txBox="1">
              <a:spLocks noChangeArrowheads="1"/>
            </p:cNvSpPr>
            <p:nvPr/>
          </p:nvSpPr>
          <p:spPr bwMode="auto">
            <a:xfrm>
              <a:off x="4915" y="2400"/>
              <a:ext cx="845" cy="250"/>
            </a:xfrm>
            <a:prstGeom prst="rect">
              <a:avLst/>
            </a:prstGeom>
            <a:noFill/>
            <a:ln w="12700">
              <a:noFill/>
              <a:miter lim="800000"/>
              <a:headEnd type="none" w="sm" len="sm"/>
              <a:tailEnd type="none" w="sm" len="sm"/>
            </a:ln>
          </p:spPr>
          <p:txBody>
            <a:bodyPr wrap="none">
              <a:spAutoFit/>
            </a:bodyPr>
            <a:lstStyle/>
            <a:p>
              <a:pPr eaLnBrk="0" hangingPunct="0"/>
              <a:r>
                <a:rPr lang="en-US" sz="2000" b="1"/>
                <a:t>New York</a:t>
              </a:r>
            </a:p>
          </p:txBody>
        </p:sp>
        <p:sp>
          <p:nvSpPr>
            <p:cNvPr id="61463" name="Text Box 26"/>
            <p:cNvSpPr txBox="1">
              <a:spLocks noChangeArrowheads="1"/>
            </p:cNvSpPr>
            <p:nvPr/>
          </p:nvSpPr>
          <p:spPr bwMode="auto">
            <a:xfrm>
              <a:off x="3091" y="3120"/>
              <a:ext cx="748" cy="250"/>
            </a:xfrm>
            <a:prstGeom prst="rect">
              <a:avLst/>
            </a:prstGeom>
            <a:noFill/>
            <a:ln w="12700">
              <a:noFill/>
              <a:miter lim="800000"/>
              <a:headEnd type="none" w="sm" len="sm"/>
              <a:tailEnd type="none" w="sm" len="sm"/>
            </a:ln>
          </p:spPr>
          <p:txBody>
            <a:bodyPr wrap="none">
              <a:spAutoFit/>
            </a:bodyPr>
            <a:lstStyle/>
            <a:p>
              <a:pPr eaLnBrk="0" hangingPunct="0"/>
              <a:r>
                <a:rPr lang="en-US" sz="2000" b="1"/>
                <a:t>Chicago</a:t>
              </a:r>
            </a:p>
          </p:txBody>
        </p:sp>
        <p:sp>
          <p:nvSpPr>
            <p:cNvPr id="61464" name="Text Box 27"/>
            <p:cNvSpPr txBox="1">
              <a:spLocks noChangeArrowheads="1"/>
            </p:cNvSpPr>
            <p:nvPr/>
          </p:nvSpPr>
          <p:spPr bwMode="auto">
            <a:xfrm>
              <a:off x="4339" y="3456"/>
              <a:ext cx="1032" cy="250"/>
            </a:xfrm>
            <a:prstGeom prst="rect">
              <a:avLst/>
            </a:prstGeom>
            <a:noFill/>
            <a:ln w="12700">
              <a:noFill/>
              <a:miter lim="800000"/>
              <a:headEnd type="none" w="sm" len="sm"/>
              <a:tailEnd type="none" w="sm" len="sm"/>
            </a:ln>
          </p:spPr>
          <p:txBody>
            <a:bodyPr wrap="none">
              <a:spAutoFit/>
            </a:bodyPr>
            <a:lstStyle/>
            <a:p>
              <a:pPr eaLnBrk="0" hangingPunct="0"/>
              <a:r>
                <a:rPr lang="en-US" sz="2000" b="1"/>
                <a:t>Washington</a:t>
              </a:r>
            </a:p>
          </p:txBody>
        </p:sp>
        <p:sp>
          <p:nvSpPr>
            <p:cNvPr id="61465" name="Text Box 28"/>
            <p:cNvSpPr txBox="1">
              <a:spLocks noChangeArrowheads="1"/>
            </p:cNvSpPr>
            <p:nvPr/>
          </p:nvSpPr>
          <p:spPr bwMode="auto">
            <a:xfrm>
              <a:off x="3763" y="2208"/>
              <a:ext cx="631" cy="250"/>
            </a:xfrm>
            <a:prstGeom prst="rect">
              <a:avLst/>
            </a:prstGeom>
            <a:noFill/>
            <a:ln w="12700">
              <a:noFill/>
              <a:miter lim="800000"/>
              <a:headEnd type="none" w="sm" len="sm"/>
              <a:tailEnd type="none" w="sm" len="sm"/>
            </a:ln>
          </p:spPr>
          <p:txBody>
            <a:bodyPr wrap="none">
              <a:spAutoFit/>
            </a:bodyPr>
            <a:lstStyle/>
            <a:p>
              <a:pPr eaLnBrk="0" hangingPunct="0"/>
              <a:r>
                <a:rPr lang="en-US" sz="2000" b="1"/>
                <a:t>Detroit</a:t>
              </a:r>
            </a:p>
          </p:txBody>
        </p:sp>
        <p:sp>
          <p:nvSpPr>
            <p:cNvPr id="61466" name="Oval 29"/>
            <p:cNvSpPr>
              <a:spLocks noChangeArrowheads="1"/>
            </p:cNvSpPr>
            <p:nvPr/>
          </p:nvSpPr>
          <p:spPr bwMode="auto">
            <a:xfrm>
              <a:off x="1939" y="316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grpSp>
      <p:sp>
        <p:nvSpPr>
          <p:cNvPr id="153630" name="Rectangle 30"/>
          <p:cNvSpPr>
            <a:spLocks noChangeArrowheads="1"/>
          </p:cNvSpPr>
          <p:nvPr/>
        </p:nvSpPr>
        <p:spPr bwMode="auto">
          <a:xfrm>
            <a:off x="2971800" y="1219200"/>
            <a:ext cx="3141663" cy="701675"/>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4000" b="1">
                <a:solidFill>
                  <a:schemeClr val="tx2"/>
                </a:solidFill>
                <a:effectLst>
                  <a:outerShdw blurRad="38100" dist="38100" dir="2700000" algn="tl">
                    <a:srgbClr val="000000"/>
                  </a:outerShdw>
                </a:effectLst>
                <a:latin typeface="Garamond" pitchFamily="18" charset="0"/>
              </a:rPr>
              <a:t>Simple Graph</a:t>
            </a:r>
          </a:p>
        </p:txBody>
      </p:sp>
      <p:sp>
        <p:nvSpPr>
          <p:cNvPr id="153631" name="Rectangle 31"/>
          <p:cNvSpPr>
            <a:spLocks noChangeArrowheads="1"/>
          </p:cNvSpPr>
          <p:nvPr/>
        </p:nvSpPr>
        <p:spPr bwMode="auto">
          <a:xfrm>
            <a:off x="533400" y="2057400"/>
            <a:ext cx="8305800" cy="1244600"/>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None/>
            </a:pPr>
            <a:r>
              <a:rPr lang="en-US" b="1">
                <a:solidFill>
                  <a:schemeClr val="hlink"/>
                </a:solidFill>
                <a:latin typeface="Times New Roman" pitchFamily="18" charset="0"/>
              </a:rPr>
              <a:t>Definition .</a:t>
            </a:r>
            <a:r>
              <a:rPr lang="en-US">
                <a:latin typeface="Times New Roman" pitchFamily="18" charset="0"/>
              </a:rPr>
              <a:t> A </a:t>
            </a:r>
            <a:r>
              <a:rPr lang="en-US" b="1" i="1">
                <a:solidFill>
                  <a:schemeClr val="hlink"/>
                </a:solidFill>
                <a:latin typeface="Times New Roman" pitchFamily="18" charset="0"/>
              </a:rPr>
              <a:t>simple graph</a:t>
            </a:r>
            <a:r>
              <a:rPr lang="en-US">
                <a:latin typeface="Times New Roman" pitchFamily="18" charset="0"/>
              </a:rPr>
              <a:t> </a:t>
            </a:r>
            <a:r>
              <a:rPr lang="en-US" i="1">
                <a:latin typeface="Times New Roman" pitchFamily="18" charset="0"/>
              </a:rPr>
              <a:t>G = </a:t>
            </a:r>
            <a:r>
              <a:rPr lang="en-US">
                <a:latin typeface="Times New Roman" pitchFamily="18" charset="0"/>
              </a:rPr>
              <a:t>(</a:t>
            </a:r>
            <a:r>
              <a:rPr lang="en-US" i="1">
                <a:latin typeface="Times New Roman" pitchFamily="18" charset="0"/>
              </a:rPr>
              <a:t>V, E</a:t>
            </a:r>
            <a:r>
              <a:rPr lang="en-US">
                <a:latin typeface="Times New Roman" pitchFamily="18" charset="0"/>
              </a:rPr>
              <a:t>) consists of </a:t>
            </a:r>
            <a:r>
              <a:rPr lang="en-US" i="1">
                <a:latin typeface="Times New Roman" pitchFamily="18" charset="0"/>
              </a:rPr>
              <a:t>V</a:t>
            </a:r>
            <a:r>
              <a:rPr lang="en-US">
                <a:latin typeface="Times New Roman" pitchFamily="18" charset="0"/>
              </a:rPr>
              <a:t>, a nonempty set of </a:t>
            </a:r>
            <a:r>
              <a:rPr lang="en-US" b="1" i="1">
                <a:solidFill>
                  <a:schemeClr val="hlink"/>
                </a:solidFill>
                <a:latin typeface="Times New Roman" pitchFamily="18" charset="0"/>
              </a:rPr>
              <a:t>vertices</a:t>
            </a:r>
            <a:r>
              <a:rPr lang="en-US">
                <a:latin typeface="Times New Roman" pitchFamily="18" charset="0"/>
              </a:rPr>
              <a:t>, and </a:t>
            </a:r>
            <a:r>
              <a:rPr lang="en-US" i="1">
                <a:latin typeface="Times New Roman" pitchFamily="18" charset="0"/>
              </a:rPr>
              <a:t>E</a:t>
            </a:r>
            <a:r>
              <a:rPr lang="en-US">
                <a:latin typeface="Times New Roman" pitchFamily="18" charset="0"/>
              </a:rPr>
              <a:t>, a set of unordered pairs of distinct elements of </a:t>
            </a:r>
            <a:r>
              <a:rPr lang="en-US" i="1">
                <a:latin typeface="Times New Roman" pitchFamily="18" charset="0"/>
              </a:rPr>
              <a:t>V</a:t>
            </a:r>
            <a:r>
              <a:rPr lang="en-US">
                <a:latin typeface="Times New Roman" pitchFamily="18" charset="0"/>
              </a:rPr>
              <a:t> called </a:t>
            </a:r>
            <a:r>
              <a:rPr lang="en-US" b="1" i="1">
                <a:solidFill>
                  <a:schemeClr val="hlink"/>
                </a:solidFill>
                <a:latin typeface="Times New Roman" pitchFamily="18" charset="0"/>
              </a:rPr>
              <a:t>edges</a:t>
            </a:r>
            <a:r>
              <a:rPr lang="en-US">
                <a:latin typeface="Times New Roman" pitchFamily="18" charset="0"/>
              </a:rPr>
              <a:t>.  </a:t>
            </a:r>
          </a:p>
        </p:txBody>
      </p:sp>
      <p:sp>
        <p:nvSpPr>
          <p:cNvPr id="153632" name="Rectangle 32"/>
          <p:cNvSpPr>
            <a:spLocks noChangeArrowheads="1"/>
          </p:cNvSpPr>
          <p:nvPr/>
        </p:nvSpPr>
        <p:spPr bwMode="auto">
          <a:xfrm>
            <a:off x="304800" y="1981200"/>
            <a:ext cx="8610600" cy="14478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3630"/>
                                        </p:tgtEl>
                                        <p:attrNameLst>
                                          <p:attrName>style.visibility</p:attrName>
                                        </p:attrNameLst>
                                      </p:cBhvr>
                                      <p:to>
                                        <p:strVal val="visible"/>
                                      </p:to>
                                    </p:set>
                                    <p:anim calcmode="lin" valueType="num">
                                      <p:cBhvr additive="base">
                                        <p:cTn id="7" dur="500" fill="hold"/>
                                        <p:tgtEl>
                                          <p:spTgt spid="153630"/>
                                        </p:tgtEl>
                                        <p:attrNameLst>
                                          <p:attrName>ppt_x</p:attrName>
                                        </p:attrNameLst>
                                      </p:cBhvr>
                                      <p:tavLst>
                                        <p:tav tm="0">
                                          <p:val>
                                            <p:strVal val="0-#ppt_w/2"/>
                                          </p:val>
                                        </p:tav>
                                        <p:tav tm="100000">
                                          <p:val>
                                            <p:strVal val="#ppt_x"/>
                                          </p:val>
                                        </p:tav>
                                      </p:tavLst>
                                    </p:anim>
                                    <p:anim calcmode="lin" valueType="num">
                                      <p:cBhvr additive="base">
                                        <p:cTn id="8" dur="500" fill="hold"/>
                                        <p:tgtEl>
                                          <p:spTgt spid="1536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3631"/>
                                        </p:tgtEl>
                                        <p:attrNameLst>
                                          <p:attrName>style.visibility</p:attrName>
                                        </p:attrNameLst>
                                      </p:cBhvr>
                                      <p:to>
                                        <p:strVal val="visible"/>
                                      </p:to>
                                    </p:set>
                                    <p:animEffect transition="in" filter="wipe(up)">
                                      <p:cBhvr>
                                        <p:cTn id="13" dur="500"/>
                                        <p:tgtEl>
                                          <p:spTgt spid="153631"/>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153632"/>
                                        </p:tgtEl>
                                        <p:attrNameLst>
                                          <p:attrName>style.visibility</p:attrName>
                                        </p:attrNameLst>
                                      </p:cBhvr>
                                      <p:to>
                                        <p:strVal val="visible"/>
                                      </p:to>
                                    </p:set>
                                    <p:animEffect transition="in" filter="wipe(down)">
                                      <p:cBhvr>
                                        <p:cTn id="17" dur="500"/>
                                        <p:tgtEl>
                                          <p:spTgt spid="1536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0" grpId="0"/>
      <p:bldP spid="153631" grpId="0"/>
      <p:bldP spid="15363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4"/>
          <p:cNvSpPr>
            <a:spLocks noGrp="1" noChangeArrowheads="1"/>
          </p:cNvSpPr>
          <p:nvPr>
            <p:ph type="title"/>
          </p:nvPr>
        </p:nvSpPr>
        <p:spPr/>
        <p:txBody>
          <a:bodyPr/>
          <a:lstStyle/>
          <a:p>
            <a:pPr eaLnBrk="1" hangingPunct="1"/>
            <a:r>
              <a:rPr lang="en-US" smtClean="0"/>
              <a:t>Bài toán đường đi ngắn nhất</a:t>
            </a:r>
          </a:p>
        </p:txBody>
      </p:sp>
      <p:pic>
        <p:nvPicPr>
          <p:cNvPr id="154627" name="Picture 5" descr="disktra1"/>
          <p:cNvPicPr>
            <a:picLocks noGrp="1" noChangeAspect="1" noChangeArrowheads="1"/>
          </p:cNvPicPr>
          <p:nvPr>
            <p:ph type="body" idx="1"/>
          </p:nvPr>
        </p:nvPicPr>
        <p:blipFill>
          <a:blip r:embed="rId2"/>
          <a:srcRect/>
          <a:stretch>
            <a:fillRect/>
          </a:stretch>
        </p:blipFill>
        <p:spPr>
          <a:xfrm>
            <a:off x="1524000" y="1676400"/>
            <a:ext cx="6705600" cy="4281488"/>
          </a:xfrm>
        </p:spPr>
      </p:pic>
      <p:sp>
        <p:nvSpPr>
          <p:cNvPr id="154628" name="Slide Number Placeholder 4"/>
          <p:cNvSpPr>
            <a:spLocks noGrp="1"/>
          </p:cNvSpPr>
          <p:nvPr>
            <p:ph type="sldNum" sz="quarter" idx="12"/>
          </p:nvPr>
        </p:nvSpPr>
        <p:spPr>
          <a:noFill/>
        </p:spPr>
        <p:txBody>
          <a:bodyPr/>
          <a:lstStyle/>
          <a:p>
            <a:fld id="{1ED2A876-FED7-4C6D-9825-A75358024875}" type="slidenum">
              <a:rPr lang="en-US" smtClean="0"/>
              <a:pPr/>
              <a:t>110</a:t>
            </a:fld>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4"/>
          <p:cNvSpPr>
            <a:spLocks noGrp="1" noChangeArrowheads="1"/>
          </p:cNvSpPr>
          <p:nvPr>
            <p:ph type="title"/>
          </p:nvPr>
        </p:nvSpPr>
        <p:spPr/>
        <p:txBody>
          <a:bodyPr/>
          <a:lstStyle/>
          <a:p>
            <a:pPr eaLnBrk="1" hangingPunct="1"/>
            <a:r>
              <a:rPr lang="en-US" smtClean="0"/>
              <a:t>Bài toán đường đi ngắn nhất</a:t>
            </a:r>
          </a:p>
        </p:txBody>
      </p:sp>
      <p:graphicFrame>
        <p:nvGraphicFramePr>
          <p:cNvPr id="79978" name="Group 106"/>
          <p:cNvGraphicFramePr>
            <a:graphicFrameLocks noGrp="1"/>
          </p:cNvGraphicFramePr>
          <p:nvPr>
            <p:ph idx="1"/>
          </p:nvPr>
        </p:nvGraphicFramePr>
        <p:xfrm>
          <a:off x="457200" y="1600200"/>
          <a:ext cx="8224838" cy="4540250"/>
        </p:xfrm>
        <a:graphic>
          <a:graphicData uri="http://schemas.openxmlformats.org/drawingml/2006/table">
            <a:tbl>
              <a:tblPr/>
              <a:tblGrid>
                <a:gridCol w="1176338"/>
                <a:gridCol w="1169987"/>
                <a:gridCol w="1176338"/>
                <a:gridCol w="1174750"/>
                <a:gridCol w="1176337"/>
                <a:gridCol w="1174750"/>
                <a:gridCol w="1176338"/>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a:t>
                      </a:r>
                      <a:r>
                        <a:rPr kumimoji="0" lang="en-US" sz="2800" b="0" i="0" u="none" strike="noStrike" cap="none" normalizeH="0" baseline="-25000" smtClean="0">
                          <a:ln>
                            <a:noFill/>
                          </a:ln>
                          <a:solidFill>
                            <a:schemeClr val="tx1"/>
                          </a:solidFill>
                          <a:effectLst/>
                          <a:latin typeface="Arial" charset="0"/>
                        </a:rPr>
                        <a:t>1</a:t>
                      </a: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a:t>
                      </a:r>
                      <a:r>
                        <a:rPr kumimoji="0" lang="en-US" sz="3200" b="0" i="0" u="none" strike="noStrike" cap="none" normalizeH="0" baseline="-25000" smtClean="0">
                          <a:ln>
                            <a:noFill/>
                          </a:ln>
                          <a:solidFill>
                            <a:schemeClr val="tx1"/>
                          </a:solidFill>
                          <a:effectLst/>
                          <a:latin typeface="Arial" charset="0"/>
                        </a:rPr>
                        <a:t>2</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a:t>
                      </a:r>
                      <a:r>
                        <a:rPr kumimoji="0" lang="en-US" sz="2800" b="0" i="0" u="none" strike="noStrike" cap="none" normalizeH="0" baseline="-25000" smtClean="0">
                          <a:ln>
                            <a:noFill/>
                          </a:ln>
                          <a:solidFill>
                            <a:schemeClr val="tx1"/>
                          </a:solidFill>
                          <a:effectLst/>
                          <a:latin typeface="Arial" charset="0"/>
                        </a:rPr>
                        <a:t>3</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a:t>
                      </a:r>
                      <a:r>
                        <a:rPr kumimoji="0" lang="en-US" sz="2800" b="0" i="0" u="none" strike="noStrike" cap="none" normalizeH="0" baseline="-25000" smtClean="0">
                          <a:ln>
                            <a:noFill/>
                          </a:ln>
                          <a:solidFill>
                            <a:schemeClr val="tx1"/>
                          </a:solidFill>
                          <a:effectLst/>
                          <a:latin typeface="Arial" charset="0"/>
                        </a:rPr>
                        <a:t>4</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a:t>
                      </a:r>
                      <a:r>
                        <a:rPr kumimoji="0" lang="en-US" sz="2800" b="0" i="0" u="none" strike="noStrike" cap="none" normalizeH="0" baseline="-25000" smtClean="0">
                          <a:ln>
                            <a:noFill/>
                          </a:ln>
                          <a:solidFill>
                            <a:schemeClr val="tx1"/>
                          </a:solidFill>
                          <a:effectLst/>
                          <a:latin typeface="Arial" charset="0"/>
                        </a:rPr>
                        <a:t>5</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a:t>
                      </a:r>
                      <a:r>
                        <a:rPr kumimoji="0" lang="en-US" sz="2800" b="0" i="0" u="none" strike="noStrike" cap="none" normalizeH="0" baseline="-25000" smtClean="0">
                          <a:ln>
                            <a:noFill/>
                          </a:ln>
                          <a:solidFill>
                            <a:schemeClr val="tx1"/>
                          </a:solidFill>
                          <a:effectLst/>
                          <a:latin typeface="Arial" charset="0"/>
                        </a:rPr>
                        <a:t>6</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v</a:t>
                      </a:r>
                      <a:r>
                        <a:rPr kumimoji="0" lang="en-US" sz="2800" b="0" i="0" u="none" strike="noStrike" cap="none" normalizeH="0" baseline="-25000" smtClean="0">
                          <a:ln>
                            <a:noFill/>
                          </a:ln>
                          <a:solidFill>
                            <a:schemeClr val="tx1"/>
                          </a:solidFill>
                          <a:effectLst/>
                          <a:latin typeface="Arial" charset="0"/>
                        </a:rPr>
                        <a:t>7</a:t>
                      </a: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2"/>
                          </a:solidFill>
                          <a:effectLst/>
                          <a:latin typeface="Arial" charset="0"/>
                        </a:rPr>
                        <a:t>(5,v</a:t>
                      </a:r>
                      <a:r>
                        <a:rPr kumimoji="0" lang="en-US" sz="2800" b="0" i="0" u="none" strike="noStrike" cap="none" normalizeH="0" baseline="-25000" smtClean="0">
                          <a:ln>
                            <a:noFill/>
                          </a:ln>
                          <a:solidFill>
                            <a:schemeClr val="tx2"/>
                          </a:solidFill>
                          <a:effectLst/>
                          <a:latin typeface="Arial" charset="0"/>
                        </a:rPr>
                        <a:t>1</a:t>
                      </a:r>
                      <a:r>
                        <a:rPr kumimoji="0" lang="en-US" sz="2800" b="0" i="0" u="none" strike="noStrike" cap="none" normalizeH="0" baseline="0" smtClean="0">
                          <a:ln>
                            <a:noFill/>
                          </a:ln>
                          <a:solidFill>
                            <a:schemeClr val="tx2"/>
                          </a:solidFill>
                          <a:effectLst/>
                          <a:latin typeface="Arial" charset="0"/>
                        </a:rPr>
                        <a:t>)*</a:t>
                      </a:r>
                      <a:endParaRPr kumimoji="0" lang="en-US" sz="2800" b="0" i="0" u="none" strike="noStrike" cap="none" normalizeH="0" baseline="-25000" smtClean="0">
                        <a:ln>
                          <a:noFill/>
                        </a:ln>
                        <a:solidFill>
                          <a:schemeClr val="tx2"/>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(31,v</a:t>
                      </a:r>
                      <a:r>
                        <a:rPr kumimoji="0" lang="en-US" sz="2400" b="0" i="0" u="none" strike="noStrike" cap="none" normalizeH="0" baseline="-25000" smtClean="0">
                          <a:ln>
                            <a:noFill/>
                          </a:ln>
                          <a:solidFill>
                            <a:schemeClr val="tx1"/>
                          </a:solidFill>
                          <a:effectLst/>
                          <a:latin typeface="Arial" charset="0"/>
                        </a:rPr>
                        <a:t>1</a:t>
                      </a: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(40,v</a:t>
                      </a:r>
                      <a:r>
                        <a:rPr kumimoji="0" lang="en-US" sz="2400" b="0" i="0" u="none" strike="noStrike" cap="none" normalizeH="0" baseline="-25000" smtClean="0">
                          <a:ln>
                            <a:noFill/>
                          </a:ln>
                          <a:solidFill>
                            <a:schemeClr val="tx1"/>
                          </a:solidFill>
                          <a:effectLst/>
                          <a:latin typeface="Arial" charset="0"/>
                        </a:rPr>
                        <a:t>1</a:t>
                      </a: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(31,v</a:t>
                      </a:r>
                      <a:r>
                        <a:rPr kumimoji="0" lang="en-US" sz="2000" b="0" i="0" u="none" strike="noStrike" cap="none" normalizeH="0" baseline="-25000" smtClean="0">
                          <a:ln>
                            <a:noFill/>
                          </a:ln>
                          <a:solidFill>
                            <a:schemeClr val="tx2"/>
                          </a:solidFill>
                          <a:effectLst/>
                          <a:latin typeface="Arial" charset="0"/>
                        </a:rPr>
                        <a:t>1</a:t>
                      </a:r>
                      <a:r>
                        <a:rPr kumimoji="0" lang="en-US" sz="2000" b="0" i="0" u="none" strike="noStrike" cap="none" normalizeH="0" baseline="0" smtClean="0">
                          <a:ln>
                            <a:noFill/>
                          </a:ln>
                          <a:solidFill>
                            <a:schemeClr val="tx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(40,v</a:t>
                      </a:r>
                      <a:r>
                        <a:rPr kumimoji="0" lang="en-US" sz="2400" b="0" i="0" u="none" strike="noStrike" cap="none" normalizeH="0" baseline="-25000" smtClean="0">
                          <a:ln>
                            <a:noFill/>
                          </a:ln>
                          <a:solidFill>
                            <a:schemeClr val="tx1"/>
                          </a:solidFill>
                          <a:effectLst/>
                          <a:latin typeface="Arial" charset="0"/>
                        </a:rPr>
                        <a:t>1</a:t>
                      </a: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(78,v</a:t>
                      </a:r>
                      <a:r>
                        <a:rPr kumimoji="0" lang="en-US" sz="2400" b="0" i="0" u="none" strike="noStrike" cap="none" normalizeH="0" baseline="-25000" smtClean="0">
                          <a:ln>
                            <a:noFill/>
                          </a:ln>
                          <a:solidFill>
                            <a:schemeClr val="tx1"/>
                          </a:solidFill>
                          <a:effectLst/>
                          <a:latin typeface="Arial" charset="0"/>
                        </a:rPr>
                        <a:t>2</a:t>
                      </a: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(39,v</a:t>
                      </a:r>
                      <a:r>
                        <a:rPr kumimoji="0" lang="en-US" sz="2000" b="0" i="0" u="none" strike="noStrike" cap="none" normalizeH="0" baseline="-25000" smtClean="0">
                          <a:ln>
                            <a:noFill/>
                          </a:ln>
                          <a:solidFill>
                            <a:schemeClr val="tx2"/>
                          </a:solidFill>
                          <a:effectLst/>
                          <a:latin typeface="Arial" charset="0"/>
                        </a:rPr>
                        <a:t>3</a:t>
                      </a:r>
                      <a:r>
                        <a:rPr kumimoji="0" lang="en-US" sz="2000" b="0" i="0" u="none" strike="noStrike" cap="none" normalizeH="0" baseline="0" smtClean="0">
                          <a:ln>
                            <a:noFill/>
                          </a:ln>
                          <a:solidFill>
                            <a:schemeClr val="tx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(78,v</a:t>
                      </a:r>
                      <a:r>
                        <a:rPr kumimoji="0" lang="en-US" sz="2400" b="0" i="0" u="none" strike="noStrike" cap="none" normalizeH="0" baseline="-25000" smtClean="0">
                          <a:ln>
                            <a:noFill/>
                          </a:ln>
                          <a:solidFill>
                            <a:schemeClr val="tx1"/>
                          </a:solidFill>
                          <a:effectLst/>
                          <a:latin typeface="Arial" charset="0"/>
                        </a:rPr>
                        <a:t>2</a:t>
                      </a: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(56,v</a:t>
                      </a:r>
                      <a:r>
                        <a:rPr kumimoji="0" lang="en-US" sz="2400" b="0" i="0" u="none" strike="noStrike" cap="none" normalizeH="0" baseline="-25000" smtClean="0">
                          <a:ln>
                            <a:noFill/>
                          </a:ln>
                          <a:solidFill>
                            <a:schemeClr val="tx1"/>
                          </a:solidFill>
                          <a:effectLst/>
                          <a:latin typeface="Arial" charset="0"/>
                        </a:rPr>
                        <a:t>3</a:t>
                      </a: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(69,v</a:t>
                      </a:r>
                      <a:r>
                        <a:rPr kumimoji="0" lang="en-US" sz="2400" b="0" i="0" u="none" strike="noStrike" cap="none" normalizeH="0" baseline="-25000" smtClean="0">
                          <a:ln>
                            <a:noFill/>
                          </a:ln>
                          <a:solidFill>
                            <a:schemeClr val="tx1"/>
                          </a:solidFill>
                          <a:effectLst/>
                          <a:latin typeface="Arial" charset="0"/>
                        </a:rPr>
                        <a:t>3</a:t>
                      </a: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(78,v</a:t>
                      </a:r>
                      <a:r>
                        <a:rPr kumimoji="0" lang="en-US" sz="2400" b="0" i="0" u="none" strike="noStrike" cap="none" normalizeH="0" baseline="-25000" smtClean="0">
                          <a:ln>
                            <a:noFill/>
                          </a:ln>
                          <a:solidFill>
                            <a:schemeClr val="tx1"/>
                          </a:solidFill>
                          <a:effectLst/>
                          <a:latin typeface="Arial" charset="0"/>
                        </a:rPr>
                        <a:t>2</a:t>
                      </a: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(55,v</a:t>
                      </a:r>
                      <a:r>
                        <a:rPr kumimoji="0" lang="en-US" sz="2000" b="0" i="0" u="none" strike="noStrike" cap="none" normalizeH="0" baseline="-25000" smtClean="0">
                          <a:ln>
                            <a:noFill/>
                          </a:ln>
                          <a:solidFill>
                            <a:schemeClr val="tx2"/>
                          </a:solidFill>
                          <a:effectLst/>
                          <a:latin typeface="Arial" charset="0"/>
                        </a:rPr>
                        <a:t>4</a:t>
                      </a:r>
                      <a:r>
                        <a:rPr kumimoji="0" lang="en-US" sz="2800" b="0" i="0" u="none" strike="noStrike" cap="none" normalizeH="0" baseline="0" smtClean="0">
                          <a:ln>
                            <a:noFill/>
                          </a:ln>
                          <a:solidFill>
                            <a:schemeClr val="tx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(69,v</a:t>
                      </a:r>
                      <a:r>
                        <a:rPr kumimoji="0" lang="en-US" sz="2400" b="0" i="0" u="none" strike="noStrike" cap="none" normalizeH="0" baseline="-25000" smtClean="0">
                          <a:ln>
                            <a:noFill/>
                          </a:ln>
                          <a:solidFill>
                            <a:schemeClr val="tx1"/>
                          </a:solidFill>
                          <a:effectLst/>
                          <a:latin typeface="Arial" charset="0"/>
                        </a:rPr>
                        <a:t>3</a:t>
                      </a: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(78,v</a:t>
                      </a:r>
                      <a:r>
                        <a:rPr kumimoji="0" lang="en-US" sz="2400" b="0" i="0" u="none" strike="noStrike" cap="none" normalizeH="0" baseline="-25000" smtClean="0">
                          <a:ln>
                            <a:noFill/>
                          </a:ln>
                          <a:solidFill>
                            <a:schemeClr val="tx1"/>
                          </a:solidFill>
                          <a:effectLst/>
                          <a:latin typeface="Arial" charset="0"/>
                        </a:rPr>
                        <a:t>2</a:t>
                      </a:r>
                      <a:r>
                        <a:rPr kumimoji="0" lang="en-US" sz="24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2"/>
                          </a:solidFill>
                          <a:effectLst/>
                          <a:latin typeface="Arial" charset="0"/>
                        </a:rPr>
                        <a:t>(67,v</a:t>
                      </a:r>
                      <a:r>
                        <a:rPr kumimoji="0" lang="en-US" sz="2000" b="0" i="0" u="none" strike="noStrike" cap="none" normalizeH="0" baseline="-25000" smtClean="0">
                          <a:ln>
                            <a:noFill/>
                          </a:ln>
                          <a:solidFill>
                            <a:schemeClr val="tx2"/>
                          </a:solidFill>
                          <a:effectLst/>
                          <a:latin typeface="Arial" charset="0"/>
                        </a:rPr>
                        <a:t>6</a:t>
                      </a:r>
                      <a:r>
                        <a:rPr kumimoji="0" lang="en-US" sz="2000" b="0" i="0" u="none" strike="noStrike" cap="none" normalizeH="0" baseline="0" smtClean="0">
                          <a:ln>
                            <a:noFill/>
                          </a:ln>
                          <a:solidFill>
                            <a:schemeClr val="tx2"/>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2"/>
                          </a:solidFill>
                          <a:effectLst/>
                          <a:latin typeface="Arial" charset="0"/>
                        </a:rPr>
                        <a:t>(77,v</a:t>
                      </a:r>
                      <a:r>
                        <a:rPr kumimoji="0" lang="en-US" sz="2400" b="0" i="0" u="none" strike="noStrike" cap="none" normalizeH="0" baseline="-25000" smtClean="0">
                          <a:ln>
                            <a:noFill/>
                          </a:ln>
                          <a:solidFill>
                            <a:schemeClr val="tx2"/>
                          </a:solidFill>
                          <a:effectLst/>
                          <a:latin typeface="Arial" charset="0"/>
                        </a:rPr>
                        <a:t>7</a:t>
                      </a:r>
                      <a:r>
                        <a:rPr kumimoji="0" lang="en-US" sz="2400" b="0" i="0" u="none" strike="noStrike" cap="none" normalizeH="0" baseline="0" smtClean="0">
                          <a:ln>
                            <a:noFill/>
                          </a:ln>
                          <a:solidFill>
                            <a:schemeClr val="tx2"/>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5725" name="Slide Number Placeholder 4"/>
          <p:cNvSpPr>
            <a:spLocks noGrp="1"/>
          </p:cNvSpPr>
          <p:nvPr>
            <p:ph type="sldNum" sz="quarter" idx="12"/>
          </p:nvPr>
        </p:nvSpPr>
        <p:spPr>
          <a:noFill/>
        </p:spPr>
        <p:txBody>
          <a:bodyPr/>
          <a:lstStyle/>
          <a:p>
            <a:fld id="{2AD336CA-3260-4543-9B19-3810AB49334E}" type="slidenum">
              <a:rPr lang="en-US" smtClean="0"/>
              <a:pPr/>
              <a:t>111</a:t>
            </a:fld>
            <a:endParaRPr lang="en-US"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4"/>
          <p:cNvSpPr>
            <a:spLocks noGrp="1" noChangeArrowheads="1"/>
          </p:cNvSpPr>
          <p:nvPr>
            <p:ph type="title"/>
          </p:nvPr>
        </p:nvSpPr>
        <p:spPr/>
        <p:txBody>
          <a:bodyPr/>
          <a:lstStyle/>
          <a:p>
            <a:pPr eaLnBrk="1" hangingPunct="1"/>
            <a:r>
              <a:rPr lang="en-US" smtClean="0"/>
              <a:t>Bài toán đường đi ngắn nhất</a:t>
            </a:r>
          </a:p>
        </p:txBody>
      </p:sp>
      <p:pic>
        <p:nvPicPr>
          <p:cNvPr id="156675" name="Picture 5" descr="anhDis2"/>
          <p:cNvPicPr>
            <a:picLocks noGrp="1" noChangeAspect="1" noChangeArrowheads="1"/>
          </p:cNvPicPr>
          <p:nvPr>
            <p:ph type="body" idx="1"/>
          </p:nvPr>
        </p:nvPicPr>
        <p:blipFill>
          <a:blip r:embed="rId2"/>
          <a:srcRect/>
          <a:stretch>
            <a:fillRect/>
          </a:stretch>
        </p:blipFill>
        <p:spPr>
          <a:xfrm>
            <a:off x="2419350" y="2247900"/>
            <a:ext cx="4305300" cy="3228975"/>
          </a:xfrm>
        </p:spPr>
      </p:pic>
      <p:sp>
        <p:nvSpPr>
          <p:cNvPr id="156676" name="Slide Number Placeholder 4"/>
          <p:cNvSpPr>
            <a:spLocks noGrp="1"/>
          </p:cNvSpPr>
          <p:nvPr>
            <p:ph type="sldNum" sz="quarter" idx="12"/>
          </p:nvPr>
        </p:nvSpPr>
        <p:spPr>
          <a:noFill/>
        </p:spPr>
        <p:txBody>
          <a:bodyPr/>
          <a:lstStyle/>
          <a:p>
            <a:fld id="{6AD10843-2191-42ED-94FC-802807541EAB}" type="slidenum">
              <a:rPr lang="en-US" smtClean="0"/>
              <a:pPr/>
              <a:t>112</a:t>
            </a:fld>
            <a:endParaRPr lang="en-US"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en-US" smtClean="0"/>
              <a:t>Bài toán đường đi ngắn nhất</a:t>
            </a:r>
          </a:p>
        </p:txBody>
      </p:sp>
      <p:sp>
        <p:nvSpPr>
          <p:cNvPr id="84995" name="Rectangle 3"/>
          <p:cNvSpPr>
            <a:spLocks noGrp="1" noChangeArrowheads="1"/>
          </p:cNvSpPr>
          <p:nvPr>
            <p:ph type="body" idx="1"/>
          </p:nvPr>
        </p:nvSpPr>
        <p:spPr/>
        <p:txBody>
          <a:bodyPr/>
          <a:lstStyle/>
          <a:p>
            <a:pPr eaLnBrk="1" hangingPunct="1">
              <a:buFontTx/>
              <a:buNone/>
            </a:pPr>
            <a:r>
              <a:rPr lang="en-US" smtClean="0"/>
              <a:t>Bài tập3(ĐHKHTN2005).</a:t>
            </a:r>
          </a:p>
          <a:p>
            <a:pPr eaLnBrk="1" hangingPunct="1">
              <a:buFontTx/>
              <a:buNone/>
            </a:pPr>
            <a:r>
              <a:rPr lang="en-US" smtClean="0"/>
              <a:t>Cho một ví dụ chứng tỏ rằng thuật toán Dijkstrađể tìm đường đi ngắn nhất từ một đỉnh đến các đỉnh khác không áp dụng được cho đồ thị có trọng lượng nếu có cạnh có trọng lượng âm</a:t>
            </a:r>
          </a:p>
        </p:txBody>
      </p:sp>
      <p:sp>
        <p:nvSpPr>
          <p:cNvPr id="157700" name="Slide Number Placeholder 4"/>
          <p:cNvSpPr>
            <a:spLocks noGrp="1"/>
          </p:cNvSpPr>
          <p:nvPr>
            <p:ph type="sldNum" sz="quarter" idx="12"/>
          </p:nvPr>
        </p:nvSpPr>
        <p:spPr>
          <a:noFill/>
        </p:spPr>
        <p:txBody>
          <a:bodyPr/>
          <a:lstStyle/>
          <a:p>
            <a:fld id="{44F52CC6-2A1F-4343-A1AE-3AE8976F70B3}" type="slidenum">
              <a:rPr lang="en-US" smtClean="0"/>
              <a:pPr/>
              <a:t>113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20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2000"/>
                                        <p:tgtEl>
                                          <p:spTgt spid="849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smtClean="0"/>
              <a:t>Bài toán đường đi ngắn nhất</a:t>
            </a:r>
          </a:p>
        </p:txBody>
      </p:sp>
      <p:sp>
        <p:nvSpPr>
          <p:cNvPr id="9220" name="Line 5"/>
          <p:cNvSpPr>
            <a:spLocks noChangeShapeType="1"/>
          </p:cNvSpPr>
          <p:nvPr/>
        </p:nvSpPr>
        <p:spPr bwMode="auto">
          <a:xfrm>
            <a:off x="3048000" y="3124200"/>
            <a:ext cx="0" cy="0"/>
          </a:xfrm>
          <a:prstGeom prst="line">
            <a:avLst/>
          </a:prstGeom>
          <a:noFill/>
          <a:ln w="9525">
            <a:solidFill>
              <a:schemeClr val="tx1"/>
            </a:solidFill>
            <a:round/>
            <a:headEnd/>
            <a:tailEnd/>
          </a:ln>
        </p:spPr>
        <p:txBody>
          <a:bodyPr/>
          <a:lstStyle/>
          <a:p>
            <a:endParaRPr lang="en-US"/>
          </a:p>
        </p:txBody>
      </p:sp>
      <p:sp>
        <p:nvSpPr>
          <p:cNvPr id="9221" name="Line 7"/>
          <p:cNvSpPr>
            <a:spLocks noChangeShapeType="1"/>
          </p:cNvSpPr>
          <p:nvPr/>
        </p:nvSpPr>
        <p:spPr bwMode="auto">
          <a:xfrm>
            <a:off x="3048000" y="3124200"/>
            <a:ext cx="0" cy="0"/>
          </a:xfrm>
          <a:prstGeom prst="line">
            <a:avLst/>
          </a:prstGeom>
          <a:noFill/>
          <a:ln w="9525">
            <a:solidFill>
              <a:schemeClr val="tx1"/>
            </a:solidFill>
            <a:round/>
            <a:headEnd type="oval" w="med" len="med"/>
            <a:tailEnd type="triangle" w="med" len="med"/>
          </a:ln>
        </p:spPr>
        <p:txBody>
          <a:bodyPr/>
          <a:lstStyle/>
          <a:p>
            <a:endParaRPr lang="en-US"/>
          </a:p>
        </p:txBody>
      </p:sp>
      <p:sp>
        <p:nvSpPr>
          <p:cNvPr id="9222" name="Line 26"/>
          <p:cNvSpPr>
            <a:spLocks noChangeShapeType="1"/>
          </p:cNvSpPr>
          <p:nvPr/>
        </p:nvSpPr>
        <p:spPr bwMode="auto">
          <a:xfrm flipV="1">
            <a:off x="2590800" y="5105400"/>
            <a:ext cx="1828800" cy="990600"/>
          </a:xfrm>
          <a:prstGeom prst="line">
            <a:avLst/>
          </a:prstGeom>
          <a:noFill/>
          <a:ln w="9525">
            <a:solidFill>
              <a:schemeClr val="tx1"/>
            </a:solidFill>
            <a:round/>
            <a:headEnd type="oval" w="med" len="med"/>
            <a:tailEnd type="triangle" w="med" len="med"/>
          </a:ln>
        </p:spPr>
        <p:txBody>
          <a:bodyPr/>
          <a:lstStyle/>
          <a:p>
            <a:endParaRPr lang="en-US"/>
          </a:p>
        </p:txBody>
      </p:sp>
      <p:sp>
        <p:nvSpPr>
          <p:cNvPr id="9223" name="Line 41"/>
          <p:cNvSpPr>
            <a:spLocks noChangeShapeType="1"/>
          </p:cNvSpPr>
          <p:nvPr/>
        </p:nvSpPr>
        <p:spPr bwMode="auto">
          <a:xfrm>
            <a:off x="4419600" y="5029200"/>
            <a:ext cx="990600" cy="1066800"/>
          </a:xfrm>
          <a:prstGeom prst="line">
            <a:avLst/>
          </a:prstGeom>
          <a:noFill/>
          <a:ln w="9525">
            <a:solidFill>
              <a:schemeClr val="tx1"/>
            </a:solidFill>
            <a:round/>
            <a:headEnd type="oval" w="med" len="med"/>
            <a:tailEnd type="triangle" w="med" len="med"/>
          </a:ln>
        </p:spPr>
        <p:txBody>
          <a:bodyPr/>
          <a:lstStyle/>
          <a:p>
            <a:endParaRPr lang="en-US"/>
          </a:p>
        </p:txBody>
      </p:sp>
      <p:sp>
        <p:nvSpPr>
          <p:cNvPr id="9224" name="Line 43"/>
          <p:cNvSpPr>
            <a:spLocks noChangeShapeType="1"/>
          </p:cNvSpPr>
          <p:nvPr/>
        </p:nvSpPr>
        <p:spPr bwMode="auto">
          <a:xfrm>
            <a:off x="2590800" y="6172200"/>
            <a:ext cx="2819400" cy="0"/>
          </a:xfrm>
          <a:prstGeom prst="line">
            <a:avLst/>
          </a:prstGeom>
          <a:noFill/>
          <a:ln w="9525">
            <a:solidFill>
              <a:schemeClr val="tx1"/>
            </a:solidFill>
            <a:round/>
            <a:headEnd type="oval" w="med" len="med"/>
            <a:tailEnd type="triangle" w="med" len="med"/>
          </a:ln>
        </p:spPr>
        <p:txBody>
          <a:bodyPr/>
          <a:lstStyle/>
          <a:p>
            <a:endParaRPr lang="en-US"/>
          </a:p>
        </p:txBody>
      </p:sp>
      <p:sp>
        <p:nvSpPr>
          <p:cNvPr id="9225" name="Text Box 46"/>
          <p:cNvSpPr txBox="1">
            <a:spLocks noChangeArrowheads="1"/>
          </p:cNvSpPr>
          <p:nvPr/>
        </p:nvSpPr>
        <p:spPr bwMode="auto">
          <a:xfrm>
            <a:off x="3184525" y="5257800"/>
            <a:ext cx="354013" cy="457200"/>
          </a:xfrm>
          <a:prstGeom prst="rect">
            <a:avLst/>
          </a:prstGeom>
          <a:noFill/>
          <a:ln w="9525">
            <a:noFill/>
            <a:miter lim="800000"/>
            <a:headEnd/>
            <a:tailEnd/>
          </a:ln>
        </p:spPr>
        <p:txBody>
          <a:bodyPr wrap="none">
            <a:spAutoFit/>
          </a:bodyPr>
          <a:lstStyle/>
          <a:p>
            <a:r>
              <a:rPr lang="en-US" sz="2400">
                <a:solidFill>
                  <a:schemeClr val="tx2"/>
                </a:solidFill>
              </a:rPr>
              <a:t>5</a:t>
            </a:r>
          </a:p>
        </p:txBody>
      </p:sp>
      <p:sp>
        <p:nvSpPr>
          <p:cNvPr id="9226" name="Text Box 47"/>
          <p:cNvSpPr txBox="1">
            <a:spLocks noChangeArrowheads="1"/>
          </p:cNvSpPr>
          <p:nvPr/>
        </p:nvSpPr>
        <p:spPr bwMode="auto">
          <a:xfrm>
            <a:off x="4878388" y="5257800"/>
            <a:ext cx="455612" cy="457200"/>
          </a:xfrm>
          <a:prstGeom prst="rect">
            <a:avLst/>
          </a:prstGeom>
          <a:noFill/>
          <a:ln w="9525">
            <a:noFill/>
            <a:miter lim="800000"/>
            <a:headEnd/>
            <a:tailEnd/>
          </a:ln>
        </p:spPr>
        <p:txBody>
          <a:bodyPr wrap="none">
            <a:spAutoFit/>
          </a:bodyPr>
          <a:lstStyle/>
          <a:p>
            <a:r>
              <a:rPr lang="en-US" sz="2400">
                <a:solidFill>
                  <a:schemeClr val="tx2"/>
                </a:solidFill>
              </a:rPr>
              <a:t>-3</a:t>
            </a:r>
          </a:p>
        </p:txBody>
      </p:sp>
      <p:sp>
        <p:nvSpPr>
          <p:cNvPr id="9227" name="Text Box 48"/>
          <p:cNvSpPr txBox="1">
            <a:spLocks noChangeArrowheads="1"/>
          </p:cNvSpPr>
          <p:nvPr/>
        </p:nvSpPr>
        <p:spPr bwMode="auto">
          <a:xfrm>
            <a:off x="3717925" y="6248400"/>
            <a:ext cx="354013" cy="457200"/>
          </a:xfrm>
          <a:prstGeom prst="rect">
            <a:avLst/>
          </a:prstGeom>
          <a:noFill/>
          <a:ln w="9525">
            <a:noFill/>
            <a:miter lim="800000"/>
            <a:headEnd/>
            <a:tailEnd/>
          </a:ln>
        </p:spPr>
        <p:txBody>
          <a:bodyPr wrap="none">
            <a:spAutoFit/>
          </a:bodyPr>
          <a:lstStyle/>
          <a:p>
            <a:r>
              <a:rPr lang="en-US" sz="2400">
                <a:solidFill>
                  <a:schemeClr val="tx2"/>
                </a:solidFill>
              </a:rPr>
              <a:t>4</a:t>
            </a:r>
          </a:p>
        </p:txBody>
      </p:sp>
      <p:sp>
        <p:nvSpPr>
          <p:cNvPr id="9228" name="Text Box 62"/>
          <p:cNvSpPr txBox="1">
            <a:spLocks noChangeArrowheads="1"/>
          </p:cNvSpPr>
          <p:nvPr/>
        </p:nvSpPr>
        <p:spPr bwMode="auto">
          <a:xfrm>
            <a:off x="5622925" y="6172200"/>
            <a:ext cx="336550" cy="457200"/>
          </a:xfrm>
          <a:prstGeom prst="rect">
            <a:avLst/>
          </a:prstGeom>
          <a:noFill/>
          <a:ln w="9525">
            <a:noFill/>
            <a:miter lim="800000"/>
            <a:headEnd/>
            <a:tailEnd/>
          </a:ln>
        </p:spPr>
        <p:txBody>
          <a:bodyPr wrap="none">
            <a:spAutoFit/>
          </a:bodyPr>
          <a:lstStyle/>
          <a:p>
            <a:r>
              <a:rPr lang="en-US" sz="2400">
                <a:solidFill>
                  <a:schemeClr val="tx2"/>
                </a:solidFill>
              </a:rPr>
              <a:t>c</a:t>
            </a:r>
          </a:p>
        </p:txBody>
      </p:sp>
      <p:sp>
        <p:nvSpPr>
          <p:cNvPr id="9229" name="Text Box 63"/>
          <p:cNvSpPr txBox="1">
            <a:spLocks noChangeArrowheads="1"/>
          </p:cNvSpPr>
          <p:nvPr/>
        </p:nvSpPr>
        <p:spPr bwMode="auto">
          <a:xfrm>
            <a:off x="4098925" y="4648200"/>
            <a:ext cx="354013" cy="457200"/>
          </a:xfrm>
          <a:prstGeom prst="rect">
            <a:avLst/>
          </a:prstGeom>
          <a:noFill/>
          <a:ln w="9525">
            <a:noFill/>
            <a:miter lim="800000"/>
            <a:headEnd/>
            <a:tailEnd/>
          </a:ln>
        </p:spPr>
        <p:txBody>
          <a:bodyPr wrap="none">
            <a:spAutoFit/>
          </a:bodyPr>
          <a:lstStyle/>
          <a:p>
            <a:r>
              <a:rPr lang="en-US" sz="2400">
                <a:solidFill>
                  <a:schemeClr val="tx2"/>
                </a:solidFill>
              </a:rPr>
              <a:t>b</a:t>
            </a:r>
          </a:p>
        </p:txBody>
      </p:sp>
      <p:sp>
        <p:nvSpPr>
          <p:cNvPr id="9230" name="Text Box 64"/>
          <p:cNvSpPr txBox="1">
            <a:spLocks noChangeArrowheads="1"/>
          </p:cNvSpPr>
          <p:nvPr/>
        </p:nvSpPr>
        <p:spPr bwMode="auto">
          <a:xfrm>
            <a:off x="2041525" y="6172200"/>
            <a:ext cx="354013" cy="457200"/>
          </a:xfrm>
          <a:prstGeom prst="rect">
            <a:avLst/>
          </a:prstGeom>
          <a:noFill/>
          <a:ln w="9525">
            <a:noFill/>
            <a:miter lim="800000"/>
            <a:headEnd/>
            <a:tailEnd/>
          </a:ln>
        </p:spPr>
        <p:txBody>
          <a:bodyPr wrap="none">
            <a:spAutoFit/>
          </a:bodyPr>
          <a:lstStyle/>
          <a:p>
            <a:r>
              <a:rPr lang="en-US" sz="2400">
                <a:solidFill>
                  <a:schemeClr val="tx2"/>
                </a:solidFill>
              </a:rPr>
              <a:t>a</a:t>
            </a:r>
          </a:p>
        </p:txBody>
      </p:sp>
      <p:sp>
        <p:nvSpPr>
          <p:cNvPr id="9231" name="Oval 66"/>
          <p:cNvSpPr>
            <a:spLocks noChangeArrowheads="1"/>
          </p:cNvSpPr>
          <p:nvPr/>
        </p:nvSpPr>
        <p:spPr bwMode="auto">
          <a:xfrm>
            <a:off x="5410200" y="6096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232" name="Oval 68"/>
          <p:cNvSpPr>
            <a:spLocks noChangeArrowheads="1"/>
          </p:cNvSpPr>
          <p:nvPr/>
        </p:nvSpPr>
        <p:spPr bwMode="auto">
          <a:xfrm>
            <a:off x="2514600" y="6096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233" name="Oval 69"/>
          <p:cNvSpPr>
            <a:spLocks noChangeArrowheads="1"/>
          </p:cNvSpPr>
          <p:nvPr/>
        </p:nvSpPr>
        <p:spPr bwMode="auto">
          <a:xfrm>
            <a:off x="4343400" y="4953000"/>
            <a:ext cx="152400" cy="1524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9234" name="Text Box 80"/>
          <p:cNvSpPr txBox="1">
            <a:spLocks noChangeArrowheads="1"/>
          </p:cNvSpPr>
          <p:nvPr/>
        </p:nvSpPr>
        <p:spPr bwMode="auto">
          <a:xfrm>
            <a:off x="746125" y="2325688"/>
            <a:ext cx="184150" cy="457200"/>
          </a:xfrm>
          <a:prstGeom prst="rect">
            <a:avLst/>
          </a:prstGeom>
          <a:noFill/>
          <a:ln w="9525">
            <a:noFill/>
            <a:miter lim="800000"/>
            <a:headEnd/>
            <a:tailEnd/>
          </a:ln>
        </p:spPr>
        <p:txBody>
          <a:bodyPr wrap="none">
            <a:spAutoFit/>
          </a:bodyPr>
          <a:lstStyle/>
          <a:p>
            <a:endParaRPr lang="en-US" sz="2400">
              <a:solidFill>
                <a:schemeClr val="tx2"/>
              </a:solidFill>
            </a:endParaRPr>
          </a:p>
        </p:txBody>
      </p:sp>
      <p:graphicFrame>
        <p:nvGraphicFramePr>
          <p:cNvPr id="9218" name="Object 81"/>
          <p:cNvGraphicFramePr>
            <a:graphicFrameLocks noChangeAspect="1"/>
          </p:cNvGraphicFramePr>
          <p:nvPr>
            <p:ph idx="1"/>
          </p:nvPr>
        </p:nvGraphicFramePr>
        <p:xfrm>
          <a:off x="1143000" y="1143000"/>
          <a:ext cx="5486400" cy="3835400"/>
        </p:xfrm>
        <a:graphic>
          <a:graphicData uri="http://schemas.openxmlformats.org/presentationml/2006/ole">
            <p:oleObj spid="_x0000_s9218" name="Equation" r:id="rId3" imgW="1307880" imgH="914400" progId="Equation.DSMT4">
              <p:embed/>
            </p:oleObj>
          </a:graphicData>
        </a:graphic>
      </p:graphicFrame>
      <p:sp>
        <p:nvSpPr>
          <p:cNvPr id="9235" name="Slide Number Placeholder 19"/>
          <p:cNvSpPr>
            <a:spLocks noGrp="1"/>
          </p:cNvSpPr>
          <p:nvPr>
            <p:ph type="sldNum" sz="quarter" idx="12"/>
          </p:nvPr>
        </p:nvSpPr>
        <p:spPr>
          <a:noFill/>
        </p:spPr>
        <p:txBody>
          <a:bodyPr/>
          <a:lstStyle/>
          <a:p>
            <a:fld id="{FE96ADDF-04D1-4747-8E5E-693F3ED47DA8}" type="slidenum">
              <a:rPr lang="en-US" smtClean="0"/>
              <a:pPr/>
              <a:t>114</a:t>
            </a:fld>
            <a:endParaRPr lang="en-US"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smtClean="0"/>
              <a:t>Bài toán đường đi ngắn nhất</a:t>
            </a:r>
          </a:p>
        </p:txBody>
      </p:sp>
      <p:sp>
        <p:nvSpPr>
          <p:cNvPr id="158723" name="Rectangle 3"/>
          <p:cNvSpPr>
            <a:spLocks noGrp="1" noChangeArrowheads="1"/>
          </p:cNvSpPr>
          <p:nvPr>
            <p:ph type="body" idx="1"/>
          </p:nvPr>
        </p:nvSpPr>
        <p:spPr/>
        <p:txBody>
          <a:bodyPr/>
          <a:lstStyle/>
          <a:p>
            <a:pPr eaLnBrk="1" hangingPunct="1">
              <a:buFontTx/>
              <a:buNone/>
            </a:pPr>
            <a:r>
              <a:rPr lang="de-DE" b="1" smtClean="0">
                <a:latin typeface="VNI-Times" pitchFamily="2" charset="0"/>
              </a:rPr>
              <a:t>BAØI 4(</a:t>
            </a:r>
            <a:r>
              <a:rPr lang="de-DE" b="1" smtClean="0"/>
              <a:t>Đề2007</a:t>
            </a:r>
            <a:r>
              <a:rPr lang="de-DE" b="1" smtClean="0">
                <a:latin typeface="VNI-Times" pitchFamily="2" charset="0"/>
              </a:rPr>
              <a:t>)</a:t>
            </a:r>
            <a:endParaRPr lang="en-US" b="1" smtClean="0">
              <a:latin typeface="VNI-Times" pitchFamily="2" charset="0"/>
            </a:endParaRPr>
          </a:p>
          <a:p>
            <a:pPr eaLnBrk="1" hangingPunct="1">
              <a:buFontTx/>
              <a:buNone/>
            </a:pPr>
            <a:r>
              <a:rPr lang="de-DE" smtClean="0">
                <a:latin typeface="VNI-Times" pitchFamily="2" charset="0"/>
              </a:rPr>
              <a:t>Duøng thuaät toaùn Dijsktra ñeå tìm ñöôøng ñi ngaén nhaát töø ñænh </a:t>
            </a:r>
            <a:r>
              <a:rPr lang="de-DE" b="1" i="1" smtClean="0">
                <a:latin typeface="VNI-Times" pitchFamily="2" charset="0"/>
              </a:rPr>
              <a:t>a</a:t>
            </a:r>
            <a:r>
              <a:rPr lang="de-DE" smtClean="0">
                <a:latin typeface="VNI-Times" pitchFamily="2" charset="0"/>
              </a:rPr>
              <a:t> ñeán ñænh </a:t>
            </a:r>
            <a:r>
              <a:rPr lang="de-DE" b="1" i="1" smtClean="0">
                <a:latin typeface="VNI-Times" pitchFamily="2" charset="0"/>
              </a:rPr>
              <a:t>z </a:t>
            </a:r>
            <a:r>
              <a:rPr lang="de-DE" smtClean="0">
                <a:latin typeface="VNI-Times" pitchFamily="2" charset="0"/>
              </a:rPr>
              <a:t>vaø chieàu daøi</a:t>
            </a:r>
            <a:r>
              <a:rPr lang="de-DE" b="1" smtClean="0">
                <a:latin typeface="VNI-Times" pitchFamily="2" charset="0"/>
              </a:rPr>
              <a:t> </a:t>
            </a:r>
            <a:r>
              <a:rPr lang="de-DE" smtClean="0">
                <a:latin typeface="VNI-Times" pitchFamily="2" charset="0"/>
              </a:rPr>
              <a:t>cuûa noù trong ñoà thò voâ höôùng coù troïng löôïng sau:</a:t>
            </a:r>
            <a:endParaRPr lang="en-US" smtClean="0">
              <a:latin typeface="VNI-Times" pitchFamily="2" charset="0"/>
            </a:endParaRPr>
          </a:p>
        </p:txBody>
      </p:sp>
      <p:sp>
        <p:nvSpPr>
          <p:cNvPr id="158724" name="AutoShape 107"/>
          <p:cNvSpPr>
            <a:spLocks noChangeAspect="1" noChangeArrowheads="1"/>
          </p:cNvSpPr>
          <p:nvPr/>
        </p:nvSpPr>
        <p:spPr bwMode="auto">
          <a:xfrm>
            <a:off x="2133600" y="3810000"/>
            <a:ext cx="5486400" cy="2581275"/>
          </a:xfrm>
          <a:prstGeom prst="rect">
            <a:avLst/>
          </a:prstGeom>
          <a:noFill/>
          <a:ln w="9525">
            <a:noFill/>
            <a:miter lim="800000"/>
            <a:headEnd/>
            <a:tailEnd/>
          </a:ln>
        </p:spPr>
        <p:txBody>
          <a:bodyPr/>
          <a:lstStyle/>
          <a:p>
            <a:endParaRPr lang="en-US"/>
          </a:p>
        </p:txBody>
      </p:sp>
      <p:sp>
        <p:nvSpPr>
          <p:cNvPr id="158725" name="Line 108"/>
          <p:cNvSpPr>
            <a:spLocks noChangeShapeType="1"/>
          </p:cNvSpPr>
          <p:nvPr/>
        </p:nvSpPr>
        <p:spPr bwMode="auto">
          <a:xfrm flipH="1">
            <a:off x="5772150" y="4387850"/>
            <a:ext cx="14288" cy="1449388"/>
          </a:xfrm>
          <a:prstGeom prst="line">
            <a:avLst/>
          </a:prstGeom>
          <a:noFill/>
          <a:ln w="25400">
            <a:solidFill>
              <a:schemeClr val="tx1"/>
            </a:solidFill>
            <a:round/>
            <a:headEnd type="oval" w="med" len="med"/>
            <a:tailEnd type="oval" w="med" len="med"/>
          </a:ln>
        </p:spPr>
        <p:txBody>
          <a:bodyPr/>
          <a:lstStyle/>
          <a:p>
            <a:endParaRPr lang="en-US"/>
          </a:p>
        </p:txBody>
      </p:sp>
      <p:sp>
        <p:nvSpPr>
          <p:cNvPr id="158726" name="Line 109"/>
          <p:cNvSpPr>
            <a:spLocks noChangeShapeType="1"/>
          </p:cNvSpPr>
          <p:nvPr/>
        </p:nvSpPr>
        <p:spPr bwMode="auto">
          <a:xfrm>
            <a:off x="2527300" y="5149850"/>
            <a:ext cx="1006475" cy="695325"/>
          </a:xfrm>
          <a:prstGeom prst="line">
            <a:avLst/>
          </a:prstGeom>
          <a:noFill/>
          <a:ln w="25400">
            <a:solidFill>
              <a:schemeClr val="tx1"/>
            </a:solidFill>
            <a:round/>
            <a:headEnd type="oval" w="med" len="med"/>
            <a:tailEnd type="oval" w="med" len="med"/>
          </a:ln>
        </p:spPr>
        <p:txBody>
          <a:bodyPr/>
          <a:lstStyle/>
          <a:p>
            <a:endParaRPr lang="en-US"/>
          </a:p>
        </p:txBody>
      </p:sp>
      <p:sp>
        <p:nvSpPr>
          <p:cNvPr id="158727" name="Line 110"/>
          <p:cNvSpPr>
            <a:spLocks noChangeShapeType="1"/>
          </p:cNvSpPr>
          <p:nvPr/>
        </p:nvSpPr>
        <p:spPr bwMode="auto">
          <a:xfrm flipV="1">
            <a:off x="3533775" y="4391025"/>
            <a:ext cx="1119188" cy="1455738"/>
          </a:xfrm>
          <a:prstGeom prst="line">
            <a:avLst/>
          </a:prstGeom>
          <a:noFill/>
          <a:ln w="25400">
            <a:solidFill>
              <a:schemeClr val="tx1"/>
            </a:solidFill>
            <a:round/>
            <a:headEnd type="oval" w="med" len="med"/>
            <a:tailEnd type="oval" w="med" len="med"/>
          </a:ln>
        </p:spPr>
        <p:txBody>
          <a:bodyPr/>
          <a:lstStyle/>
          <a:p>
            <a:endParaRPr lang="en-US"/>
          </a:p>
        </p:txBody>
      </p:sp>
      <p:sp>
        <p:nvSpPr>
          <p:cNvPr id="158728" name="Line 111"/>
          <p:cNvSpPr>
            <a:spLocks noChangeShapeType="1"/>
          </p:cNvSpPr>
          <p:nvPr/>
        </p:nvSpPr>
        <p:spPr bwMode="auto">
          <a:xfrm>
            <a:off x="3533775" y="5843588"/>
            <a:ext cx="1117600" cy="3175"/>
          </a:xfrm>
          <a:prstGeom prst="line">
            <a:avLst/>
          </a:prstGeom>
          <a:noFill/>
          <a:ln w="25400">
            <a:solidFill>
              <a:schemeClr val="tx1"/>
            </a:solidFill>
            <a:round/>
            <a:headEnd type="oval" w="med" len="med"/>
            <a:tailEnd type="oval" w="med" len="med"/>
          </a:ln>
        </p:spPr>
        <p:txBody>
          <a:bodyPr/>
          <a:lstStyle/>
          <a:p>
            <a:endParaRPr lang="en-US"/>
          </a:p>
        </p:txBody>
      </p:sp>
      <p:sp>
        <p:nvSpPr>
          <p:cNvPr id="158729" name="Line 112"/>
          <p:cNvSpPr>
            <a:spLocks noChangeShapeType="1"/>
          </p:cNvSpPr>
          <p:nvPr/>
        </p:nvSpPr>
        <p:spPr bwMode="auto">
          <a:xfrm>
            <a:off x="3544888" y="4387850"/>
            <a:ext cx="17462" cy="1455738"/>
          </a:xfrm>
          <a:prstGeom prst="line">
            <a:avLst/>
          </a:prstGeom>
          <a:noFill/>
          <a:ln w="25400">
            <a:solidFill>
              <a:schemeClr val="tx1"/>
            </a:solidFill>
            <a:round/>
            <a:headEnd type="oval" w="med" len="med"/>
            <a:tailEnd type="oval" w="med" len="med"/>
          </a:ln>
        </p:spPr>
        <p:txBody>
          <a:bodyPr/>
          <a:lstStyle/>
          <a:p>
            <a:endParaRPr lang="en-US"/>
          </a:p>
        </p:txBody>
      </p:sp>
      <p:sp>
        <p:nvSpPr>
          <p:cNvPr id="158730" name="Line 113"/>
          <p:cNvSpPr>
            <a:spLocks noChangeShapeType="1"/>
          </p:cNvSpPr>
          <p:nvPr/>
        </p:nvSpPr>
        <p:spPr bwMode="auto">
          <a:xfrm flipV="1">
            <a:off x="4651375" y="5837238"/>
            <a:ext cx="1119188" cy="7937"/>
          </a:xfrm>
          <a:prstGeom prst="line">
            <a:avLst/>
          </a:prstGeom>
          <a:noFill/>
          <a:ln w="25400">
            <a:solidFill>
              <a:schemeClr val="tx1"/>
            </a:solidFill>
            <a:round/>
            <a:headEnd type="oval" w="med" len="med"/>
            <a:tailEnd type="oval" w="med" len="med"/>
          </a:ln>
        </p:spPr>
        <p:txBody>
          <a:bodyPr/>
          <a:lstStyle/>
          <a:p>
            <a:endParaRPr lang="en-US"/>
          </a:p>
        </p:txBody>
      </p:sp>
      <p:sp>
        <p:nvSpPr>
          <p:cNvPr id="158731" name="Line 114"/>
          <p:cNvSpPr>
            <a:spLocks noChangeShapeType="1"/>
          </p:cNvSpPr>
          <p:nvPr/>
        </p:nvSpPr>
        <p:spPr bwMode="auto">
          <a:xfrm flipH="1">
            <a:off x="2506663" y="4378325"/>
            <a:ext cx="1038225" cy="738188"/>
          </a:xfrm>
          <a:prstGeom prst="line">
            <a:avLst/>
          </a:prstGeom>
          <a:noFill/>
          <a:ln w="25400">
            <a:solidFill>
              <a:schemeClr val="tx1"/>
            </a:solidFill>
            <a:round/>
            <a:headEnd type="oval" w="med" len="med"/>
            <a:tailEnd type="oval" w="med" len="med"/>
          </a:ln>
        </p:spPr>
        <p:txBody>
          <a:bodyPr/>
          <a:lstStyle/>
          <a:p>
            <a:endParaRPr lang="en-US"/>
          </a:p>
        </p:txBody>
      </p:sp>
      <p:sp>
        <p:nvSpPr>
          <p:cNvPr id="158732" name="Line 115"/>
          <p:cNvSpPr>
            <a:spLocks noChangeShapeType="1"/>
          </p:cNvSpPr>
          <p:nvPr/>
        </p:nvSpPr>
        <p:spPr bwMode="auto">
          <a:xfrm>
            <a:off x="4651375" y="4387850"/>
            <a:ext cx="1114425" cy="3175"/>
          </a:xfrm>
          <a:prstGeom prst="line">
            <a:avLst/>
          </a:prstGeom>
          <a:noFill/>
          <a:ln w="25400">
            <a:solidFill>
              <a:schemeClr val="tx1"/>
            </a:solidFill>
            <a:round/>
            <a:headEnd type="oval" w="med" len="med"/>
            <a:tailEnd type="oval" w="med" len="med"/>
          </a:ln>
        </p:spPr>
        <p:txBody>
          <a:bodyPr/>
          <a:lstStyle/>
          <a:p>
            <a:endParaRPr lang="en-US"/>
          </a:p>
        </p:txBody>
      </p:sp>
      <p:sp>
        <p:nvSpPr>
          <p:cNvPr id="158733" name="Line 116"/>
          <p:cNvSpPr>
            <a:spLocks noChangeShapeType="1"/>
          </p:cNvSpPr>
          <p:nvPr/>
        </p:nvSpPr>
        <p:spPr bwMode="auto">
          <a:xfrm>
            <a:off x="5786438" y="4391025"/>
            <a:ext cx="1271587" cy="741363"/>
          </a:xfrm>
          <a:prstGeom prst="line">
            <a:avLst/>
          </a:prstGeom>
          <a:noFill/>
          <a:ln w="25400">
            <a:solidFill>
              <a:schemeClr val="tx1"/>
            </a:solidFill>
            <a:round/>
            <a:headEnd type="oval" w="med" len="med"/>
            <a:tailEnd type="oval" w="med" len="med"/>
          </a:ln>
        </p:spPr>
        <p:txBody>
          <a:bodyPr/>
          <a:lstStyle/>
          <a:p>
            <a:endParaRPr lang="en-US"/>
          </a:p>
        </p:txBody>
      </p:sp>
      <p:sp>
        <p:nvSpPr>
          <p:cNvPr id="158734" name="Line 117"/>
          <p:cNvSpPr>
            <a:spLocks noChangeShapeType="1"/>
          </p:cNvSpPr>
          <p:nvPr/>
        </p:nvSpPr>
        <p:spPr bwMode="auto">
          <a:xfrm flipV="1">
            <a:off x="5786438" y="5121275"/>
            <a:ext cx="1238250" cy="725488"/>
          </a:xfrm>
          <a:prstGeom prst="line">
            <a:avLst/>
          </a:prstGeom>
          <a:noFill/>
          <a:ln w="25400">
            <a:solidFill>
              <a:schemeClr val="tx1"/>
            </a:solidFill>
            <a:round/>
            <a:headEnd type="oval" w="med" len="med"/>
            <a:tailEnd type="oval" w="med" len="med"/>
          </a:ln>
        </p:spPr>
        <p:txBody>
          <a:bodyPr/>
          <a:lstStyle/>
          <a:p>
            <a:endParaRPr lang="en-US"/>
          </a:p>
        </p:txBody>
      </p:sp>
      <p:sp>
        <p:nvSpPr>
          <p:cNvPr id="158735" name="Text Box 118"/>
          <p:cNvSpPr txBox="1">
            <a:spLocks noChangeArrowheads="1"/>
          </p:cNvSpPr>
          <p:nvPr/>
        </p:nvSpPr>
        <p:spPr bwMode="auto">
          <a:xfrm>
            <a:off x="4473575" y="5964238"/>
            <a:ext cx="406400" cy="427037"/>
          </a:xfrm>
          <a:prstGeom prst="rect">
            <a:avLst/>
          </a:prstGeom>
          <a:noFill/>
          <a:ln w="9525">
            <a:noFill/>
            <a:miter lim="800000"/>
            <a:headEnd/>
            <a:tailEnd/>
          </a:ln>
        </p:spPr>
        <p:txBody>
          <a:bodyPr/>
          <a:lstStyle/>
          <a:p>
            <a:r>
              <a:rPr lang="en-US" sz="2400" b="1" i="1"/>
              <a:t>e</a:t>
            </a:r>
            <a:endParaRPr lang="en-US" sz="2400"/>
          </a:p>
        </p:txBody>
      </p:sp>
      <p:sp>
        <p:nvSpPr>
          <p:cNvPr id="158736" name="Text Box 119"/>
          <p:cNvSpPr txBox="1">
            <a:spLocks noChangeArrowheads="1"/>
          </p:cNvSpPr>
          <p:nvPr/>
        </p:nvSpPr>
        <p:spPr bwMode="auto">
          <a:xfrm>
            <a:off x="3159125" y="4814888"/>
            <a:ext cx="365125" cy="428625"/>
          </a:xfrm>
          <a:prstGeom prst="rect">
            <a:avLst/>
          </a:prstGeom>
          <a:noFill/>
          <a:ln w="9525">
            <a:noFill/>
            <a:miter lim="800000"/>
            <a:headEnd/>
            <a:tailEnd/>
          </a:ln>
        </p:spPr>
        <p:txBody>
          <a:bodyPr/>
          <a:lstStyle/>
          <a:p>
            <a:r>
              <a:rPr lang="en-US" sz="2400" b="1"/>
              <a:t>2</a:t>
            </a:r>
            <a:endParaRPr lang="en-US" sz="2400"/>
          </a:p>
        </p:txBody>
      </p:sp>
      <p:sp>
        <p:nvSpPr>
          <p:cNvPr id="158737" name="Text Box 120"/>
          <p:cNvSpPr txBox="1">
            <a:spLocks noChangeArrowheads="1"/>
          </p:cNvSpPr>
          <p:nvPr/>
        </p:nvSpPr>
        <p:spPr bwMode="auto">
          <a:xfrm>
            <a:off x="5348288" y="4787900"/>
            <a:ext cx="379412" cy="458788"/>
          </a:xfrm>
          <a:prstGeom prst="rect">
            <a:avLst/>
          </a:prstGeom>
          <a:noFill/>
          <a:ln w="9525">
            <a:noFill/>
            <a:miter lim="800000"/>
            <a:headEnd/>
            <a:tailEnd/>
          </a:ln>
        </p:spPr>
        <p:txBody>
          <a:bodyPr/>
          <a:lstStyle/>
          <a:p>
            <a:r>
              <a:rPr lang="en-US" sz="2400" b="1"/>
              <a:t>2</a:t>
            </a:r>
            <a:endParaRPr lang="en-US" sz="2400"/>
          </a:p>
        </p:txBody>
      </p:sp>
      <p:sp>
        <p:nvSpPr>
          <p:cNvPr id="158738" name="Text Box 121"/>
          <p:cNvSpPr txBox="1">
            <a:spLocks noChangeArrowheads="1"/>
          </p:cNvSpPr>
          <p:nvPr/>
        </p:nvSpPr>
        <p:spPr bwMode="auto">
          <a:xfrm>
            <a:off x="2686050" y="5545138"/>
            <a:ext cx="342900" cy="427037"/>
          </a:xfrm>
          <a:prstGeom prst="rect">
            <a:avLst/>
          </a:prstGeom>
          <a:noFill/>
          <a:ln w="9525">
            <a:noFill/>
            <a:miter lim="800000"/>
            <a:headEnd/>
            <a:tailEnd/>
          </a:ln>
        </p:spPr>
        <p:txBody>
          <a:bodyPr/>
          <a:lstStyle/>
          <a:p>
            <a:r>
              <a:rPr lang="en-US" sz="2400" b="1"/>
              <a:t>3</a:t>
            </a:r>
            <a:endParaRPr lang="en-US" sz="2400"/>
          </a:p>
        </p:txBody>
      </p:sp>
      <p:sp>
        <p:nvSpPr>
          <p:cNvPr id="158739" name="Text Box 122"/>
          <p:cNvSpPr txBox="1">
            <a:spLocks noChangeArrowheads="1"/>
          </p:cNvSpPr>
          <p:nvPr/>
        </p:nvSpPr>
        <p:spPr bwMode="auto">
          <a:xfrm>
            <a:off x="3254375" y="3835400"/>
            <a:ext cx="442913" cy="428625"/>
          </a:xfrm>
          <a:prstGeom prst="rect">
            <a:avLst/>
          </a:prstGeom>
          <a:noFill/>
          <a:ln w="9525">
            <a:noFill/>
            <a:miter lim="800000"/>
            <a:headEnd/>
            <a:tailEnd/>
          </a:ln>
        </p:spPr>
        <p:txBody>
          <a:bodyPr/>
          <a:lstStyle/>
          <a:p>
            <a:r>
              <a:rPr lang="en-US" sz="2400" b="1" i="1"/>
              <a:t>b</a:t>
            </a:r>
            <a:endParaRPr lang="en-US" sz="2400"/>
          </a:p>
        </p:txBody>
      </p:sp>
      <p:sp>
        <p:nvSpPr>
          <p:cNvPr id="158740" name="Text Box 123"/>
          <p:cNvSpPr txBox="1">
            <a:spLocks noChangeArrowheads="1"/>
          </p:cNvSpPr>
          <p:nvPr/>
        </p:nvSpPr>
        <p:spPr bwMode="auto">
          <a:xfrm>
            <a:off x="4941888" y="3946525"/>
            <a:ext cx="434975" cy="430213"/>
          </a:xfrm>
          <a:prstGeom prst="rect">
            <a:avLst/>
          </a:prstGeom>
          <a:noFill/>
          <a:ln w="9525">
            <a:noFill/>
            <a:miter lim="800000"/>
            <a:headEnd/>
            <a:tailEnd/>
          </a:ln>
        </p:spPr>
        <p:txBody>
          <a:bodyPr/>
          <a:lstStyle/>
          <a:p>
            <a:r>
              <a:rPr lang="en-US" sz="2400" b="1"/>
              <a:t>5</a:t>
            </a:r>
            <a:endParaRPr lang="en-US" sz="2400"/>
          </a:p>
        </p:txBody>
      </p:sp>
      <p:sp>
        <p:nvSpPr>
          <p:cNvPr id="158741" name="Text Box 124"/>
          <p:cNvSpPr txBox="1">
            <a:spLocks noChangeArrowheads="1"/>
          </p:cNvSpPr>
          <p:nvPr/>
        </p:nvSpPr>
        <p:spPr bwMode="auto">
          <a:xfrm>
            <a:off x="3303588" y="5954713"/>
            <a:ext cx="441325" cy="428625"/>
          </a:xfrm>
          <a:prstGeom prst="rect">
            <a:avLst/>
          </a:prstGeom>
          <a:noFill/>
          <a:ln w="9525">
            <a:noFill/>
            <a:miter lim="800000"/>
            <a:headEnd/>
            <a:tailEnd/>
          </a:ln>
        </p:spPr>
        <p:txBody>
          <a:bodyPr/>
          <a:lstStyle/>
          <a:p>
            <a:r>
              <a:rPr lang="en-US" sz="2400" b="1" i="1"/>
              <a:t>c</a:t>
            </a:r>
            <a:endParaRPr lang="en-US" sz="2400"/>
          </a:p>
        </p:txBody>
      </p:sp>
      <p:sp>
        <p:nvSpPr>
          <p:cNvPr id="158742" name="Text Box 125"/>
          <p:cNvSpPr txBox="1">
            <a:spLocks noChangeArrowheads="1"/>
          </p:cNvSpPr>
          <p:nvPr/>
        </p:nvSpPr>
        <p:spPr bwMode="auto">
          <a:xfrm>
            <a:off x="3938588" y="5875338"/>
            <a:ext cx="368300" cy="428625"/>
          </a:xfrm>
          <a:prstGeom prst="rect">
            <a:avLst/>
          </a:prstGeom>
          <a:noFill/>
          <a:ln w="9525">
            <a:noFill/>
            <a:miter lim="800000"/>
            <a:headEnd/>
            <a:tailEnd/>
          </a:ln>
        </p:spPr>
        <p:txBody>
          <a:bodyPr/>
          <a:lstStyle/>
          <a:p>
            <a:r>
              <a:rPr lang="en-US" sz="2400" b="1"/>
              <a:t>6</a:t>
            </a:r>
            <a:endParaRPr lang="en-US" sz="2400"/>
          </a:p>
        </p:txBody>
      </p:sp>
      <p:sp>
        <p:nvSpPr>
          <p:cNvPr id="158743" name="Text Box 126"/>
          <p:cNvSpPr txBox="1">
            <a:spLocks noChangeArrowheads="1"/>
          </p:cNvSpPr>
          <p:nvPr/>
        </p:nvSpPr>
        <p:spPr bwMode="auto">
          <a:xfrm>
            <a:off x="4387850" y="3810000"/>
            <a:ext cx="441325" cy="427038"/>
          </a:xfrm>
          <a:prstGeom prst="rect">
            <a:avLst/>
          </a:prstGeom>
          <a:noFill/>
          <a:ln w="9525">
            <a:noFill/>
            <a:miter lim="800000"/>
            <a:headEnd/>
            <a:tailEnd/>
          </a:ln>
        </p:spPr>
        <p:txBody>
          <a:bodyPr/>
          <a:lstStyle/>
          <a:p>
            <a:r>
              <a:rPr lang="en-US" sz="2400" b="1" i="1"/>
              <a:t>d</a:t>
            </a:r>
            <a:endParaRPr lang="en-US" sz="2400"/>
          </a:p>
        </p:txBody>
      </p:sp>
      <p:sp>
        <p:nvSpPr>
          <p:cNvPr id="158744" name="Text Box 127"/>
          <p:cNvSpPr txBox="1">
            <a:spLocks noChangeArrowheads="1"/>
          </p:cNvSpPr>
          <p:nvPr/>
        </p:nvSpPr>
        <p:spPr bwMode="auto">
          <a:xfrm>
            <a:off x="5576888" y="3822700"/>
            <a:ext cx="442912" cy="428625"/>
          </a:xfrm>
          <a:prstGeom prst="rect">
            <a:avLst/>
          </a:prstGeom>
          <a:noFill/>
          <a:ln w="9525">
            <a:noFill/>
            <a:miter lim="800000"/>
            <a:headEnd/>
            <a:tailEnd/>
          </a:ln>
        </p:spPr>
        <p:txBody>
          <a:bodyPr/>
          <a:lstStyle/>
          <a:p>
            <a:r>
              <a:rPr lang="en-US" sz="2400" b="1" i="1"/>
              <a:t>f</a:t>
            </a:r>
            <a:endParaRPr lang="en-US" sz="2400"/>
          </a:p>
        </p:txBody>
      </p:sp>
      <p:sp>
        <p:nvSpPr>
          <p:cNvPr id="158745" name="Text Box 128"/>
          <p:cNvSpPr txBox="1">
            <a:spLocks noChangeArrowheads="1"/>
          </p:cNvSpPr>
          <p:nvPr/>
        </p:nvSpPr>
        <p:spPr bwMode="auto">
          <a:xfrm>
            <a:off x="7256463" y="4922838"/>
            <a:ext cx="363537" cy="428625"/>
          </a:xfrm>
          <a:prstGeom prst="rect">
            <a:avLst/>
          </a:prstGeom>
          <a:noFill/>
          <a:ln w="9525">
            <a:noFill/>
            <a:miter lim="800000"/>
            <a:headEnd/>
            <a:tailEnd/>
          </a:ln>
        </p:spPr>
        <p:txBody>
          <a:bodyPr/>
          <a:lstStyle/>
          <a:p>
            <a:r>
              <a:rPr lang="en-US" sz="2400" b="1" i="1"/>
              <a:t>z</a:t>
            </a:r>
            <a:endParaRPr lang="en-US" sz="2400"/>
          </a:p>
        </p:txBody>
      </p:sp>
      <p:sp>
        <p:nvSpPr>
          <p:cNvPr id="158746" name="Text Box 129"/>
          <p:cNvSpPr txBox="1">
            <a:spLocks noChangeArrowheads="1"/>
          </p:cNvSpPr>
          <p:nvPr/>
        </p:nvSpPr>
        <p:spPr bwMode="auto">
          <a:xfrm>
            <a:off x="5027613" y="5910263"/>
            <a:ext cx="446087" cy="425450"/>
          </a:xfrm>
          <a:prstGeom prst="rect">
            <a:avLst/>
          </a:prstGeom>
          <a:noFill/>
          <a:ln w="9525">
            <a:noFill/>
            <a:miter lim="800000"/>
            <a:headEnd/>
            <a:tailEnd/>
          </a:ln>
        </p:spPr>
        <p:txBody>
          <a:bodyPr/>
          <a:lstStyle/>
          <a:p>
            <a:r>
              <a:rPr lang="en-US" sz="2400" b="1"/>
              <a:t>5</a:t>
            </a:r>
            <a:endParaRPr lang="en-US" sz="2400"/>
          </a:p>
        </p:txBody>
      </p:sp>
      <p:sp>
        <p:nvSpPr>
          <p:cNvPr id="158747" name="Text Box 130"/>
          <p:cNvSpPr txBox="1">
            <a:spLocks noChangeArrowheads="1"/>
          </p:cNvSpPr>
          <p:nvPr/>
        </p:nvSpPr>
        <p:spPr bwMode="auto">
          <a:xfrm>
            <a:off x="6307138" y="5570538"/>
            <a:ext cx="458787" cy="427037"/>
          </a:xfrm>
          <a:prstGeom prst="rect">
            <a:avLst/>
          </a:prstGeom>
          <a:noFill/>
          <a:ln w="9525">
            <a:noFill/>
            <a:miter lim="800000"/>
            <a:headEnd/>
            <a:tailEnd/>
          </a:ln>
        </p:spPr>
        <p:txBody>
          <a:bodyPr/>
          <a:lstStyle/>
          <a:p>
            <a:r>
              <a:rPr lang="en-US" sz="2400" b="1"/>
              <a:t>4</a:t>
            </a:r>
            <a:endParaRPr lang="en-US" sz="2400"/>
          </a:p>
        </p:txBody>
      </p:sp>
      <p:sp>
        <p:nvSpPr>
          <p:cNvPr id="158748" name="Text Box 131"/>
          <p:cNvSpPr txBox="1">
            <a:spLocks noChangeArrowheads="1"/>
          </p:cNvSpPr>
          <p:nvPr/>
        </p:nvSpPr>
        <p:spPr bwMode="auto">
          <a:xfrm>
            <a:off x="6375400" y="4295775"/>
            <a:ext cx="388938" cy="428625"/>
          </a:xfrm>
          <a:prstGeom prst="rect">
            <a:avLst/>
          </a:prstGeom>
          <a:noFill/>
          <a:ln w="9525">
            <a:noFill/>
            <a:miter lim="800000"/>
            <a:headEnd/>
            <a:tailEnd/>
          </a:ln>
        </p:spPr>
        <p:txBody>
          <a:bodyPr/>
          <a:lstStyle/>
          <a:p>
            <a:r>
              <a:rPr lang="en-US" sz="2400" b="1"/>
              <a:t>7</a:t>
            </a:r>
            <a:endParaRPr lang="en-US" sz="2400"/>
          </a:p>
        </p:txBody>
      </p:sp>
      <p:sp>
        <p:nvSpPr>
          <p:cNvPr id="158749" name="Text Box 132"/>
          <p:cNvSpPr txBox="1">
            <a:spLocks noChangeArrowheads="1"/>
          </p:cNvSpPr>
          <p:nvPr/>
        </p:nvSpPr>
        <p:spPr bwMode="auto">
          <a:xfrm>
            <a:off x="2133600" y="5184775"/>
            <a:ext cx="441325" cy="446088"/>
          </a:xfrm>
          <a:prstGeom prst="rect">
            <a:avLst/>
          </a:prstGeom>
          <a:noFill/>
          <a:ln w="9525">
            <a:noFill/>
            <a:miter lim="800000"/>
            <a:headEnd/>
            <a:tailEnd/>
          </a:ln>
        </p:spPr>
        <p:txBody>
          <a:bodyPr/>
          <a:lstStyle/>
          <a:p>
            <a:r>
              <a:rPr lang="en-US" sz="2400" b="1" i="1"/>
              <a:t>a</a:t>
            </a:r>
            <a:endParaRPr lang="en-US" sz="2400"/>
          </a:p>
        </p:txBody>
      </p:sp>
      <p:sp>
        <p:nvSpPr>
          <p:cNvPr id="158750" name="Line 133"/>
          <p:cNvSpPr>
            <a:spLocks noChangeShapeType="1"/>
          </p:cNvSpPr>
          <p:nvPr/>
        </p:nvSpPr>
        <p:spPr bwMode="auto">
          <a:xfrm>
            <a:off x="3533775" y="4376738"/>
            <a:ext cx="1116013" cy="1587"/>
          </a:xfrm>
          <a:prstGeom prst="line">
            <a:avLst/>
          </a:prstGeom>
          <a:noFill/>
          <a:ln w="25400">
            <a:solidFill>
              <a:schemeClr val="tx1"/>
            </a:solidFill>
            <a:round/>
            <a:headEnd type="oval" w="med" len="med"/>
            <a:tailEnd type="oval" w="med" len="med"/>
          </a:ln>
        </p:spPr>
        <p:txBody>
          <a:bodyPr/>
          <a:lstStyle/>
          <a:p>
            <a:endParaRPr lang="en-US"/>
          </a:p>
        </p:txBody>
      </p:sp>
      <p:sp>
        <p:nvSpPr>
          <p:cNvPr id="158751" name="Line 134"/>
          <p:cNvSpPr>
            <a:spLocks noChangeShapeType="1"/>
          </p:cNvSpPr>
          <p:nvPr/>
        </p:nvSpPr>
        <p:spPr bwMode="auto">
          <a:xfrm>
            <a:off x="4651375" y="4387850"/>
            <a:ext cx="17463" cy="1455738"/>
          </a:xfrm>
          <a:prstGeom prst="line">
            <a:avLst/>
          </a:prstGeom>
          <a:noFill/>
          <a:ln w="25400">
            <a:solidFill>
              <a:schemeClr val="tx1"/>
            </a:solidFill>
            <a:round/>
            <a:headEnd type="oval" w="med" len="med"/>
            <a:tailEnd type="oval" w="med" len="med"/>
          </a:ln>
        </p:spPr>
        <p:txBody>
          <a:bodyPr/>
          <a:lstStyle/>
          <a:p>
            <a:endParaRPr lang="en-US"/>
          </a:p>
        </p:txBody>
      </p:sp>
      <p:sp>
        <p:nvSpPr>
          <p:cNvPr id="158752" name="Text Box 135"/>
          <p:cNvSpPr txBox="1">
            <a:spLocks noChangeArrowheads="1"/>
          </p:cNvSpPr>
          <p:nvPr/>
        </p:nvSpPr>
        <p:spPr bwMode="auto">
          <a:xfrm>
            <a:off x="2771775" y="4256088"/>
            <a:ext cx="342900" cy="427037"/>
          </a:xfrm>
          <a:prstGeom prst="rect">
            <a:avLst/>
          </a:prstGeom>
          <a:noFill/>
          <a:ln w="9525">
            <a:noFill/>
            <a:miter lim="800000"/>
            <a:headEnd/>
            <a:tailEnd/>
          </a:ln>
        </p:spPr>
        <p:txBody>
          <a:bodyPr/>
          <a:lstStyle/>
          <a:p>
            <a:r>
              <a:rPr lang="en-US" sz="2400" b="1"/>
              <a:t>4</a:t>
            </a:r>
            <a:endParaRPr lang="en-US" sz="2400"/>
          </a:p>
        </p:txBody>
      </p:sp>
      <p:sp>
        <p:nvSpPr>
          <p:cNvPr id="158753" name="Text Box 136"/>
          <p:cNvSpPr txBox="1">
            <a:spLocks noChangeArrowheads="1"/>
          </p:cNvSpPr>
          <p:nvPr/>
        </p:nvSpPr>
        <p:spPr bwMode="auto">
          <a:xfrm>
            <a:off x="3905250" y="3946525"/>
            <a:ext cx="379413" cy="430213"/>
          </a:xfrm>
          <a:prstGeom prst="rect">
            <a:avLst/>
          </a:prstGeom>
          <a:noFill/>
          <a:ln w="9525">
            <a:noFill/>
            <a:miter lim="800000"/>
            <a:headEnd/>
            <a:tailEnd/>
          </a:ln>
        </p:spPr>
        <p:txBody>
          <a:bodyPr/>
          <a:lstStyle/>
          <a:p>
            <a:r>
              <a:rPr lang="en-US" sz="2400" b="1"/>
              <a:t>5</a:t>
            </a:r>
            <a:endParaRPr lang="en-US" sz="2400"/>
          </a:p>
        </p:txBody>
      </p:sp>
      <p:sp>
        <p:nvSpPr>
          <p:cNvPr id="158754" name="Text Box 137"/>
          <p:cNvSpPr txBox="1">
            <a:spLocks noChangeArrowheads="1"/>
          </p:cNvSpPr>
          <p:nvPr/>
        </p:nvSpPr>
        <p:spPr bwMode="auto">
          <a:xfrm>
            <a:off x="3843338" y="4630738"/>
            <a:ext cx="333375" cy="428625"/>
          </a:xfrm>
          <a:prstGeom prst="rect">
            <a:avLst/>
          </a:prstGeom>
          <a:noFill/>
          <a:ln w="9525">
            <a:noFill/>
            <a:miter lim="800000"/>
            <a:headEnd/>
            <a:tailEnd/>
          </a:ln>
        </p:spPr>
        <p:txBody>
          <a:bodyPr/>
          <a:lstStyle/>
          <a:p>
            <a:r>
              <a:rPr lang="en-US" sz="2400" b="1"/>
              <a:t>3</a:t>
            </a:r>
            <a:endParaRPr lang="en-US" sz="2400"/>
          </a:p>
        </p:txBody>
      </p:sp>
      <p:sp>
        <p:nvSpPr>
          <p:cNvPr id="158755" name="Text Box 138"/>
          <p:cNvSpPr txBox="1">
            <a:spLocks noChangeArrowheads="1"/>
          </p:cNvSpPr>
          <p:nvPr/>
        </p:nvSpPr>
        <p:spPr bwMode="auto">
          <a:xfrm>
            <a:off x="4697413" y="4837113"/>
            <a:ext cx="582612" cy="428625"/>
          </a:xfrm>
          <a:prstGeom prst="rect">
            <a:avLst/>
          </a:prstGeom>
          <a:noFill/>
          <a:ln w="9525">
            <a:noFill/>
            <a:miter lim="800000"/>
            <a:headEnd/>
            <a:tailEnd/>
          </a:ln>
        </p:spPr>
        <p:txBody>
          <a:bodyPr/>
          <a:lstStyle/>
          <a:p>
            <a:r>
              <a:rPr lang="en-US" sz="2400" b="1"/>
              <a:t>1</a:t>
            </a:r>
            <a:endParaRPr lang="en-US" sz="2400"/>
          </a:p>
        </p:txBody>
      </p:sp>
      <p:sp>
        <p:nvSpPr>
          <p:cNvPr id="158756" name="Text Box 139"/>
          <p:cNvSpPr txBox="1">
            <a:spLocks noChangeArrowheads="1"/>
          </p:cNvSpPr>
          <p:nvPr/>
        </p:nvSpPr>
        <p:spPr bwMode="auto">
          <a:xfrm>
            <a:off x="5614988" y="5926138"/>
            <a:ext cx="441325" cy="427037"/>
          </a:xfrm>
          <a:prstGeom prst="rect">
            <a:avLst/>
          </a:prstGeom>
          <a:noFill/>
          <a:ln w="9525">
            <a:noFill/>
            <a:miter lim="800000"/>
            <a:headEnd/>
            <a:tailEnd/>
          </a:ln>
        </p:spPr>
        <p:txBody>
          <a:bodyPr/>
          <a:lstStyle/>
          <a:p>
            <a:r>
              <a:rPr lang="en-US" sz="2400" b="1" i="1"/>
              <a:t>g</a:t>
            </a:r>
            <a:endParaRPr lang="en-US" sz="2400"/>
          </a:p>
        </p:txBody>
      </p:sp>
      <p:sp>
        <p:nvSpPr>
          <p:cNvPr id="158757" name="Slide Number Placeholder 38"/>
          <p:cNvSpPr>
            <a:spLocks noGrp="1"/>
          </p:cNvSpPr>
          <p:nvPr>
            <p:ph type="sldNum" sz="quarter" idx="12"/>
          </p:nvPr>
        </p:nvSpPr>
        <p:spPr>
          <a:noFill/>
        </p:spPr>
        <p:txBody>
          <a:bodyPr/>
          <a:lstStyle/>
          <a:p>
            <a:fld id="{12AA80C1-A694-482E-B9C1-EDD25C74DC14}" type="slidenum">
              <a:rPr lang="en-US" smtClean="0"/>
              <a:pPr/>
              <a:t>115</a:t>
            </a:fld>
            <a:endParaRPr lang="en-US"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9565" name="Group 541"/>
          <p:cNvGraphicFramePr>
            <a:graphicFrameLocks noGrp="1"/>
          </p:cNvGraphicFramePr>
          <p:nvPr>
            <p:ph/>
          </p:nvPr>
        </p:nvGraphicFramePr>
        <p:xfrm>
          <a:off x="457200" y="274638"/>
          <a:ext cx="8229600" cy="5851525"/>
        </p:xfrm>
        <a:graphic>
          <a:graphicData uri="http://schemas.openxmlformats.org/drawingml/2006/table">
            <a:tbl>
              <a:tblPr/>
              <a:tblGrid>
                <a:gridCol w="1028700"/>
                <a:gridCol w="993775"/>
                <a:gridCol w="1062038"/>
                <a:gridCol w="1028700"/>
                <a:gridCol w="1028700"/>
                <a:gridCol w="1030287"/>
                <a:gridCol w="1028700"/>
                <a:gridCol w="1028700"/>
              </a:tblGrid>
              <a:tr h="585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219075" algn="l"/>
                          <a:tab pos="271463" algn="ctr"/>
                        </a:tabLst>
                      </a:pPr>
                      <a:r>
                        <a:rPr kumimoji="0" lang="de-DE" sz="2400" b="1" i="1" u="none" strike="noStrike" cap="none" normalizeH="0" baseline="0" smtClean="0">
                          <a:ln>
                            <a:noFill/>
                          </a:ln>
                          <a:solidFill>
                            <a:schemeClr val="tx1"/>
                          </a:solidFill>
                          <a:effectLst/>
                          <a:latin typeface="VNI-Times" pitchFamily="2" charset="0"/>
                          <a:cs typeface="Times New Roman" pitchFamily="18" charset="0"/>
                        </a:rPr>
                        <a:t>		b</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smtClean="0">
                          <a:ln>
                            <a:noFill/>
                          </a:ln>
                          <a:solidFill>
                            <a:schemeClr val="tx1"/>
                          </a:solidFill>
                          <a:effectLst/>
                          <a:latin typeface="VNI-Times" pitchFamily="2" charset="0"/>
                          <a:cs typeface="Times New Roman" pitchFamily="18" charset="0"/>
                        </a:rPr>
                        <a:t>c</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smtClean="0">
                          <a:ln>
                            <a:noFill/>
                          </a:ln>
                          <a:solidFill>
                            <a:schemeClr val="tx1"/>
                          </a:solidFill>
                          <a:effectLst/>
                          <a:latin typeface="VNI-Times" pitchFamily="2" charset="0"/>
                          <a:cs typeface="Times New Roman" pitchFamily="18" charset="0"/>
                        </a:rPr>
                        <a:t>d</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smtClean="0">
                          <a:ln>
                            <a:noFill/>
                          </a:ln>
                          <a:solidFill>
                            <a:schemeClr val="tx1"/>
                          </a:solidFill>
                          <a:effectLst/>
                          <a:latin typeface="VNI-Times" pitchFamily="2" charset="0"/>
                          <a:cs typeface="Times New Roman" pitchFamily="18" charset="0"/>
                        </a:rPr>
                        <a:t>e</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smtClean="0">
                          <a:ln>
                            <a:noFill/>
                          </a:ln>
                          <a:solidFill>
                            <a:schemeClr val="tx1"/>
                          </a:solidFill>
                          <a:effectLst/>
                          <a:latin typeface="VNI-Times" pitchFamily="2" charset="0"/>
                          <a:cs typeface="Times New Roman" pitchFamily="18" charset="0"/>
                        </a:rPr>
                        <a:t>f</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smtClean="0">
                          <a:ln>
                            <a:noFill/>
                          </a:ln>
                          <a:solidFill>
                            <a:schemeClr val="tx1"/>
                          </a:solidFill>
                          <a:effectLst/>
                          <a:latin typeface="VNI-Times" pitchFamily="2" charset="0"/>
                          <a:cs typeface="Times New Roman" pitchFamily="18" charset="0"/>
                        </a:rPr>
                        <a:t>g</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1" u="none" strike="noStrike" cap="none" normalizeH="0" baseline="0" smtClean="0">
                          <a:ln>
                            <a:noFill/>
                          </a:ln>
                          <a:solidFill>
                            <a:schemeClr val="tx1"/>
                          </a:solidFill>
                          <a:effectLst/>
                          <a:latin typeface="VNI-Times" pitchFamily="2" charset="0"/>
                          <a:cs typeface="Times New Roman" pitchFamily="18" charset="0"/>
                        </a:rPr>
                        <a:t>z</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4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0</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0</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(4.</a:t>
                      </a:r>
                      <a:r>
                        <a:rPr kumimoji="0" lang="de-DE" sz="2400" b="0" i="1" u="none" strike="noStrike" cap="none" normalizeH="0" baseline="0" smtClean="0">
                          <a:ln>
                            <a:noFill/>
                          </a:ln>
                          <a:solidFill>
                            <a:schemeClr val="tx1"/>
                          </a:solidFill>
                          <a:effectLst/>
                          <a:latin typeface="VNI-Times" pitchFamily="2" charset="0"/>
                          <a:cs typeface="Times New Roman" pitchFamily="18" charset="0"/>
                        </a:rPr>
                        <a:t>a</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(3.</a:t>
                      </a:r>
                      <a:r>
                        <a:rPr kumimoji="0" lang="de-DE" sz="2400" b="0" i="1" u="none" strike="noStrike" cap="none" normalizeH="0" baseline="0" smtClean="0">
                          <a:ln>
                            <a:noFill/>
                          </a:ln>
                          <a:solidFill>
                            <a:schemeClr val="tx1"/>
                          </a:solidFill>
                          <a:effectLst/>
                          <a:latin typeface="VNI-Times" pitchFamily="2" charset="0"/>
                          <a:cs typeface="Times New Roman" pitchFamily="18" charset="0"/>
                        </a:rPr>
                        <a:t>a</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4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0</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(4.</a:t>
                      </a:r>
                      <a:r>
                        <a:rPr kumimoji="0" lang="de-DE" sz="2400" b="0" i="1" u="none" strike="noStrike" cap="none" normalizeH="0" baseline="0" smtClean="0">
                          <a:ln>
                            <a:noFill/>
                          </a:ln>
                          <a:solidFill>
                            <a:schemeClr val="tx1"/>
                          </a:solidFill>
                          <a:effectLst/>
                          <a:latin typeface="VNI-Times" pitchFamily="2" charset="0"/>
                          <a:cs typeface="Times New Roman" pitchFamily="18" charset="0"/>
                        </a:rPr>
                        <a:t>a</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(3.</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(6.</a:t>
                      </a:r>
                      <a:r>
                        <a:rPr kumimoji="0" lang="de-DE" sz="2400" b="0" i="1" u="none" strike="noStrike" cap="none" normalizeH="0" baseline="0" smtClean="0">
                          <a:ln>
                            <a:noFill/>
                          </a:ln>
                          <a:solidFill>
                            <a:schemeClr val="tx1"/>
                          </a:solidFill>
                          <a:effectLst/>
                          <a:latin typeface="VNI-Times" pitchFamily="2" charset="0"/>
                          <a:cs typeface="Times New Roman" pitchFamily="18" charset="0"/>
                        </a:rPr>
                        <a:t>c</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(9.</a:t>
                      </a:r>
                      <a:r>
                        <a:rPr kumimoji="0" lang="de-DE" sz="2400" b="0" i="1" u="none" strike="noStrike" cap="none" normalizeH="0" baseline="0" smtClean="0">
                          <a:ln>
                            <a:noFill/>
                          </a:ln>
                          <a:solidFill>
                            <a:schemeClr val="tx1"/>
                          </a:solidFill>
                          <a:effectLst/>
                          <a:latin typeface="VNI-Times" pitchFamily="2" charset="0"/>
                          <a:cs typeface="Times New Roman" pitchFamily="18" charset="0"/>
                        </a:rPr>
                        <a:t>c</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0</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(4.</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(3.</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(6.</a:t>
                      </a:r>
                      <a:r>
                        <a:rPr kumimoji="0" lang="de-DE" sz="2400" b="0" i="1" u="none" strike="noStrike" cap="none" normalizeH="0" baseline="0" smtClean="0">
                          <a:ln>
                            <a:noFill/>
                          </a:ln>
                          <a:solidFill>
                            <a:schemeClr val="tx1"/>
                          </a:solidFill>
                          <a:effectLst/>
                          <a:latin typeface="VNI-Times" pitchFamily="2" charset="0"/>
                          <a:cs typeface="Times New Roman" pitchFamily="18" charset="0"/>
                        </a:rPr>
                        <a:t>c</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(9.</a:t>
                      </a:r>
                      <a:r>
                        <a:rPr kumimoji="0" lang="de-DE" sz="2400" b="0" i="1" u="none" strike="noStrike" cap="none" normalizeH="0" baseline="0" smtClean="0">
                          <a:ln>
                            <a:noFill/>
                          </a:ln>
                          <a:solidFill>
                            <a:schemeClr val="tx1"/>
                          </a:solidFill>
                          <a:effectLst/>
                          <a:latin typeface="VNI-Times" pitchFamily="2" charset="0"/>
                          <a:cs typeface="Times New Roman" pitchFamily="18" charset="0"/>
                        </a:rPr>
                        <a:t>c</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0</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(4.</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(3.</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(6.</a:t>
                      </a:r>
                      <a:r>
                        <a:rPr kumimoji="0" lang="de-DE" sz="2400" b="1" i="1" u="none" strike="noStrike" cap="none" normalizeH="0" baseline="0" smtClean="0">
                          <a:ln>
                            <a:noFill/>
                          </a:ln>
                          <a:solidFill>
                            <a:schemeClr val="tx1"/>
                          </a:solidFill>
                          <a:effectLst/>
                          <a:latin typeface="VNI-Times" pitchFamily="2" charset="0"/>
                          <a:cs typeface="Times New Roman" pitchFamily="18" charset="0"/>
                        </a:rPr>
                        <a:t>c</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(7.</a:t>
                      </a:r>
                      <a:r>
                        <a:rPr kumimoji="0" lang="de-DE" sz="2400" b="0" i="1" u="none" strike="noStrike" cap="none" normalizeH="0" baseline="0" smtClean="0">
                          <a:ln>
                            <a:noFill/>
                          </a:ln>
                          <a:solidFill>
                            <a:schemeClr val="tx1"/>
                          </a:solidFill>
                          <a:effectLst/>
                          <a:latin typeface="VNI-Times" pitchFamily="2" charset="0"/>
                          <a:cs typeface="Times New Roman" pitchFamily="18" charset="0"/>
                        </a:rPr>
                        <a:t>d</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(11.</a:t>
                      </a:r>
                      <a:r>
                        <a:rPr kumimoji="0" lang="de-DE" sz="2400" b="0" i="1" u="none" strike="noStrike" cap="none" normalizeH="0" baseline="0" smtClean="0">
                          <a:ln>
                            <a:noFill/>
                          </a:ln>
                          <a:solidFill>
                            <a:schemeClr val="tx1"/>
                          </a:solidFill>
                          <a:effectLst/>
                          <a:latin typeface="VNI-Times" pitchFamily="2" charset="0"/>
                          <a:cs typeface="Times New Roman" pitchFamily="18" charset="0"/>
                        </a:rPr>
                        <a:t>d</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 </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4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0</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(4.</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(3.</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(6.</a:t>
                      </a:r>
                      <a:r>
                        <a:rPr kumimoji="0" lang="de-DE" sz="2400" b="1" i="1" u="none" strike="noStrike" cap="none" normalizeH="0" baseline="0" smtClean="0">
                          <a:ln>
                            <a:noFill/>
                          </a:ln>
                          <a:solidFill>
                            <a:schemeClr val="tx1"/>
                          </a:solidFill>
                          <a:effectLst/>
                          <a:latin typeface="VNI-Times" pitchFamily="2" charset="0"/>
                          <a:cs typeface="Times New Roman" pitchFamily="18" charset="0"/>
                        </a:rPr>
                        <a:t>c</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(7.</a:t>
                      </a:r>
                      <a:r>
                        <a:rPr kumimoji="0" lang="de-DE" sz="2400" b="1" i="1" u="none" strike="noStrike" cap="none" normalizeH="0" baseline="0" smtClean="0">
                          <a:ln>
                            <a:noFill/>
                          </a:ln>
                          <a:solidFill>
                            <a:schemeClr val="tx1"/>
                          </a:solidFill>
                          <a:effectLst/>
                          <a:latin typeface="VNI-Times" pitchFamily="2" charset="0"/>
                          <a:cs typeface="Times New Roman" pitchFamily="18" charset="0"/>
                        </a:rPr>
                        <a:t>d</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(11.</a:t>
                      </a:r>
                      <a:r>
                        <a:rPr kumimoji="0" lang="de-DE" sz="2400" b="0" i="1" u="none" strike="noStrike" cap="none" normalizeH="0" baseline="0" smtClean="0">
                          <a:ln>
                            <a:noFill/>
                          </a:ln>
                          <a:solidFill>
                            <a:schemeClr val="tx1"/>
                          </a:solidFill>
                          <a:effectLst/>
                          <a:latin typeface="VNI-Times" pitchFamily="2" charset="0"/>
                          <a:cs typeface="Times New Roman" pitchFamily="18" charset="0"/>
                        </a:rPr>
                        <a:t>d</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(12,</a:t>
                      </a:r>
                      <a:r>
                        <a:rPr kumimoji="0" lang="de-DE" sz="2400" b="0" i="1" u="none" strike="noStrike" cap="none" normalizeH="0" baseline="0" smtClean="0">
                          <a:ln>
                            <a:noFill/>
                          </a:ln>
                          <a:solidFill>
                            <a:schemeClr val="tx1"/>
                          </a:solidFill>
                          <a:effectLst/>
                          <a:latin typeface="VNI-Times" pitchFamily="2" charset="0"/>
                          <a:cs typeface="Times New Roman" pitchFamily="18" charset="0"/>
                        </a:rPr>
                        <a:t>e</a:t>
                      </a:r>
                      <a:r>
                        <a:rPr kumimoji="0" lang="de-DE" sz="2400" b="0" i="0" u="none" strike="noStrike" cap="none" normalizeH="0" baseline="0" smtClean="0">
                          <a:ln>
                            <a:noFill/>
                          </a:ln>
                          <a:solidFill>
                            <a:schemeClr val="tx1"/>
                          </a:solidFill>
                          <a:effectLst/>
                          <a:latin typeface="VNI-Times" pitchFamily="2" charset="0"/>
                          <a:cs typeface="Times New Roman" pitchFamily="18" charset="0"/>
                        </a:rPr>
                        <a:t> )</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rPr>
                        <a:t></a:t>
                      </a:r>
                      <a:r>
                        <a:rPr kumimoji="0" lang="de-DE" sz="2400" b="0" i="0" u="none" strike="noStrike" cap="none" normalizeH="0" baseline="0" smtClean="0">
                          <a:ln>
                            <a:noFill/>
                          </a:ln>
                          <a:solidFill>
                            <a:schemeClr val="tx1"/>
                          </a:solidFill>
                          <a:effectLst/>
                          <a:latin typeface="VNI-Times" pitchFamily="2" charset="0"/>
                          <a:cs typeface="Times New Roman" pitchFamily="18" charset="0"/>
                        </a:rPr>
                        <a:t>,-)</a:t>
                      </a:r>
                      <a:endParaRPr kumimoji="0" lang="de-DE" sz="2400" b="0" i="0" u="none" strike="noStrike" cap="none" normalizeH="0" baseline="0" smtClean="0">
                        <a:ln>
                          <a:noFill/>
                        </a:ln>
                        <a:solidFill>
                          <a:schemeClr val="tx1"/>
                        </a:solidFill>
                        <a:effectLst/>
                        <a:latin typeface="VNI-Times" pitchFamily="2" charset="0"/>
                        <a:cs typeface="Times New Roman" pitchFamily="18" charset="0"/>
                        <a:sym typeface="Symbol"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0</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(4.</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(3.</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(6.</a:t>
                      </a:r>
                      <a:r>
                        <a:rPr kumimoji="0" lang="de-DE" sz="2400" b="1" i="1" u="none" strike="noStrike" cap="none" normalizeH="0" baseline="0" smtClean="0">
                          <a:ln>
                            <a:noFill/>
                          </a:ln>
                          <a:solidFill>
                            <a:schemeClr val="tx1"/>
                          </a:solidFill>
                          <a:effectLst/>
                          <a:latin typeface="VNI-Times" pitchFamily="2" charset="0"/>
                          <a:cs typeface="Times New Roman" pitchFamily="18" charset="0"/>
                        </a:rPr>
                        <a:t>c</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(7.</a:t>
                      </a:r>
                      <a:r>
                        <a:rPr kumimoji="0" lang="de-DE" sz="2400" b="1" i="1" u="none" strike="noStrike" cap="none" normalizeH="0" baseline="0" smtClean="0">
                          <a:ln>
                            <a:noFill/>
                          </a:ln>
                          <a:solidFill>
                            <a:schemeClr val="tx1"/>
                          </a:solidFill>
                          <a:effectLst/>
                          <a:latin typeface="VNI-Times" pitchFamily="2" charset="0"/>
                          <a:cs typeface="Times New Roman" pitchFamily="18" charset="0"/>
                        </a:rPr>
                        <a:t>d</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(11.</a:t>
                      </a:r>
                      <a:r>
                        <a:rPr kumimoji="0" lang="de-DE" sz="2400" b="1" i="1" u="none" strike="noStrike" cap="none" normalizeH="0" baseline="0" smtClean="0">
                          <a:ln>
                            <a:noFill/>
                          </a:ln>
                          <a:solidFill>
                            <a:schemeClr val="tx1"/>
                          </a:solidFill>
                          <a:effectLst/>
                          <a:latin typeface="VNI-Times" pitchFamily="2" charset="0"/>
                          <a:cs typeface="Times New Roman" pitchFamily="18" charset="0"/>
                        </a:rPr>
                        <a:t>d</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(12,</a:t>
                      </a:r>
                      <a:r>
                        <a:rPr kumimoji="0" lang="de-DE" sz="2400" b="0" i="1" u="none" strike="noStrike" cap="none" normalizeH="0" baseline="0" smtClean="0">
                          <a:ln>
                            <a:noFill/>
                          </a:ln>
                          <a:solidFill>
                            <a:schemeClr val="tx1"/>
                          </a:solidFill>
                          <a:effectLst/>
                          <a:latin typeface="VNI-Times" pitchFamily="2" charset="0"/>
                          <a:cs typeface="Times New Roman" pitchFamily="18" charset="0"/>
                        </a:rPr>
                        <a:t>e</a:t>
                      </a:r>
                      <a:r>
                        <a:rPr kumimoji="0" lang="de-DE" sz="2400" b="0" i="0" u="none" strike="noStrike" cap="none" normalizeH="0" baseline="0" smtClean="0">
                          <a:ln>
                            <a:noFill/>
                          </a:ln>
                          <a:solidFill>
                            <a:schemeClr val="tx1"/>
                          </a:solidFill>
                          <a:effectLst/>
                          <a:latin typeface="VNI-Times" pitchFamily="2" charset="0"/>
                          <a:cs typeface="Times New Roman" pitchFamily="18" charset="0"/>
                        </a:rPr>
                        <a:t> )</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(18,</a:t>
                      </a:r>
                      <a:r>
                        <a:rPr kumimoji="0" lang="de-DE" sz="2400" b="0" i="1" u="none" strike="noStrike" cap="none" normalizeH="0" baseline="0" smtClean="0">
                          <a:ln>
                            <a:noFill/>
                          </a:ln>
                          <a:solidFill>
                            <a:schemeClr val="tx1"/>
                          </a:solidFill>
                          <a:effectLst/>
                          <a:latin typeface="VNI-Times" pitchFamily="2" charset="0"/>
                          <a:cs typeface="Times New Roman" pitchFamily="18" charset="0"/>
                        </a:rPr>
                        <a:t>f</a:t>
                      </a:r>
                      <a:r>
                        <a:rPr kumimoji="0" lang="de-DE" sz="2400" b="0" i="0" u="none" strike="noStrike" cap="none" normalizeH="0" baseline="0" smtClean="0">
                          <a:ln>
                            <a:noFill/>
                          </a:ln>
                          <a:solidFill>
                            <a:schemeClr val="tx1"/>
                          </a:solidFill>
                          <a:effectLst/>
                          <a:latin typeface="VNI-Times" pitchFamily="2" charset="0"/>
                          <a:cs typeface="Times New Roman" pitchFamily="18" charset="0"/>
                        </a:rPr>
                        <a:t> )</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42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0</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(4.</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(3.</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(6.</a:t>
                      </a:r>
                      <a:r>
                        <a:rPr kumimoji="0" lang="de-DE" sz="2400" b="1" i="1" u="none" strike="noStrike" cap="none" normalizeH="0" baseline="0" smtClean="0">
                          <a:ln>
                            <a:noFill/>
                          </a:ln>
                          <a:solidFill>
                            <a:schemeClr val="tx1"/>
                          </a:solidFill>
                          <a:effectLst/>
                          <a:latin typeface="VNI-Times" pitchFamily="2" charset="0"/>
                          <a:cs typeface="Times New Roman" pitchFamily="18" charset="0"/>
                        </a:rPr>
                        <a:t>c</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(7.</a:t>
                      </a:r>
                      <a:r>
                        <a:rPr kumimoji="0" lang="de-DE" sz="2400" b="1" i="1" u="none" strike="noStrike" cap="none" normalizeH="0" baseline="0" smtClean="0">
                          <a:ln>
                            <a:noFill/>
                          </a:ln>
                          <a:solidFill>
                            <a:schemeClr val="tx1"/>
                          </a:solidFill>
                          <a:effectLst/>
                          <a:latin typeface="VNI-Times" pitchFamily="2" charset="0"/>
                          <a:cs typeface="Times New Roman" pitchFamily="18" charset="0"/>
                        </a:rPr>
                        <a:t>d</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(11.</a:t>
                      </a:r>
                      <a:r>
                        <a:rPr kumimoji="0" lang="de-DE" sz="2400" b="1" i="1" u="none" strike="noStrike" cap="none" normalizeH="0" baseline="0" smtClean="0">
                          <a:ln>
                            <a:noFill/>
                          </a:ln>
                          <a:solidFill>
                            <a:schemeClr val="tx1"/>
                          </a:solidFill>
                          <a:effectLst/>
                          <a:latin typeface="VNI-Times" pitchFamily="2" charset="0"/>
                          <a:cs typeface="Times New Roman" pitchFamily="18" charset="0"/>
                        </a:rPr>
                        <a:t>d</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(12,</a:t>
                      </a:r>
                      <a:r>
                        <a:rPr kumimoji="0" lang="de-DE" sz="2400" b="1" i="1" u="none" strike="noStrike" cap="none" normalizeH="0" baseline="0" smtClean="0">
                          <a:ln>
                            <a:noFill/>
                          </a:ln>
                          <a:solidFill>
                            <a:schemeClr val="tx1"/>
                          </a:solidFill>
                          <a:effectLst/>
                          <a:latin typeface="VNI-Times" pitchFamily="2" charset="0"/>
                          <a:cs typeface="Times New Roman" pitchFamily="18" charset="0"/>
                        </a:rPr>
                        <a:t>e</a:t>
                      </a:r>
                      <a:r>
                        <a:rPr kumimoji="0" lang="de-DE" sz="2400" b="1" i="0" u="none" strike="noStrike" cap="none" normalizeH="0" baseline="0" smtClean="0">
                          <a:ln>
                            <a:noFill/>
                          </a:ln>
                          <a:solidFill>
                            <a:schemeClr val="tx1"/>
                          </a:solidFill>
                          <a:effectLst/>
                          <a:latin typeface="VNI-Times" pitchFamily="2" charset="0"/>
                          <a:cs typeface="Times New Roman" pitchFamily="18" charset="0"/>
                        </a:rPr>
                        <a:t> )</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0" i="0" u="none" strike="noStrike" cap="none" normalizeH="0" baseline="0" smtClean="0">
                          <a:ln>
                            <a:noFill/>
                          </a:ln>
                          <a:solidFill>
                            <a:schemeClr val="tx1"/>
                          </a:solidFill>
                          <a:effectLst/>
                          <a:latin typeface="VNI-Times" pitchFamily="2" charset="0"/>
                          <a:cs typeface="Times New Roman" pitchFamily="18" charset="0"/>
                        </a:rPr>
                        <a:t>(16,</a:t>
                      </a:r>
                      <a:r>
                        <a:rPr kumimoji="0" lang="de-DE" sz="2400" b="0" i="1" u="none" strike="noStrike" cap="none" normalizeH="0" baseline="0" smtClean="0">
                          <a:ln>
                            <a:noFill/>
                          </a:ln>
                          <a:solidFill>
                            <a:schemeClr val="tx1"/>
                          </a:solidFill>
                          <a:effectLst/>
                          <a:latin typeface="VNI-Times" pitchFamily="2" charset="0"/>
                          <a:cs typeface="Times New Roman" pitchFamily="18" charset="0"/>
                        </a:rPr>
                        <a:t>g</a:t>
                      </a:r>
                      <a:r>
                        <a:rPr kumimoji="0" lang="de-DE" sz="2400" b="0" i="0" u="none" strike="noStrike" cap="none" normalizeH="0" baseline="0" smtClean="0">
                          <a:ln>
                            <a:noFill/>
                          </a:ln>
                          <a:solidFill>
                            <a:schemeClr val="tx1"/>
                          </a:solidFill>
                          <a:effectLst/>
                          <a:latin typeface="VNI-Times" pitchFamily="2" charset="0"/>
                          <a:cs typeface="Times New Roman" pitchFamily="18" charset="0"/>
                        </a:rPr>
                        <a:t> )</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0</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(4.</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(3.</a:t>
                      </a:r>
                      <a:r>
                        <a:rPr kumimoji="0" lang="de-DE" sz="2400" b="1" i="1" u="none" strike="noStrike" cap="none" normalizeH="0" baseline="0" smtClean="0">
                          <a:ln>
                            <a:noFill/>
                          </a:ln>
                          <a:solidFill>
                            <a:schemeClr val="tx1"/>
                          </a:solidFill>
                          <a:effectLst/>
                          <a:latin typeface="VNI-Times" pitchFamily="2" charset="0"/>
                          <a:cs typeface="Times New Roman" pitchFamily="18" charset="0"/>
                        </a:rPr>
                        <a:t>a</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(6.</a:t>
                      </a:r>
                      <a:r>
                        <a:rPr kumimoji="0" lang="de-DE" sz="2400" b="1" i="1" u="none" strike="noStrike" cap="none" normalizeH="0" baseline="0" smtClean="0">
                          <a:ln>
                            <a:noFill/>
                          </a:ln>
                          <a:solidFill>
                            <a:schemeClr val="tx1"/>
                          </a:solidFill>
                          <a:effectLst/>
                          <a:latin typeface="VNI-Times" pitchFamily="2" charset="0"/>
                          <a:cs typeface="Times New Roman" pitchFamily="18" charset="0"/>
                        </a:rPr>
                        <a:t>c</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(7.</a:t>
                      </a:r>
                      <a:r>
                        <a:rPr kumimoji="0" lang="de-DE" sz="2400" b="1" i="1" u="none" strike="noStrike" cap="none" normalizeH="0" baseline="0" smtClean="0">
                          <a:ln>
                            <a:noFill/>
                          </a:ln>
                          <a:solidFill>
                            <a:schemeClr val="tx1"/>
                          </a:solidFill>
                          <a:effectLst/>
                          <a:latin typeface="VNI-Times" pitchFamily="2" charset="0"/>
                          <a:cs typeface="Times New Roman" pitchFamily="18" charset="0"/>
                        </a:rPr>
                        <a:t>d</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(11.</a:t>
                      </a:r>
                      <a:r>
                        <a:rPr kumimoji="0" lang="de-DE" sz="2400" b="1" i="1" u="none" strike="noStrike" cap="none" normalizeH="0" baseline="0" smtClean="0">
                          <a:ln>
                            <a:noFill/>
                          </a:ln>
                          <a:solidFill>
                            <a:schemeClr val="tx1"/>
                          </a:solidFill>
                          <a:effectLst/>
                          <a:latin typeface="VNI-Times" pitchFamily="2" charset="0"/>
                          <a:cs typeface="Times New Roman" pitchFamily="18" charset="0"/>
                        </a:rPr>
                        <a:t>d</a:t>
                      </a:r>
                      <a:r>
                        <a:rPr kumimoji="0" lang="de-DE" sz="2400" b="1" i="0" u="none" strike="noStrike" cap="none" normalizeH="0" baseline="0" smtClean="0">
                          <a:ln>
                            <a:noFill/>
                          </a:ln>
                          <a:solidFill>
                            <a:schemeClr val="tx1"/>
                          </a:solidFill>
                          <a:effectLst/>
                          <a:latin typeface="VNI-Times" pitchFamily="2" charset="0"/>
                          <a:cs typeface="Times New Roman" pitchFamily="18" charset="0"/>
                        </a:rPr>
                        <a:t>)</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(12,</a:t>
                      </a:r>
                      <a:r>
                        <a:rPr kumimoji="0" lang="de-DE" sz="2400" b="1" i="1" u="none" strike="noStrike" cap="none" normalizeH="0" baseline="0" smtClean="0">
                          <a:ln>
                            <a:noFill/>
                          </a:ln>
                          <a:solidFill>
                            <a:schemeClr val="tx1"/>
                          </a:solidFill>
                          <a:effectLst/>
                          <a:latin typeface="VNI-Times" pitchFamily="2" charset="0"/>
                          <a:cs typeface="Times New Roman" pitchFamily="18" charset="0"/>
                        </a:rPr>
                        <a:t>e</a:t>
                      </a:r>
                      <a:r>
                        <a:rPr kumimoji="0" lang="de-DE" sz="2400" b="1" i="0" u="none" strike="noStrike" cap="none" normalizeH="0" baseline="0" smtClean="0">
                          <a:ln>
                            <a:noFill/>
                          </a:ln>
                          <a:solidFill>
                            <a:schemeClr val="tx1"/>
                          </a:solidFill>
                          <a:effectLst/>
                          <a:latin typeface="VNI-Times" pitchFamily="2" charset="0"/>
                          <a:cs typeface="Times New Roman" pitchFamily="18" charset="0"/>
                        </a:rPr>
                        <a:t> )</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tx1"/>
                          </a:solidFill>
                          <a:effectLst/>
                          <a:latin typeface="VNI-Times" pitchFamily="2" charset="0"/>
                          <a:cs typeface="Times New Roman" pitchFamily="18" charset="0"/>
                        </a:rPr>
                        <a:t>(16,</a:t>
                      </a:r>
                      <a:r>
                        <a:rPr kumimoji="0" lang="de-DE" sz="2400" b="1" i="1" u="none" strike="noStrike" cap="none" normalizeH="0" baseline="0" smtClean="0">
                          <a:ln>
                            <a:noFill/>
                          </a:ln>
                          <a:solidFill>
                            <a:schemeClr val="tx1"/>
                          </a:solidFill>
                          <a:effectLst/>
                          <a:latin typeface="VNI-Times" pitchFamily="2" charset="0"/>
                          <a:cs typeface="Times New Roman" pitchFamily="18" charset="0"/>
                        </a:rPr>
                        <a:t>g</a:t>
                      </a:r>
                      <a:r>
                        <a:rPr kumimoji="0" lang="de-DE" sz="2400" b="1" i="0" u="none" strike="noStrike" cap="none" normalizeH="0" baseline="0" smtClean="0">
                          <a:ln>
                            <a:noFill/>
                          </a:ln>
                          <a:solidFill>
                            <a:schemeClr val="tx1"/>
                          </a:solidFill>
                          <a:effectLst/>
                          <a:latin typeface="VNI-Times" pitchFamily="2" charset="0"/>
                          <a:cs typeface="Times New Roman" pitchFamily="18" charset="0"/>
                        </a:rPr>
                        <a:t> )</a:t>
                      </a:r>
                      <a:endParaRPr kumimoji="0" lang="de-DE" sz="36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9847" name="Slide Number Placeholder 3"/>
          <p:cNvSpPr>
            <a:spLocks noGrp="1"/>
          </p:cNvSpPr>
          <p:nvPr>
            <p:ph type="sldNum" sz="quarter" idx="12"/>
          </p:nvPr>
        </p:nvSpPr>
        <p:spPr>
          <a:noFill/>
        </p:spPr>
        <p:txBody>
          <a:bodyPr/>
          <a:lstStyle/>
          <a:p>
            <a:fld id="{68D1CC92-46A3-4CCD-A26C-84F9F4E33282}" type="slidenum">
              <a:rPr lang="en-US" smtClean="0"/>
              <a:pPr/>
              <a:t>116</a:t>
            </a:fld>
            <a:endParaRPr lang="en-US" smtClean="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smtClean="0"/>
              <a:t>Bài toán đường đi ngắn nhất</a:t>
            </a:r>
          </a:p>
        </p:txBody>
      </p:sp>
      <p:sp>
        <p:nvSpPr>
          <p:cNvPr id="88067" name="Rectangle 3"/>
          <p:cNvSpPr>
            <a:spLocks noGrp="1" noChangeArrowheads="1"/>
          </p:cNvSpPr>
          <p:nvPr>
            <p:ph type="body" idx="1"/>
          </p:nvPr>
        </p:nvSpPr>
        <p:spPr>
          <a:xfrm>
            <a:off x="228600" y="2743200"/>
            <a:ext cx="8915400" cy="3733800"/>
          </a:xfrm>
        </p:spPr>
        <p:txBody>
          <a:bodyPr/>
          <a:lstStyle/>
          <a:p>
            <a:pPr algn="just" eaLnBrk="1" hangingPunct="1">
              <a:lnSpc>
                <a:spcPct val="90000"/>
              </a:lnSpc>
              <a:buFontTx/>
              <a:buNone/>
            </a:pPr>
            <a:r>
              <a:rPr lang="en-US" sz="2800" smtClean="0"/>
              <a:t>Tìm đường đi ngắn nhất từ u</a:t>
            </a:r>
            <a:r>
              <a:rPr lang="en-US" sz="2800" baseline="-25000" smtClean="0"/>
              <a:t>0 </a:t>
            </a:r>
            <a:r>
              <a:rPr lang="en-US" sz="2800" smtClean="0"/>
              <a:t>đến các đỉnh hoặc chỉ ra đồ thị</a:t>
            </a:r>
          </a:p>
          <a:p>
            <a:pPr algn="just" eaLnBrk="1" hangingPunct="1">
              <a:lnSpc>
                <a:spcPct val="90000"/>
              </a:lnSpc>
              <a:buFontTx/>
              <a:buNone/>
            </a:pPr>
            <a:r>
              <a:rPr lang="en-US" sz="2800" smtClean="0"/>
              <a:t>có mạch  âm.</a:t>
            </a:r>
          </a:p>
          <a:p>
            <a:pPr algn="just" eaLnBrk="1" hangingPunct="1">
              <a:lnSpc>
                <a:spcPct val="90000"/>
              </a:lnSpc>
              <a:buFontTx/>
              <a:buNone/>
            </a:pPr>
            <a:r>
              <a:rPr lang="en-US" sz="2800" u="sng" smtClean="0">
                <a:solidFill>
                  <a:schemeClr val="tx2"/>
                </a:solidFill>
              </a:rPr>
              <a:t>Bước 1</a:t>
            </a:r>
            <a:r>
              <a:rPr lang="en-US" sz="2800" smtClean="0"/>
              <a:t>. L</a:t>
            </a:r>
            <a:r>
              <a:rPr lang="en-US" sz="2800" baseline="-25000" smtClean="0"/>
              <a:t>0</a:t>
            </a:r>
            <a:r>
              <a:rPr lang="en-US" sz="2800" smtClean="0"/>
              <a:t>(u</a:t>
            </a:r>
            <a:r>
              <a:rPr lang="en-US" sz="2800" baseline="-25000" smtClean="0"/>
              <a:t>0</a:t>
            </a:r>
            <a:r>
              <a:rPr lang="en-US" sz="2800" smtClean="0"/>
              <a:t>) =0 và L</a:t>
            </a:r>
            <a:r>
              <a:rPr lang="en-US" sz="2800" baseline="-25000" smtClean="0"/>
              <a:t>0</a:t>
            </a:r>
            <a:r>
              <a:rPr lang="en-US" sz="2800" smtClean="0"/>
              <a:t>(v) = </a:t>
            </a:r>
            <a:r>
              <a:rPr lang="en-US" sz="2800" smtClean="0">
                <a:sym typeface="Symbol" pitchFamily="18" charset="2"/>
              </a:rPr>
              <a:t> vu</a:t>
            </a:r>
            <a:r>
              <a:rPr lang="en-US" sz="2800" baseline="-25000" smtClean="0">
                <a:sym typeface="Symbol" pitchFamily="18" charset="2"/>
              </a:rPr>
              <a:t>0. </a:t>
            </a:r>
            <a:r>
              <a:rPr lang="en-US" sz="2800" smtClean="0">
                <a:sym typeface="Symbol" pitchFamily="18" charset="2"/>
              </a:rPr>
              <a:t>Đánh dấu đỉnh v</a:t>
            </a:r>
          </a:p>
          <a:p>
            <a:pPr algn="just" eaLnBrk="1" hangingPunct="1">
              <a:lnSpc>
                <a:spcPct val="90000"/>
              </a:lnSpc>
              <a:buFontTx/>
              <a:buNone/>
            </a:pPr>
            <a:r>
              <a:rPr lang="en-US" sz="2800" smtClean="0">
                <a:sym typeface="Symbol" pitchFamily="18" charset="2"/>
              </a:rPr>
              <a:t>bằng ( ,-) ; k=1.</a:t>
            </a:r>
          </a:p>
          <a:p>
            <a:pPr algn="just" eaLnBrk="1" hangingPunct="1">
              <a:lnSpc>
                <a:spcPct val="90000"/>
              </a:lnSpc>
              <a:buFontTx/>
              <a:buNone/>
            </a:pPr>
            <a:r>
              <a:rPr lang="en-US" sz="2800" u="sng" smtClean="0">
                <a:solidFill>
                  <a:schemeClr val="tx2"/>
                </a:solidFill>
                <a:sym typeface="Symbol" pitchFamily="18" charset="2"/>
              </a:rPr>
              <a:t>Bước 2</a:t>
            </a:r>
            <a:r>
              <a:rPr lang="en-US" sz="2800" smtClean="0">
                <a:sym typeface="Symbol" pitchFamily="18" charset="2"/>
              </a:rPr>
              <a:t>. L</a:t>
            </a:r>
            <a:r>
              <a:rPr lang="en-US" sz="2800" baseline="-25000" smtClean="0">
                <a:sym typeface="Symbol" pitchFamily="18" charset="2"/>
              </a:rPr>
              <a:t>k</a:t>
            </a:r>
            <a:r>
              <a:rPr lang="en-US" sz="2800" smtClean="0">
                <a:sym typeface="Symbol" pitchFamily="18" charset="2"/>
              </a:rPr>
              <a:t>(u</a:t>
            </a:r>
            <a:r>
              <a:rPr lang="en-US" sz="2800" baseline="-25000" smtClean="0">
                <a:sym typeface="Symbol" pitchFamily="18" charset="2"/>
              </a:rPr>
              <a:t>0</a:t>
            </a:r>
            <a:r>
              <a:rPr lang="en-US" sz="2800" smtClean="0">
                <a:sym typeface="Symbol" pitchFamily="18" charset="2"/>
              </a:rPr>
              <a:t>) = 0 và </a:t>
            </a:r>
          </a:p>
          <a:p>
            <a:pPr algn="just" eaLnBrk="1" hangingPunct="1">
              <a:lnSpc>
                <a:spcPct val="90000"/>
              </a:lnSpc>
              <a:buFontTx/>
              <a:buNone/>
            </a:pPr>
            <a:r>
              <a:rPr lang="en-US" sz="2800" smtClean="0">
                <a:sym typeface="Symbol" pitchFamily="18" charset="2"/>
              </a:rPr>
              <a:t>	</a:t>
            </a:r>
            <a:r>
              <a:rPr lang="en-US" smtClean="0">
                <a:sym typeface="Symbol" pitchFamily="18" charset="2"/>
              </a:rPr>
              <a:t> </a:t>
            </a:r>
            <a:r>
              <a:rPr lang="en-US" sz="2800" smtClean="0">
                <a:sym typeface="Symbol" pitchFamily="18" charset="2"/>
              </a:rPr>
              <a:t>L</a:t>
            </a:r>
            <a:r>
              <a:rPr lang="en-US" sz="2800" baseline="-25000" smtClean="0">
                <a:sym typeface="Symbol" pitchFamily="18" charset="2"/>
              </a:rPr>
              <a:t>k</a:t>
            </a:r>
            <a:r>
              <a:rPr lang="en-US" sz="2800" smtClean="0">
                <a:sym typeface="Symbol" pitchFamily="18" charset="2"/>
              </a:rPr>
              <a:t>(v) = min{L</a:t>
            </a:r>
            <a:r>
              <a:rPr lang="en-US" sz="2800" baseline="-25000" smtClean="0">
                <a:sym typeface="Symbol" pitchFamily="18" charset="2"/>
              </a:rPr>
              <a:t>k-1</a:t>
            </a:r>
            <a:r>
              <a:rPr lang="en-US" sz="2800" smtClean="0">
                <a:sym typeface="Symbol" pitchFamily="18" charset="2"/>
              </a:rPr>
              <a:t>(u)+w(uv)/u là đỉnh trước của v}</a:t>
            </a:r>
          </a:p>
          <a:p>
            <a:pPr algn="just" eaLnBrk="1" hangingPunct="1">
              <a:lnSpc>
                <a:spcPct val="90000"/>
              </a:lnSpc>
              <a:buFontTx/>
              <a:buNone/>
            </a:pPr>
            <a:r>
              <a:rPr lang="en-US" sz="2800" smtClean="0">
                <a:sym typeface="Symbol" pitchFamily="18" charset="2"/>
              </a:rPr>
              <a:t>Nếu L</a:t>
            </a:r>
            <a:r>
              <a:rPr lang="en-US" sz="2800" baseline="-25000" smtClean="0">
                <a:sym typeface="Symbol" pitchFamily="18" charset="2"/>
              </a:rPr>
              <a:t>k</a:t>
            </a:r>
            <a:r>
              <a:rPr lang="en-US" sz="2800" smtClean="0">
                <a:sym typeface="Symbol" pitchFamily="18" charset="2"/>
              </a:rPr>
              <a:t>(v) = L</a:t>
            </a:r>
            <a:r>
              <a:rPr lang="en-US" sz="2800" baseline="-25000" smtClean="0">
                <a:sym typeface="Symbol" pitchFamily="18" charset="2"/>
              </a:rPr>
              <a:t>k-1</a:t>
            </a:r>
            <a:r>
              <a:rPr lang="en-US" sz="2800" smtClean="0">
                <a:sym typeface="Symbol" pitchFamily="18" charset="2"/>
              </a:rPr>
              <a:t>(y)+w(yv)thì đánh dấu đỉnh v bởi (L</a:t>
            </a:r>
            <a:r>
              <a:rPr lang="en-US" sz="2800" baseline="-25000" smtClean="0">
                <a:sym typeface="Symbol" pitchFamily="18" charset="2"/>
              </a:rPr>
              <a:t>k</a:t>
            </a:r>
            <a:r>
              <a:rPr lang="en-US" sz="2800" smtClean="0">
                <a:sym typeface="Symbol" pitchFamily="18" charset="2"/>
              </a:rPr>
              <a:t>(v),y)</a:t>
            </a:r>
          </a:p>
        </p:txBody>
      </p:sp>
      <p:sp>
        <p:nvSpPr>
          <p:cNvPr id="160772" name="Slide Number Placeholder 4"/>
          <p:cNvSpPr>
            <a:spLocks noGrp="1"/>
          </p:cNvSpPr>
          <p:nvPr>
            <p:ph type="sldNum" sz="quarter" idx="12"/>
          </p:nvPr>
        </p:nvSpPr>
        <p:spPr>
          <a:noFill/>
        </p:spPr>
        <p:txBody>
          <a:bodyPr/>
          <a:lstStyle/>
          <a:p>
            <a:fld id="{59849C8C-6B51-4D86-84F7-683DAFAD27FA}" type="slidenum">
              <a:rPr lang="en-US" smtClean="0"/>
              <a:pPr/>
              <a:t>117</a:t>
            </a:fld>
            <a:endParaRPr lang="en-US" smtClean="0"/>
          </a:p>
        </p:txBody>
      </p:sp>
      <p:sp>
        <p:nvSpPr>
          <p:cNvPr id="6" name="TextBox 5"/>
          <p:cNvSpPr txBox="1">
            <a:spLocks noChangeArrowheads="1"/>
          </p:cNvSpPr>
          <p:nvPr/>
        </p:nvSpPr>
        <p:spPr bwMode="auto">
          <a:xfrm>
            <a:off x="0" y="1600200"/>
            <a:ext cx="6248400" cy="1016000"/>
          </a:xfrm>
          <a:prstGeom prst="rect">
            <a:avLst/>
          </a:prstGeom>
          <a:noFill/>
          <a:ln w="9525">
            <a:noFill/>
            <a:miter lim="800000"/>
            <a:headEnd/>
            <a:tailEnd/>
          </a:ln>
        </p:spPr>
        <p:txBody>
          <a:bodyPr>
            <a:spAutoFit/>
          </a:bodyPr>
          <a:lstStyle/>
          <a:p>
            <a:r>
              <a:rPr lang="en-US" sz="3200" b="1"/>
              <a:t>Thuật toán Ford – Bellman</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Effect transition="in" filter="box(in)">
                                      <p:cBhvr>
                                        <p:cTn id="7" dur="500"/>
                                        <p:tgtEl>
                                          <p:spTgt spid="880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8067">
                                            <p:txEl>
                                              <p:pRg st="0" end="0"/>
                                            </p:txEl>
                                          </p:spTgt>
                                        </p:tgtEl>
                                        <p:attrNameLst>
                                          <p:attrName>style.visibility</p:attrName>
                                        </p:attrNameLst>
                                      </p:cBhvr>
                                      <p:to>
                                        <p:strVal val="visible"/>
                                      </p:to>
                                    </p:set>
                                    <p:anim calcmode="lin" valueType="num">
                                      <p:cBhvr additive="base">
                                        <p:cTn id="12" dur="20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88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3"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plus(in)">
                                      <p:cBhvr>
                                        <p:cTn id="18" dur="2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8067">
                                            <p:txEl>
                                              <p:pRg st="1" end="1"/>
                                            </p:txEl>
                                          </p:spTgt>
                                        </p:tgtEl>
                                        <p:attrNameLst>
                                          <p:attrName>style.visibility</p:attrName>
                                        </p:attrNameLst>
                                      </p:cBhvr>
                                      <p:to>
                                        <p:strVal val="visible"/>
                                      </p:to>
                                    </p:set>
                                    <p:anim calcmode="lin" valueType="num">
                                      <p:cBhvr additive="base">
                                        <p:cTn id="23" dur="20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88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8067">
                                            <p:txEl>
                                              <p:pRg st="2" end="2"/>
                                            </p:txEl>
                                          </p:spTgt>
                                        </p:tgtEl>
                                        <p:attrNameLst>
                                          <p:attrName>style.visibility</p:attrName>
                                        </p:attrNameLst>
                                      </p:cBhvr>
                                      <p:to>
                                        <p:strVal val="visible"/>
                                      </p:to>
                                    </p:set>
                                    <p:anim calcmode="lin" valueType="num">
                                      <p:cBhvr additive="base">
                                        <p:cTn id="29" dur="20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88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8067">
                                            <p:txEl>
                                              <p:pRg st="3" end="3"/>
                                            </p:txEl>
                                          </p:spTgt>
                                        </p:tgtEl>
                                        <p:attrNameLst>
                                          <p:attrName>style.visibility</p:attrName>
                                        </p:attrNameLst>
                                      </p:cBhvr>
                                      <p:to>
                                        <p:strVal val="visible"/>
                                      </p:to>
                                    </p:set>
                                    <p:anim calcmode="lin" valueType="num">
                                      <p:cBhvr additive="base">
                                        <p:cTn id="35" dur="20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880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8067">
                                            <p:txEl>
                                              <p:pRg st="4" end="4"/>
                                            </p:txEl>
                                          </p:spTgt>
                                        </p:tgtEl>
                                        <p:attrNameLst>
                                          <p:attrName>style.visibility</p:attrName>
                                        </p:attrNameLst>
                                      </p:cBhvr>
                                      <p:to>
                                        <p:strVal val="visible"/>
                                      </p:to>
                                    </p:set>
                                    <p:anim calcmode="lin" valueType="num">
                                      <p:cBhvr additive="base">
                                        <p:cTn id="41" dur="20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88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8067">
                                            <p:txEl>
                                              <p:pRg st="5" end="5"/>
                                            </p:txEl>
                                          </p:spTgt>
                                        </p:tgtEl>
                                        <p:attrNameLst>
                                          <p:attrName>style.visibility</p:attrName>
                                        </p:attrNameLst>
                                      </p:cBhvr>
                                      <p:to>
                                        <p:strVal val="visible"/>
                                      </p:to>
                                    </p:set>
                                    <p:anim calcmode="lin" valueType="num">
                                      <p:cBhvr additive="base">
                                        <p:cTn id="47" dur="20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88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8067">
                                            <p:txEl>
                                              <p:pRg st="6" end="6"/>
                                            </p:txEl>
                                          </p:spTgt>
                                        </p:tgtEl>
                                        <p:attrNameLst>
                                          <p:attrName>style.visibility</p:attrName>
                                        </p:attrNameLst>
                                      </p:cBhvr>
                                      <p:to>
                                        <p:strVal val="visible"/>
                                      </p:to>
                                    </p:set>
                                    <p:anim calcmode="lin" valueType="num">
                                      <p:cBhvr additive="base">
                                        <p:cTn id="53" dur="2000" fill="hold"/>
                                        <p:tgtEl>
                                          <p:spTgt spid="88067">
                                            <p:txEl>
                                              <p:pRg st="6" end="6"/>
                                            </p:txEl>
                                          </p:spTgt>
                                        </p:tgtEl>
                                        <p:attrNameLst>
                                          <p:attrName>ppt_x</p:attrName>
                                        </p:attrNameLst>
                                      </p:cBhvr>
                                      <p:tavLst>
                                        <p:tav tm="0">
                                          <p:val>
                                            <p:strVal val="#ppt_x"/>
                                          </p:val>
                                        </p:tav>
                                        <p:tav tm="100000">
                                          <p:val>
                                            <p:strVal val="#ppt_x"/>
                                          </p:val>
                                        </p:tav>
                                      </p:tavLst>
                                    </p:anim>
                                    <p:anim calcmode="lin" valueType="num">
                                      <p:cBhvr additive="base">
                                        <p:cTn id="54" dur="2000" fill="hold"/>
                                        <p:tgtEl>
                                          <p:spTgt spid="880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67" grpId="0" build="p"/>
      <p:bldP spid="6"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smtClean="0"/>
              <a:t>Bài toán đường đi ngắn nhất</a:t>
            </a:r>
          </a:p>
        </p:txBody>
      </p:sp>
      <p:sp>
        <p:nvSpPr>
          <p:cNvPr id="89091" name="Rectangle 3"/>
          <p:cNvSpPr>
            <a:spLocks noGrp="1" noChangeArrowheads="1"/>
          </p:cNvSpPr>
          <p:nvPr>
            <p:ph type="body" idx="1"/>
          </p:nvPr>
        </p:nvSpPr>
        <p:spPr>
          <a:xfrm>
            <a:off x="457200" y="2667000"/>
            <a:ext cx="8229600" cy="2438400"/>
          </a:xfrm>
        </p:spPr>
        <p:txBody>
          <a:bodyPr/>
          <a:lstStyle/>
          <a:p>
            <a:pPr algn="just" eaLnBrk="1" hangingPunct="1">
              <a:buFontTx/>
              <a:buNone/>
            </a:pPr>
            <a:r>
              <a:rPr lang="en-US" u="sng" smtClean="0">
                <a:solidFill>
                  <a:schemeClr val="tx2"/>
                </a:solidFill>
              </a:rPr>
              <a:t>Bước 3</a:t>
            </a:r>
            <a:r>
              <a:rPr lang="en-US" smtClean="0"/>
              <a:t>. Nếu L</a:t>
            </a:r>
            <a:r>
              <a:rPr lang="en-US" baseline="-25000" smtClean="0"/>
              <a:t>k</a:t>
            </a:r>
            <a:r>
              <a:rPr lang="en-US" smtClean="0"/>
              <a:t>(v) =L</a:t>
            </a:r>
            <a:r>
              <a:rPr lang="en-US" baseline="-25000" smtClean="0"/>
              <a:t>k-1</a:t>
            </a:r>
            <a:r>
              <a:rPr lang="en-US" smtClean="0"/>
              <a:t>(v) với mọi v, tức L</a:t>
            </a:r>
            <a:r>
              <a:rPr lang="en-US" baseline="-25000" smtClean="0"/>
              <a:t>k</a:t>
            </a:r>
            <a:r>
              <a:rPr lang="en-US" smtClean="0"/>
              <a:t>(v)</a:t>
            </a:r>
          </a:p>
          <a:p>
            <a:pPr algn="just" eaLnBrk="1" hangingPunct="1">
              <a:buFontTx/>
              <a:buNone/>
            </a:pPr>
            <a:r>
              <a:rPr lang="en-US" smtClean="0"/>
              <a:t>ổn định thì dừng. Ngược lại đến bước 4.</a:t>
            </a:r>
          </a:p>
          <a:p>
            <a:pPr algn="just" eaLnBrk="1" hangingPunct="1">
              <a:buFontTx/>
              <a:buNone/>
            </a:pPr>
            <a:r>
              <a:rPr lang="en-US" u="sng" smtClean="0">
                <a:solidFill>
                  <a:schemeClr val="tx2"/>
                </a:solidFill>
              </a:rPr>
              <a:t>Bước 4</a:t>
            </a:r>
            <a:r>
              <a:rPr lang="en-US" smtClean="0"/>
              <a:t>. Nếu k = n thì dừng. G có mạch âm. Nếu</a:t>
            </a:r>
          </a:p>
          <a:p>
            <a:pPr algn="just" eaLnBrk="1" hangingPunct="1">
              <a:buFontTx/>
              <a:buNone/>
            </a:pPr>
            <a:r>
              <a:rPr lang="en-US" smtClean="0"/>
              <a:t>k </a:t>
            </a:r>
            <a:r>
              <a:rPr lang="en-US" smtClean="0">
                <a:sym typeface="Symbol" pitchFamily="18" charset="2"/>
              </a:rPr>
              <a:t> n-1 thì trở về bước 2 với k:=k+1</a:t>
            </a:r>
          </a:p>
        </p:txBody>
      </p:sp>
      <p:sp>
        <p:nvSpPr>
          <p:cNvPr id="161796" name="Slide Number Placeholder 4"/>
          <p:cNvSpPr>
            <a:spLocks noGrp="1"/>
          </p:cNvSpPr>
          <p:nvPr>
            <p:ph type="sldNum" sz="quarter" idx="12"/>
          </p:nvPr>
        </p:nvSpPr>
        <p:spPr>
          <a:noFill/>
        </p:spPr>
        <p:txBody>
          <a:bodyPr/>
          <a:lstStyle/>
          <a:p>
            <a:fld id="{50CF0208-D887-4FB7-BD29-23009BFC164B}" type="slidenum">
              <a:rPr lang="en-US" smtClean="0"/>
              <a:pPr/>
              <a:t>118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box(in)">
                                      <p:cBhvr>
                                        <p:cTn id="7" dur="500"/>
                                        <p:tgtEl>
                                          <p:spTgt spid="8909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9091">
                                            <p:txEl>
                                              <p:pRg st="0" end="0"/>
                                            </p:txEl>
                                          </p:spTgt>
                                        </p:tgtEl>
                                        <p:attrNameLst>
                                          <p:attrName>style.visibility</p:attrName>
                                        </p:attrNameLst>
                                      </p:cBhvr>
                                      <p:to>
                                        <p:strVal val="visible"/>
                                      </p:to>
                                    </p:set>
                                    <p:anim calcmode="lin" valueType="num">
                                      <p:cBhvr additive="base">
                                        <p:cTn id="12" dur="2000" fill="hold"/>
                                        <p:tgtEl>
                                          <p:spTgt spid="89091">
                                            <p:txEl>
                                              <p:pRg st="0" end="0"/>
                                            </p:txEl>
                                          </p:spTgt>
                                        </p:tgtEl>
                                        <p:attrNameLst>
                                          <p:attrName>ppt_x</p:attrName>
                                        </p:attrNameLst>
                                      </p:cBhvr>
                                      <p:tavLst>
                                        <p:tav tm="0">
                                          <p:val>
                                            <p:strVal val="#ppt_x"/>
                                          </p:val>
                                        </p:tav>
                                        <p:tav tm="100000">
                                          <p:val>
                                            <p:strVal val="#ppt_x"/>
                                          </p:val>
                                        </p:tav>
                                      </p:tavLst>
                                    </p:anim>
                                    <p:anim calcmode="lin" valueType="num">
                                      <p:cBhvr additive="base">
                                        <p:cTn id="13" dur="2000" fill="hold"/>
                                        <p:tgtEl>
                                          <p:spTgt spid="890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9091">
                                            <p:txEl>
                                              <p:pRg st="1" end="1"/>
                                            </p:txEl>
                                          </p:spTgt>
                                        </p:tgtEl>
                                        <p:attrNameLst>
                                          <p:attrName>style.visibility</p:attrName>
                                        </p:attrNameLst>
                                      </p:cBhvr>
                                      <p:to>
                                        <p:strVal val="visible"/>
                                      </p:to>
                                    </p:set>
                                    <p:anim calcmode="lin" valueType="num">
                                      <p:cBhvr additive="base">
                                        <p:cTn id="18" dur="2000" fill="hold"/>
                                        <p:tgtEl>
                                          <p:spTgt spid="89091">
                                            <p:txEl>
                                              <p:pRg st="1" end="1"/>
                                            </p:txEl>
                                          </p:spTgt>
                                        </p:tgtEl>
                                        <p:attrNameLst>
                                          <p:attrName>ppt_x</p:attrName>
                                        </p:attrNameLst>
                                      </p:cBhvr>
                                      <p:tavLst>
                                        <p:tav tm="0">
                                          <p:val>
                                            <p:strVal val="#ppt_x"/>
                                          </p:val>
                                        </p:tav>
                                        <p:tav tm="100000">
                                          <p:val>
                                            <p:strVal val="#ppt_x"/>
                                          </p:val>
                                        </p:tav>
                                      </p:tavLst>
                                    </p:anim>
                                    <p:anim calcmode="lin" valueType="num">
                                      <p:cBhvr additive="base">
                                        <p:cTn id="19" dur="2000" fill="hold"/>
                                        <p:tgtEl>
                                          <p:spTgt spid="89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9091">
                                            <p:txEl>
                                              <p:pRg st="2" end="2"/>
                                            </p:txEl>
                                          </p:spTgt>
                                        </p:tgtEl>
                                        <p:attrNameLst>
                                          <p:attrName>style.visibility</p:attrName>
                                        </p:attrNameLst>
                                      </p:cBhvr>
                                      <p:to>
                                        <p:strVal val="visible"/>
                                      </p:to>
                                    </p:set>
                                    <p:anim calcmode="lin" valueType="num">
                                      <p:cBhvr additive="base">
                                        <p:cTn id="24" dur="2000" fill="hold"/>
                                        <p:tgtEl>
                                          <p:spTgt spid="89091">
                                            <p:txEl>
                                              <p:pRg st="2" end="2"/>
                                            </p:txEl>
                                          </p:spTgt>
                                        </p:tgtEl>
                                        <p:attrNameLst>
                                          <p:attrName>ppt_x</p:attrName>
                                        </p:attrNameLst>
                                      </p:cBhvr>
                                      <p:tavLst>
                                        <p:tav tm="0">
                                          <p:val>
                                            <p:strVal val="#ppt_x"/>
                                          </p:val>
                                        </p:tav>
                                        <p:tav tm="100000">
                                          <p:val>
                                            <p:strVal val="#ppt_x"/>
                                          </p:val>
                                        </p:tav>
                                      </p:tavLst>
                                    </p:anim>
                                    <p:anim calcmode="lin" valueType="num">
                                      <p:cBhvr additive="base">
                                        <p:cTn id="25" dur="2000" fill="hold"/>
                                        <p:tgtEl>
                                          <p:spTgt spid="89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9091">
                                            <p:txEl>
                                              <p:pRg st="3" end="3"/>
                                            </p:txEl>
                                          </p:spTgt>
                                        </p:tgtEl>
                                        <p:attrNameLst>
                                          <p:attrName>style.visibility</p:attrName>
                                        </p:attrNameLst>
                                      </p:cBhvr>
                                      <p:to>
                                        <p:strVal val="visible"/>
                                      </p:to>
                                    </p:set>
                                    <p:anim calcmode="lin" valueType="num">
                                      <p:cBhvr additive="base">
                                        <p:cTn id="30" dur="2000" fill="hold"/>
                                        <p:tgtEl>
                                          <p:spTgt spid="89091">
                                            <p:txEl>
                                              <p:pRg st="3" end="3"/>
                                            </p:txEl>
                                          </p:spTgt>
                                        </p:tgtEl>
                                        <p:attrNameLst>
                                          <p:attrName>ppt_x</p:attrName>
                                        </p:attrNameLst>
                                      </p:cBhvr>
                                      <p:tavLst>
                                        <p:tav tm="0">
                                          <p:val>
                                            <p:strVal val="#ppt_x"/>
                                          </p:val>
                                        </p:tav>
                                        <p:tav tm="100000">
                                          <p:val>
                                            <p:strVal val="#ppt_x"/>
                                          </p:val>
                                        </p:tav>
                                      </p:tavLst>
                                    </p:anim>
                                    <p:anim calcmode="lin" valueType="num">
                                      <p:cBhvr additive="base">
                                        <p:cTn id="31" dur="2000" fill="hold"/>
                                        <p:tgtEl>
                                          <p:spTgt spid="890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1"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smtClean="0"/>
              <a:t>Bài toán đường đi ngắn nhất</a:t>
            </a:r>
          </a:p>
        </p:txBody>
      </p:sp>
      <p:sp>
        <p:nvSpPr>
          <p:cNvPr id="162819" name="Rectangle 3"/>
          <p:cNvSpPr>
            <a:spLocks noGrp="1" noChangeArrowheads="1"/>
          </p:cNvSpPr>
          <p:nvPr>
            <p:ph type="body" idx="1"/>
          </p:nvPr>
        </p:nvSpPr>
        <p:spPr/>
        <p:txBody>
          <a:bodyPr/>
          <a:lstStyle/>
          <a:p>
            <a:r>
              <a:rPr lang="en-US" smtClean="0"/>
              <a:t>BT1.</a:t>
            </a:r>
          </a:p>
        </p:txBody>
      </p:sp>
      <p:grpSp>
        <p:nvGrpSpPr>
          <p:cNvPr id="162820" name="Group 31"/>
          <p:cNvGrpSpPr>
            <a:grpSpLocks/>
          </p:cNvGrpSpPr>
          <p:nvPr/>
        </p:nvGrpSpPr>
        <p:grpSpPr bwMode="auto">
          <a:xfrm>
            <a:off x="1905000" y="2579688"/>
            <a:ext cx="5943600" cy="2816225"/>
            <a:chOff x="1905000" y="2579688"/>
            <a:chExt cx="5943600" cy="2816225"/>
          </a:xfrm>
        </p:grpSpPr>
        <p:sp>
          <p:nvSpPr>
            <p:cNvPr id="162822"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62823" name="Oval 6"/>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62824" name="Line 12"/>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p:spPr>
          <p:txBody>
            <a:bodyPr/>
            <a:lstStyle/>
            <a:p>
              <a:endParaRPr lang="en-US"/>
            </a:p>
          </p:txBody>
        </p:sp>
        <p:sp>
          <p:nvSpPr>
            <p:cNvPr id="162825" name="Oval 13"/>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62826" name="Line 15"/>
            <p:cNvSpPr>
              <a:spLocks noChangeShapeType="1"/>
            </p:cNvSpPr>
            <p:nvPr/>
          </p:nvSpPr>
          <p:spPr bwMode="auto">
            <a:xfrm flipV="1">
              <a:off x="3962400" y="2971798"/>
              <a:ext cx="1447800" cy="45719"/>
            </a:xfrm>
            <a:prstGeom prst="line">
              <a:avLst/>
            </a:prstGeom>
            <a:noFill/>
            <a:ln w="9525">
              <a:solidFill>
                <a:schemeClr val="tx1"/>
              </a:solidFill>
              <a:round/>
              <a:headEnd/>
              <a:tailEnd type="triangle" w="med" len="med"/>
            </a:ln>
          </p:spPr>
          <p:txBody>
            <a:bodyPr/>
            <a:lstStyle/>
            <a:p>
              <a:endParaRPr lang="en-US"/>
            </a:p>
          </p:txBody>
        </p:sp>
        <p:sp>
          <p:nvSpPr>
            <p:cNvPr id="162827" name="Oval 27"/>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62828" name="Oval 51"/>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62829" name="Line 53"/>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p:spPr>
          <p:txBody>
            <a:bodyPr/>
            <a:lstStyle/>
            <a:p>
              <a:endParaRPr lang="en-US"/>
            </a:p>
          </p:txBody>
        </p:sp>
        <p:sp>
          <p:nvSpPr>
            <p:cNvPr id="162830" name="Line 54"/>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p:spPr>
          <p:txBody>
            <a:bodyPr/>
            <a:lstStyle/>
            <a:p>
              <a:endParaRPr lang="en-US"/>
            </a:p>
          </p:txBody>
        </p:sp>
        <p:sp>
          <p:nvSpPr>
            <p:cNvPr id="162831" name="Line 55"/>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p:spPr>
          <p:txBody>
            <a:bodyPr/>
            <a:lstStyle/>
            <a:p>
              <a:endParaRPr lang="en-US"/>
            </a:p>
          </p:txBody>
        </p:sp>
        <p:sp>
          <p:nvSpPr>
            <p:cNvPr id="162832" name="Oval 56"/>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62833" name="Line 59"/>
            <p:cNvSpPr>
              <a:spLocks noChangeShapeType="1"/>
            </p:cNvSpPr>
            <p:nvPr/>
          </p:nvSpPr>
          <p:spPr bwMode="auto">
            <a:xfrm>
              <a:off x="4191000" y="4876800"/>
              <a:ext cx="1219200" cy="76200"/>
            </a:xfrm>
            <a:prstGeom prst="line">
              <a:avLst/>
            </a:prstGeom>
            <a:noFill/>
            <a:ln w="9525">
              <a:solidFill>
                <a:schemeClr val="tx1"/>
              </a:solidFill>
              <a:round/>
              <a:headEnd/>
              <a:tailEnd type="triangle" w="med" len="med"/>
            </a:ln>
          </p:spPr>
          <p:txBody>
            <a:bodyPr/>
            <a:lstStyle/>
            <a:p>
              <a:endParaRPr lang="en-US"/>
            </a:p>
          </p:txBody>
        </p:sp>
        <p:sp>
          <p:nvSpPr>
            <p:cNvPr id="162834" name="Line 61"/>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p:spPr>
          <p:txBody>
            <a:bodyPr/>
            <a:lstStyle/>
            <a:p>
              <a:endParaRPr lang="en-US"/>
            </a:p>
          </p:txBody>
        </p:sp>
        <p:sp>
          <p:nvSpPr>
            <p:cNvPr id="162835" name="Line 62"/>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p:spPr>
          <p:txBody>
            <a:bodyPr/>
            <a:lstStyle/>
            <a:p>
              <a:endParaRPr lang="en-US"/>
            </a:p>
          </p:txBody>
        </p:sp>
        <p:sp>
          <p:nvSpPr>
            <p:cNvPr id="162836" name="Line 63"/>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p:spPr>
          <p:txBody>
            <a:bodyPr/>
            <a:lstStyle/>
            <a:p>
              <a:endParaRPr lang="en-US"/>
            </a:p>
          </p:txBody>
        </p:sp>
        <p:sp>
          <p:nvSpPr>
            <p:cNvPr id="162837" name="Line 64"/>
            <p:cNvSpPr>
              <a:spLocks noChangeShapeType="1"/>
            </p:cNvSpPr>
            <p:nvPr/>
          </p:nvSpPr>
          <p:spPr bwMode="auto">
            <a:xfrm>
              <a:off x="3886200" y="3276600"/>
              <a:ext cx="1447800" cy="1371600"/>
            </a:xfrm>
            <a:prstGeom prst="line">
              <a:avLst/>
            </a:prstGeom>
            <a:noFill/>
            <a:ln w="9525">
              <a:solidFill>
                <a:schemeClr val="tx1"/>
              </a:solidFill>
              <a:round/>
              <a:headEnd/>
              <a:tailEnd type="triangle" w="med" len="med"/>
            </a:ln>
          </p:spPr>
          <p:txBody>
            <a:bodyPr/>
            <a:lstStyle/>
            <a:p>
              <a:endParaRPr lang="en-US"/>
            </a:p>
          </p:txBody>
        </p:sp>
        <p:sp>
          <p:nvSpPr>
            <p:cNvPr id="162838" name="Text Box 65"/>
            <p:cNvSpPr txBox="1">
              <a:spLocks noChangeArrowheads="1"/>
            </p:cNvSpPr>
            <p:nvPr/>
          </p:nvSpPr>
          <p:spPr bwMode="auto">
            <a:xfrm>
              <a:off x="2727325" y="2960688"/>
              <a:ext cx="382588" cy="519112"/>
            </a:xfrm>
            <a:prstGeom prst="rect">
              <a:avLst/>
            </a:prstGeom>
            <a:noFill/>
            <a:ln w="9525">
              <a:noFill/>
              <a:miter lim="800000"/>
              <a:headEnd/>
              <a:tailEnd/>
            </a:ln>
          </p:spPr>
          <p:txBody>
            <a:bodyPr wrap="none">
              <a:spAutoFit/>
            </a:bodyPr>
            <a:lstStyle/>
            <a:p>
              <a:r>
                <a:rPr lang="en-US"/>
                <a:t>7</a:t>
              </a:r>
            </a:p>
          </p:txBody>
        </p:sp>
        <p:sp>
          <p:nvSpPr>
            <p:cNvPr id="162839" name="Text Box 66"/>
            <p:cNvSpPr txBox="1">
              <a:spLocks noChangeArrowheads="1"/>
            </p:cNvSpPr>
            <p:nvPr/>
          </p:nvSpPr>
          <p:spPr bwMode="auto">
            <a:xfrm>
              <a:off x="4479925" y="2579688"/>
              <a:ext cx="382588" cy="519112"/>
            </a:xfrm>
            <a:prstGeom prst="rect">
              <a:avLst/>
            </a:prstGeom>
            <a:noFill/>
            <a:ln w="9525">
              <a:noFill/>
              <a:miter lim="800000"/>
              <a:headEnd/>
              <a:tailEnd/>
            </a:ln>
          </p:spPr>
          <p:txBody>
            <a:bodyPr wrap="none">
              <a:spAutoFit/>
            </a:bodyPr>
            <a:lstStyle/>
            <a:p>
              <a:r>
                <a:rPr lang="en-US"/>
                <a:t>4</a:t>
              </a:r>
            </a:p>
          </p:txBody>
        </p:sp>
        <p:sp>
          <p:nvSpPr>
            <p:cNvPr id="162840" name="Text Box 67"/>
            <p:cNvSpPr txBox="1">
              <a:spLocks noChangeArrowheads="1"/>
            </p:cNvSpPr>
            <p:nvPr/>
          </p:nvSpPr>
          <p:spPr bwMode="auto">
            <a:xfrm>
              <a:off x="6384925" y="2808288"/>
              <a:ext cx="382588" cy="519112"/>
            </a:xfrm>
            <a:prstGeom prst="rect">
              <a:avLst/>
            </a:prstGeom>
            <a:noFill/>
            <a:ln w="9525">
              <a:noFill/>
              <a:miter lim="800000"/>
              <a:headEnd/>
              <a:tailEnd/>
            </a:ln>
          </p:spPr>
          <p:txBody>
            <a:bodyPr wrap="none">
              <a:spAutoFit/>
            </a:bodyPr>
            <a:lstStyle/>
            <a:p>
              <a:r>
                <a:rPr lang="en-US"/>
                <a:t>2</a:t>
              </a:r>
            </a:p>
          </p:txBody>
        </p:sp>
        <p:sp>
          <p:nvSpPr>
            <p:cNvPr id="162841" name="Text Box 68"/>
            <p:cNvSpPr txBox="1">
              <a:spLocks noChangeArrowheads="1"/>
            </p:cNvSpPr>
            <p:nvPr/>
          </p:nvSpPr>
          <p:spPr bwMode="auto">
            <a:xfrm>
              <a:off x="5029200" y="3048000"/>
              <a:ext cx="382588" cy="519113"/>
            </a:xfrm>
            <a:prstGeom prst="rect">
              <a:avLst/>
            </a:prstGeom>
            <a:noFill/>
            <a:ln w="9525">
              <a:noFill/>
              <a:miter lim="800000"/>
              <a:headEnd/>
              <a:tailEnd/>
            </a:ln>
          </p:spPr>
          <p:txBody>
            <a:bodyPr wrap="none">
              <a:spAutoFit/>
            </a:bodyPr>
            <a:lstStyle/>
            <a:p>
              <a:r>
                <a:rPr lang="en-US"/>
                <a:t>1</a:t>
              </a:r>
            </a:p>
          </p:txBody>
        </p:sp>
        <p:sp>
          <p:nvSpPr>
            <p:cNvPr id="162842" name="Text Box 69"/>
            <p:cNvSpPr txBox="1">
              <a:spLocks noChangeArrowheads="1"/>
            </p:cNvSpPr>
            <p:nvPr/>
          </p:nvSpPr>
          <p:spPr bwMode="auto">
            <a:xfrm>
              <a:off x="2727325" y="4281488"/>
              <a:ext cx="382588" cy="519112"/>
            </a:xfrm>
            <a:prstGeom prst="rect">
              <a:avLst/>
            </a:prstGeom>
            <a:noFill/>
            <a:ln w="9525">
              <a:noFill/>
              <a:miter lim="800000"/>
              <a:headEnd/>
              <a:tailEnd/>
            </a:ln>
          </p:spPr>
          <p:txBody>
            <a:bodyPr wrap="none">
              <a:spAutoFit/>
            </a:bodyPr>
            <a:lstStyle/>
            <a:p>
              <a:r>
                <a:rPr lang="en-US"/>
                <a:t>8</a:t>
              </a:r>
            </a:p>
          </p:txBody>
        </p:sp>
        <p:sp>
          <p:nvSpPr>
            <p:cNvPr id="162843" name="Text Box 70"/>
            <p:cNvSpPr txBox="1">
              <a:spLocks noChangeArrowheads="1"/>
            </p:cNvSpPr>
            <p:nvPr/>
          </p:nvSpPr>
          <p:spPr bwMode="auto">
            <a:xfrm>
              <a:off x="3717925" y="3570288"/>
              <a:ext cx="382588" cy="519112"/>
            </a:xfrm>
            <a:prstGeom prst="rect">
              <a:avLst/>
            </a:prstGeom>
            <a:noFill/>
            <a:ln w="9525">
              <a:noFill/>
              <a:miter lim="800000"/>
              <a:headEnd/>
              <a:tailEnd/>
            </a:ln>
          </p:spPr>
          <p:txBody>
            <a:bodyPr wrap="none">
              <a:spAutoFit/>
            </a:bodyPr>
            <a:lstStyle/>
            <a:p>
              <a:r>
                <a:rPr lang="en-US"/>
                <a:t>2</a:t>
              </a:r>
            </a:p>
          </p:txBody>
        </p:sp>
        <p:sp>
          <p:nvSpPr>
            <p:cNvPr id="162844" name="Text Box 71"/>
            <p:cNvSpPr txBox="1">
              <a:spLocks noChangeArrowheads="1"/>
            </p:cNvSpPr>
            <p:nvPr/>
          </p:nvSpPr>
          <p:spPr bwMode="auto">
            <a:xfrm>
              <a:off x="4648200" y="3657600"/>
              <a:ext cx="382588" cy="519113"/>
            </a:xfrm>
            <a:prstGeom prst="rect">
              <a:avLst/>
            </a:prstGeom>
            <a:noFill/>
            <a:ln w="9525">
              <a:noFill/>
              <a:miter lim="800000"/>
              <a:headEnd/>
              <a:tailEnd/>
            </a:ln>
          </p:spPr>
          <p:txBody>
            <a:bodyPr wrap="none">
              <a:spAutoFit/>
            </a:bodyPr>
            <a:lstStyle/>
            <a:p>
              <a:r>
                <a:rPr lang="en-US"/>
                <a:t>2</a:t>
              </a:r>
            </a:p>
          </p:txBody>
        </p:sp>
        <p:sp>
          <p:nvSpPr>
            <p:cNvPr id="162845" name="Text Box 72"/>
            <p:cNvSpPr txBox="1">
              <a:spLocks noChangeArrowheads="1"/>
            </p:cNvSpPr>
            <p:nvPr/>
          </p:nvSpPr>
          <p:spPr bwMode="auto">
            <a:xfrm>
              <a:off x="5851525" y="3722688"/>
              <a:ext cx="501650" cy="519112"/>
            </a:xfrm>
            <a:prstGeom prst="rect">
              <a:avLst/>
            </a:prstGeom>
            <a:noFill/>
            <a:ln w="9525">
              <a:noFill/>
              <a:miter lim="800000"/>
              <a:headEnd/>
              <a:tailEnd/>
            </a:ln>
          </p:spPr>
          <p:txBody>
            <a:bodyPr wrap="none">
              <a:spAutoFit/>
            </a:bodyPr>
            <a:lstStyle/>
            <a:p>
              <a:r>
                <a:rPr lang="en-US"/>
                <a:t>-6</a:t>
              </a:r>
            </a:p>
          </p:txBody>
        </p:sp>
        <p:sp>
          <p:nvSpPr>
            <p:cNvPr id="162846" name="Text Box 73"/>
            <p:cNvSpPr txBox="1">
              <a:spLocks noChangeArrowheads="1"/>
            </p:cNvSpPr>
            <p:nvPr/>
          </p:nvSpPr>
          <p:spPr bwMode="auto">
            <a:xfrm>
              <a:off x="6461125" y="4281488"/>
              <a:ext cx="382588" cy="519112"/>
            </a:xfrm>
            <a:prstGeom prst="rect">
              <a:avLst/>
            </a:prstGeom>
            <a:noFill/>
            <a:ln w="9525">
              <a:noFill/>
              <a:miter lim="800000"/>
              <a:headEnd/>
              <a:tailEnd/>
            </a:ln>
          </p:spPr>
          <p:txBody>
            <a:bodyPr wrap="none">
              <a:spAutoFit/>
            </a:bodyPr>
            <a:lstStyle/>
            <a:p>
              <a:r>
                <a:rPr lang="en-US"/>
                <a:t>3</a:t>
              </a:r>
            </a:p>
          </p:txBody>
        </p:sp>
        <p:sp>
          <p:nvSpPr>
            <p:cNvPr id="162847" name="Text Box 74"/>
            <p:cNvSpPr txBox="1">
              <a:spLocks noChangeArrowheads="1"/>
            </p:cNvSpPr>
            <p:nvPr/>
          </p:nvSpPr>
          <p:spPr bwMode="auto">
            <a:xfrm>
              <a:off x="4648200" y="4876800"/>
              <a:ext cx="382588" cy="519113"/>
            </a:xfrm>
            <a:prstGeom prst="rect">
              <a:avLst/>
            </a:prstGeom>
            <a:noFill/>
            <a:ln w="9525">
              <a:noFill/>
              <a:miter lim="800000"/>
              <a:headEnd/>
              <a:tailEnd/>
            </a:ln>
          </p:spPr>
          <p:txBody>
            <a:bodyPr wrap="none">
              <a:spAutoFit/>
            </a:bodyPr>
            <a:lstStyle/>
            <a:p>
              <a:r>
                <a:rPr lang="en-US"/>
                <a:t>2</a:t>
              </a:r>
            </a:p>
          </p:txBody>
        </p:sp>
      </p:grpSp>
      <p:sp>
        <p:nvSpPr>
          <p:cNvPr id="162821" name="Slide Number Placeholder 30"/>
          <p:cNvSpPr>
            <a:spLocks noGrp="1"/>
          </p:cNvSpPr>
          <p:nvPr>
            <p:ph type="sldNum" sz="quarter" idx="12"/>
          </p:nvPr>
        </p:nvSpPr>
        <p:spPr>
          <a:noFill/>
        </p:spPr>
        <p:txBody>
          <a:bodyPr/>
          <a:lstStyle/>
          <a:p>
            <a:fld id="{29CC6292-45C2-43D9-8644-81160AD6400C}" type="slidenum">
              <a:rPr lang="en-US" smtClean="0"/>
              <a:pPr/>
              <a:t>119</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Slide Number Placeholder 4"/>
          <p:cNvSpPr>
            <a:spLocks noGrp="1"/>
          </p:cNvSpPr>
          <p:nvPr>
            <p:ph type="sldNum" sz="quarter" idx="11"/>
          </p:nvPr>
        </p:nvSpPr>
        <p:spPr>
          <a:noFill/>
        </p:spPr>
        <p:txBody>
          <a:bodyPr/>
          <a:lstStyle/>
          <a:p>
            <a:fld id="{B4922802-9CD2-479C-A768-748CDD985D9A}" type="slidenum">
              <a:rPr lang="en-US" smtClean="0">
                <a:latin typeface="Arial" charset="0"/>
              </a:rPr>
              <a:pPr/>
              <a:t>12</a:t>
            </a:fld>
            <a:endParaRPr lang="en-US" smtClean="0">
              <a:latin typeface="Arial" charset="0"/>
            </a:endParaRPr>
          </a:p>
        </p:txBody>
      </p:sp>
      <p:grpSp>
        <p:nvGrpSpPr>
          <p:cNvPr id="2" name="Group 2"/>
          <p:cNvGrpSpPr>
            <a:grpSpLocks/>
          </p:cNvGrpSpPr>
          <p:nvPr/>
        </p:nvGrpSpPr>
        <p:grpSpPr bwMode="auto">
          <a:xfrm>
            <a:off x="304800" y="2146300"/>
            <a:ext cx="8656638" cy="2959100"/>
            <a:chOff x="192" y="1352"/>
            <a:chExt cx="5453" cy="1864"/>
          </a:xfrm>
        </p:grpSpPr>
        <p:grpSp>
          <p:nvGrpSpPr>
            <p:cNvPr id="62478" name="Group 3"/>
            <p:cNvGrpSpPr>
              <a:grpSpLocks/>
            </p:cNvGrpSpPr>
            <p:nvPr/>
          </p:nvGrpSpPr>
          <p:grpSpPr bwMode="auto">
            <a:xfrm rot="-1545137">
              <a:off x="624" y="2120"/>
              <a:ext cx="144" cy="768"/>
              <a:chOff x="576" y="1248"/>
              <a:chExt cx="144" cy="768"/>
            </a:xfrm>
          </p:grpSpPr>
          <p:sp>
            <p:nvSpPr>
              <p:cNvPr id="62499" name="Oval 4"/>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62500" name="Line 5"/>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2501" name="Oval 6"/>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62479" name="Oval 7"/>
            <p:cNvSpPr>
              <a:spLocks noChangeArrowheads="1"/>
            </p:cNvSpPr>
            <p:nvPr/>
          </p:nvSpPr>
          <p:spPr bwMode="auto">
            <a:xfrm rot="3320065">
              <a:off x="3832" y="1646"/>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62480" name="Line 8"/>
            <p:cNvSpPr>
              <a:spLocks noChangeShapeType="1"/>
            </p:cNvSpPr>
            <p:nvPr/>
          </p:nvSpPr>
          <p:spPr bwMode="auto">
            <a:xfrm rot="3320065">
              <a:off x="3634" y="1636"/>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2481" name="Line 9"/>
            <p:cNvSpPr>
              <a:spLocks noChangeShapeType="1"/>
            </p:cNvSpPr>
            <p:nvPr/>
          </p:nvSpPr>
          <p:spPr bwMode="auto">
            <a:xfrm>
              <a:off x="624" y="2216"/>
              <a:ext cx="1344" cy="19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2482" name="Line 10"/>
            <p:cNvSpPr>
              <a:spLocks noChangeShapeType="1"/>
            </p:cNvSpPr>
            <p:nvPr/>
          </p:nvSpPr>
          <p:spPr bwMode="auto">
            <a:xfrm flipH="1">
              <a:off x="816" y="2408"/>
              <a:ext cx="1104" cy="43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2483" name="Line 11"/>
            <p:cNvSpPr>
              <a:spLocks noChangeShapeType="1"/>
            </p:cNvSpPr>
            <p:nvPr/>
          </p:nvSpPr>
          <p:spPr bwMode="auto">
            <a:xfrm rot="-1638921">
              <a:off x="3990" y="1469"/>
              <a:ext cx="816" cy="67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2484" name="Line 12"/>
            <p:cNvSpPr>
              <a:spLocks noChangeShapeType="1"/>
            </p:cNvSpPr>
            <p:nvPr/>
          </p:nvSpPr>
          <p:spPr bwMode="auto">
            <a:xfrm flipV="1">
              <a:off x="3360" y="1928"/>
              <a:ext cx="1584" cy="14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2485" name="Oval 13"/>
            <p:cNvSpPr>
              <a:spLocks noChangeArrowheads="1"/>
            </p:cNvSpPr>
            <p:nvPr/>
          </p:nvSpPr>
          <p:spPr bwMode="auto">
            <a:xfrm>
              <a:off x="4464" y="231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2486" name="Line 14"/>
            <p:cNvSpPr>
              <a:spLocks noChangeShapeType="1"/>
            </p:cNvSpPr>
            <p:nvPr/>
          </p:nvSpPr>
          <p:spPr bwMode="auto">
            <a:xfrm>
              <a:off x="3360" y="2120"/>
              <a:ext cx="1200" cy="28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2487" name="Oval 15"/>
            <p:cNvSpPr>
              <a:spLocks noChangeArrowheads="1"/>
            </p:cNvSpPr>
            <p:nvPr/>
          </p:nvSpPr>
          <p:spPr bwMode="auto">
            <a:xfrm rot="2112640">
              <a:off x="4848" y="1880"/>
              <a:ext cx="144" cy="16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2488" name="Text Box 16"/>
            <p:cNvSpPr txBox="1">
              <a:spLocks noChangeArrowheads="1"/>
            </p:cNvSpPr>
            <p:nvPr/>
          </p:nvSpPr>
          <p:spPr bwMode="auto">
            <a:xfrm>
              <a:off x="192" y="1862"/>
              <a:ext cx="1210" cy="250"/>
            </a:xfrm>
            <a:prstGeom prst="rect">
              <a:avLst/>
            </a:prstGeom>
            <a:noFill/>
            <a:ln w="12700">
              <a:noFill/>
              <a:miter lim="800000"/>
              <a:headEnd type="none" w="sm" len="sm"/>
              <a:tailEnd type="none" w="sm" len="sm"/>
            </a:ln>
          </p:spPr>
          <p:txBody>
            <a:bodyPr wrap="none">
              <a:spAutoFit/>
            </a:bodyPr>
            <a:lstStyle/>
            <a:p>
              <a:pPr eaLnBrk="0" hangingPunct="0"/>
              <a:r>
                <a:rPr lang="en-US" sz="2000" b="1"/>
                <a:t>San Francisco</a:t>
              </a:r>
              <a:endParaRPr lang="en-US" sz="2400" b="1"/>
            </a:p>
          </p:txBody>
        </p:sp>
        <p:sp>
          <p:nvSpPr>
            <p:cNvPr id="62489" name="Text Box 17"/>
            <p:cNvSpPr txBox="1">
              <a:spLocks noChangeArrowheads="1"/>
            </p:cNvSpPr>
            <p:nvPr/>
          </p:nvSpPr>
          <p:spPr bwMode="auto">
            <a:xfrm>
              <a:off x="1920" y="2534"/>
              <a:ext cx="659" cy="250"/>
            </a:xfrm>
            <a:prstGeom prst="rect">
              <a:avLst/>
            </a:prstGeom>
            <a:noFill/>
            <a:ln w="12700">
              <a:noFill/>
              <a:miter lim="800000"/>
              <a:headEnd type="none" w="sm" len="sm"/>
              <a:tailEnd type="none" w="sm" len="sm"/>
            </a:ln>
          </p:spPr>
          <p:txBody>
            <a:bodyPr wrap="none">
              <a:spAutoFit/>
            </a:bodyPr>
            <a:lstStyle/>
            <a:p>
              <a:pPr eaLnBrk="0" hangingPunct="0"/>
              <a:r>
                <a:rPr lang="en-US" sz="2000" b="1"/>
                <a:t>Denver</a:t>
              </a:r>
            </a:p>
          </p:txBody>
        </p:sp>
        <p:sp>
          <p:nvSpPr>
            <p:cNvPr id="62490" name="Text Box 18"/>
            <p:cNvSpPr txBox="1">
              <a:spLocks noChangeArrowheads="1"/>
            </p:cNvSpPr>
            <p:nvPr/>
          </p:nvSpPr>
          <p:spPr bwMode="auto">
            <a:xfrm>
              <a:off x="288" y="2966"/>
              <a:ext cx="1068" cy="250"/>
            </a:xfrm>
            <a:prstGeom prst="rect">
              <a:avLst/>
            </a:prstGeom>
            <a:noFill/>
            <a:ln w="12700">
              <a:noFill/>
              <a:miter lim="800000"/>
              <a:headEnd type="none" w="sm" len="sm"/>
              <a:tailEnd type="none" w="sm" len="sm"/>
            </a:ln>
          </p:spPr>
          <p:txBody>
            <a:bodyPr wrap="none">
              <a:spAutoFit/>
            </a:bodyPr>
            <a:lstStyle/>
            <a:p>
              <a:pPr eaLnBrk="0" hangingPunct="0"/>
              <a:r>
                <a:rPr lang="en-US" sz="2000" b="1"/>
                <a:t>Los Angeles</a:t>
              </a:r>
              <a:endParaRPr lang="en-US" sz="2400" b="1"/>
            </a:p>
          </p:txBody>
        </p:sp>
        <p:sp>
          <p:nvSpPr>
            <p:cNvPr id="62491" name="Text Box 19"/>
            <p:cNvSpPr txBox="1">
              <a:spLocks noChangeArrowheads="1"/>
            </p:cNvSpPr>
            <p:nvPr/>
          </p:nvSpPr>
          <p:spPr bwMode="auto">
            <a:xfrm>
              <a:off x="4800" y="1544"/>
              <a:ext cx="845" cy="250"/>
            </a:xfrm>
            <a:prstGeom prst="rect">
              <a:avLst/>
            </a:prstGeom>
            <a:noFill/>
            <a:ln w="12700">
              <a:noFill/>
              <a:miter lim="800000"/>
              <a:headEnd type="none" w="sm" len="sm"/>
              <a:tailEnd type="none" w="sm" len="sm"/>
            </a:ln>
          </p:spPr>
          <p:txBody>
            <a:bodyPr wrap="none">
              <a:spAutoFit/>
            </a:bodyPr>
            <a:lstStyle/>
            <a:p>
              <a:pPr eaLnBrk="0" hangingPunct="0"/>
              <a:r>
                <a:rPr lang="en-US" sz="2000" b="1"/>
                <a:t>New York</a:t>
              </a:r>
            </a:p>
          </p:txBody>
        </p:sp>
        <p:sp>
          <p:nvSpPr>
            <p:cNvPr id="62492" name="Text Box 20"/>
            <p:cNvSpPr txBox="1">
              <a:spLocks noChangeArrowheads="1"/>
            </p:cNvSpPr>
            <p:nvPr/>
          </p:nvSpPr>
          <p:spPr bwMode="auto">
            <a:xfrm>
              <a:off x="3092" y="2264"/>
              <a:ext cx="748" cy="250"/>
            </a:xfrm>
            <a:prstGeom prst="rect">
              <a:avLst/>
            </a:prstGeom>
            <a:noFill/>
            <a:ln w="12700">
              <a:noFill/>
              <a:miter lim="800000"/>
              <a:headEnd type="none" w="sm" len="sm"/>
              <a:tailEnd type="none" w="sm" len="sm"/>
            </a:ln>
          </p:spPr>
          <p:txBody>
            <a:bodyPr wrap="none">
              <a:spAutoFit/>
            </a:bodyPr>
            <a:lstStyle/>
            <a:p>
              <a:pPr eaLnBrk="0" hangingPunct="0"/>
              <a:r>
                <a:rPr lang="en-US" sz="2000" b="1"/>
                <a:t>Chicago</a:t>
              </a:r>
            </a:p>
          </p:txBody>
        </p:sp>
        <p:sp>
          <p:nvSpPr>
            <p:cNvPr id="62493" name="Text Box 21"/>
            <p:cNvSpPr txBox="1">
              <a:spLocks noChangeArrowheads="1"/>
            </p:cNvSpPr>
            <p:nvPr/>
          </p:nvSpPr>
          <p:spPr bwMode="auto">
            <a:xfrm>
              <a:off x="4080" y="2542"/>
              <a:ext cx="1032" cy="250"/>
            </a:xfrm>
            <a:prstGeom prst="rect">
              <a:avLst/>
            </a:prstGeom>
            <a:noFill/>
            <a:ln w="12700">
              <a:noFill/>
              <a:miter lim="800000"/>
              <a:headEnd type="none" w="sm" len="sm"/>
              <a:tailEnd type="none" w="sm" len="sm"/>
            </a:ln>
          </p:spPr>
          <p:txBody>
            <a:bodyPr wrap="none">
              <a:spAutoFit/>
            </a:bodyPr>
            <a:lstStyle/>
            <a:p>
              <a:pPr eaLnBrk="0" hangingPunct="0"/>
              <a:r>
                <a:rPr lang="en-US" sz="2000" b="1"/>
                <a:t>Washington</a:t>
              </a:r>
            </a:p>
          </p:txBody>
        </p:sp>
        <p:sp>
          <p:nvSpPr>
            <p:cNvPr id="62494" name="Text Box 22"/>
            <p:cNvSpPr txBox="1">
              <a:spLocks noChangeArrowheads="1"/>
            </p:cNvSpPr>
            <p:nvPr/>
          </p:nvSpPr>
          <p:spPr bwMode="auto">
            <a:xfrm>
              <a:off x="3648" y="1352"/>
              <a:ext cx="631" cy="250"/>
            </a:xfrm>
            <a:prstGeom prst="rect">
              <a:avLst/>
            </a:prstGeom>
            <a:noFill/>
            <a:ln w="12700">
              <a:noFill/>
              <a:miter lim="800000"/>
              <a:headEnd type="none" w="sm" len="sm"/>
              <a:tailEnd type="none" w="sm" len="sm"/>
            </a:ln>
          </p:spPr>
          <p:txBody>
            <a:bodyPr wrap="none">
              <a:spAutoFit/>
            </a:bodyPr>
            <a:lstStyle/>
            <a:p>
              <a:pPr eaLnBrk="0" hangingPunct="0"/>
              <a:r>
                <a:rPr lang="en-US" sz="2000" b="1"/>
                <a:t>Detroit</a:t>
              </a:r>
            </a:p>
          </p:txBody>
        </p:sp>
        <p:sp>
          <p:nvSpPr>
            <p:cNvPr id="62495" name="Freeform 23"/>
            <p:cNvSpPr>
              <a:spLocks/>
            </p:cNvSpPr>
            <p:nvPr/>
          </p:nvSpPr>
          <p:spPr bwMode="auto">
            <a:xfrm>
              <a:off x="816" y="2456"/>
              <a:ext cx="1056" cy="392"/>
            </a:xfrm>
            <a:custGeom>
              <a:avLst/>
              <a:gdLst>
                <a:gd name="T0" fmla="*/ 0 w 1056"/>
                <a:gd name="T1" fmla="*/ 336 h 392"/>
                <a:gd name="T2" fmla="*/ 144 w 1056"/>
                <a:gd name="T3" fmla="*/ 384 h 392"/>
                <a:gd name="T4" fmla="*/ 336 w 1056"/>
                <a:gd name="T5" fmla="*/ 384 h 392"/>
                <a:gd name="T6" fmla="*/ 528 w 1056"/>
                <a:gd name="T7" fmla="*/ 336 h 392"/>
                <a:gd name="T8" fmla="*/ 720 w 1056"/>
                <a:gd name="T9" fmla="*/ 240 h 392"/>
                <a:gd name="T10" fmla="*/ 960 w 1056"/>
                <a:gd name="T11" fmla="*/ 96 h 392"/>
                <a:gd name="T12" fmla="*/ 1056 w 1056"/>
                <a:gd name="T13" fmla="*/ 0 h 392"/>
                <a:gd name="T14" fmla="*/ 0 60000 65536"/>
                <a:gd name="T15" fmla="*/ 0 60000 65536"/>
                <a:gd name="T16" fmla="*/ 0 60000 65536"/>
                <a:gd name="T17" fmla="*/ 0 60000 65536"/>
                <a:gd name="T18" fmla="*/ 0 60000 65536"/>
                <a:gd name="T19" fmla="*/ 0 60000 65536"/>
                <a:gd name="T20" fmla="*/ 0 60000 65536"/>
                <a:gd name="T21" fmla="*/ 0 w 1056"/>
                <a:gd name="T22" fmla="*/ 0 h 392"/>
                <a:gd name="T23" fmla="*/ 1056 w 1056"/>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392">
                  <a:moveTo>
                    <a:pt x="0" y="336"/>
                  </a:moveTo>
                  <a:cubicBezTo>
                    <a:pt x="44" y="356"/>
                    <a:pt x="88" y="376"/>
                    <a:pt x="144" y="384"/>
                  </a:cubicBezTo>
                  <a:cubicBezTo>
                    <a:pt x="200" y="392"/>
                    <a:pt x="272" y="392"/>
                    <a:pt x="336" y="384"/>
                  </a:cubicBezTo>
                  <a:cubicBezTo>
                    <a:pt x="400" y="376"/>
                    <a:pt x="464" y="360"/>
                    <a:pt x="528" y="336"/>
                  </a:cubicBezTo>
                  <a:cubicBezTo>
                    <a:pt x="592" y="312"/>
                    <a:pt x="648" y="280"/>
                    <a:pt x="720" y="240"/>
                  </a:cubicBezTo>
                  <a:cubicBezTo>
                    <a:pt x="792" y="200"/>
                    <a:pt x="904" y="136"/>
                    <a:pt x="960" y="96"/>
                  </a:cubicBezTo>
                  <a:cubicBezTo>
                    <a:pt x="1016" y="56"/>
                    <a:pt x="1040" y="16"/>
                    <a:pt x="1056" y="0"/>
                  </a:cubicBezTo>
                </a:path>
              </a:pathLst>
            </a:custGeom>
            <a:noFill/>
            <a:ln w="28575">
              <a:solidFill>
                <a:schemeClr val="tx1"/>
              </a:solidFill>
              <a:round/>
              <a:headEnd type="none" w="sm" len="sm"/>
              <a:tailEnd type="none" w="sm" len="sm"/>
            </a:ln>
          </p:spPr>
          <p:txBody>
            <a:bodyPr wrap="none" anchor="ctr"/>
            <a:lstStyle/>
            <a:p>
              <a:endParaRPr lang="en-US"/>
            </a:p>
          </p:txBody>
        </p:sp>
        <p:sp>
          <p:nvSpPr>
            <p:cNvPr id="62496" name="Freeform 24"/>
            <p:cNvSpPr>
              <a:spLocks/>
            </p:cNvSpPr>
            <p:nvPr/>
          </p:nvSpPr>
          <p:spPr bwMode="auto">
            <a:xfrm>
              <a:off x="4560" y="1928"/>
              <a:ext cx="368" cy="440"/>
            </a:xfrm>
            <a:custGeom>
              <a:avLst/>
              <a:gdLst>
                <a:gd name="T0" fmla="*/ 336 w 368"/>
                <a:gd name="T1" fmla="*/ 0 h 440"/>
                <a:gd name="T2" fmla="*/ 336 w 368"/>
                <a:gd name="T3" fmla="*/ 192 h 440"/>
                <a:gd name="T4" fmla="*/ 144 w 368"/>
                <a:gd name="T5" fmla="*/ 384 h 440"/>
                <a:gd name="T6" fmla="*/ 48 w 368"/>
                <a:gd name="T7" fmla="*/ 432 h 440"/>
                <a:gd name="T8" fmla="*/ 0 w 368"/>
                <a:gd name="T9" fmla="*/ 432 h 440"/>
                <a:gd name="T10" fmla="*/ 0 60000 65536"/>
                <a:gd name="T11" fmla="*/ 0 60000 65536"/>
                <a:gd name="T12" fmla="*/ 0 60000 65536"/>
                <a:gd name="T13" fmla="*/ 0 60000 65536"/>
                <a:gd name="T14" fmla="*/ 0 60000 65536"/>
                <a:gd name="T15" fmla="*/ 0 w 368"/>
                <a:gd name="T16" fmla="*/ 0 h 440"/>
                <a:gd name="T17" fmla="*/ 368 w 368"/>
                <a:gd name="T18" fmla="*/ 440 h 440"/>
              </a:gdLst>
              <a:ahLst/>
              <a:cxnLst>
                <a:cxn ang="T10">
                  <a:pos x="T0" y="T1"/>
                </a:cxn>
                <a:cxn ang="T11">
                  <a:pos x="T2" y="T3"/>
                </a:cxn>
                <a:cxn ang="T12">
                  <a:pos x="T4" y="T5"/>
                </a:cxn>
                <a:cxn ang="T13">
                  <a:pos x="T6" y="T7"/>
                </a:cxn>
                <a:cxn ang="T14">
                  <a:pos x="T8" y="T9"/>
                </a:cxn>
              </a:cxnLst>
              <a:rect l="T15" t="T16" r="T17" b="T18"/>
              <a:pathLst>
                <a:path w="368" h="440">
                  <a:moveTo>
                    <a:pt x="336" y="0"/>
                  </a:moveTo>
                  <a:cubicBezTo>
                    <a:pt x="352" y="64"/>
                    <a:pt x="368" y="128"/>
                    <a:pt x="336" y="192"/>
                  </a:cubicBezTo>
                  <a:cubicBezTo>
                    <a:pt x="304" y="256"/>
                    <a:pt x="192" y="344"/>
                    <a:pt x="144" y="384"/>
                  </a:cubicBezTo>
                  <a:cubicBezTo>
                    <a:pt x="96" y="424"/>
                    <a:pt x="72" y="424"/>
                    <a:pt x="48" y="432"/>
                  </a:cubicBezTo>
                  <a:cubicBezTo>
                    <a:pt x="24" y="440"/>
                    <a:pt x="12" y="436"/>
                    <a:pt x="0" y="432"/>
                  </a:cubicBezTo>
                </a:path>
              </a:pathLst>
            </a:custGeom>
            <a:noFill/>
            <a:ln w="28575">
              <a:solidFill>
                <a:schemeClr val="tx1"/>
              </a:solidFill>
              <a:round/>
              <a:headEnd type="none" w="sm" len="sm"/>
              <a:tailEnd type="none" w="sm" len="sm"/>
            </a:ln>
          </p:spPr>
          <p:txBody>
            <a:bodyPr wrap="none" anchor="ctr"/>
            <a:lstStyle/>
            <a:p>
              <a:endParaRPr lang="en-US"/>
            </a:p>
          </p:txBody>
        </p:sp>
        <p:sp>
          <p:nvSpPr>
            <p:cNvPr id="62497" name="Freeform 25"/>
            <p:cNvSpPr>
              <a:spLocks/>
            </p:cNvSpPr>
            <p:nvPr/>
          </p:nvSpPr>
          <p:spPr bwMode="auto">
            <a:xfrm>
              <a:off x="3408" y="1976"/>
              <a:ext cx="1440" cy="144"/>
            </a:xfrm>
            <a:custGeom>
              <a:avLst/>
              <a:gdLst>
                <a:gd name="T0" fmla="*/ 0 w 1440"/>
                <a:gd name="T1" fmla="*/ 19 h 152"/>
                <a:gd name="T2" fmla="*/ 288 w 1440"/>
                <a:gd name="T3" fmla="*/ 27 h 152"/>
                <a:gd name="T4" fmla="*/ 528 w 1440"/>
                <a:gd name="T5" fmla="*/ 27 h 152"/>
                <a:gd name="T6" fmla="*/ 672 w 1440"/>
                <a:gd name="T7" fmla="*/ 27 h 152"/>
                <a:gd name="T8" fmla="*/ 1056 w 1440"/>
                <a:gd name="T9" fmla="*/ 19 h 152"/>
                <a:gd name="T10" fmla="*/ 1296 w 1440"/>
                <a:gd name="T11" fmla="*/ 9 h 152"/>
                <a:gd name="T12" fmla="*/ 1440 w 1440"/>
                <a:gd name="T13" fmla="*/ 0 h 152"/>
                <a:gd name="T14" fmla="*/ 0 60000 65536"/>
                <a:gd name="T15" fmla="*/ 0 60000 65536"/>
                <a:gd name="T16" fmla="*/ 0 60000 65536"/>
                <a:gd name="T17" fmla="*/ 0 60000 65536"/>
                <a:gd name="T18" fmla="*/ 0 60000 65536"/>
                <a:gd name="T19" fmla="*/ 0 60000 65536"/>
                <a:gd name="T20" fmla="*/ 0 60000 65536"/>
                <a:gd name="T21" fmla="*/ 0 w 1440"/>
                <a:gd name="T22" fmla="*/ 0 h 152"/>
                <a:gd name="T23" fmla="*/ 1440 w 1440"/>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0" h="152">
                  <a:moveTo>
                    <a:pt x="0" y="96"/>
                  </a:moveTo>
                  <a:cubicBezTo>
                    <a:pt x="100" y="116"/>
                    <a:pt x="200" y="136"/>
                    <a:pt x="288" y="144"/>
                  </a:cubicBezTo>
                  <a:cubicBezTo>
                    <a:pt x="376" y="152"/>
                    <a:pt x="464" y="144"/>
                    <a:pt x="528" y="144"/>
                  </a:cubicBezTo>
                  <a:cubicBezTo>
                    <a:pt x="592" y="144"/>
                    <a:pt x="584" y="152"/>
                    <a:pt x="672" y="144"/>
                  </a:cubicBezTo>
                  <a:cubicBezTo>
                    <a:pt x="760" y="136"/>
                    <a:pt x="952" y="112"/>
                    <a:pt x="1056" y="96"/>
                  </a:cubicBezTo>
                  <a:cubicBezTo>
                    <a:pt x="1160" y="80"/>
                    <a:pt x="1232" y="64"/>
                    <a:pt x="1296" y="48"/>
                  </a:cubicBezTo>
                  <a:cubicBezTo>
                    <a:pt x="1360" y="32"/>
                    <a:pt x="1400" y="16"/>
                    <a:pt x="1440" y="0"/>
                  </a:cubicBezTo>
                </a:path>
              </a:pathLst>
            </a:custGeom>
            <a:noFill/>
            <a:ln w="28575">
              <a:solidFill>
                <a:schemeClr val="tx1"/>
              </a:solidFill>
              <a:round/>
              <a:headEnd type="none" w="sm" len="sm"/>
              <a:tailEnd type="none" w="sm" len="sm"/>
            </a:ln>
          </p:spPr>
          <p:txBody>
            <a:bodyPr wrap="none" anchor="ctr"/>
            <a:lstStyle/>
            <a:p>
              <a:endParaRPr lang="en-US"/>
            </a:p>
          </p:txBody>
        </p:sp>
        <p:sp>
          <p:nvSpPr>
            <p:cNvPr id="62498" name="Line 26"/>
            <p:cNvSpPr>
              <a:spLocks noChangeShapeType="1"/>
            </p:cNvSpPr>
            <p:nvPr/>
          </p:nvSpPr>
          <p:spPr bwMode="auto">
            <a:xfrm flipV="1">
              <a:off x="4560" y="1976"/>
              <a:ext cx="336" cy="384"/>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158747" name="Text Box 27"/>
          <p:cNvSpPr txBox="1">
            <a:spLocks noChangeArrowheads="1"/>
          </p:cNvSpPr>
          <p:nvPr/>
        </p:nvSpPr>
        <p:spPr bwMode="auto">
          <a:xfrm>
            <a:off x="533400" y="1200150"/>
            <a:ext cx="7772400" cy="1117600"/>
          </a:xfrm>
          <a:prstGeom prst="rect">
            <a:avLst/>
          </a:prstGeom>
          <a:noFill/>
          <a:ln w="12700">
            <a:noFill/>
            <a:miter lim="800000"/>
            <a:headEnd type="none" w="sm" len="sm"/>
            <a:tailEnd type="none" w="sm" len="sm"/>
          </a:ln>
          <a:effectLst/>
        </p:spPr>
        <p:txBody>
          <a:bodyPr>
            <a:spAutoFit/>
          </a:bodyPr>
          <a:lstStyle/>
          <a:p>
            <a:pPr eaLnBrk="0" hangingPunct="0">
              <a:lnSpc>
                <a:spcPct val="120000"/>
              </a:lnSpc>
              <a:defRPr/>
            </a:pPr>
            <a:r>
              <a:rPr lang="en-US" b="1">
                <a:solidFill>
                  <a:schemeClr val="hlink"/>
                </a:solidFill>
                <a:effectLst>
                  <a:outerShdw blurRad="38100" dist="38100" dir="2700000" algn="tl">
                    <a:srgbClr val="000000"/>
                  </a:outerShdw>
                </a:effectLst>
                <a:latin typeface="Garamond" pitchFamily="18" charset="0"/>
              </a:rPr>
              <a:t>There can be multiple telephone lines between two computers in the network.</a:t>
            </a:r>
          </a:p>
        </p:txBody>
      </p:sp>
      <p:grpSp>
        <p:nvGrpSpPr>
          <p:cNvPr id="4" name="Group 28"/>
          <p:cNvGrpSpPr>
            <a:grpSpLocks/>
          </p:cNvGrpSpPr>
          <p:nvPr/>
        </p:nvGrpSpPr>
        <p:grpSpPr bwMode="auto">
          <a:xfrm>
            <a:off x="2895600" y="3124200"/>
            <a:ext cx="2601913" cy="863600"/>
            <a:chOff x="1824" y="1976"/>
            <a:chExt cx="1639" cy="544"/>
          </a:xfrm>
        </p:grpSpPr>
        <p:sp>
          <p:nvSpPr>
            <p:cNvPr id="62473" name="Line 29"/>
            <p:cNvSpPr>
              <a:spLocks noChangeShapeType="1"/>
            </p:cNvSpPr>
            <p:nvPr/>
          </p:nvSpPr>
          <p:spPr bwMode="auto">
            <a:xfrm flipH="1">
              <a:off x="1968" y="2072"/>
              <a:ext cx="1392" cy="288"/>
            </a:xfrm>
            <a:prstGeom prst="line">
              <a:avLst/>
            </a:prstGeom>
            <a:noFill/>
            <a:ln w="28575">
              <a:solidFill>
                <a:srgbClr val="CC0000"/>
              </a:solidFill>
              <a:round/>
              <a:headEnd type="none" w="sm" len="sm"/>
              <a:tailEnd type="none" w="sm" len="sm"/>
            </a:ln>
          </p:spPr>
          <p:txBody>
            <a:bodyPr wrap="none" anchor="ctr"/>
            <a:lstStyle/>
            <a:p>
              <a:endParaRPr lang="en-US"/>
            </a:p>
          </p:txBody>
        </p:sp>
        <p:sp>
          <p:nvSpPr>
            <p:cNvPr id="62474" name="Freeform 30"/>
            <p:cNvSpPr>
              <a:spLocks/>
            </p:cNvSpPr>
            <p:nvPr/>
          </p:nvSpPr>
          <p:spPr bwMode="auto">
            <a:xfrm>
              <a:off x="1872" y="2072"/>
              <a:ext cx="1488" cy="448"/>
            </a:xfrm>
            <a:custGeom>
              <a:avLst/>
              <a:gdLst>
                <a:gd name="T0" fmla="*/ 0 w 1488"/>
                <a:gd name="T1" fmla="*/ 336 h 448"/>
                <a:gd name="T2" fmla="*/ 192 w 1488"/>
                <a:gd name="T3" fmla="*/ 432 h 448"/>
                <a:gd name="T4" fmla="*/ 480 w 1488"/>
                <a:gd name="T5" fmla="*/ 432 h 448"/>
                <a:gd name="T6" fmla="*/ 912 w 1488"/>
                <a:gd name="T7" fmla="*/ 336 h 448"/>
                <a:gd name="T8" fmla="*/ 1200 w 1488"/>
                <a:gd name="T9" fmla="*/ 240 h 448"/>
                <a:gd name="T10" fmla="*/ 1392 w 1488"/>
                <a:gd name="T11" fmla="*/ 144 h 448"/>
                <a:gd name="T12" fmla="*/ 1488 w 1488"/>
                <a:gd name="T13" fmla="*/ 0 h 448"/>
                <a:gd name="T14" fmla="*/ 0 60000 65536"/>
                <a:gd name="T15" fmla="*/ 0 60000 65536"/>
                <a:gd name="T16" fmla="*/ 0 60000 65536"/>
                <a:gd name="T17" fmla="*/ 0 60000 65536"/>
                <a:gd name="T18" fmla="*/ 0 60000 65536"/>
                <a:gd name="T19" fmla="*/ 0 60000 65536"/>
                <a:gd name="T20" fmla="*/ 0 60000 65536"/>
                <a:gd name="T21" fmla="*/ 0 w 1488"/>
                <a:gd name="T22" fmla="*/ 0 h 448"/>
                <a:gd name="T23" fmla="*/ 1488 w 1488"/>
                <a:gd name="T24" fmla="*/ 448 h 4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8" h="448">
                  <a:moveTo>
                    <a:pt x="0" y="336"/>
                  </a:moveTo>
                  <a:cubicBezTo>
                    <a:pt x="56" y="376"/>
                    <a:pt x="112" y="416"/>
                    <a:pt x="192" y="432"/>
                  </a:cubicBezTo>
                  <a:cubicBezTo>
                    <a:pt x="272" y="448"/>
                    <a:pt x="360" y="448"/>
                    <a:pt x="480" y="432"/>
                  </a:cubicBezTo>
                  <a:cubicBezTo>
                    <a:pt x="600" y="416"/>
                    <a:pt x="792" y="368"/>
                    <a:pt x="912" y="336"/>
                  </a:cubicBezTo>
                  <a:cubicBezTo>
                    <a:pt x="1032" y="304"/>
                    <a:pt x="1120" y="272"/>
                    <a:pt x="1200" y="240"/>
                  </a:cubicBezTo>
                  <a:cubicBezTo>
                    <a:pt x="1280" y="208"/>
                    <a:pt x="1344" y="184"/>
                    <a:pt x="1392" y="144"/>
                  </a:cubicBezTo>
                  <a:cubicBezTo>
                    <a:pt x="1440" y="104"/>
                    <a:pt x="1472" y="24"/>
                    <a:pt x="1488" y="0"/>
                  </a:cubicBezTo>
                </a:path>
              </a:pathLst>
            </a:custGeom>
            <a:noFill/>
            <a:ln w="28575">
              <a:solidFill>
                <a:srgbClr val="CC0000"/>
              </a:solidFill>
              <a:round/>
              <a:headEnd type="none" w="sm" len="sm"/>
              <a:tailEnd type="none" w="sm" len="sm"/>
            </a:ln>
          </p:spPr>
          <p:txBody>
            <a:bodyPr wrap="none" anchor="ctr"/>
            <a:lstStyle/>
            <a:p>
              <a:endParaRPr lang="en-US"/>
            </a:p>
          </p:txBody>
        </p:sp>
        <p:sp>
          <p:nvSpPr>
            <p:cNvPr id="62475" name="Freeform 31"/>
            <p:cNvSpPr>
              <a:spLocks/>
            </p:cNvSpPr>
            <p:nvPr/>
          </p:nvSpPr>
          <p:spPr bwMode="auto">
            <a:xfrm>
              <a:off x="1920" y="1976"/>
              <a:ext cx="1440" cy="384"/>
            </a:xfrm>
            <a:custGeom>
              <a:avLst/>
              <a:gdLst>
                <a:gd name="T0" fmla="*/ 0 w 1440"/>
                <a:gd name="T1" fmla="*/ 384 h 384"/>
                <a:gd name="T2" fmla="*/ 192 w 1440"/>
                <a:gd name="T3" fmla="*/ 240 h 384"/>
                <a:gd name="T4" fmla="*/ 432 w 1440"/>
                <a:gd name="T5" fmla="*/ 144 h 384"/>
                <a:gd name="T6" fmla="*/ 912 w 1440"/>
                <a:gd name="T7" fmla="*/ 48 h 384"/>
                <a:gd name="T8" fmla="*/ 1248 w 1440"/>
                <a:gd name="T9" fmla="*/ 0 h 384"/>
                <a:gd name="T10" fmla="*/ 1440 w 1440"/>
                <a:gd name="T11" fmla="*/ 48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384"/>
                  </a:moveTo>
                  <a:cubicBezTo>
                    <a:pt x="60" y="332"/>
                    <a:pt x="120" y="280"/>
                    <a:pt x="192" y="240"/>
                  </a:cubicBezTo>
                  <a:cubicBezTo>
                    <a:pt x="264" y="200"/>
                    <a:pt x="312" y="176"/>
                    <a:pt x="432" y="144"/>
                  </a:cubicBezTo>
                  <a:cubicBezTo>
                    <a:pt x="552" y="112"/>
                    <a:pt x="776" y="72"/>
                    <a:pt x="912" y="48"/>
                  </a:cubicBezTo>
                  <a:cubicBezTo>
                    <a:pt x="1048" y="24"/>
                    <a:pt x="1160" y="0"/>
                    <a:pt x="1248" y="0"/>
                  </a:cubicBezTo>
                  <a:cubicBezTo>
                    <a:pt x="1336" y="0"/>
                    <a:pt x="1388" y="24"/>
                    <a:pt x="1440" y="48"/>
                  </a:cubicBezTo>
                </a:path>
              </a:pathLst>
            </a:custGeom>
            <a:noFill/>
            <a:ln w="28575">
              <a:solidFill>
                <a:srgbClr val="CC0000"/>
              </a:solidFill>
              <a:round/>
              <a:headEnd type="none" w="sm" len="sm"/>
              <a:tailEnd type="none" w="sm" len="sm"/>
            </a:ln>
          </p:spPr>
          <p:txBody>
            <a:bodyPr wrap="none" anchor="ctr"/>
            <a:lstStyle/>
            <a:p>
              <a:endParaRPr lang="en-US"/>
            </a:p>
          </p:txBody>
        </p:sp>
        <p:sp>
          <p:nvSpPr>
            <p:cNvPr id="62476" name="Oval 32"/>
            <p:cNvSpPr>
              <a:spLocks noChangeArrowheads="1"/>
            </p:cNvSpPr>
            <p:nvPr/>
          </p:nvSpPr>
          <p:spPr bwMode="auto">
            <a:xfrm>
              <a:off x="1824" y="235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2477" name="Oval 33"/>
            <p:cNvSpPr>
              <a:spLocks noChangeArrowheads="1"/>
            </p:cNvSpPr>
            <p:nvPr/>
          </p:nvSpPr>
          <p:spPr bwMode="auto">
            <a:xfrm rot="3320065">
              <a:off x="3319" y="2001"/>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grpSp>
      <p:sp>
        <p:nvSpPr>
          <p:cNvPr id="158754" name="Rectangle 34"/>
          <p:cNvSpPr>
            <a:spLocks noRot="1" noChangeArrowheads="1"/>
          </p:cNvSpPr>
          <p:nvPr/>
        </p:nvSpPr>
        <p:spPr bwMode="auto">
          <a:xfrm>
            <a:off x="609600" y="304800"/>
            <a:ext cx="8153400" cy="800100"/>
          </a:xfrm>
          <a:prstGeom prst="rect">
            <a:avLst/>
          </a:prstGeom>
          <a:noFill/>
          <a:ln w="9525">
            <a:noFill/>
            <a:miter lim="800000"/>
            <a:headEnd/>
            <a:tailEnd/>
          </a:ln>
          <a:effectLst/>
        </p:spPr>
        <p:txBody>
          <a:bodyPr lIns="92075" tIns="46038" rIns="92075" bIns="46038" anchor="b"/>
          <a:lstStyle/>
          <a:p>
            <a:pPr algn="ctr">
              <a:defRPr/>
            </a:pPr>
            <a:r>
              <a:rPr lang="en-US" sz="4000" b="1">
                <a:solidFill>
                  <a:schemeClr val="tx2"/>
                </a:solidFill>
                <a:effectLst>
                  <a:outerShdw blurRad="38100" dist="38100" dir="2700000" algn="tl">
                    <a:srgbClr val="000000"/>
                  </a:outerShdw>
                </a:effectLst>
                <a:latin typeface="Garamond" pitchFamily="18" charset="0"/>
              </a:rPr>
              <a:t>Multigraph -A Non-Simple Graph</a:t>
            </a:r>
          </a:p>
        </p:txBody>
      </p:sp>
      <p:sp>
        <p:nvSpPr>
          <p:cNvPr id="158755" name="Rectangle 35"/>
          <p:cNvSpPr>
            <a:spLocks noChangeArrowheads="1"/>
          </p:cNvSpPr>
          <p:nvPr/>
        </p:nvSpPr>
        <p:spPr bwMode="auto">
          <a:xfrm>
            <a:off x="533400" y="5486400"/>
            <a:ext cx="8153400" cy="946150"/>
          </a:xfrm>
          <a:prstGeom prst="rect">
            <a:avLst/>
          </a:prstGeom>
          <a:noFill/>
          <a:ln w="9525">
            <a:noFill/>
            <a:miter lim="800000"/>
            <a:headEnd/>
            <a:tailEnd/>
          </a:ln>
        </p:spPr>
        <p:txBody>
          <a:bodyPr>
            <a:spAutoFit/>
          </a:bodyPr>
          <a:lstStyle/>
          <a:p>
            <a:pPr>
              <a:spcBef>
                <a:spcPct val="20000"/>
              </a:spcBef>
              <a:buClr>
                <a:schemeClr val="hlink"/>
              </a:buClr>
              <a:buSzPct val="70000"/>
              <a:buFont typeface="Wingdings" pitchFamily="2" charset="2"/>
              <a:buChar char="n"/>
            </a:pPr>
            <a:r>
              <a:rPr lang="en-US">
                <a:latin typeface="Times New Roman" pitchFamily="18" charset="0"/>
              </a:rPr>
              <a:t>In a </a:t>
            </a:r>
            <a:r>
              <a:rPr lang="en-US" b="1" i="1">
                <a:solidFill>
                  <a:schemeClr val="hlink"/>
                </a:solidFill>
                <a:latin typeface="Times New Roman" pitchFamily="18" charset="0"/>
              </a:rPr>
              <a:t>multigraph</a:t>
            </a:r>
            <a:r>
              <a:rPr lang="en-US">
                <a:latin typeface="Times New Roman" pitchFamily="18" charset="0"/>
              </a:rPr>
              <a:t> </a:t>
            </a:r>
            <a:r>
              <a:rPr lang="en-US" i="1">
                <a:latin typeface="Times New Roman" pitchFamily="18" charset="0"/>
              </a:rPr>
              <a:t>G = (V, E)</a:t>
            </a:r>
            <a:r>
              <a:rPr lang="en-US">
                <a:latin typeface="Times New Roman" pitchFamily="18" charset="0"/>
              </a:rPr>
              <a:t> two or more edges may connect the same pair of vertices.  </a:t>
            </a:r>
          </a:p>
        </p:txBody>
      </p:sp>
      <p:sp>
        <p:nvSpPr>
          <p:cNvPr id="158756" name="Rectangle 36"/>
          <p:cNvSpPr>
            <a:spLocks noChangeArrowheads="1"/>
          </p:cNvSpPr>
          <p:nvPr/>
        </p:nvSpPr>
        <p:spPr bwMode="auto">
          <a:xfrm>
            <a:off x="381000" y="5410200"/>
            <a:ext cx="8382000" cy="11430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8754"/>
                                        </p:tgtEl>
                                        <p:attrNameLst>
                                          <p:attrName>style.visibility</p:attrName>
                                        </p:attrNameLst>
                                      </p:cBhvr>
                                      <p:to>
                                        <p:strVal val="visible"/>
                                      </p:to>
                                    </p:set>
                                    <p:anim calcmode="lin" valueType="num">
                                      <p:cBhvr additive="base">
                                        <p:cTn id="7" dur="500" fill="hold"/>
                                        <p:tgtEl>
                                          <p:spTgt spid="158754"/>
                                        </p:tgtEl>
                                        <p:attrNameLst>
                                          <p:attrName>ppt_x</p:attrName>
                                        </p:attrNameLst>
                                      </p:cBhvr>
                                      <p:tavLst>
                                        <p:tav tm="0">
                                          <p:val>
                                            <p:strVal val="0-#ppt_w/2"/>
                                          </p:val>
                                        </p:tav>
                                        <p:tav tm="100000">
                                          <p:val>
                                            <p:strVal val="#ppt_x"/>
                                          </p:val>
                                        </p:tav>
                                      </p:tavLst>
                                    </p:anim>
                                    <p:anim calcmode="lin" valueType="num">
                                      <p:cBhvr additive="base">
                                        <p:cTn id="8" dur="500" fill="hold"/>
                                        <p:tgtEl>
                                          <p:spTgt spid="1587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8747"/>
                                        </p:tgtEl>
                                        <p:attrNameLst>
                                          <p:attrName>style.visibility</p:attrName>
                                        </p:attrNameLst>
                                      </p:cBhvr>
                                      <p:to>
                                        <p:strVal val="visible"/>
                                      </p:to>
                                    </p:set>
                                    <p:anim calcmode="lin" valueType="num">
                                      <p:cBhvr additive="base">
                                        <p:cTn id="13" dur="500" fill="hold"/>
                                        <p:tgtEl>
                                          <p:spTgt spid="158747"/>
                                        </p:tgtEl>
                                        <p:attrNameLst>
                                          <p:attrName>ppt_x</p:attrName>
                                        </p:attrNameLst>
                                      </p:cBhvr>
                                      <p:tavLst>
                                        <p:tav tm="0">
                                          <p:val>
                                            <p:strVal val="0-#ppt_w/2"/>
                                          </p:val>
                                        </p:tav>
                                        <p:tav tm="100000">
                                          <p:val>
                                            <p:strVal val="#ppt_x"/>
                                          </p:val>
                                        </p:tav>
                                      </p:tavLst>
                                    </p:anim>
                                    <p:anim calcmode="lin" valueType="num">
                                      <p:cBhvr additive="base">
                                        <p:cTn id="14" dur="500" fill="hold"/>
                                        <p:tgtEl>
                                          <p:spTgt spid="1587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58755"/>
                                        </p:tgtEl>
                                        <p:attrNameLst>
                                          <p:attrName>style.visibility</p:attrName>
                                        </p:attrNameLst>
                                      </p:cBhvr>
                                      <p:to>
                                        <p:strVal val="visible"/>
                                      </p:to>
                                    </p:set>
                                    <p:anim calcmode="lin" valueType="num">
                                      <p:cBhvr additive="base">
                                        <p:cTn id="28" dur="500" fill="hold"/>
                                        <p:tgtEl>
                                          <p:spTgt spid="158755"/>
                                        </p:tgtEl>
                                        <p:attrNameLst>
                                          <p:attrName>ppt_x</p:attrName>
                                        </p:attrNameLst>
                                      </p:cBhvr>
                                      <p:tavLst>
                                        <p:tav tm="0">
                                          <p:val>
                                            <p:strVal val="0-#ppt_w/2"/>
                                          </p:val>
                                        </p:tav>
                                        <p:tav tm="100000">
                                          <p:val>
                                            <p:strVal val="#ppt_x"/>
                                          </p:val>
                                        </p:tav>
                                      </p:tavLst>
                                    </p:anim>
                                    <p:anim calcmode="lin" valueType="num">
                                      <p:cBhvr additive="base">
                                        <p:cTn id="29" dur="500" fill="hold"/>
                                        <p:tgtEl>
                                          <p:spTgt spid="158755"/>
                                        </p:tgtEl>
                                        <p:attrNameLst>
                                          <p:attrName>ppt_y</p:attrName>
                                        </p:attrNameLst>
                                      </p:cBhvr>
                                      <p:tavLst>
                                        <p:tav tm="0">
                                          <p:val>
                                            <p:strVal val="#ppt_y"/>
                                          </p:val>
                                        </p:tav>
                                        <p:tav tm="100000">
                                          <p:val>
                                            <p:strVal val="#ppt_y"/>
                                          </p:val>
                                        </p:tav>
                                      </p:tavLst>
                                    </p:anim>
                                  </p:childTnLst>
                                </p:cTn>
                              </p:par>
                            </p:childTnLst>
                          </p:cTn>
                        </p:par>
                        <p:par>
                          <p:cTn id="30" fill="hold">
                            <p:stCondLst>
                              <p:cond delay="500"/>
                            </p:stCondLst>
                            <p:childTnLst>
                              <p:par>
                                <p:cTn id="31" presetID="22" presetClass="entr" presetSubtype="4" fill="hold" grpId="0" nodeType="afterEffect">
                                  <p:stCondLst>
                                    <p:cond delay="0"/>
                                  </p:stCondLst>
                                  <p:childTnLst>
                                    <p:set>
                                      <p:cBhvr>
                                        <p:cTn id="32" dur="1" fill="hold">
                                          <p:stCondLst>
                                            <p:cond delay="0"/>
                                          </p:stCondLst>
                                        </p:cTn>
                                        <p:tgtEl>
                                          <p:spTgt spid="158756"/>
                                        </p:tgtEl>
                                        <p:attrNameLst>
                                          <p:attrName>style.visibility</p:attrName>
                                        </p:attrNameLst>
                                      </p:cBhvr>
                                      <p:to>
                                        <p:strVal val="visible"/>
                                      </p:to>
                                    </p:set>
                                    <p:animEffect transition="in" filter="wipe(down)">
                                      <p:cBhvr>
                                        <p:cTn id="33" dur="500"/>
                                        <p:tgtEl>
                                          <p:spTgt spid="1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47" grpId="0"/>
      <p:bldP spid="158754" grpId="0"/>
      <p:bldP spid="158755" grpId="0"/>
      <p:bldP spid="15875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smtClean="0"/>
              <a:t>Bài toán đường đi ngắn nhất</a:t>
            </a:r>
          </a:p>
        </p:txBody>
      </p:sp>
      <p:graphicFrame>
        <p:nvGraphicFramePr>
          <p:cNvPr id="91219" name="Group 83"/>
          <p:cNvGraphicFramePr>
            <a:graphicFrameLocks noGrp="1"/>
          </p:cNvGraphicFramePr>
          <p:nvPr>
            <p:ph idx="1"/>
          </p:nvPr>
        </p:nvGraphicFramePr>
        <p:xfrm>
          <a:off x="304800" y="4267200"/>
          <a:ext cx="8229600" cy="1131888"/>
        </p:xfrm>
        <a:graphic>
          <a:graphicData uri="http://schemas.openxmlformats.org/drawingml/2006/table">
            <a:tbl>
              <a:tblPr/>
              <a:tblGrid>
                <a:gridCol w="1176338"/>
                <a:gridCol w="1174750"/>
                <a:gridCol w="1176337"/>
                <a:gridCol w="1174750"/>
                <a:gridCol w="1176338"/>
                <a:gridCol w="1174750"/>
                <a:gridCol w="1176337"/>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3869" name="Slide Number Placeholder 4"/>
          <p:cNvSpPr>
            <a:spLocks noGrp="1"/>
          </p:cNvSpPr>
          <p:nvPr>
            <p:ph type="sldNum" sz="quarter" idx="12"/>
          </p:nvPr>
        </p:nvSpPr>
        <p:spPr>
          <a:noFill/>
        </p:spPr>
        <p:txBody>
          <a:bodyPr/>
          <a:lstStyle/>
          <a:p>
            <a:fld id="{2F9ED948-F10D-41D6-8EE0-B2195C3CB765}" type="slidenum">
              <a:rPr lang="en-US" smtClean="0"/>
              <a:pPr/>
              <a:t>120</a:t>
            </a:fld>
            <a:endParaRPr lang="en-US" smtClean="0"/>
          </a:p>
        </p:txBody>
      </p:sp>
      <p:grpSp>
        <p:nvGrpSpPr>
          <p:cNvPr id="163870" name="Group 5"/>
          <p:cNvGrpSpPr>
            <a:grpSpLocks/>
          </p:cNvGrpSpPr>
          <p:nvPr/>
        </p:nvGrpSpPr>
        <p:grpSpPr bwMode="auto">
          <a:xfrm>
            <a:off x="1524000" y="1295400"/>
            <a:ext cx="5943600" cy="2816225"/>
            <a:chOff x="1905000" y="2579688"/>
            <a:chExt cx="5943600" cy="2816225"/>
          </a:xfrm>
        </p:grpSpPr>
        <p:sp>
          <p:nvSpPr>
            <p:cNvPr id="163871"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63872" name="Oval 6"/>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63873" name="Line 12"/>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p:spPr>
          <p:txBody>
            <a:bodyPr/>
            <a:lstStyle/>
            <a:p>
              <a:endParaRPr lang="en-US"/>
            </a:p>
          </p:txBody>
        </p:sp>
        <p:sp>
          <p:nvSpPr>
            <p:cNvPr id="163874" name="Oval 13"/>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63875" name="Line 15"/>
            <p:cNvSpPr>
              <a:spLocks noChangeShapeType="1"/>
            </p:cNvSpPr>
            <p:nvPr/>
          </p:nvSpPr>
          <p:spPr bwMode="auto">
            <a:xfrm flipV="1">
              <a:off x="3962400" y="2971798"/>
              <a:ext cx="1447800" cy="45719"/>
            </a:xfrm>
            <a:prstGeom prst="line">
              <a:avLst/>
            </a:prstGeom>
            <a:noFill/>
            <a:ln w="9525">
              <a:solidFill>
                <a:schemeClr val="tx1"/>
              </a:solidFill>
              <a:round/>
              <a:headEnd/>
              <a:tailEnd type="triangle" w="med" len="med"/>
            </a:ln>
          </p:spPr>
          <p:txBody>
            <a:bodyPr/>
            <a:lstStyle/>
            <a:p>
              <a:endParaRPr lang="en-US"/>
            </a:p>
          </p:txBody>
        </p:sp>
        <p:sp>
          <p:nvSpPr>
            <p:cNvPr id="163876" name="Oval 27"/>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63877" name="Oval 51"/>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63878" name="Line 53"/>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p:spPr>
          <p:txBody>
            <a:bodyPr/>
            <a:lstStyle/>
            <a:p>
              <a:endParaRPr lang="en-US"/>
            </a:p>
          </p:txBody>
        </p:sp>
        <p:sp>
          <p:nvSpPr>
            <p:cNvPr id="163879" name="Line 54"/>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p:spPr>
          <p:txBody>
            <a:bodyPr/>
            <a:lstStyle/>
            <a:p>
              <a:endParaRPr lang="en-US"/>
            </a:p>
          </p:txBody>
        </p:sp>
        <p:sp>
          <p:nvSpPr>
            <p:cNvPr id="163880" name="Line 55"/>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p:spPr>
          <p:txBody>
            <a:bodyPr/>
            <a:lstStyle/>
            <a:p>
              <a:endParaRPr lang="en-US"/>
            </a:p>
          </p:txBody>
        </p:sp>
        <p:sp>
          <p:nvSpPr>
            <p:cNvPr id="163881" name="Oval 56"/>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63882" name="Line 59"/>
            <p:cNvSpPr>
              <a:spLocks noChangeShapeType="1"/>
            </p:cNvSpPr>
            <p:nvPr/>
          </p:nvSpPr>
          <p:spPr bwMode="auto">
            <a:xfrm>
              <a:off x="4191000" y="4876800"/>
              <a:ext cx="1219200" cy="76200"/>
            </a:xfrm>
            <a:prstGeom prst="line">
              <a:avLst/>
            </a:prstGeom>
            <a:noFill/>
            <a:ln w="9525">
              <a:solidFill>
                <a:schemeClr val="tx1"/>
              </a:solidFill>
              <a:round/>
              <a:headEnd/>
              <a:tailEnd type="triangle" w="med" len="med"/>
            </a:ln>
          </p:spPr>
          <p:txBody>
            <a:bodyPr/>
            <a:lstStyle/>
            <a:p>
              <a:endParaRPr lang="en-US"/>
            </a:p>
          </p:txBody>
        </p:sp>
        <p:sp>
          <p:nvSpPr>
            <p:cNvPr id="163883" name="Line 61"/>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p:spPr>
          <p:txBody>
            <a:bodyPr/>
            <a:lstStyle/>
            <a:p>
              <a:endParaRPr lang="en-US"/>
            </a:p>
          </p:txBody>
        </p:sp>
        <p:sp>
          <p:nvSpPr>
            <p:cNvPr id="163884" name="Line 62"/>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p:spPr>
          <p:txBody>
            <a:bodyPr/>
            <a:lstStyle/>
            <a:p>
              <a:endParaRPr lang="en-US"/>
            </a:p>
          </p:txBody>
        </p:sp>
        <p:sp>
          <p:nvSpPr>
            <p:cNvPr id="163885" name="Line 63"/>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p:spPr>
          <p:txBody>
            <a:bodyPr/>
            <a:lstStyle/>
            <a:p>
              <a:endParaRPr lang="en-US"/>
            </a:p>
          </p:txBody>
        </p:sp>
        <p:sp>
          <p:nvSpPr>
            <p:cNvPr id="163886" name="Line 64"/>
            <p:cNvSpPr>
              <a:spLocks noChangeShapeType="1"/>
            </p:cNvSpPr>
            <p:nvPr/>
          </p:nvSpPr>
          <p:spPr bwMode="auto">
            <a:xfrm>
              <a:off x="3886200" y="3276600"/>
              <a:ext cx="1447800" cy="1371600"/>
            </a:xfrm>
            <a:prstGeom prst="line">
              <a:avLst/>
            </a:prstGeom>
            <a:noFill/>
            <a:ln w="9525">
              <a:solidFill>
                <a:schemeClr val="tx1"/>
              </a:solidFill>
              <a:round/>
              <a:headEnd/>
              <a:tailEnd type="triangle" w="med" len="med"/>
            </a:ln>
          </p:spPr>
          <p:txBody>
            <a:bodyPr/>
            <a:lstStyle/>
            <a:p>
              <a:endParaRPr lang="en-US"/>
            </a:p>
          </p:txBody>
        </p:sp>
        <p:sp>
          <p:nvSpPr>
            <p:cNvPr id="163887" name="Text Box 65"/>
            <p:cNvSpPr txBox="1">
              <a:spLocks noChangeArrowheads="1"/>
            </p:cNvSpPr>
            <p:nvPr/>
          </p:nvSpPr>
          <p:spPr bwMode="auto">
            <a:xfrm>
              <a:off x="2727325" y="2960688"/>
              <a:ext cx="382588" cy="519112"/>
            </a:xfrm>
            <a:prstGeom prst="rect">
              <a:avLst/>
            </a:prstGeom>
            <a:noFill/>
            <a:ln w="9525">
              <a:noFill/>
              <a:miter lim="800000"/>
              <a:headEnd/>
              <a:tailEnd/>
            </a:ln>
          </p:spPr>
          <p:txBody>
            <a:bodyPr wrap="none">
              <a:spAutoFit/>
            </a:bodyPr>
            <a:lstStyle/>
            <a:p>
              <a:r>
                <a:rPr lang="en-US"/>
                <a:t>7</a:t>
              </a:r>
            </a:p>
          </p:txBody>
        </p:sp>
        <p:sp>
          <p:nvSpPr>
            <p:cNvPr id="163888" name="Text Box 66"/>
            <p:cNvSpPr txBox="1">
              <a:spLocks noChangeArrowheads="1"/>
            </p:cNvSpPr>
            <p:nvPr/>
          </p:nvSpPr>
          <p:spPr bwMode="auto">
            <a:xfrm>
              <a:off x="4479925" y="2579688"/>
              <a:ext cx="382588" cy="519112"/>
            </a:xfrm>
            <a:prstGeom prst="rect">
              <a:avLst/>
            </a:prstGeom>
            <a:noFill/>
            <a:ln w="9525">
              <a:noFill/>
              <a:miter lim="800000"/>
              <a:headEnd/>
              <a:tailEnd/>
            </a:ln>
          </p:spPr>
          <p:txBody>
            <a:bodyPr wrap="none">
              <a:spAutoFit/>
            </a:bodyPr>
            <a:lstStyle/>
            <a:p>
              <a:r>
                <a:rPr lang="en-US"/>
                <a:t>4</a:t>
              </a:r>
            </a:p>
          </p:txBody>
        </p:sp>
        <p:sp>
          <p:nvSpPr>
            <p:cNvPr id="163889" name="Text Box 67"/>
            <p:cNvSpPr txBox="1">
              <a:spLocks noChangeArrowheads="1"/>
            </p:cNvSpPr>
            <p:nvPr/>
          </p:nvSpPr>
          <p:spPr bwMode="auto">
            <a:xfrm>
              <a:off x="6384925" y="2808288"/>
              <a:ext cx="382588" cy="519112"/>
            </a:xfrm>
            <a:prstGeom prst="rect">
              <a:avLst/>
            </a:prstGeom>
            <a:noFill/>
            <a:ln w="9525">
              <a:noFill/>
              <a:miter lim="800000"/>
              <a:headEnd/>
              <a:tailEnd/>
            </a:ln>
          </p:spPr>
          <p:txBody>
            <a:bodyPr wrap="none">
              <a:spAutoFit/>
            </a:bodyPr>
            <a:lstStyle/>
            <a:p>
              <a:r>
                <a:rPr lang="en-US"/>
                <a:t>2</a:t>
              </a:r>
            </a:p>
          </p:txBody>
        </p:sp>
        <p:sp>
          <p:nvSpPr>
            <p:cNvPr id="163890" name="Text Box 68"/>
            <p:cNvSpPr txBox="1">
              <a:spLocks noChangeArrowheads="1"/>
            </p:cNvSpPr>
            <p:nvPr/>
          </p:nvSpPr>
          <p:spPr bwMode="auto">
            <a:xfrm>
              <a:off x="5029200" y="3048000"/>
              <a:ext cx="382588" cy="519113"/>
            </a:xfrm>
            <a:prstGeom prst="rect">
              <a:avLst/>
            </a:prstGeom>
            <a:noFill/>
            <a:ln w="9525">
              <a:noFill/>
              <a:miter lim="800000"/>
              <a:headEnd/>
              <a:tailEnd/>
            </a:ln>
          </p:spPr>
          <p:txBody>
            <a:bodyPr wrap="none">
              <a:spAutoFit/>
            </a:bodyPr>
            <a:lstStyle/>
            <a:p>
              <a:r>
                <a:rPr lang="en-US"/>
                <a:t>1</a:t>
              </a:r>
            </a:p>
          </p:txBody>
        </p:sp>
        <p:sp>
          <p:nvSpPr>
            <p:cNvPr id="163891" name="Text Box 69"/>
            <p:cNvSpPr txBox="1">
              <a:spLocks noChangeArrowheads="1"/>
            </p:cNvSpPr>
            <p:nvPr/>
          </p:nvSpPr>
          <p:spPr bwMode="auto">
            <a:xfrm>
              <a:off x="2727325" y="4281488"/>
              <a:ext cx="382588" cy="519112"/>
            </a:xfrm>
            <a:prstGeom prst="rect">
              <a:avLst/>
            </a:prstGeom>
            <a:noFill/>
            <a:ln w="9525">
              <a:noFill/>
              <a:miter lim="800000"/>
              <a:headEnd/>
              <a:tailEnd/>
            </a:ln>
          </p:spPr>
          <p:txBody>
            <a:bodyPr wrap="none">
              <a:spAutoFit/>
            </a:bodyPr>
            <a:lstStyle/>
            <a:p>
              <a:r>
                <a:rPr lang="en-US"/>
                <a:t>8</a:t>
              </a:r>
            </a:p>
          </p:txBody>
        </p:sp>
        <p:sp>
          <p:nvSpPr>
            <p:cNvPr id="163892" name="Text Box 70"/>
            <p:cNvSpPr txBox="1">
              <a:spLocks noChangeArrowheads="1"/>
            </p:cNvSpPr>
            <p:nvPr/>
          </p:nvSpPr>
          <p:spPr bwMode="auto">
            <a:xfrm>
              <a:off x="3717925" y="3570288"/>
              <a:ext cx="382588" cy="519112"/>
            </a:xfrm>
            <a:prstGeom prst="rect">
              <a:avLst/>
            </a:prstGeom>
            <a:noFill/>
            <a:ln w="9525">
              <a:noFill/>
              <a:miter lim="800000"/>
              <a:headEnd/>
              <a:tailEnd/>
            </a:ln>
          </p:spPr>
          <p:txBody>
            <a:bodyPr wrap="none">
              <a:spAutoFit/>
            </a:bodyPr>
            <a:lstStyle/>
            <a:p>
              <a:r>
                <a:rPr lang="en-US"/>
                <a:t>2</a:t>
              </a:r>
            </a:p>
          </p:txBody>
        </p:sp>
        <p:sp>
          <p:nvSpPr>
            <p:cNvPr id="163893" name="Text Box 71"/>
            <p:cNvSpPr txBox="1">
              <a:spLocks noChangeArrowheads="1"/>
            </p:cNvSpPr>
            <p:nvPr/>
          </p:nvSpPr>
          <p:spPr bwMode="auto">
            <a:xfrm>
              <a:off x="4648200" y="3657600"/>
              <a:ext cx="382588" cy="519113"/>
            </a:xfrm>
            <a:prstGeom prst="rect">
              <a:avLst/>
            </a:prstGeom>
            <a:noFill/>
            <a:ln w="9525">
              <a:noFill/>
              <a:miter lim="800000"/>
              <a:headEnd/>
              <a:tailEnd/>
            </a:ln>
          </p:spPr>
          <p:txBody>
            <a:bodyPr wrap="none">
              <a:spAutoFit/>
            </a:bodyPr>
            <a:lstStyle/>
            <a:p>
              <a:r>
                <a:rPr lang="en-US"/>
                <a:t>2</a:t>
              </a:r>
            </a:p>
          </p:txBody>
        </p:sp>
        <p:sp>
          <p:nvSpPr>
            <p:cNvPr id="163894" name="Text Box 72"/>
            <p:cNvSpPr txBox="1">
              <a:spLocks noChangeArrowheads="1"/>
            </p:cNvSpPr>
            <p:nvPr/>
          </p:nvSpPr>
          <p:spPr bwMode="auto">
            <a:xfrm>
              <a:off x="5851525" y="3722688"/>
              <a:ext cx="501650" cy="519112"/>
            </a:xfrm>
            <a:prstGeom prst="rect">
              <a:avLst/>
            </a:prstGeom>
            <a:noFill/>
            <a:ln w="9525">
              <a:noFill/>
              <a:miter lim="800000"/>
              <a:headEnd/>
              <a:tailEnd/>
            </a:ln>
          </p:spPr>
          <p:txBody>
            <a:bodyPr wrap="none">
              <a:spAutoFit/>
            </a:bodyPr>
            <a:lstStyle/>
            <a:p>
              <a:r>
                <a:rPr lang="en-US"/>
                <a:t>-6</a:t>
              </a:r>
            </a:p>
          </p:txBody>
        </p:sp>
        <p:sp>
          <p:nvSpPr>
            <p:cNvPr id="163895" name="Text Box 73"/>
            <p:cNvSpPr txBox="1">
              <a:spLocks noChangeArrowheads="1"/>
            </p:cNvSpPr>
            <p:nvPr/>
          </p:nvSpPr>
          <p:spPr bwMode="auto">
            <a:xfrm>
              <a:off x="6461125" y="4281488"/>
              <a:ext cx="382588" cy="519112"/>
            </a:xfrm>
            <a:prstGeom prst="rect">
              <a:avLst/>
            </a:prstGeom>
            <a:noFill/>
            <a:ln w="9525">
              <a:noFill/>
              <a:miter lim="800000"/>
              <a:headEnd/>
              <a:tailEnd/>
            </a:ln>
          </p:spPr>
          <p:txBody>
            <a:bodyPr wrap="none">
              <a:spAutoFit/>
            </a:bodyPr>
            <a:lstStyle/>
            <a:p>
              <a:r>
                <a:rPr lang="en-US"/>
                <a:t>3</a:t>
              </a:r>
            </a:p>
          </p:txBody>
        </p:sp>
        <p:sp>
          <p:nvSpPr>
            <p:cNvPr id="163896" name="Text Box 74"/>
            <p:cNvSpPr txBox="1">
              <a:spLocks noChangeArrowheads="1"/>
            </p:cNvSpPr>
            <p:nvPr/>
          </p:nvSpPr>
          <p:spPr bwMode="auto">
            <a:xfrm>
              <a:off x="4648200" y="4876800"/>
              <a:ext cx="382588" cy="519113"/>
            </a:xfrm>
            <a:prstGeom prst="rect">
              <a:avLst/>
            </a:prstGeom>
            <a:noFill/>
            <a:ln w="9525">
              <a:noFill/>
              <a:miter lim="800000"/>
              <a:headEnd/>
              <a:tailEnd/>
            </a:ln>
          </p:spPr>
          <p:txBody>
            <a:bodyPr wrap="none">
              <a:spAutoFit/>
            </a:bodyPr>
            <a:lstStyle/>
            <a:p>
              <a:r>
                <a:rPr lang="en-US"/>
                <a:t>2</a:t>
              </a:r>
            </a:p>
          </p:txBody>
        </p:sp>
      </p:gr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219" name="Group 83"/>
          <p:cNvGraphicFramePr>
            <a:graphicFrameLocks noGrp="1"/>
          </p:cNvGraphicFramePr>
          <p:nvPr>
            <p:ph idx="1"/>
          </p:nvPr>
        </p:nvGraphicFramePr>
        <p:xfrm>
          <a:off x="381000" y="4114800"/>
          <a:ext cx="8229600" cy="1697038"/>
        </p:xfrm>
        <a:graphic>
          <a:graphicData uri="http://schemas.openxmlformats.org/drawingml/2006/table">
            <a:tbl>
              <a:tblPr/>
              <a:tblGrid>
                <a:gridCol w="1176338"/>
                <a:gridCol w="1174750"/>
                <a:gridCol w="1176337"/>
                <a:gridCol w="1174750"/>
                <a:gridCol w="1176338"/>
                <a:gridCol w="1174750"/>
                <a:gridCol w="1176337"/>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900" name="Slide Number Placeholder 4"/>
          <p:cNvSpPr>
            <a:spLocks noGrp="1"/>
          </p:cNvSpPr>
          <p:nvPr>
            <p:ph type="sldNum" sz="quarter" idx="12"/>
          </p:nvPr>
        </p:nvSpPr>
        <p:spPr>
          <a:noFill/>
        </p:spPr>
        <p:txBody>
          <a:bodyPr/>
          <a:lstStyle/>
          <a:p>
            <a:fld id="{FD865482-458D-4663-A3E1-E16853B0636C}" type="slidenum">
              <a:rPr lang="en-US" smtClean="0"/>
              <a:pPr/>
              <a:t>121</a:t>
            </a:fld>
            <a:endParaRPr lang="en-US" smtClean="0"/>
          </a:p>
        </p:txBody>
      </p:sp>
      <p:grpSp>
        <p:nvGrpSpPr>
          <p:cNvPr id="164901" name="Group 5"/>
          <p:cNvGrpSpPr>
            <a:grpSpLocks/>
          </p:cNvGrpSpPr>
          <p:nvPr/>
        </p:nvGrpSpPr>
        <p:grpSpPr bwMode="auto">
          <a:xfrm>
            <a:off x="1447800" y="533400"/>
            <a:ext cx="5943600" cy="2816225"/>
            <a:chOff x="1905000" y="2579688"/>
            <a:chExt cx="5943600" cy="2816225"/>
          </a:xfrm>
        </p:grpSpPr>
        <p:sp>
          <p:nvSpPr>
            <p:cNvPr id="164902"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64903" name="Oval 6"/>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64904" name="Line 12"/>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p:spPr>
          <p:txBody>
            <a:bodyPr/>
            <a:lstStyle/>
            <a:p>
              <a:endParaRPr lang="en-US"/>
            </a:p>
          </p:txBody>
        </p:sp>
        <p:sp>
          <p:nvSpPr>
            <p:cNvPr id="164905" name="Oval 13"/>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64906" name="Line 15"/>
            <p:cNvSpPr>
              <a:spLocks noChangeShapeType="1"/>
            </p:cNvSpPr>
            <p:nvPr/>
          </p:nvSpPr>
          <p:spPr bwMode="auto">
            <a:xfrm flipV="1">
              <a:off x="3962400" y="2971798"/>
              <a:ext cx="1447800" cy="45719"/>
            </a:xfrm>
            <a:prstGeom prst="line">
              <a:avLst/>
            </a:prstGeom>
            <a:noFill/>
            <a:ln w="9525">
              <a:solidFill>
                <a:schemeClr val="tx1"/>
              </a:solidFill>
              <a:round/>
              <a:headEnd/>
              <a:tailEnd type="triangle" w="med" len="med"/>
            </a:ln>
          </p:spPr>
          <p:txBody>
            <a:bodyPr/>
            <a:lstStyle/>
            <a:p>
              <a:endParaRPr lang="en-US"/>
            </a:p>
          </p:txBody>
        </p:sp>
        <p:sp>
          <p:nvSpPr>
            <p:cNvPr id="164907" name="Oval 27"/>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64908" name="Oval 51"/>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64909" name="Line 53"/>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p:spPr>
          <p:txBody>
            <a:bodyPr/>
            <a:lstStyle/>
            <a:p>
              <a:endParaRPr lang="en-US"/>
            </a:p>
          </p:txBody>
        </p:sp>
        <p:sp>
          <p:nvSpPr>
            <p:cNvPr id="164910" name="Line 54"/>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p:spPr>
          <p:txBody>
            <a:bodyPr/>
            <a:lstStyle/>
            <a:p>
              <a:endParaRPr lang="en-US"/>
            </a:p>
          </p:txBody>
        </p:sp>
        <p:sp>
          <p:nvSpPr>
            <p:cNvPr id="164911" name="Line 55"/>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p:spPr>
          <p:txBody>
            <a:bodyPr/>
            <a:lstStyle/>
            <a:p>
              <a:endParaRPr lang="en-US"/>
            </a:p>
          </p:txBody>
        </p:sp>
        <p:sp>
          <p:nvSpPr>
            <p:cNvPr id="164912" name="Oval 56"/>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64913" name="Line 59"/>
            <p:cNvSpPr>
              <a:spLocks noChangeShapeType="1"/>
            </p:cNvSpPr>
            <p:nvPr/>
          </p:nvSpPr>
          <p:spPr bwMode="auto">
            <a:xfrm>
              <a:off x="4191000" y="4876800"/>
              <a:ext cx="1219200" cy="76200"/>
            </a:xfrm>
            <a:prstGeom prst="line">
              <a:avLst/>
            </a:prstGeom>
            <a:noFill/>
            <a:ln w="9525">
              <a:solidFill>
                <a:schemeClr val="tx1"/>
              </a:solidFill>
              <a:round/>
              <a:headEnd/>
              <a:tailEnd type="triangle" w="med" len="med"/>
            </a:ln>
          </p:spPr>
          <p:txBody>
            <a:bodyPr/>
            <a:lstStyle/>
            <a:p>
              <a:endParaRPr lang="en-US"/>
            </a:p>
          </p:txBody>
        </p:sp>
        <p:sp>
          <p:nvSpPr>
            <p:cNvPr id="164914" name="Line 61"/>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p:spPr>
          <p:txBody>
            <a:bodyPr/>
            <a:lstStyle/>
            <a:p>
              <a:endParaRPr lang="en-US"/>
            </a:p>
          </p:txBody>
        </p:sp>
        <p:sp>
          <p:nvSpPr>
            <p:cNvPr id="164915" name="Line 62"/>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p:spPr>
          <p:txBody>
            <a:bodyPr/>
            <a:lstStyle/>
            <a:p>
              <a:endParaRPr lang="en-US"/>
            </a:p>
          </p:txBody>
        </p:sp>
        <p:sp>
          <p:nvSpPr>
            <p:cNvPr id="164916" name="Line 63"/>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p:spPr>
          <p:txBody>
            <a:bodyPr/>
            <a:lstStyle/>
            <a:p>
              <a:endParaRPr lang="en-US"/>
            </a:p>
          </p:txBody>
        </p:sp>
        <p:sp>
          <p:nvSpPr>
            <p:cNvPr id="164917" name="Line 64"/>
            <p:cNvSpPr>
              <a:spLocks noChangeShapeType="1"/>
            </p:cNvSpPr>
            <p:nvPr/>
          </p:nvSpPr>
          <p:spPr bwMode="auto">
            <a:xfrm>
              <a:off x="3886200" y="3276600"/>
              <a:ext cx="1447800" cy="1371600"/>
            </a:xfrm>
            <a:prstGeom prst="line">
              <a:avLst/>
            </a:prstGeom>
            <a:noFill/>
            <a:ln w="9525">
              <a:solidFill>
                <a:schemeClr val="tx1"/>
              </a:solidFill>
              <a:round/>
              <a:headEnd/>
              <a:tailEnd type="triangle" w="med" len="med"/>
            </a:ln>
          </p:spPr>
          <p:txBody>
            <a:bodyPr/>
            <a:lstStyle/>
            <a:p>
              <a:endParaRPr lang="en-US"/>
            </a:p>
          </p:txBody>
        </p:sp>
        <p:sp>
          <p:nvSpPr>
            <p:cNvPr id="164918" name="Text Box 65"/>
            <p:cNvSpPr txBox="1">
              <a:spLocks noChangeArrowheads="1"/>
            </p:cNvSpPr>
            <p:nvPr/>
          </p:nvSpPr>
          <p:spPr bwMode="auto">
            <a:xfrm>
              <a:off x="2727325" y="2960688"/>
              <a:ext cx="382588" cy="519112"/>
            </a:xfrm>
            <a:prstGeom prst="rect">
              <a:avLst/>
            </a:prstGeom>
            <a:noFill/>
            <a:ln w="9525">
              <a:noFill/>
              <a:miter lim="800000"/>
              <a:headEnd/>
              <a:tailEnd/>
            </a:ln>
          </p:spPr>
          <p:txBody>
            <a:bodyPr wrap="none">
              <a:spAutoFit/>
            </a:bodyPr>
            <a:lstStyle/>
            <a:p>
              <a:r>
                <a:rPr lang="en-US"/>
                <a:t>7</a:t>
              </a:r>
            </a:p>
          </p:txBody>
        </p:sp>
        <p:sp>
          <p:nvSpPr>
            <p:cNvPr id="164919" name="Text Box 66"/>
            <p:cNvSpPr txBox="1">
              <a:spLocks noChangeArrowheads="1"/>
            </p:cNvSpPr>
            <p:nvPr/>
          </p:nvSpPr>
          <p:spPr bwMode="auto">
            <a:xfrm>
              <a:off x="4479925" y="2579688"/>
              <a:ext cx="382588" cy="519112"/>
            </a:xfrm>
            <a:prstGeom prst="rect">
              <a:avLst/>
            </a:prstGeom>
            <a:noFill/>
            <a:ln w="9525">
              <a:noFill/>
              <a:miter lim="800000"/>
              <a:headEnd/>
              <a:tailEnd/>
            </a:ln>
          </p:spPr>
          <p:txBody>
            <a:bodyPr wrap="none">
              <a:spAutoFit/>
            </a:bodyPr>
            <a:lstStyle/>
            <a:p>
              <a:r>
                <a:rPr lang="en-US"/>
                <a:t>4</a:t>
              </a:r>
            </a:p>
          </p:txBody>
        </p:sp>
        <p:sp>
          <p:nvSpPr>
            <p:cNvPr id="164920" name="Text Box 67"/>
            <p:cNvSpPr txBox="1">
              <a:spLocks noChangeArrowheads="1"/>
            </p:cNvSpPr>
            <p:nvPr/>
          </p:nvSpPr>
          <p:spPr bwMode="auto">
            <a:xfrm>
              <a:off x="6384925" y="2808288"/>
              <a:ext cx="382588" cy="519112"/>
            </a:xfrm>
            <a:prstGeom prst="rect">
              <a:avLst/>
            </a:prstGeom>
            <a:noFill/>
            <a:ln w="9525">
              <a:noFill/>
              <a:miter lim="800000"/>
              <a:headEnd/>
              <a:tailEnd/>
            </a:ln>
          </p:spPr>
          <p:txBody>
            <a:bodyPr wrap="none">
              <a:spAutoFit/>
            </a:bodyPr>
            <a:lstStyle/>
            <a:p>
              <a:r>
                <a:rPr lang="en-US"/>
                <a:t>2</a:t>
              </a:r>
            </a:p>
          </p:txBody>
        </p:sp>
        <p:sp>
          <p:nvSpPr>
            <p:cNvPr id="164921" name="Text Box 68"/>
            <p:cNvSpPr txBox="1">
              <a:spLocks noChangeArrowheads="1"/>
            </p:cNvSpPr>
            <p:nvPr/>
          </p:nvSpPr>
          <p:spPr bwMode="auto">
            <a:xfrm>
              <a:off x="5029200" y="3048000"/>
              <a:ext cx="382588" cy="519113"/>
            </a:xfrm>
            <a:prstGeom prst="rect">
              <a:avLst/>
            </a:prstGeom>
            <a:noFill/>
            <a:ln w="9525">
              <a:noFill/>
              <a:miter lim="800000"/>
              <a:headEnd/>
              <a:tailEnd/>
            </a:ln>
          </p:spPr>
          <p:txBody>
            <a:bodyPr wrap="none">
              <a:spAutoFit/>
            </a:bodyPr>
            <a:lstStyle/>
            <a:p>
              <a:r>
                <a:rPr lang="en-US"/>
                <a:t>1</a:t>
              </a:r>
            </a:p>
          </p:txBody>
        </p:sp>
        <p:sp>
          <p:nvSpPr>
            <p:cNvPr id="164922" name="Text Box 69"/>
            <p:cNvSpPr txBox="1">
              <a:spLocks noChangeArrowheads="1"/>
            </p:cNvSpPr>
            <p:nvPr/>
          </p:nvSpPr>
          <p:spPr bwMode="auto">
            <a:xfrm>
              <a:off x="2727325" y="4281488"/>
              <a:ext cx="382588" cy="519112"/>
            </a:xfrm>
            <a:prstGeom prst="rect">
              <a:avLst/>
            </a:prstGeom>
            <a:noFill/>
            <a:ln w="9525">
              <a:noFill/>
              <a:miter lim="800000"/>
              <a:headEnd/>
              <a:tailEnd/>
            </a:ln>
          </p:spPr>
          <p:txBody>
            <a:bodyPr wrap="none">
              <a:spAutoFit/>
            </a:bodyPr>
            <a:lstStyle/>
            <a:p>
              <a:r>
                <a:rPr lang="en-US"/>
                <a:t>8</a:t>
              </a:r>
            </a:p>
          </p:txBody>
        </p:sp>
        <p:sp>
          <p:nvSpPr>
            <p:cNvPr id="164923" name="Text Box 70"/>
            <p:cNvSpPr txBox="1">
              <a:spLocks noChangeArrowheads="1"/>
            </p:cNvSpPr>
            <p:nvPr/>
          </p:nvSpPr>
          <p:spPr bwMode="auto">
            <a:xfrm>
              <a:off x="3717925" y="3570288"/>
              <a:ext cx="382588" cy="519112"/>
            </a:xfrm>
            <a:prstGeom prst="rect">
              <a:avLst/>
            </a:prstGeom>
            <a:noFill/>
            <a:ln w="9525">
              <a:noFill/>
              <a:miter lim="800000"/>
              <a:headEnd/>
              <a:tailEnd/>
            </a:ln>
          </p:spPr>
          <p:txBody>
            <a:bodyPr wrap="none">
              <a:spAutoFit/>
            </a:bodyPr>
            <a:lstStyle/>
            <a:p>
              <a:r>
                <a:rPr lang="en-US"/>
                <a:t>2</a:t>
              </a:r>
            </a:p>
          </p:txBody>
        </p:sp>
        <p:sp>
          <p:nvSpPr>
            <p:cNvPr id="164924" name="Text Box 71"/>
            <p:cNvSpPr txBox="1">
              <a:spLocks noChangeArrowheads="1"/>
            </p:cNvSpPr>
            <p:nvPr/>
          </p:nvSpPr>
          <p:spPr bwMode="auto">
            <a:xfrm>
              <a:off x="4648200" y="3657600"/>
              <a:ext cx="382588" cy="519113"/>
            </a:xfrm>
            <a:prstGeom prst="rect">
              <a:avLst/>
            </a:prstGeom>
            <a:noFill/>
            <a:ln w="9525">
              <a:noFill/>
              <a:miter lim="800000"/>
              <a:headEnd/>
              <a:tailEnd/>
            </a:ln>
          </p:spPr>
          <p:txBody>
            <a:bodyPr wrap="none">
              <a:spAutoFit/>
            </a:bodyPr>
            <a:lstStyle/>
            <a:p>
              <a:r>
                <a:rPr lang="en-US"/>
                <a:t>2</a:t>
              </a:r>
            </a:p>
          </p:txBody>
        </p:sp>
        <p:sp>
          <p:nvSpPr>
            <p:cNvPr id="164925" name="Text Box 72"/>
            <p:cNvSpPr txBox="1">
              <a:spLocks noChangeArrowheads="1"/>
            </p:cNvSpPr>
            <p:nvPr/>
          </p:nvSpPr>
          <p:spPr bwMode="auto">
            <a:xfrm>
              <a:off x="5851525" y="3722688"/>
              <a:ext cx="501650" cy="519112"/>
            </a:xfrm>
            <a:prstGeom prst="rect">
              <a:avLst/>
            </a:prstGeom>
            <a:noFill/>
            <a:ln w="9525">
              <a:noFill/>
              <a:miter lim="800000"/>
              <a:headEnd/>
              <a:tailEnd/>
            </a:ln>
          </p:spPr>
          <p:txBody>
            <a:bodyPr wrap="none">
              <a:spAutoFit/>
            </a:bodyPr>
            <a:lstStyle/>
            <a:p>
              <a:r>
                <a:rPr lang="en-US"/>
                <a:t>-6</a:t>
              </a:r>
            </a:p>
          </p:txBody>
        </p:sp>
        <p:sp>
          <p:nvSpPr>
            <p:cNvPr id="164926" name="Text Box 73"/>
            <p:cNvSpPr txBox="1">
              <a:spLocks noChangeArrowheads="1"/>
            </p:cNvSpPr>
            <p:nvPr/>
          </p:nvSpPr>
          <p:spPr bwMode="auto">
            <a:xfrm>
              <a:off x="6461125" y="4281488"/>
              <a:ext cx="382588" cy="519112"/>
            </a:xfrm>
            <a:prstGeom prst="rect">
              <a:avLst/>
            </a:prstGeom>
            <a:noFill/>
            <a:ln w="9525">
              <a:noFill/>
              <a:miter lim="800000"/>
              <a:headEnd/>
              <a:tailEnd/>
            </a:ln>
          </p:spPr>
          <p:txBody>
            <a:bodyPr wrap="none">
              <a:spAutoFit/>
            </a:bodyPr>
            <a:lstStyle/>
            <a:p>
              <a:r>
                <a:rPr lang="en-US"/>
                <a:t>3</a:t>
              </a:r>
            </a:p>
          </p:txBody>
        </p:sp>
        <p:sp>
          <p:nvSpPr>
            <p:cNvPr id="164927" name="Text Box 74"/>
            <p:cNvSpPr txBox="1">
              <a:spLocks noChangeArrowheads="1"/>
            </p:cNvSpPr>
            <p:nvPr/>
          </p:nvSpPr>
          <p:spPr bwMode="auto">
            <a:xfrm>
              <a:off x="4648200" y="4876800"/>
              <a:ext cx="382588" cy="519113"/>
            </a:xfrm>
            <a:prstGeom prst="rect">
              <a:avLst/>
            </a:prstGeom>
            <a:noFill/>
            <a:ln w="9525">
              <a:noFill/>
              <a:miter lim="800000"/>
              <a:headEnd/>
              <a:tailEnd/>
            </a:ln>
          </p:spPr>
          <p:txBody>
            <a:bodyPr wrap="none">
              <a:spAutoFit/>
            </a:bodyPr>
            <a:lstStyle/>
            <a:p>
              <a:r>
                <a:rPr lang="en-US"/>
                <a:t>2</a:t>
              </a:r>
            </a:p>
          </p:txBody>
        </p:sp>
      </p:gr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219" name="Group 83"/>
          <p:cNvGraphicFramePr>
            <a:graphicFrameLocks noGrp="1"/>
          </p:cNvGraphicFramePr>
          <p:nvPr>
            <p:ph idx="1"/>
          </p:nvPr>
        </p:nvGraphicFramePr>
        <p:xfrm>
          <a:off x="457200" y="3886200"/>
          <a:ext cx="8229600" cy="2263775"/>
        </p:xfrm>
        <a:graphic>
          <a:graphicData uri="http://schemas.openxmlformats.org/drawingml/2006/table">
            <a:tbl>
              <a:tblPr/>
              <a:tblGrid>
                <a:gridCol w="1176338"/>
                <a:gridCol w="1174750"/>
                <a:gridCol w="1176337"/>
                <a:gridCol w="1174750"/>
                <a:gridCol w="1176338"/>
                <a:gridCol w="1174750"/>
                <a:gridCol w="1176337"/>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5932" name="Slide Number Placeholder 4"/>
          <p:cNvSpPr>
            <a:spLocks noGrp="1"/>
          </p:cNvSpPr>
          <p:nvPr>
            <p:ph type="sldNum" sz="quarter" idx="12"/>
          </p:nvPr>
        </p:nvSpPr>
        <p:spPr>
          <a:noFill/>
        </p:spPr>
        <p:txBody>
          <a:bodyPr/>
          <a:lstStyle/>
          <a:p>
            <a:fld id="{62A832E9-3575-408D-AFFB-F61BF9CB9768}" type="slidenum">
              <a:rPr lang="en-US" smtClean="0"/>
              <a:pPr/>
              <a:t>122</a:t>
            </a:fld>
            <a:endParaRPr lang="en-US" smtClean="0"/>
          </a:p>
        </p:txBody>
      </p:sp>
      <p:grpSp>
        <p:nvGrpSpPr>
          <p:cNvPr id="165933" name="Group 6"/>
          <p:cNvGrpSpPr>
            <a:grpSpLocks/>
          </p:cNvGrpSpPr>
          <p:nvPr/>
        </p:nvGrpSpPr>
        <p:grpSpPr bwMode="auto">
          <a:xfrm>
            <a:off x="1600200" y="609600"/>
            <a:ext cx="5943600" cy="2816225"/>
            <a:chOff x="1905000" y="2579688"/>
            <a:chExt cx="5943600" cy="2816225"/>
          </a:xfrm>
        </p:grpSpPr>
        <p:sp>
          <p:nvSpPr>
            <p:cNvPr id="165934"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65935" name="Oval 6"/>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65936" name="Line 12"/>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p:spPr>
          <p:txBody>
            <a:bodyPr/>
            <a:lstStyle/>
            <a:p>
              <a:endParaRPr lang="en-US"/>
            </a:p>
          </p:txBody>
        </p:sp>
        <p:sp>
          <p:nvSpPr>
            <p:cNvPr id="165937" name="Oval 13"/>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65938" name="Line 15"/>
            <p:cNvSpPr>
              <a:spLocks noChangeShapeType="1"/>
            </p:cNvSpPr>
            <p:nvPr/>
          </p:nvSpPr>
          <p:spPr bwMode="auto">
            <a:xfrm flipV="1">
              <a:off x="3962400" y="2971798"/>
              <a:ext cx="1447800" cy="45719"/>
            </a:xfrm>
            <a:prstGeom prst="line">
              <a:avLst/>
            </a:prstGeom>
            <a:noFill/>
            <a:ln w="9525">
              <a:solidFill>
                <a:schemeClr val="tx1"/>
              </a:solidFill>
              <a:round/>
              <a:headEnd/>
              <a:tailEnd type="triangle" w="med" len="med"/>
            </a:ln>
          </p:spPr>
          <p:txBody>
            <a:bodyPr/>
            <a:lstStyle/>
            <a:p>
              <a:endParaRPr lang="en-US"/>
            </a:p>
          </p:txBody>
        </p:sp>
        <p:sp>
          <p:nvSpPr>
            <p:cNvPr id="165939" name="Oval 27"/>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65940" name="Oval 51"/>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65941" name="Line 53"/>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p:spPr>
          <p:txBody>
            <a:bodyPr/>
            <a:lstStyle/>
            <a:p>
              <a:endParaRPr lang="en-US"/>
            </a:p>
          </p:txBody>
        </p:sp>
        <p:sp>
          <p:nvSpPr>
            <p:cNvPr id="165942" name="Line 54"/>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p:spPr>
          <p:txBody>
            <a:bodyPr/>
            <a:lstStyle/>
            <a:p>
              <a:endParaRPr lang="en-US"/>
            </a:p>
          </p:txBody>
        </p:sp>
        <p:sp>
          <p:nvSpPr>
            <p:cNvPr id="165943" name="Line 55"/>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p:spPr>
          <p:txBody>
            <a:bodyPr/>
            <a:lstStyle/>
            <a:p>
              <a:endParaRPr lang="en-US"/>
            </a:p>
          </p:txBody>
        </p:sp>
        <p:sp>
          <p:nvSpPr>
            <p:cNvPr id="165944" name="Oval 56"/>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65945" name="Line 59"/>
            <p:cNvSpPr>
              <a:spLocks noChangeShapeType="1"/>
            </p:cNvSpPr>
            <p:nvPr/>
          </p:nvSpPr>
          <p:spPr bwMode="auto">
            <a:xfrm>
              <a:off x="4191000" y="4876800"/>
              <a:ext cx="1219200" cy="76200"/>
            </a:xfrm>
            <a:prstGeom prst="line">
              <a:avLst/>
            </a:prstGeom>
            <a:noFill/>
            <a:ln w="9525">
              <a:solidFill>
                <a:schemeClr val="tx1"/>
              </a:solidFill>
              <a:round/>
              <a:headEnd/>
              <a:tailEnd type="triangle" w="med" len="med"/>
            </a:ln>
          </p:spPr>
          <p:txBody>
            <a:bodyPr/>
            <a:lstStyle/>
            <a:p>
              <a:endParaRPr lang="en-US"/>
            </a:p>
          </p:txBody>
        </p:sp>
        <p:sp>
          <p:nvSpPr>
            <p:cNvPr id="165946" name="Line 61"/>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p:spPr>
          <p:txBody>
            <a:bodyPr/>
            <a:lstStyle/>
            <a:p>
              <a:endParaRPr lang="en-US"/>
            </a:p>
          </p:txBody>
        </p:sp>
        <p:sp>
          <p:nvSpPr>
            <p:cNvPr id="165947" name="Line 62"/>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p:spPr>
          <p:txBody>
            <a:bodyPr/>
            <a:lstStyle/>
            <a:p>
              <a:endParaRPr lang="en-US"/>
            </a:p>
          </p:txBody>
        </p:sp>
        <p:sp>
          <p:nvSpPr>
            <p:cNvPr id="165948" name="Line 63"/>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p:spPr>
          <p:txBody>
            <a:bodyPr/>
            <a:lstStyle/>
            <a:p>
              <a:endParaRPr lang="en-US"/>
            </a:p>
          </p:txBody>
        </p:sp>
        <p:sp>
          <p:nvSpPr>
            <p:cNvPr id="165949" name="Line 64"/>
            <p:cNvSpPr>
              <a:spLocks noChangeShapeType="1"/>
            </p:cNvSpPr>
            <p:nvPr/>
          </p:nvSpPr>
          <p:spPr bwMode="auto">
            <a:xfrm>
              <a:off x="3886200" y="3276600"/>
              <a:ext cx="1447800" cy="1371600"/>
            </a:xfrm>
            <a:prstGeom prst="line">
              <a:avLst/>
            </a:prstGeom>
            <a:noFill/>
            <a:ln w="9525">
              <a:solidFill>
                <a:schemeClr val="tx1"/>
              </a:solidFill>
              <a:round/>
              <a:headEnd/>
              <a:tailEnd type="triangle" w="med" len="med"/>
            </a:ln>
          </p:spPr>
          <p:txBody>
            <a:bodyPr/>
            <a:lstStyle/>
            <a:p>
              <a:endParaRPr lang="en-US"/>
            </a:p>
          </p:txBody>
        </p:sp>
        <p:sp>
          <p:nvSpPr>
            <p:cNvPr id="165950" name="Text Box 65"/>
            <p:cNvSpPr txBox="1">
              <a:spLocks noChangeArrowheads="1"/>
            </p:cNvSpPr>
            <p:nvPr/>
          </p:nvSpPr>
          <p:spPr bwMode="auto">
            <a:xfrm>
              <a:off x="2727325" y="2960688"/>
              <a:ext cx="382588" cy="519112"/>
            </a:xfrm>
            <a:prstGeom prst="rect">
              <a:avLst/>
            </a:prstGeom>
            <a:noFill/>
            <a:ln w="9525">
              <a:noFill/>
              <a:miter lim="800000"/>
              <a:headEnd/>
              <a:tailEnd/>
            </a:ln>
          </p:spPr>
          <p:txBody>
            <a:bodyPr wrap="none">
              <a:spAutoFit/>
            </a:bodyPr>
            <a:lstStyle/>
            <a:p>
              <a:r>
                <a:rPr lang="en-US"/>
                <a:t>7</a:t>
              </a:r>
            </a:p>
          </p:txBody>
        </p:sp>
        <p:sp>
          <p:nvSpPr>
            <p:cNvPr id="165951" name="Text Box 66"/>
            <p:cNvSpPr txBox="1">
              <a:spLocks noChangeArrowheads="1"/>
            </p:cNvSpPr>
            <p:nvPr/>
          </p:nvSpPr>
          <p:spPr bwMode="auto">
            <a:xfrm>
              <a:off x="4479925" y="2579688"/>
              <a:ext cx="382588" cy="519112"/>
            </a:xfrm>
            <a:prstGeom prst="rect">
              <a:avLst/>
            </a:prstGeom>
            <a:noFill/>
            <a:ln w="9525">
              <a:noFill/>
              <a:miter lim="800000"/>
              <a:headEnd/>
              <a:tailEnd/>
            </a:ln>
          </p:spPr>
          <p:txBody>
            <a:bodyPr wrap="none">
              <a:spAutoFit/>
            </a:bodyPr>
            <a:lstStyle/>
            <a:p>
              <a:r>
                <a:rPr lang="en-US"/>
                <a:t>4</a:t>
              </a:r>
            </a:p>
          </p:txBody>
        </p:sp>
        <p:sp>
          <p:nvSpPr>
            <p:cNvPr id="165952" name="Text Box 67"/>
            <p:cNvSpPr txBox="1">
              <a:spLocks noChangeArrowheads="1"/>
            </p:cNvSpPr>
            <p:nvPr/>
          </p:nvSpPr>
          <p:spPr bwMode="auto">
            <a:xfrm>
              <a:off x="6384925" y="2808288"/>
              <a:ext cx="382588" cy="519112"/>
            </a:xfrm>
            <a:prstGeom prst="rect">
              <a:avLst/>
            </a:prstGeom>
            <a:noFill/>
            <a:ln w="9525">
              <a:noFill/>
              <a:miter lim="800000"/>
              <a:headEnd/>
              <a:tailEnd/>
            </a:ln>
          </p:spPr>
          <p:txBody>
            <a:bodyPr wrap="none">
              <a:spAutoFit/>
            </a:bodyPr>
            <a:lstStyle/>
            <a:p>
              <a:r>
                <a:rPr lang="en-US"/>
                <a:t>2</a:t>
              </a:r>
            </a:p>
          </p:txBody>
        </p:sp>
        <p:sp>
          <p:nvSpPr>
            <p:cNvPr id="165953" name="Text Box 68"/>
            <p:cNvSpPr txBox="1">
              <a:spLocks noChangeArrowheads="1"/>
            </p:cNvSpPr>
            <p:nvPr/>
          </p:nvSpPr>
          <p:spPr bwMode="auto">
            <a:xfrm>
              <a:off x="5029200" y="3048000"/>
              <a:ext cx="382588" cy="519113"/>
            </a:xfrm>
            <a:prstGeom prst="rect">
              <a:avLst/>
            </a:prstGeom>
            <a:noFill/>
            <a:ln w="9525">
              <a:noFill/>
              <a:miter lim="800000"/>
              <a:headEnd/>
              <a:tailEnd/>
            </a:ln>
          </p:spPr>
          <p:txBody>
            <a:bodyPr wrap="none">
              <a:spAutoFit/>
            </a:bodyPr>
            <a:lstStyle/>
            <a:p>
              <a:r>
                <a:rPr lang="en-US"/>
                <a:t>1</a:t>
              </a:r>
            </a:p>
          </p:txBody>
        </p:sp>
        <p:sp>
          <p:nvSpPr>
            <p:cNvPr id="165954" name="Text Box 69"/>
            <p:cNvSpPr txBox="1">
              <a:spLocks noChangeArrowheads="1"/>
            </p:cNvSpPr>
            <p:nvPr/>
          </p:nvSpPr>
          <p:spPr bwMode="auto">
            <a:xfrm>
              <a:off x="2727325" y="4281488"/>
              <a:ext cx="382588" cy="519112"/>
            </a:xfrm>
            <a:prstGeom prst="rect">
              <a:avLst/>
            </a:prstGeom>
            <a:noFill/>
            <a:ln w="9525">
              <a:noFill/>
              <a:miter lim="800000"/>
              <a:headEnd/>
              <a:tailEnd/>
            </a:ln>
          </p:spPr>
          <p:txBody>
            <a:bodyPr wrap="none">
              <a:spAutoFit/>
            </a:bodyPr>
            <a:lstStyle/>
            <a:p>
              <a:r>
                <a:rPr lang="en-US"/>
                <a:t>8</a:t>
              </a:r>
            </a:p>
          </p:txBody>
        </p:sp>
        <p:sp>
          <p:nvSpPr>
            <p:cNvPr id="165955" name="Text Box 70"/>
            <p:cNvSpPr txBox="1">
              <a:spLocks noChangeArrowheads="1"/>
            </p:cNvSpPr>
            <p:nvPr/>
          </p:nvSpPr>
          <p:spPr bwMode="auto">
            <a:xfrm>
              <a:off x="3717925" y="3570288"/>
              <a:ext cx="382588" cy="519112"/>
            </a:xfrm>
            <a:prstGeom prst="rect">
              <a:avLst/>
            </a:prstGeom>
            <a:noFill/>
            <a:ln w="9525">
              <a:noFill/>
              <a:miter lim="800000"/>
              <a:headEnd/>
              <a:tailEnd/>
            </a:ln>
          </p:spPr>
          <p:txBody>
            <a:bodyPr wrap="none">
              <a:spAutoFit/>
            </a:bodyPr>
            <a:lstStyle/>
            <a:p>
              <a:r>
                <a:rPr lang="en-US"/>
                <a:t>2</a:t>
              </a:r>
            </a:p>
          </p:txBody>
        </p:sp>
        <p:sp>
          <p:nvSpPr>
            <p:cNvPr id="165956" name="Text Box 71"/>
            <p:cNvSpPr txBox="1">
              <a:spLocks noChangeArrowheads="1"/>
            </p:cNvSpPr>
            <p:nvPr/>
          </p:nvSpPr>
          <p:spPr bwMode="auto">
            <a:xfrm>
              <a:off x="4648200" y="3657600"/>
              <a:ext cx="382588" cy="519113"/>
            </a:xfrm>
            <a:prstGeom prst="rect">
              <a:avLst/>
            </a:prstGeom>
            <a:noFill/>
            <a:ln w="9525">
              <a:noFill/>
              <a:miter lim="800000"/>
              <a:headEnd/>
              <a:tailEnd/>
            </a:ln>
          </p:spPr>
          <p:txBody>
            <a:bodyPr wrap="none">
              <a:spAutoFit/>
            </a:bodyPr>
            <a:lstStyle/>
            <a:p>
              <a:r>
                <a:rPr lang="en-US"/>
                <a:t>2</a:t>
              </a:r>
            </a:p>
          </p:txBody>
        </p:sp>
        <p:sp>
          <p:nvSpPr>
            <p:cNvPr id="165957" name="Text Box 72"/>
            <p:cNvSpPr txBox="1">
              <a:spLocks noChangeArrowheads="1"/>
            </p:cNvSpPr>
            <p:nvPr/>
          </p:nvSpPr>
          <p:spPr bwMode="auto">
            <a:xfrm>
              <a:off x="5851525" y="3722688"/>
              <a:ext cx="501650" cy="519112"/>
            </a:xfrm>
            <a:prstGeom prst="rect">
              <a:avLst/>
            </a:prstGeom>
            <a:noFill/>
            <a:ln w="9525">
              <a:noFill/>
              <a:miter lim="800000"/>
              <a:headEnd/>
              <a:tailEnd/>
            </a:ln>
          </p:spPr>
          <p:txBody>
            <a:bodyPr wrap="none">
              <a:spAutoFit/>
            </a:bodyPr>
            <a:lstStyle/>
            <a:p>
              <a:r>
                <a:rPr lang="en-US"/>
                <a:t>-6</a:t>
              </a:r>
            </a:p>
          </p:txBody>
        </p:sp>
        <p:sp>
          <p:nvSpPr>
            <p:cNvPr id="165958" name="Text Box 73"/>
            <p:cNvSpPr txBox="1">
              <a:spLocks noChangeArrowheads="1"/>
            </p:cNvSpPr>
            <p:nvPr/>
          </p:nvSpPr>
          <p:spPr bwMode="auto">
            <a:xfrm>
              <a:off x="6461125" y="4281488"/>
              <a:ext cx="382588" cy="519112"/>
            </a:xfrm>
            <a:prstGeom prst="rect">
              <a:avLst/>
            </a:prstGeom>
            <a:noFill/>
            <a:ln w="9525">
              <a:noFill/>
              <a:miter lim="800000"/>
              <a:headEnd/>
              <a:tailEnd/>
            </a:ln>
          </p:spPr>
          <p:txBody>
            <a:bodyPr wrap="none">
              <a:spAutoFit/>
            </a:bodyPr>
            <a:lstStyle/>
            <a:p>
              <a:r>
                <a:rPr lang="en-US"/>
                <a:t>3</a:t>
              </a:r>
            </a:p>
          </p:txBody>
        </p:sp>
        <p:sp>
          <p:nvSpPr>
            <p:cNvPr id="165959" name="Text Box 74"/>
            <p:cNvSpPr txBox="1">
              <a:spLocks noChangeArrowheads="1"/>
            </p:cNvSpPr>
            <p:nvPr/>
          </p:nvSpPr>
          <p:spPr bwMode="auto">
            <a:xfrm>
              <a:off x="4648200" y="4876800"/>
              <a:ext cx="382588" cy="519113"/>
            </a:xfrm>
            <a:prstGeom prst="rect">
              <a:avLst/>
            </a:prstGeom>
            <a:noFill/>
            <a:ln w="9525">
              <a:noFill/>
              <a:miter lim="800000"/>
              <a:headEnd/>
              <a:tailEnd/>
            </a:ln>
          </p:spPr>
          <p:txBody>
            <a:bodyPr wrap="none">
              <a:spAutoFit/>
            </a:bodyPr>
            <a:lstStyle/>
            <a:p>
              <a:r>
                <a:rPr lang="en-US"/>
                <a:t>2</a:t>
              </a:r>
            </a:p>
          </p:txBody>
        </p:sp>
      </p:gr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219" name="Group 83"/>
          <p:cNvGraphicFramePr>
            <a:graphicFrameLocks noGrp="1"/>
          </p:cNvGraphicFramePr>
          <p:nvPr>
            <p:ph idx="1"/>
          </p:nvPr>
        </p:nvGraphicFramePr>
        <p:xfrm>
          <a:off x="457200" y="3276600"/>
          <a:ext cx="8229600" cy="2828925"/>
        </p:xfrm>
        <a:graphic>
          <a:graphicData uri="http://schemas.openxmlformats.org/drawingml/2006/table">
            <a:tbl>
              <a:tblPr/>
              <a:tblGrid>
                <a:gridCol w="1176338"/>
                <a:gridCol w="1174750"/>
                <a:gridCol w="1176337"/>
                <a:gridCol w="1174750"/>
                <a:gridCol w="1176338"/>
                <a:gridCol w="1174750"/>
                <a:gridCol w="1176337"/>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6964" name="Slide Number Placeholder 4"/>
          <p:cNvSpPr>
            <a:spLocks noGrp="1"/>
          </p:cNvSpPr>
          <p:nvPr>
            <p:ph type="sldNum" sz="quarter" idx="12"/>
          </p:nvPr>
        </p:nvSpPr>
        <p:spPr>
          <a:noFill/>
        </p:spPr>
        <p:txBody>
          <a:bodyPr/>
          <a:lstStyle/>
          <a:p>
            <a:fld id="{AFC52F26-95B5-40C2-A545-CCC2DCB5E0A0}" type="slidenum">
              <a:rPr lang="en-US" smtClean="0"/>
              <a:pPr/>
              <a:t>123</a:t>
            </a:fld>
            <a:endParaRPr lang="en-US" smtClean="0"/>
          </a:p>
        </p:txBody>
      </p:sp>
      <p:grpSp>
        <p:nvGrpSpPr>
          <p:cNvPr id="166965" name="Group 6"/>
          <p:cNvGrpSpPr>
            <a:grpSpLocks/>
          </p:cNvGrpSpPr>
          <p:nvPr/>
        </p:nvGrpSpPr>
        <p:grpSpPr bwMode="auto">
          <a:xfrm>
            <a:off x="1600200" y="152400"/>
            <a:ext cx="5943600" cy="2816225"/>
            <a:chOff x="1905000" y="2579688"/>
            <a:chExt cx="5943600" cy="2816225"/>
          </a:xfrm>
        </p:grpSpPr>
        <p:sp>
          <p:nvSpPr>
            <p:cNvPr id="166966"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66967" name="Oval 6"/>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66968" name="Line 12"/>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p:spPr>
          <p:txBody>
            <a:bodyPr/>
            <a:lstStyle/>
            <a:p>
              <a:endParaRPr lang="en-US"/>
            </a:p>
          </p:txBody>
        </p:sp>
        <p:sp>
          <p:nvSpPr>
            <p:cNvPr id="166969" name="Oval 13"/>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66970" name="Line 15"/>
            <p:cNvSpPr>
              <a:spLocks noChangeShapeType="1"/>
            </p:cNvSpPr>
            <p:nvPr/>
          </p:nvSpPr>
          <p:spPr bwMode="auto">
            <a:xfrm flipV="1">
              <a:off x="3962400" y="2971798"/>
              <a:ext cx="1447800" cy="45719"/>
            </a:xfrm>
            <a:prstGeom prst="line">
              <a:avLst/>
            </a:prstGeom>
            <a:noFill/>
            <a:ln w="9525">
              <a:solidFill>
                <a:schemeClr val="tx1"/>
              </a:solidFill>
              <a:round/>
              <a:headEnd/>
              <a:tailEnd type="triangle" w="med" len="med"/>
            </a:ln>
          </p:spPr>
          <p:txBody>
            <a:bodyPr/>
            <a:lstStyle/>
            <a:p>
              <a:endParaRPr lang="en-US"/>
            </a:p>
          </p:txBody>
        </p:sp>
        <p:sp>
          <p:nvSpPr>
            <p:cNvPr id="166971" name="Oval 27"/>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66972" name="Oval 51"/>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66973" name="Line 53"/>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p:spPr>
          <p:txBody>
            <a:bodyPr/>
            <a:lstStyle/>
            <a:p>
              <a:endParaRPr lang="en-US"/>
            </a:p>
          </p:txBody>
        </p:sp>
        <p:sp>
          <p:nvSpPr>
            <p:cNvPr id="166974" name="Line 54"/>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p:spPr>
          <p:txBody>
            <a:bodyPr/>
            <a:lstStyle/>
            <a:p>
              <a:endParaRPr lang="en-US"/>
            </a:p>
          </p:txBody>
        </p:sp>
        <p:sp>
          <p:nvSpPr>
            <p:cNvPr id="166975" name="Line 55"/>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p:spPr>
          <p:txBody>
            <a:bodyPr/>
            <a:lstStyle/>
            <a:p>
              <a:endParaRPr lang="en-US"/>
            </a:p>
          </p:txBody>
        </p:sp>
        <p:sp>
          <p:nvSpPr>
            <p:cNvPr id="166976" name="Oval 56"/>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66977" name="Line 59"/>
            <p:cNvSpPr>
              <a:spLocks noChangeShapeType="1"/>
            </p:cNvSpPr>
            <p:nvPr/>
          </p:nvSpPr>
          <p:spPr bwMode="auto">
            <a:xfrm>
              <a:off x="4191000" y="4876800"/>
              <a:ext cx="1219200" cy="76200"/>
            </a:xfrm>
            <a:prstGeom prst="line">
              <a:avLst/>
            </a:prstGeom>
            <a:noFill/>
            <a:ln w="9525">
              <a:solidFill>
                <a:schemeClr val="tx1"/>
              </a:solidFill>
              <a:round/>
              <a:headEnd/>
              <a:tailEnd type="triangle" w="med" len="med"/>
            </a:ln>
          </p:spPr>
          <p:txBody>
            <a:bodyPr/>
            <a:lstStyle/>
            <a:p>
              <a:endParaRPr lang="en-US"/>
            </a:p>
          </p:txBody>
        </p:sp>
        <p:sp>
          <p:nvSpPr>
            <p:cNvPr id="166978" name="Line 61"/>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p:spPr>
          <p:txBody>
            <a:bodyPr/>
            <a:lstStyle/>
            <a:p>
              <a:endParaRPr lang="en-US"/>
            </a:p>
          </p:txBody>
        </p:sp>
        <p:sp>
          <p:nvSpPr>
            <p:cNvPr id="166979" name="Line 62"/>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p:spPr>
          <p:txBody>
            <a:bodyPr/>
            <a:lstStyle/>
            <a:p>
              <a:endParaRPr lang="en-US"/>
            </a:p>
          </p:txBody>
        </p:sp>
        <p:sp>
          <p:nvSpPr>
            <p:cNvPr id="166980" name="Line 63"/>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p:spPr>
          <p:txBody>
            <a:bodyPr/>
            <a:lstStyle/>
            <a:p>
              <a:endParaRPr lang="en-US"/>
            </a:p>
          </p:txBody>
        </p:sp>
        <p:sp>
          <p:nvSpPr>
            <p:cNvPr id="166981" name="Line 64"/>
            <p:cNvSpPr>
              <a:spLocks noChangeShapeType="1"/>
            </p:cNvSpPr>
            <p:nvPr/>
          </p:nvSpPr>
          <p:spPr bwMode="auto">
            <a:xfrm>
              <a:off x="3886200" y="3276600"/>
              <a:ext cx="1447800" cy="1371600"/>
            </a:xfrm>
            <a:prstGeom prst="line">
              <a:avLst/>
            </a:prstGeom>
            <a:noFill/>
            <a:ln w="9525">
              <a:solidFill>
                <a:schemeClr val="tx1"/>
              </a:solidFill>
              <a:round/>
              <a:headEnd/>
              <a:tailEnd type="triangle" w="med" len="med"/>
            </a:ln>
          </p:spPr>
          <p:txBody>
            <a:bodyPr/>
            <a:lstStyle/>
            <a:p>
              <a:endParaRPr lang="en-US"/>
            </a:p>
          </p:txBody>
        </p:sp>
        <p:sp>
          <p:nvSpPr>
            <p:cNvPr id="166982" name="Text Box 65"/>
            <p:cNvSpPr txBox="1">
              <a:spLocks noChangeArrowheads="1"/>
            </p:cNvSpPr>
            <p:nvPr/>
          </p:nvSpPr>
          <p:spPr bwMode="auto">
            <a:xfrm>
              <a:off x="2727325" y="2960688"/>
              <a:ext cx="382588" cy="519112"/>
            </a:xfrm>
            <a:prstGeom prst="rect">
              <a:avLst/>
            </a:prstGeom>
            <a:noFill/>
            <a:ln w="9525">
              <a:noFill/>
              <a:miter lim="800000"/>
              <a:headEnd/>
              <a:tailEnd/>
            </a:ln>
          </p:spPr>
          <p:txBody>
            <a:bodyPr wrap="none">
              <a:spAutoFit/>
            </a:bodyPr>
            <a:lstStyle/>
            <a:p>
              <a:r>
                <a:rPr lang="en-US"/>
                <a:t>7</a:t>
              </a:r>
            </a:p>
          </p:txBody>
        </p:sp>
        <p:sp>
          <p:nvSpPr>
            <p:cNvPr id="166983" name="Text Box 66"/>
            <p:cNvSpPr txBox="1">
              <a:spLocks noChangeArrowheads="1"/>
            </p:cNvSpPr>
            <p:nvPr/>
          </p:nvSpPr>
          <p:spPr bwMode="auto">
            <a:xfrm>
              <a:off x="4479925" y="2579688"/>
              <a:ext cx="382588" cy="519112"/>
            </a:xfrm>
            <a:prstGeom prst="rect">
              <a:avLst/>
            </a:prstGeom>
            <a:noFill/>
            <a:ln w="9525">
              <a:noFill/>
              <a:miter lim="800000"/>
              <a:headEnd/>
              <a:tailEnd/>
            </a:ln>
          </p:spPr>
          <p:txBody>
            <a:bodyPr wrap="none">
              <a:spAutoFit/>
            </a:bodyPr>
            <a:lstStyle/>
            <a:p>
              <a:r>
                <a:rPr lang="en-US"/>
                <a:t>4</a:t>
              </a:r>
            </a:p>
          </p:txBody>
        </p:sp>
        <p:sp>
          <p:nvSpPr>
            <p:cNvPr id="166984" name="Text Box 67"/>
            <p:cNvSpPr txBox="1">
              <a:spLocks noChangeArrowheads="1"/>
            </p:cNvSpPr>
            <p:nvPr/>
          </p:nvSpPr>
          <p:spPr bwMode="auto">
            <a:xfrm>
              <a:off x="6384925" y="2808288"/>
              <a:ext cx="382588" cy="519112"/>
            </a:xfrm>
            <a:prstGeom prst="rect">
              <a:avLst/>
            </a:prstGeom>
            <a:noFill/>
            <a:ln w="9525">
              <a:noFill/>
              <a:miter lim="800000"/>
              <a:headEnd/>
              <a:tailEnd/>
            </a:ln>
          </p:spPr>
          <p:txBody>
            <a:bodyPr wrap="none">
              <a:spAutoFit/>
            </a:bodyPr>
            <a:lstStyle/>
            <a:p>
              <a:r>
                <a:rPr lang="en-US"/>
                <a:t>2</a:t>
              </a:r>
            </a:p>
          </p:txBody>
        </p:sp>
        <p:sp>
          <p:nvSpPr>
            <p:cNvPr id="166985" name="Text Box 68"/>
            <p:cNvSpPr txBox="1">
              <a:spLocks noChangeArrowheads="1"/>
            </p:cNvSpPr>
            <p:nvPr/>
          </p:nvSpPr>
          <p:spPr bwMode="auto">
            <a:xfrm>
              <a:off x="5029200" y="3048000"/>
              <a:ext cx="382588" cy="519113"/>
            </a:xfrm>
            <a:prstGeom prst="rect">
              <a:avLst/>
            </a:prstGeom>
            <a:noFill/>
            <a:ln w="9525">
              <a:noFill/>
              <a:miter lim="800000"/>
              <a:headEnd/>
              <a:tailEnd/>
            </a:ln>
          </p:spPr>
          <p:txBody>
            <a:bodyPr wrap="none">
              <a:spAutoFit/>
            </a:bodyPr>
            <a:lstStyle/>
            <a:p>
              <a:r>
                <a:rPr lang="en-US"/>
                <a:t>1</a:t>
              </a:r>
            </a:p>
          </p:txBody>
        </p:sp>
        <p:sp>
          <p:nvSpPr>
            <p:cNvPr id="166986" name="Text Box 69"/>
            <p:cNvSpPr txBox="1">
              <a:spLocks noChangeArrowheads="1"/>
            </p:cNvSpPr>
            <p:nvPr/>
          </p:nvSpPr>
          <p:spPr bwMode="auto">
            <a:xfrm>
              <a:off x="2727325" y="4281488"/>
              <a:ext cx="382588" cy="519112"/>
            </a:xfrm>
            <a:prstGeom prst="rect">
              <a:avLst/>
            </a:prstGeom>
            <a:noFill/>
            <a:ln w="9525">
              <a:noFill/>
              <a:miter lim="800000"/>
              <a:headEnd/>
              <a:tailEnd/>
            </a:ln>
          </p:spPr>
          <p:txBody>
            <a:bodyPr wrap="none">
              <a:spAutoFit/>
            </a:bodyPr>
            <a:lstStyle/>
            <a:p>
              <a:r>
                <a:rPr lang="en-US"/>
                <a:t>8</a:t>
              </a:r>
            </a:p>
          </p:txBody>
        </p:sp>
        <p:sp>
          <p:nvSpPr>
            <p:cNvPr id="166987" name="Text Box 70"/>
            <p:cNvSpPr txBox="1">
              <a:spLocks noChangeArrowheads="1"/>
            </p:cNvSpPr>
            <p:nvPr/>
          </p:nvSpPr>
          <p:spPr bwMode="auto">
            <a:xfrm>
              <a:off x="3717925" y="3570288"/>
              <a:ext cx="382588" cy="519112"/>
            </a:xfrm>
            <a:prstGeom prst="rect">
              <a:avLst/>
            </a:prstGeom>
            <a:noFill/>
            <a:ln w="9525">
              <a:noFill/>
              <a:miter lim="800000"/>
              <a:headEnd/>
              <a:tailEnd/>
            </a:ln>
          </p:spPr>
          <p:txBody>
            <a:bodyPr wrap="none">
              <a:spAutoFit/>
            </a:bodyPr>
            <a:lstStyle/>
            <a:p>
              <a:r>
                <a:rPr lang="en-US"/>
                <a:t>2</a:t>
              </a:r>
            </a:p>
          </p:txBody>
        </p:sp>
        <p:sp>
          <p:nvSpPr>
            <p:cNvPr id="166988" name="Text Box 71"/>
            <p:cNvSpPr txBox="1">
              <a:spLocks noChangeArrowheads="1"/>
            </p:cNvSpPr>
            <p:nvPr/>
          </p:nvSpPr>
          <p:spPr bwMode="auto">
            <a:xfrm>
              <a:off x="4648200" y="3657600"/>
              <a:ext cx="382588" cy="519113"/>
            </a:xfrm>
            <a:prstGeom prst="rect">
              <a:avLst/>
            </a:prstGeom>
            <a:noFill/>
            <a:ln w="9525">
              <a:noFill/>
              <a:miter lim="800000"/>
              <a:headEnd/>
              <a:tailEnd/>
            </a:ln>
          </p:spPr>
          <p:txBody>
            <a:bodyPr wrap="none">
              <a:spAutoFit/>
            </a:bodyPr>
            <a:lstStyle/>
            <a:p>
              <a:r>
                <a:rPr lang="en-US"/>
                <a:t>2</a:t>
              </a:r>
            </a:p>
          </p:txBody>
        </p:sp>
        <p:sp>
          <p:nvSpPr>
            <p:cNvPr id="166989" name="Text Box 72"/>
            <p:cNvSpPr txBox="1">
              <a:spLocks noChangeArrowheads="1"/>
            </p:cNvSpPr>
            <p:nvPr/>
          </p:nvSpPr>
          <p:spPr bwMode="auto">
            <a:xfrm>
              <a:off x="5851525" y="3722688"/>
              <a:ext cx="501650" cy="519112"/>
            </a:xfrm>
            <a:prstGeom prst="rect">
              <a:avLst/>
            </a:prstGeom>
            <a:noFill/>
            <a:ln w="9525">
              <a:noFill/>
              <a:miter lim="800000"/>
              <a:headEnd/>
              <a:tailEnd/>
            </a:ln>
          </p:spPr>
          <p:txBody>
            <a:bodyPr wrap="none">
              <a:spAutoFit/>
            </a:bodyPr>
            <a:lstStyle/>
            <a:p>
              <a:r>
                <a:rPr lang="en-US"/>
                <a:t>-6</a:t>
              </a:r>
            </a:p>
          </p:txBody>
        </p:sp>
        <p:sp>
          <p:nvSpPr>
            <p:cNvPr id="166990" name="Text Box 73"/>
            <p:cNvSpPr txBox="1">
              <a:spLocks noChangeArrowheads="1"/>
            </p:cNvSpPr>
            <p:nvPr/>
          </p:nvSpPr>
          <p:spPr bwMode="auto">
            <a:xfrm>
              <a:off x="6461125" y="4281488"/>
              <a:ext cx="382588" cy="519112"/>
            </a:xfrm>
            <a:prstGeom prst="rect">
              <a:avLst/>
            </a:prstGeom>
            <a:noFill/>
            <a:ln w="9525">
              <a:noFill/>
              <a:miter lim="800000"/>
              <a:headEnd/>
              <a:tailEnd/>
            </a:ln>
          </p:spPr>
          <p:txBody>
            <a:bodyPr wrap="none">
              <a:spAutoFit/>
            </a:bodyPr>
            <a:lstStyle/>
            <a:p>
              <a:r>
                <a:rPr lang="en-US"/>
                <a:t>3</a:t>
              </a:r>
            </a:p>
          </p:txBody>
        </p:sp>
        <p:sp>
          <p:nvSpPr>
            <p:cNvPr id="166991" name="Text Box 74"/>
            <p:cNvSpPr txBox="1">
              <a:spLocks noChangeArrowheads="1"/>
            </p:cNvSpPr>
            <p:nvPr/>
          </p:nvSpPr>
          <p:spPr bwMode="auto">
            <a:xfrm>
              <a:off x="4648200" y="4876800"/>
              <a:ext cx="382588" cy="519113"/>
            </a:xfrm>
            <a:prstGeom prst="rect">
              <a:avLst/>
            </a:prstGeom>
            <a:noFill/>
            <a:ln w="9525">
              <a:noFill/>
              <a:miter lim="800000"/>
              <a:headEnd/>
              <a:tailEnd/>
            </a:ln>
          </p:spPr>
          <p:txBody>
            <a:bodyPr wrap="none">
              <a:spAutoFit/>
            </a:bodyPr>
            <a:lstStyle/>
            <a:p>
              <a:r>
                <a:rPr lang="en-US"/>
                <a:t>2</a:t>
              </a:r>
            </a:p>
          </p:txBody>
        </p:sp>
      </p:gr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219" name="Group 83"/>
          <p:cNvGraphicFramePr>
            <a:graphicFrameLocks noGrp="1"/>
          </p:cNvGraphicFramePr>
          <p:nvPr>
            <p:ph idx="1"/>
          </p:nvPr>
        </p:nvGraphicFramePr>
        <p:xfrm>
          <a:off x="457200" y="2778125"/>
          <a:ext cx="8229600" cy="3394075"/>
        </p:xfrm>
        <a:graphic>
          <a:graphicData uri="http://schemas.openxmlformats.org/drawingml/2006/table">
            <a:tbl>
              <a:tblPr/>
              <a:tblGrid>
                <a:gridCol w="1176338"/>
                <a:gridCol w="1174750"/>
                <a:gridCol w="1176337"/>
                <a:gridCol w="1174750"/>
                <a:gridCol w="1176338"/>
                <a:gridCol w="1174750"/>
                <a:gridCol w="1176337"/>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7996" name="Slide Number Placeholder 4"/>
          <p:cNvSpPr>
            <a:spLocks noGrp="1"/>
          </p:cNvSpPr>
          <p:nvPr>
            <p:ph type="sldNum" sz="quarter" idx="12"/>
          </p:nvPr>
        </p:nvSpPr>
        <p:spPr>
          <a:noFill/>
        </p:spPr>
        <p:txBody>
          <a:bodyPr/>
          <a:lstStyle/>
          <a:p>
            <a:fld id="{D3A7FE7D-69D6-45D7-B846-BD32363744E8}" type="slidenum">
              <a:rPr lang="en-US" smtClean="0"/>
              <a:pPr/>
              <a:t>124</a:t>
            </a:fld>
            <a:endParaRPr lang="en-US" smtClean="0"/>
          </a:p>
        </p:txBody>
      </p:sp>
      <p:grpSp>
        <p:nvGrpSpPr>
          <p:cNvPr id="167997" name="Group 6"/>
          <p:cNvGrpSpPr>
            <a:grpSpLocks/>
          </p:cNvGrpSpPr>
          <p:nvPr/>
        </p:nvGrpSpPr>
        <p:grpSpPr bwMode="auto">
          <a:xfrm>
            <a:off x="1828800" y="228600"/>
            <a:ext cx="5105400" cy="2144713"/>
            <a:chOff x="1905000" y="2579688"/>
            <a:chExt cx="5943600" cy="2816225"/>
          </a:xfrm>
        </p:grpSpPr>
        <p:sp>
          <p:nvSpPr>
            <p:cNvPr id="167998"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67999" name="Oval 6"/>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68000" name="Line 12"/>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p:spPr>
          <p:txBody>
            <a:bodyPr/>
            <a:lstStyle/>
            <a:p>
              <a:endParaRPr lang="en-US"/>
            </a:p>
          </p:txBody>
        </p:sp>
        <p:sp>
          <p:nvSpPr>
            <p:cNvPr id="168001" name="Oval 13"/>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68002" name="Line 15"/>
            <p:cNvSpPr>
              <a:spLocks noChangeShapeType="1"/>
            </p:cNvSpPr>
            <p:nvPr/>
          </p:nvSpPr>
          <p:spPr bwMode="auto">
            <a:xfrm flipV="1">
              <a:off x="3962400" y="2971798"/>
              <a:ext cx="1447800" cy="45719"/>
            </a:xfrm>
            <a:prstGeom prst="line">
              <a:avLst/>
            </a:prstGeom>
            <a:noFill/>
            <a:ln w="9525">
              <a:solidFill>
                <a:schemeClr val="tx1"/>
              </a:solidFill>
              <a:round/>
              <a:headEnd/>
              <a:tailEnd type="triangle" w="med" len="med"/>
            </a:ln>
          </p:spPr>
          <p:txBody>
            <a:bodyPr/>
            <a:lstStyle/>
            <a:p>
              <a:endParaRPr lang="en-US"/>
            </a:p>
          </p:txBody>
        </p:sp>
        <p:sp>
          <p:nvSpPr>
            <p:cNvPr id="168003" name="Oval 27"/>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68004" name="Oval 51"/>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68005" name="Line 53"/>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p:spPr>
          <p:txBody>
            <a:bodyPr/>
            <a:lstStyle/>
            <a:p>
              <a:endParaRPr lang="en-US"/>
            </a:p>
          </p:txBody>
        </p:sp>
        <p:sp>
          <p:nvSpPr>
            <p:cNvPr id="168006" name="Line 54"/>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p:spPr>
          <p:txBody>
            <a:bodyPr/>
            <a:lstStyle/>
            <a:p>
              <a:endParaRPr lang="en-US"/>
            </a:p>
          </p:txBody>
        </p:sp>
        <p:sp>
          <p:nvSpPr>
            <p:cNvPr id="168007" name="Line 55"/>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p:spPr>
          <p:txBody>
            <a:bodyPr/>
            <a:lstStyle/>
            <a:p>
              <a:endParaRPr lang="en-US"/>
            </a:p>
          </p:txBody>
        </p:sp>
        <p:sp>
          <p:nvSpPr>
            <p:cNvPr id="168008" name="Oval 56"/>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68009" name="Line 59"/>
            <p:cNvSpPr>
              <a:spLocks noChangeShapeType="1"/>
            </p:cNvSpPr>
            <p:nvPr/>
          </p:nvSpPr>
          <p:spPr bwMode="auto">
            <a:xfrm>
              <a:off x="4191000" y="4876800"/>
              <a:ext cx="1219200" cy="76200"/>
            </a:xfrm>
            <a:prstGeom prst="line">
              <a:avLst/>
            </a:prstGeom>
            <a:noFill/>
            <a:ln w="9525">
              <a:solidFill>
                <a:schemeClr val="tx1"/>
              </a:solidFill>
              <a:round/>
              <a:headEnd/>
              <a:tailEnd type="triangle" w="med" len="med"/>
            </a:ln>
          </p:spPr>
          <p:txBody>
            <a:bodyPr/>
            <a:lstStyle/>
            <a:p>
              <a:endParaRPr lang="en-US"/>
            </a:p>
          </p:txBody>
        </p:sp>
        <p:sp>
          <p:nvSpPr>
            <p:cNvPr id="168010" name="Line 61"/>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p:spPr>
          <p:txBody>
            <a:bodyPr/>
            <a:lstStyle/>
            <a:p>
              <a:endParaRPr lang="en-US"/>
            </a:p>
          </p:txBody>
        </p:sp>
        <p:sp>
          <p:nvSpPr>
            <p:cNvPr id="168011" name="Line 62"/>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p:spPr>
          <p:txBody>
            <a:bodyPr/>
            <a:lstStyle/>
            <a:p>
              <a:endParaRPr lang="en-US"/>
            </a:p>
          </p:txBody>
        </p:sp>
        <p:sp>
          <p:nvSpPr>
            <p:cNvPr id="168012" name="Line 63"/>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p:spPr>
          <p:txBody>
            <a:bodyPr/>
            <a:lstStyle/>
            <a:p>
              <a:endParaRPr lang="en-US"/>
            </a:p>
          </p:txBody>
        </p:sp>
        <p:sp>
          <p:nvSpPr>
            <p:cNvPr id="168013" name="Line 64"/>
            <p:cNvSpPr>
              <a:spLocks noChangeShapeType="1"/>
            </p:cNvSpPr>
            <p:nvPr/>
          </p:nvSpPr>
          <p:spPr bwMode="auto">
            <a:xfrm>
              <a:off x="3886200" y="3276600"/>
              <a:ext cx="1447800" cy="1371600"/>
            </a:xfrm>
            <a:prstGeom prst="line">
              <a:avLst/>
            </a:prstGeom>
            <a:noFill/>
            <a:ln w="9525">
              <a:solidFill>
                <a:schemeClr val="tx1"/>
              </a:solidFill>
              <a:round/>
              <a:headEnd/>
              <a:tailEnd type="triangle" w="med" len="med"/>
            </a:ln>
          </p:spPr>
          <p:txBody>
            <a:bodyPr/>
            <a:lstStyle/>
            <a:p>
              <a:endParaRPr lang="en-US"/>
            </a:p>
          </p:txBody>
        </p:sp>
        <p:sp>
          <p:nvSpPr>
            <p:cNvPr id="168014" name="Text Box 65"/>
            <p:cNvSpPr txBox="1">
              <a:spLocks noChangeArrowheads="1"/>
            </p:cNvSpPr>
            <p:nvPr/>
          </p:nvSpPr>
          <p:spPr bwMode="auto">
            <a:xfrm>
              <a:off x="2727325" y="2960688"/>
              <a:ext cx="382588" cy="519112"/>
            </a:xfrm>
            <a:prstGeom prst="rect">
              <a:avLst/>
            </a:prstGeom>
            <a:noFill/>
            <a:ln w="9525">
              <a:noFill/>
              <a:miter lim="800000"/>
              <a:headEnd/>
              <a:tailEnd/>
            </a:ln>
          </p:spPr>
          <p:txBody>
            <a:bodyPr wrap="none">
              <a:spAutoFit/>
            </a:bodyPr>
            <a:lstStyle/>
            <a:p>
              <a:r>
                <a:rPr lang="en-US"/>
                <a:t>7</a:t>
              </a:r>
            </a:p>
          </p:txBody>
        </p:sp>
        <p:sp>
          <p:nvSpPr>
            <p:cNvPr id="168015" name="Text Box 66"/>
            <p:cNvSpPr txBox="1">
              <a:spLocks noChangeArrowheads="1"/>
            </p:cNvSpPr>
            <p:nvPr/>
          </p:nvSpPr>
          <p:spPr bwMode="auto">
            <a:xfrm>
              <a:off x="4479925" y="2579688"/>
              <a:ext cx="382588" cy="519112"/>
            </a:xfrm>
            <a:prstGeom prst="rect">
              <a:avLst/>
            </a:prstGeom>
            <a:noFill/>
            <a:ln w="9525">
              <a:noFill/>
              <a:miter lim="800000"/>
              <a:headEnd/>
              <a:tailEnd/>
            </a:ln>
          </p:spPr>
          <p:txBody>
            <a:bodyPr wrap="none">
              <a:spAutoFit/>
            </a:bodyPr>
            <a:lstStyle/>
            <a:p>
              <a:r>
                <a:rPr lang="en-US"/>
                <a:t>4</a:t>
              </a:r>
            </a:p>
          </p:txBody>
        </p:sp>
        <p:sp>
          <p:nvSpPr>
            <p:cNvPr id="168016" name="Text Box 67"/>
            <p:cNvSpPr txBox="1">
              <a:spLocks noChangeArrowheads="1"/>
            </p:cNvSpPr>
            <p:nvPr/>
          </p:nvSpPr>
          <p:spPr bwMode="auto">
            <a:xfrm>
              <a:off x="6384925" y="2808288"/>
              <a:ext cx="382588" cy="519112"/>
            </a:xfrm>
            <a:prstGeom prst="rect">
              <a:avLst/>
            </a:prstGeom>
            <a:noFill/>
            <a:ln w="9525">
              <a:noFill/>
              <a:miter lim="800000"/>
              <a:headEnd/>
              <a:tailEnd/>
            </a:ln>
          </p:spPr>
          <p:txBody>
            <a:bodyPr wrap="none">
              <a:spAutoFit/>
            </a:bodyPr>
            <a:lstStyle/>
            <a:p>
              <a:r>
                <a:rPr lang="en-US"/>
                <a:t>2</a:t>
              </a:r>
            </a:p>
          </p:txBody>
        </p:sp>
        <p:sp>
          <p:nvSpPr>
            <p:cNvPr id="168017" name="Text Box 68"/>
            <p:cNvSpPr txBox="1">
              <a:spLocks noChangeArrowheads="1"/>
            </p:cNvSpPr>
            <p:nvPr/>
          </p:nvSpPr>
          <p:spPr bwMode="auto">
            <a:xfrm>
              <a:off x="5029200" y="3048000"/>
              <a:ext cx="382588" cy="519113"/>
            </a:xfrm>
            <a:prstGeom prst="rect">
              <a:avLst/>
            </a:prstGeom>
            <a:noFill/>
            <a:ln w="9525">
              <a:noFill/>
              <a:miter lim="800000"/>
              <a:headEnd/>
              <a:tailEnd/>
            </a:ln>
          </p:spPr>
          <p:txBody>
            <a:bodyPr wrap="none">
              <a:spAutoFit/>
            </a:bodyPr>
            <a:lstStyle/>
            <a:p>
              <a:r>
                <a:rPr lang="en-US"/>
                <a:t>1</a:t>
              </a:r>
            </a:p>
          </p:txBody>
        </p:sp>
        <p:sp>
          <p:nvSpPr>
            <p:cNvPr id="168018" name="Text Box 69"/>
            <p:cNvSpPr txBox="1">
              <a:spLocks noChangeArrowheads="1"/>
            </p:cNvSpPr>
            <p:nvPr/>
          </p:nvSpPr>
          <p:spPr bwMode="auto">
            <a:xfrm>
              <a:off x="2727325" y="4281488"/>
              <a:ext cx="382588" cy="519112"/>
            </a:xfrm>
            <a:prstGeom prst="rect">
              <a:avLst/>
            </a:prstGeom>
            <a:noFill/>
            <a:ln w="9525">
              <a:noFill/>
              <a:miter lim="800000"/>
              <a:headEnd/>
              <a:tailEnd/>
            </a:ln>
          </p:spPr>
          <p:txBody>
            <a:bodyPr wrap="none">
              <a:spAutoFit/>
            </a:bodyPr>
            <a:lstStyle/>
            <a:p>
              <a:r>
                <a:rPr lang="en-US"/>
                <a:t>8</a:t>
              </a:r>
            </a:p>
          </p:txBody>
        </p:sp>
        <p:sp>
          <p:nvSpPr>
            <p:cNvPr id="168019" name="Text Box 70"/>
            <p:cNvSpPr txBox="1">
              <a:spLocks noChangeArrowheads="1"/>
            </p:cNvSpPr>
            <p:nvPr/>
          </p:nvSpPr>
          <p:spPr bwMode="auto">
            <a:xfrm>
              <a:off x="3717925" y="3570288"/>
              <a:ext cx="382588" cy="519112"/>
            </a:xfrm>
            <a:prstGeom prst="rect">
              <a:avLst/>
            </a:prstGeom>
            <a:noFill/>
            <a:ln w="9525">
              <a:noFill/>
              <a:miter lim="800000"/>
              <a:headEnd/>
              <a:tailEnd/>
            </a:ln>
          </p:spPr>
          <p:txBody>
            <a:bodyPr wrap="none">
              <a:spAutoFit/>
            </a:bodyPr>
            <a:lstStyle/>
            <a:p>
              <a:r>
                <a:rPr lang="en-US"/>
                <a:t>2</a:t>
              </a:r>
            </a:p>
          </p:txBody>
        </p:sp>
        <p:sp>
          <p:nvSpPr>
            <p:cNvPr id="168020" name="Text Box 71"/>
            <p:cNvSpPr txBox="1">
              <a:spLocks noChangeArrowheads="1"/>
            </p:cNvSpPr>
            <p:nvPr/>
          </p:nvSpPr>
          <p:spPr bwMode="auto">
            <a:xfrm>
              <a:off x="4648200" y="3657600"/>
              <a:ext cx="382588" cy="519113"/>
            </a:xfrm>
            <a:prstGeom prst="rect">
              <a:avLst/>
            </a:prstGeom>
            <a:noFill/>
            <a:ln w="9525">
              <a:noFill/>
              <a:miter lim="800000"/>
              <a:headEnd/>
              <a:tailEnd/>
            </a:ln>
          </p:spPr>
          <p:txBody>
            <a:bodyPr wrap="none">
              <a:spAutoFit/>
            </a:bodyPr>
            <a:lstStyle/>
            <a:p>
              <a:r>
                <a:rPr lang="en-US"/>
                <a:t>2</a:t>
              </a:r>
            </a:p>
          </p:txBody>
        </p:sp>
        <p:sp>
          <p:nvSpPr>
            <p:cNvPr id="168021" name="Text Box 72"/>
            <p:cNvSpPr txBox="1">
              <a:spLocks noChangeArrowheads="1"/>
            </p:cNvSpPr>
            <p:nvPr/>
          </p:nvSpPr>
          <p:spPr bwMode="auto">
            <a:xfrm>
              <a:off x="5851525" y="3722688"/>
              <a:ext cx="501650" cy="519112"/>
            </a:xfrm>
            <a:prstGeom prst="rect">
              <a:avLst/>
            </a:prstGeom>
            <a:noFill/>
            <a:ln w="9525">
              <a:noFill/>
              <a:miter lim="800000"/>
              <a:headEnd/>
              <a:tailEnd/>
            </a:ln>
          </p:spPr>
          <p:txBody>
            <a:bodyPr wrap="none">
              <a:spAutoFit/>
            </a:bodyPr>
            <a:lstStyle/>
            <a:p>
              <a:r>
                <a:rPr lang="en-US"/>
                <a:t>-6</a:t>
              </a:r>
            </a:p>
          </p:txBody>
        </p:sp>
        <p:sp>
          <p:nvSpPr>
            <p:cNvPr id="168022" name="Text Box 73"/>
            <p:cNvSpPr txBox="1">
              <a:spLocks noChangeArrowheads="1"/>
            </p:cNvSpPr>
            <p:nvPr/>
          </p:nvSpPr>
          <p:spPr bwMode="auto">
            <a:xfrm>
              <a:off x="6461125" y="4281488"/>
              <a:ext cx="382588" cy="519112"/>
            </a:xfrm>
            <a:prstGeom prst="rect">
              <a:avLst/>
            </a:prstGeom>
            <a:noFill/>
            <a:ln w="9525">
              <a:noFill/>
              <a:miter lim="800000"/>
              <a:headEnd/>
              <a:tailEnd/>
            </a:ln>
          </p:spPr>
          <p:txBody>
            <a:bodyPr wrap="none">
              <a:spAutoFit/>
            </a:bodyPr>
            <a:lstStyle/>
            <a:p>
              <a:r>
                <a:rPr lang="en-US"/>
                <a:t>3</a:t>
              </a:r>
            </a:p>
          </p:txBody>
        </p:sp>
        <p:sp>
          <p:nvSpPr>
            <p:cNvPr id="168023" name="Text Box 74"/>
            <p:cNvSpPr txBox="1">
              <a:spLocks noChangeArrowheads="1"/>
            </p:cNvSpPr>
            <p:nvPr/>
          </p:nvSpPr>
          <p:spPr bwMode="auto">
            <a:xfrm>
              <a:off x="4648200" y="4876800"/>
              <a:ext cx="382588" cy="519113"/>
            </a:xfrm>
            <a:prstGeom prst="rect">
              <a:avLst/>
            </a:prstGeom>
            <a:noFill/>
            <a:ln w="9525">
              <a:noFill/>
              <a:miter lim="800000"/>
              <a:headEnd/>
              <a:tailEnd/>
            </a:ln>
          </p:spPr>
          <p:txBody>
            <a:bodyPr wrap="none">
              <a:spAutoFit/>
            </a:bodyPr>
            <a:lstStyle/>
            <a:p>
              <a:r>
                <a:rPr lang="en-US"/>
                <a:t>2</a:t>
              </a:r>
            </a:p>
          </p:txBody>
        </p:sp>
      </p:gr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219" name="Group 83"/>
          <p:cNvGraphicFramePr>
            <a:graphicFrameLocks noGrp="1"/>
          </p:cNvGraphicFramePr>
          <p:nvPr>
            <p:ph idx="1"/>
          </p:nvPr>
        </p:nvGraphicFramePr>
        <p:xfrm>
          <a:off x="457200" y="2286000"/>
          <a:ext cx="8229600" cy="3960813"/>
        </p:xfrm>
        <a:graphic>
          <a:graphicData uri="http://schemas.openxmlformats.org/drawingml/2006/table">
            <a:tbl>
              <a:tblPr/>
              <a:tblGrid>
                <a:gridCol w="1176338"/>
                <a:gridCol w="1174750"/>
                <a:gridCol w="1176337"/>
                <a:gridCol w="1174750"/>
                <a:gridCol w="1176338"/>
                <a:gridCol w="1174750"/>
                <a:gridCol w="1176337"/>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9028" name="Slide Number Placeholder 4"/>
          <p:cNvSpPr>
            <a:spLocks noGrp="1"/>
          </p:cNvSpPr>
          <p:nvPr>
            <p:ph type="sldNum" sz="quarter" idx="12"/>
          </p:nvPr>
        </p:nvSpPr>
        <p:spPr>
          <a:noFill/>
        </p:spPr>
        <p:txBody>
          <a:bodyPr/>
          <a:lstStyle/>
          <a:p>
            <a:fld id="{6E447F8B-02C7-4C37-95BC-022BB1116598}" type="slidenum">
              <a:rPr lang="en-US" smtClean="0"/>
              <a:pPr/>
              <a:t>125</a:t>
            </a:fld>
            <a:endParaRPr lang="en-US" smtClean="0"/>
          </a:p>
        </p:txBody>
      </p:sp>
      <p:grpSp>
        <p:nvGrpSpPr>
          <p:cNvPr id="169029" name="Group 6"/>
          <p:cNvGrpSpPr>
            <a:grpSpLocks/>
          </p:cNvGrpSpPr>
          <p:nvPr/>
        </p:nvGrpSpPr>
        <p:grpSpPr bwMode="auto">
          <a:xfrm>
            <a:off x="1600200" y="0"/>
            <a:ext cx="4648200" cy="1905000"/>
            <a:chOff x="1905000" y="2579688"/>
            <a:chExt cx="5943600" cy="2816225"/>
          </a:xfrm>
        </p:grpSpPr>
        <p:sp>
          <p:nvSpPr>
            <p:cNvPr id="169030"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69031" name="Oval 6"/>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69032" name="Line 12"/>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p:spPr>
          <p:txBody>
            <a:bodyPr/>
            <a:lstStyle/>
            <a:p>
              <a:endParaRPr lang="en-US"/>
            </a:p>
          </p:txBody>
        </p:sp>
        <p:sp>
          <p:nvSpPr>
            <p:cNvPr id="169033" name="Oval 13"/>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69034" name="Line 15"/>
            <p:cNvSpPr>
              <a:spLocks noChangeShapeType="1"/>
            </p:cNvSpPr>
            <p:nvPr/>
          </p:nvSpPr>
          <p:spPr bwMode="auto">
            <a:xfrm flipV="1">
              <a:off x="3962400" y="2971798"/>
              <a:ext cx="1447800" cy="45719"/>
            </a:xfrm>
            <a:prstGeom prst="line">
              <a:avLst/>
            </a:prstGeom>
            <a:noFill/>
            <a:ln w="9525">
              <a:solidFill>
                <a:schemeClr val="tx1"/>
              </a:solidFill>
              <a:round/>
              <a:headEnd/>
              <a:tailEnd type="triangle" w="med" len="med"/>
            </a:ln>
          </p:spPr>
          <p:txBody>
            <a:bodyPr/>
            <a:lstStyle/>
            <a:p>
              <a:endParaRPr lang="en-US"/>
            </a:p>
          </p:txBody>
        </p:sp>
        <p:sp>
          <p:nvSpPr>
            <p:cNvPr id="169035" name="Oval 27"/>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69036" name="Oval 51"/>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69037" name="Line 53"/>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p:spPr>
          <p:txBody>
            <a:bodyPr/>
            <a:lstStyle/>
            <a:p>
              <a:endParaRPr lang="en-US"/>
            </a:p>
          </p:txBody>
        </p:sp>
        <p:sp>
          <p:nvSpPr>
            <p:cNvPr id="169038" name="Line 54"/>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p:spPr>
          <p:txBody>
            <a:bodyPr/>
            <a:lstStyle/>
            <a:p>
              <a:endParaRPr lang="en-US"/>
            </a:p>
          </p:txBody>
        </p:sp>
        <p:sp>
          <p:nvSpPr>
            <p:cNvPr id="169039" name="Line 55"/>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p:spPr>
          <p:txBody>
            <a:bodyPr/>
            <a:lstStyle/>
            <a:p>
              <a:endParaRPr lang="en-US"/>
            </a:p>
          </p:txBody>
        </p:sp>
        <p:sp>
          <p:nvSpPr>
            <p:cNvPr id="169040" name="Oval 56"/>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69041" name="Line 59"/>
            <p:cNvSpPr>
              <a:spLocks noChangeShapeType="1"/>
            </p:cNvSpPr>
            <p:nvPr/>
          </p:nvSpPr>
          <p:spPr bwMode="auto">
            <a:xfrm>
              <a:off x="4191000" y="4876800"/>
              <a:ext cx="1219200" cy="76200"/>
            </a:xfrm>
            <a:prstGeom prst="line">
              <a:avLst/>
            </a:prstGeom>
            <a:noFill/>
            <a:ln w="9525">
              <a:solidFill>
                <a:schemeClr val="tx1"/>
              </a:solidFill>
              <a:round/>
              <a:headEnd/>
              <a:tailEnd type="triangle" w="med" len="med"/>
            </a:ln>
          </p:spPr>
          <p:txBody>
            <a:bodyPr/>
            <a:lstStyle/>
            <a:p>
              <a:endParaRPr lang="en-US"/>
            </a:p>
          </p:txBody>
        </p:sp>
        <p:sp>
          <p:nvSpPr>
            <p:cNvPr id="169042" name="Line 61"/>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p:spPr>
          <p:txBody>
            <a:bodyPr/>
            <a:lstStyle/>
            <a:p>
              <a:endParaRPr lang="en-US"/>
            </a:p>
          </p:txBody>
        </p:sp>
        <p:sp>
          <p:nvSpPr>
            <p:cNvPr id="169043" name="Line 62"/>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p:spPr>
          <p:txBody>
            <a:bodyPr/>
            <a:lstStyle/>
            <a:p>
              <a:endParaRPr lang="en-US"/>
            </a:p>
          </p:txBody>
        </p:sp>
        <p:sp>
          <p:nvSpPr>
            <p:cNvPr id="169044" name="Line 63"/>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p:spPr>
          <p:txBody>
            <a:bodyPr/>
            <a:lstStyle/>
            <a:p>
              <a:endParaRPr lang="en-US"/>
            </a:p>
          </p:txBody>
        </p:sp>
        <p:sp>
          <p:nvSpPr>
            <p:cNvPr id="169045" name="Line 64"/>
            <p:cNvSpPr>
              <a:spLocks noChangeShapeType="1"/>
            </p:cNvSpPr>
            <p:nvPr/>
          </p:nvSpPr>
          <p:spPr bwMode="auto">
            <a:xfrm>
              <a:off x="3886200" y="3276600"/>
              <a:ext cx="1447800" cy="1371600"/>
            </a:xfrm>
            <a:prstGeom prst="line">
              <a:avLst/>
            </a:prstGeom>
            <a:noFill/>
            <a:ln w="9525">
              <a:solidFill>
                <a:schemeClr val="tx1"/>
              </a:solidFill>
              <a:round/>
              <a:headEnd/>
              <a:tailEnd type="triangle" w="med" len="med"/>
            </a:ln>
          </p:spPr>
          <p:txBody>
            <a:bodyPr/>
            <a:lstStyle/>
            <a:p>
              <a:endParaRPr lang="en-US"/>
            </a:p>
          </p:txBody>
        </p:sp>
        <p:sp>
          <p:nvSpPr>
            <p:cNvPr id="169046" name="Text Box 65"/>
            <p:cNvSpPr txBox="1">
              <a:spLocks noChangeArrowheads="1"/>
            </p:cNvSpPr>
            <p:nvPr/>
          </p:nvSpPr>
          <p:spPr bwMode="auto">
            <a:xfrm>
              <a:off x="2727325" y="2960688"/>
              <a:ext cx="382588" cy="519112"/>
            </a:xfrm>
            <a:prstGeom prst="rect">
              <a:avLst/>
            </a:prstGeom>
            <a:noFill/>
            <a:ln w="9525">
              <a:noFill/>
              <a:miter lim="800000"/>
              <a:headEnd/>
              <a:tailEnd/>
            </a:ln>
          </p:spPr>
          <p:txBody>
            <a:bodyPr wrap="none">
              <a:spAutoFit/>
            </a:bodyPr>
            <a:lstStyle/>
            <a:p>
              <a:r>
                <a:rPr lang="en-US"/>
                <a:t>7</a:t>
              </a:r>
            </a:p>
          </p:txBody>
        </p:sp>
        <p:sp>
          <p:nvSpPr>
            <p:cNvPr id="169047" name="Text Box 66"/>
            <p:cNvSpPr txBox="1">
              <a:spLocks noChangeArrowheads="1"/>
            </p:cNvSpPr>
            <p:nvPr/>
          </p:nvSpPr>
          <p:spPr bwMode="auto">
            <a:xfrm>
              <a:off x="4479925" y="2579688"/>
              <a:ext cx="382588" cy="519112"/>
            </a:xfrm>
            <a:prstGeom prst="rect">
              <a:avLst/>
            </a:prstGeom>
            <a:noFill/>
            <a:ln w="9525">
              <a:noFill/>
              <a:miter lim="800000"/>
              <a:headEnd/>
              <a:tailEnd/>
            </a:ln>
          </p:spPr>
          <p:txBody>
            <a:bodyPr wrap="none">
              <a:spAutoFit/>
            </a:bodyPr>
            <a:lstStyle/>
            <a:p>
              <a:r>
                <a:rPr lang="en-US"/>
                <a:t>4</a:t>
              </a:r>
            </a:p>
          </p:txBody>
        </p:sp>
        <p:sp>
          <p:nvSpPr>
            <p:cNvPr id="169048" name="Text Box 67"/>
            <p:cNvSpPr txBox="1">
              <a:spLocks noChangeArrowheads="1"/>
            </p:cNvSpPr>
            <p:nvPr/>
          </p:nvSpPr>
          <p:spPr bwMode="auto">
            <a:xfrm>
              <a:off x="6384925" y="2808288"/>
              <a:ext cx="382588" cy="519112"/>
            </a:xfrm>
            <a:prstGeom prst="rect">
              <a:avLst/>
            </a:prstGeom>
            <a:noFill/>
            <a:ln w="9525">
              <a:noFill/>
              <a:miter lim="800000"/>
              <a:headEnd/>
              <a:tailEnd/>
            </a:ln>
          </p:spPr>
          <p:txBody>
            <a:bodyPr wrap="none">
              <a:spAutoFit/>
            </a:bodyPr>
            <a:lstStyle/>
            <a:p>
              <a:r>
                <a:rPr lang="en-US"/>
                <a:t>2</a:t>
              </a:r>
            </a:p>
          </p:txBody>
        </p:sp>
        <p:sp>
          <p:nvSpPr>
            <p:cNvPr id="169049" name="Text Box 68"/>
            <p:cNvSpPr txBox="1">
              <a:spLocks noChangeArrowheads="1"/>
            </p:cNvSpPr>
            <p:nvPr/>
          </p:nvSpPr>
          <p:spPr bwMode="auto">
            <a:xfrm>
              <a:off x="5029200" y="3048000"/>
              <a:ext cx="382588" cy="519113"/>
            </a:xfrm>
            <a:prstGeom prst="rect">
              <a:avLst/>
            </a:prstGeom>
            <a:noFill/>
            <a:ln w="9525">
              <a:noFill/>
              <a:miter lim="800000"/>
              <a:headEnd/>
              <a:tailEnd/>
            </a:ln>
          </p:spPr>
          <p:txBody>
            <a:bodyPr wrap="none">
              <a:spAutoFit/>
            </a:bodyPr>
            <a:lstStyle/>
            <a:p>
              <a:r>
                <a:rPr lang="en-US"/>
                <a:t>1</a:t>
              </a:r>
            </a:p>
          </p:txBody>
        </p:sp>
        <p:sp>
          <p:nvSpPr>
            <p:cNvPr id="169050" name="Text Box 69"/>
            <p:cNvSpPr txBox="1">
              <a:spLocks noChangeArrowheads="1"/>
            </p:cNvSpPr>
            <p:nvPr/>
          </p:nvSpPr>
          <p:spPr bwMode="auto">
            <a:xfrm>
              <a:off x="2727325" y="4281488"/>
              <a:ext cx="382588" cy="519112"/>
            </a:xfrm>
            <a:prstGeom prst="rect">
              <a:avLst/>
            </a:prstGeom>
            <a:noFill/>
            <a:ln w="9525">
              <a:noFill/>
              <a:miter lim="800000"/>
              <a:headEnd/>
              <a:tailEnd/>
            </a:ln>
          </p:spPr>
          <p:txBody>
            <a:bodyPr wrap="none">
              <a:spAutoFit/>
            </a:bodyPr>
            <a:lstStyle/>
            <a:p>
              <a:r>
                <a:rPr lang="en-US"/>
                <a:t>8</a:t>
              </a:r>
            </a:p>
          </p:txBody>
        </p:sp>
        <p:sp>
          <p:nvSpPr>
            <p:cNvPr id="169051" name="Text Box 70"/>
            <p:cNvSpPr txBox="1">
              <a:spLocks noChangeArrowheads="1"/>
            </p:cNvSpPr>
            <p:nvPr/>
          </p:nvSpPr>
          <p:spPr bwMode="auto">
            <a:xfrm>
              <a:off x="3717925" y="3570288"/>
              <a:ext cx="382588" cy="519112"/>
            </a:xfrm>
            <a:prstGeom prst="rect">
              <a:avLst/>
            </a:prstGeom>
            <a:noFill/>
            <a:ln w="9525">
              <a:noFill/>
              <a:miter lim="800000"/>
              <a:headEnd/>
              <a:tailEnd/>
            </a:ln>
          </p:spPr>
          <p:txBody>
            <a:bodyPr wrap="none">
              <a:spAutoFit/>
            </a:bodyPr>
            <a:lstStyle/>
            <a:p>
              <a:r>
                <a:rPr lang="en-US"/>
                <a:t>2</a:t>
              </a:r>
            </a:p>
          </p:txBody>
        </p:sp>
        <p:sp>
          <p:nvSpPr>
            <p:cNvPr id="169052" name="Text Box 71"/>
            <p:cNvSpPr txBox="1">
              <a:spLocks noChangeArrowheads="1"/>
            </p:cNvSpPr>
            <p:nvPr/>
          </p:nvSpPr>
          <p:spPr bwMode="auto">
            <a:xfrm>
              <a:off x="4648200" y="3657600"/>
              <a:ext cx="382588" cy="519113"/>
            </a:xfrm>
            <a:prstGeom prst="rect">
              <a:avLst/>
            </a:prstGeom>
            <a:noFill/>
            <a:ln w="9525">
              <a:noFill/>
              <a:miter lim="800000"/>
              <a:headEnd/>
              <a:tailEnd/>
            </a:ln>
          </p:spPr>
          <p:txBody>
            <a:bodyPr wrap="none">
              <a:spAutoFit/>
            </a:bodyPr>
            <a:lstStyle/>
            <a:p>
              <a:r>
                <a:rPr lang="en-US"/>
                <a:t>2</a:t>
              </a:r>
            </a:p>
          </p:txBody>
        </p:sp>
        <p:sp>
          <p:nvSpPr>
            <p:cNvPr id="169053" name="Text Box 72"/>
            <p:cNvSpPr txBox="1">
              <a:spLocks noChangeArrowheads="1"/>
            </p:cNvSpPr>
            <p:nvPr/>
          </p:nvSpPr>
          <p:spPr bwMode="auto">
            <a:xfrm>
              <a:off x="5851525" y="3722688"/>
              <a:ext cx="501650" cy="519112"/>
            </a:xfrm>
            <a:prstGeom prst="rect">
              <a:avLst/>
            </a:prstGeom>
            <a:noFill/>
            <a:ln w="9525">
              <a:noFill/>
              <a:miter lim="800000"/>
              <a:headEnd/>
              <a:tailEnd/>
            </a:ln>
          </p:spPr>
          <p:txBody>
            <a:bodyPr wrap="none">
              <a:spAutoFit/>
            </a:bodyPr>
            <a:lstStyle/>
            <a:p>
              <a:r>
                <a:rPr lang="en-US"/>
                <a:t>-6</a:t>
              </a:r>
            </a:p>
          </p:txBody>
        </p:sp>
        <p:sp>
          <p:nvSpPr>
            <p:cNvPr id="169054" name="Text Box 73"/>
            <p:cNvSpPr txBox="1">
              <a:spLocks noChangeArrowheads="1"/>
            </p:cNvSpPr>
            <p:nvPr/>
          </p:nvSpPr>
          <p:spPr bwMode="auto">
            <a:xfrm>
              <a:off x="6461125" y="4281488"/>
              <a:ext cx="382588" cy="519112"/>
            </a:xfrm>
            <a:prstGeom prst="rect">
              <a:avLst/>
            </a:prstGeom>
            <a:noFill/>
            <a:ln w="9525">
              <a:noFill/>
              <a:miter lim="800000"/>
              <a:headEnd/>
              <a:tailEnd/>
            </a:ln>
          </p:spPr>
          <p:txBody>
            <a:bodyPr wrap="none">
              <a:spAutoFit/>
            </a:bodyPr>
            <a:lstStyle/>
            <a:p>
              <a:r>
                <a:rPr lang="en-US"/>
                <a:t>3</a:t>
              </a:r>
            </a:p>
          </p:txBody>
        </p:sp>
        <p:sp>
          <p:nvSpPr>
            <p:cNvPr id="169055" name="Text Box 74"/>
            <p:cNvSpPr txBox="1">
              <a:spLocks noChangeArrowheads="1"/>
            </p:cNvSpPr>
            <p:nvPr/>
          </p:nvSpPr>
          <p:spPr bwMode="auto">
            <a:xfrm>
              <a:off x="4648200" y="4876800"/>
              <a:ext cx="382588" cy="519113"/>
            </a:xfrm>
            <a:prstGeom prst="rect">
              <a:avLst/>
            </a:prstGeom>
            <a:noFill/>
            <a:ln w="9525">
              <a:noFill/>
              <a:miter lim="800000"/>
              <a:headEnd/>
              <a:tailEnd/>
            </a:ln>
          </p:spPr>
          <p:txBody>
            <a:bodyPr wrap="none">
              <a:spAutoFit/>
            </a:bodyPr>
            <a:lstStyle/>
            <a:p>
              <a:r>
                <a:rPr lang="en-US"/>
                <a:t>2</a:t>
              </a:r>
            </a:p>
          </p:txBody>
        </p:sp>
      </p:gr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219" name="Group 83"/>
          <p:cNvGraphicFramePr>
            <a:graphicFrameLocks noGrp="1"/>
          </p:cNvGraphicFramePr>
          <p:nvPr>
            <p:ph idx="1"/>
          </p:nvPr>
        </p:nvGraphicFramePr>
        <p:xfrm>
          <a:off x="533400" y="1676400"/>
          <a:ext cx="8229600" cy="4525963"/>
        </p:xfrm>
        <a:graphic>
          <a:graphicData uri="http://schemas.openxmlformats.org/drawingml/2006/table">
            <a:tbl>
              <a:tblPr/>
              <a:tblGrid>
                <a:gridCol w="1176338"/>
                <a:gridCol w="1174750"/>
                <a:gridCol w="1176337"/>
                <a:gridCol w="1174750"/>
                <a:gridCol w="1176338"/>
                <a:gridCol w="1174750"/>
                <a:gridCol w="1176337"/>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0060" name="Slide Number Placeholder 4"/>
          <p:cNvSpPr>
            <a:spLocks noGrp="1"/>
          </p:cNvSpPr>
          <p:nvPr>
            <p:ph type="sldNum" sz="quarter" idx="12"/>
          </p:nvPr>
        </p:nvSpPr>
        <p:spPr>
          <a:noFill/>
        </p:spPr>
        <p:txBody>
          <a:bodyPr/>
          <a:lstStyle/>
          <a:p>
            <a:fld id="{26310C30-D922-4CD5-8AC7-FF8D29A51948}" type="slidenum">
              <a:rPr lang="en-US" smtClean="0"/>
              <a:pPr/>
              <a:t>126</a:t>
            </a:fld>
            <a:endParaRPr lang="en-US" smtClean="0"/>
          </a:p>
        </p:txBody>
      </p:sp>
      <p:grpSp>
        <p:nvGrpSpPr>
          <p:cNvPr id="170061" name="Group 33"/>
          <p:cNvGrpSpPr>
            <a:grpSpLocks/>
          </p:cNvGrpSpPr>
          <p:nvPr/>
        </p:nvGrpSpPr>
        <p:grpSpPr bwMode="auto">
          <a:xfrm>
            <a:off x="1905000" y="0"/>
            <a:ext cx="4419600" cy="1524000"/>
            <a:chOff x="1905000" y="2579688"/>
            <a:chExt cx="5943600" cy="2816225"/>
          </a:xfrm>
        </p:grpSpPr>
        <p:sp>
          <p:nvSpPr>
            <p:cNvPr id="170062"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70063" name="Oval 6"/>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70064" name="Line 12"/>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p:spPr>
          <p:txBody>
            <a:bodyPr/>
            <a:lstStyle/>
            <a:p>
              <a:endParaRPr lang="en-US"/>
            </a:p>
          </p:txBody>
        </p:sp>
        <p:sp>
          <p:nvSpPr>
            <p:cNvPr id="170065" name="Oval 13"/>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70066" name="Line 15"/>
            <p:cNvSpPr>
              <a:spLocks noChangeShapeType="1"/>
            </p:cNvSpPr>
            <p:nvPr/>
          </p:nvSpPr>
          <p:spPr bwMode="auto">
            <a:xfrm flipV="1">
              <a:off x="3962400" y="2971798"/>
              <a:ext cx="1447800" cy="45719"/>
            </a:xfrm>
            <a:prstGeom prst="line">
              <a:avLst/>
            </a:prstGeom>
            <a:noFill/>
            <a:ln w="9525">
              <a:solidFill>
                <a:schemeClr val="tx1"/>
              </a:solidFill>
              <a:round/>
              <a:headEnd/>
              <a:tailEnd type="triangle" w="med" len="med"/>
            </a:ln>
          </p:spPr>
          <p:txBody>
            <a:bodyPr/>
            <a:lstStyle/>
            <a:p>
              <a:endParaRPr lang="en-US"/>
            </a:p>
          </p:txBody>
        </p:sp>
        <p:sp>
          <p:nvSpPr>
            <p:cNvPr id="170067" name="Oval 27"/>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70068" name="Oval 51"/>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70069" name="Line 53"/>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p:spPr>
          <p:txBody>
            <a:bodyPr/>
            <a:lstStyle/>
            <a:p>
              <a:endParaRPr lang="en-US"/>
            </a:p>
          </p:txBody>
        </p:sp>
        <p:sp>
          <p:nvSpPr>
            <p:cNvPr id="170070" name="Line 54"/>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p:spPr>
          <p:txBody>
            <a:bodyPr/>
            <a:lstStyle/>
            <a:p>
              <a:endParaRPr lang="en-US"/>
            </a:p>
          </p:txBody>
        </p:sp>
        <p:sp>
          <p:nvSpPr>
            <p:cNvPr id="170071" name="Line 55"/>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p:spPr>
          <p:txBody>
            <a:bodyPr/>
            <a:lstStyle/>
            <a:p>
              <a:endParaRPr lang="en-US"/>
            </a:p>
          </p:txBody>
        </p:sp>
        <p:sp>
          <p:nvSpPr>
            <p:cNvPr id="170072" name="Oval 56"/>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70073" name="Line 59"/>
            <p:cNvSpPr>
              <a:spLocks noChangeShapeType="1"/>
            </p:cNvSpPr>
            <p:nvPr/>
          </p:nvSpPr>
          <p:spPr bwMode="auto">
            <a:xfrm>
              <a:off x="4191000" y="4876800"/>
              <a:ext cx="1219200" cy="76200"/>
            </a:xfrm>
            <a:prstGeom prst="line">
              <a:avLst/>
            </a:prstGeom>
            <a:noFill/>
            <a:ln w="9525">
              <a:solidFill>
                <a:schemeClr val="tx1"/>
              </a:solidFill>
              <a:round/>
              <a:headEnd/>
              <a:tailEnd type="triangle" w="med" len="med"/>
            </a:ln>
          </p:spPr>
          <p:txBody>
            <a:bodyPr/>
            <a:lstStyle/>
            <a:p>
              <a:endParaRPr lang="en-US"/>
            </a:p>
          </p:txBody>
        </p:sp>
        <p:sp>
          <p:nvSpPr>
            <p:cNvPr id="170074" name="Line 61"/>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p:spPr>
          <p:txBody>
            <a:bodyPr/>
            <a:lstStyle/>
            <a:p>
              <a:endParaRPr lang="en-US"/>
            </a:p>
          </p:txBody>
        </p:sp>
        <p:sp>
          <p:nvSpPr>
            <p:cNvPr id="170075" name="Line 62"/>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p:spPr>
          <p:txBody>
            <a:bodyPr/>
            <a:lstStyle/>
            <a:p>
              <a:endParaRPr lang="en-US"/>
            </a:p>
          </p:txBody>
        </p:sp>
        <p:sp>
          <p:nvSpPr>
            <p:cNvPr id="170076" name="Line 63"/>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p:spPr>
          <p:txBody>
            <a:bodyPr/>
            <a:lstStyle/>
            <a:p>
              <a:endParaRPr lang="en-US"/>
            </a:p>
          </p:txBody>
        </p:sp>
        <p:sp>
          <p:nvSpPr>
            <p:cNvPr id="170077" name="Line 64"/>
            <p:cNvSpPr>
              <a:spLocks noChangeShapeType="1"/>
            </p:cNvSpPr>
            <p:nvPr/>
          </p:nvSpPr>
          <p:spPr bwMode="auto">
            <a:xfrm>
              <a:off x="3886200" y="3276600"/>
              <a:ext cx="1447800" cy="1371600"/>
            </a:xfrm>
            <a:prstGeom prst="line">
              <a:avLst/>
            </a:prstGeom>
            <a:noFill/>
            <a:ln w="9525">
              <a:solidFill>
                <a:schemeClr val="tx1"/>
              </a:solidFill>
              <a:round/>
              <a:headEnd/>
              <a:tailEnd type="triangle" w="med" len="med"/>
            </a:ln>
          </p:spPr>
          <p:txBody>
            <a:bodyPr/>
            <a:lstStyle/>
            <a:p>
              <a:endParaRPr lang="en-US"/>
            </a:p>
          </p:txBody>
        </p:sp>
        <p:sp>
          <p:nvSpPr>
            <p:cNvPr id="170078" name="Text Box 65"/>
            <p:cNvSpPr txBox="1">
              <a:spLocks noChangeArrowheads="1"/>
            </p:cNvSpPr>
            <p:nvPr/>
          </p:nvSpPr>
          <p:spPr bwMode="auto">
            <a:xfrm>
              <a:off x="2727325" y="2960688"/>
              <a:ext cx="382588" cy="519112"/>
            </a:xfrm>
            <a:prstGeom prst="rect">
              <a:avLst/>
            </a:prstGeom>
            <a:noFill/>
            <a:ln w="9525">
              <a:noFill/>
              <a:miter lim="800000"/>
              <a:headEnd/>
              <a:tailEnd/>
            </a:ln>
          </p:spPr>
          <p:txBody>
            <a:bodyPr wrap="none">
              <a:spAutoFit/>
            </a:bodyPr>
            <a:lstStyle/>
            <a:p>
              <a:r>
                <a:rPr lang="en-US"/>
                <a:t>7</a:t>
              </a:r>
            </a:p>
          </p:txBody>
        </p:sp>
        <p:sp>
          <p:nvSpPr>
            <p:cNvPr id="170079" name="Text Box 66"/>
            <p:cNvSpPr txBox="1">
              <a:spLocks noChangeArrowheads="1"/>
            </p:cNvSpPr>
            <p:nvPr/>
          </p:nvSpPr>
          <p:spPr bwMode="auto">
            <a:xfrm>
              <a:off x="4479925" y="2579688"/>
              <a:ext cx="382588" cy="519112"/>
            </a:xfrm>
            <a:prstGeom prst="rect">
              <a:avLst/>
            </a:prstGeom>
            <a:noFill/>
            <a:ln w="9525">
              <a:noFill/>
              <a:miter lim="800000"/>
              <a:headEnd/>
              <a:tailEnd/>
            </a:ln>
          </p:spPr>
          <p:txBody>
            <a:bodyPr wrap="none">
              <a:spAutoFit/>
            </a:bodyPr>
            <a:lstStyle/>
            <a:p>
              <a:r>
                <a:rPr lang="en-US"/>
                <a:t>4</a:t>
              </a:r>
            </a:p>
          </p:txBody>
        </p:sp>
        <p:sp>
          <p:nvSpPr>
            <p:cNvPr id="170080" name="Text Box 67"/>
            <p:cNvSpPr txBox="1">
              <a:spLocks noChangeArrowheads="1"/>
            </p:cNvSpPr>
            <p:nvPr/>
          </p:nvSpPr>
          <p:spPr bwMode="auto">
            <a:xfrm>
              <a:off x="6384925" y="2808288"/>
              <a:ext cx="382588" cy="519112"/>
            </a:xfrm>
            <a:prstGeom prst="rect">
              <a:avLst/>
            </a:prstGeom>
            <a:noFill/>
            <a:ln w="9525">
              <a:noFill/>
              <a:miter lim="800000"/>
              <a:headEnd/>
              <a:tailEnd/>
            </a:ln>
          </p:spPr>
          <p:txBody>
            <a:bodyPr wrap="none">
              <a:spAutoFit/>
            </a:bodyPr>
            <a:lstStyle/>
            <a:p>
              <a:r>
                <a:rPr lang="en-US"/>
                <a:t>2</a:t>
              </a:r>
            </a:p>
          </p:txBody>
        </p:sp>
        <p:sp>
          <p:nvSpPr>
            <p:cNvPr id="170081" name="Text Box 68"/>
            <p:cNvSpPr txBox="1">
              <a:spLocks noChangeArrowheads="1"/>
            </p:cNvSpPr>
            <p:nvPr/>
          </p:nvSpPr>
          <p:spPr bwMode="auto">
            <a:xfrm>
              <a:off x="5029200" y="3048000"/>
              <a:ext cx="382588" cy="519113"/>
            </a:xfrm>
            <a:prstGeom prst="rect">
              <a:avLst/>
            </a:prstGeom>
            <a:noFill/>
            <a:ln w="9525">
              <a:noFill/>
              <a:miter lim="800000"/>
              <a:headEnd/>
              <a:tailEnd/>
            </a:ln>
          </p:spPr>
          <p:txBody>
            <a:bodyPr wrap="none">
              <a:spAutoFit/>
            </a:bodyPr>
            <a:lstStyle/>
            <a:p>
              <a:r>
                <a:rPr lang="en-US"/>
                <a:t>1</a:t>
              </a:r>
            </a:p>
          </p:txBody>
        </p:sp>
        <p:sp>
          <p:nvSpPr>
            <p:cNvPr id="170082" name="Text Box 69"/>
            <p:cNvSpPr txBox="1">
              <a:spLocks noChangeArrowheads="1"/>
            </p:cNvSpPr>
            <p:nvPr/>
          </p:nvSpPr>
          <p:spPr bwMode="auto">
            <a:xfrm>
              <a:off x="2727325" y="4281488"/>
              <a:ext cx="382588" cy="519112"/>
            </a:xfrm>
            <a:prstGeom prst="rect">
              <a:avLst/>
            </a:prstGeom>
            <a:noFill/>
            <a:ln w="9525">
              <a:noFill/>
              <a:miter lim="800000"/>
              <a:headEnd/>
              <a:tailEnd/>
            </a:ln>
          </p:spPr>
          <p:txBody>
            <a:bodyPr wrap="none">
              <a:spAutoFit/>
            </a:bodyPr>
            <a:lstStyle/>
            <a:p>
              <a:r>
                <a:rPr lang="en-US"/>
                <a:t>8</a:t>
              </a:r>
            </a:p>
          </p:txBody>
        </p:sp>
        <p:sp>
          <p:nvSpPr>
            <p:cNvPr id="170083" name="Text Box 70"/>
            <p:cNvSpPr txBox="1">
              <a:spLocks noChangeArrowheads="1"/>
            </p:cNvSpPr>
            <p:nvPr/>
          </p:nvSpPr>
          <p:spPr bwMode="auto">
            <a:xfrm>
              <a:off x="3717925" y="3570288"/>
              <a:ext cx="382588" cy="519112"/>
            </a:xfrm>
            <a:prstGeom prst="rect">
              <a:avLst/>
            </a:prstGeom>
            <a:noFill/>
            <a:ln w="9525">
              <a:noFill/>
              <a:miter lim="800000"/>
              <a:headEnd/>
              <a:tailEnd/>
            </a:ln>
          </p:spPr>
          <p:txBody>
            <a:bodyPr wrap="none">
              <a:spAutoFit/>
            </a:bodyPr>
            <a:lstStyle/>
            <a:p>
              <a:r>
                <a:rPr lang="en-US"/>
                <a:t>2</a:t>
              </a:r>
            </a:p>
          </p:txBody>
        </p:sp>
        <p:sp>
          <p:nvSpPr>
            <p:cNvPr id="170084" name="Text Box 71"/>
            <p:cNvSpPr txBox="1">
              <a:spLocks noChangeArrowheads="1"/>
            </p:cNvSpPr>
            <p:nvPr/>
          </p:nvSpPr>
          <p:spPr bwMode="auto">
            <a:xfrm>
              <a:off x="4648200" y="3657600"/>
              <a:ext cx="382588" cy="519113"/>
            </a:xfrm>
            <a:prstGeom prst="rect">
              <a:avLst/>
            </a:prstGeom>
            <a:noFill/>
            <a:ln w="9525">
              <a:noFill/>
              <a:miter lim="800000"/>
              <a:headEnd/>
              <a:tailEnd/>
            </a:ln>
          </p:spPr>
          <p:txBody>
            <a:bodyPr wrap="none">
              <a:spAutoFit/>
            </a:bodyPr>
            <a:lstStyle/>
            <a:p>
              <a:r>
                <a:rPr lang="en-US"/>
                <a:t>2</a:t>
              </a:r>
            </a:p>
          </p:txBody>
        </p:sp>
        <p:sp>
          <p:nvSpPr>
            <p:cNvPr id="170085" name="Text Box 72"/>
            <p:cNvSpPr txBox="1">
              <a:spLocks noChangeArrowheads="1"/>
            </p:cNvSpPr>
            <p:nvPr/>
          </p:nvSpPr>
          <p:spPr bwMode="auto">
            <a:xfrm>
              <a:off x="5851525" y="3722688"/>
              <a:ext cx="501650" cy="519112"/>
            </a:xfrm>
            <a:prstGeom prst="rect">
              <a:avLst/>
            </a:prstGeom>
            <a:noFill/>
            <a:ln w="9525">
              <a:noFill/>
              <a:miter lim="800000"/>
              <a:headEnd/>
              <a:tailEnd/>
            </a:ln>
          </p:spPr>
          <p:txBody>
            <a:bodyPr wrap="none">
              <a:spAutoFit/>
            </a:bodyPr>
            <a:lstStyle/>
            <a:p>
              <a:r>
                <a:rPr lang="en-US"/>
                <a:t>-6</a:t>
              </a:r>
            </a:p>
          </p:txBody>
        </p:sp>
        <p:sp>
          <p:nvSpPr>
            <p:cNvPr id="170086" name="Text Box 73"/>
            <p:cNvSpPr txBox="1">
              <a:spLocks noChangeArrowheads="1"/>
            </p:cNvSpPr>
            <p:nvPr/>
          </p:nvSpPr>
          <p:spPr bwMode="auto">
            <a:xfrm>
              <a:off x="6461125" y="4281488"/>
              <a:ext cx="382588" cy="519112"/>
            </a:xfrm>
            <a:prstGeom prst="rect">
              <a:avLst/>
            </a:prstGeom>
            <a:noFill/>
            <a:ln w="9525">
              <a:noFill/>
              <a:miter lim="800000"/>
              <a:headEnd/>
              <a:tailEnd/>
            </a:ln>
          </p:spPr>
          <p:txBody>
            <a:bodyPr wrap="none">
              <a:spAutoFit/>
            </a:bodyPr>
            <a:lstStyle/>
            <a:p>
              <a:r>
                <a:rPr lang="en-US"/>
                <a:t>3</a:t>
              </a:r>
            </a:p>
          </p:txBody>
        </p:sp>
        <p:sp>
          <p:nvSpPr>
            <p:cNvPr id="170087" name="Text Box 74"/>
            <p:cNvSpPr txBox="1">
              <a:spLocks noChangeArrowheads="1"/>
            </p:cNvSpPr>
            <p:nvPr/>
          </p:nvSpPr>
          <p:spPr bwMode="auto">
            <a:xfrm>
              <a:off x="4648200" y="4876800"/>
              <a:ext cx="382588" cy="519113"/>
            </a:xfrm>
            <a:prstGeom prst="rect">
              <a:avLst/>
            </a:prstGeom>
            <a:noFill/>
            <a:ln w="9525">
              <a:noFill/>
              <a:miter lim="800000"/>
              <a:headEnd/>
              <a:tailEnd/>
            </a:ln>
          </p:spPr>
          <p:txBody>
            <a:bodyPr wrap="none">
              <a:spAutoFit/>
            </a:bodyPr>
            <a:lstStyle/>
            <a:p>
              <a:r>
                <a:rPr lang="en-US"/>
                <a:t>2</a:t>
              </a:r>
            </a:p>
          </p:txBody>
        </p:sp>
      </p:gr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smtClean="0"/>
              <a:t>Bài toán đường đi ngắn nhất</a:t>
            </a:r>
          </a:p>
        </p:txBody>
      </p:sp>
      <p:sp>
        <p:nvSpPr>
          <p:cNvPr id="171011" name="Rectangle 3"/>
          <p:cNvSpPr>
            <a:spLocks noGrp="1" noChangeArrowheads="1"/>
          </p:cNvSpPr>
          <p:nvPr>
            <p:ph type="body" idx="1"/>
          </p:nvPr>
        </p:nvSpPr>
        <p:spPr>
          <a:xfrm>
            <a:off x="533400" y="2514600"/>
            <a:ext cx="8229600" cy="2286000"/>
          </a:xfrm>
        </p:spPr>
        <p:txBody>
          <a:bodyPr/>
          <a:lstStyle/>
          <a:p>
            <a:pPr>
              <a:buFontTx/>
              <a:buNone/>
            </a:pPr>
            <a:r>
              <a:rPr lang="en-US" smtClean="0"/>
              <a:t>k = n = 6 . L</a:t>
            </a:r>
            <a:r>
              <a:rPr lang="en-US" baseline="-25000" smtClean="0"/>
              <a:t>k</a:t>
            </a:r>
            <a:r>
              <a:rPr lang="en-US" smtClean="0"/>
              <a:t>(i) chưa ổn định nên đồ thị có mạch</a:t>
            </a:r>
          </a:p>
          <a:p>
            <a:pPr>
              <a:buFontTx/>
              <a:buNone/>
            </a:pPr>
            <a:r>
              <a:rPr lang="en-US" smtClean="0"/>
              <a:t>âm. Chẳng hạn:</a:t>
            </a:r>
          </a:p>
          <a:p>
            <a:pPr>
              <a:buFontTx/>
              <a:buNone/>
            </a:pPr>
            <a:r>
              <a:rPr lang="en-US" smtClean="0"/>
              <a:t>		4</a:t>
            </a:r>
            <a:r>
              <a:rPr lang="en-US" smtClean="0">
                <a:cs typeface="Arial" charset="0"/>
              </a:rPr>
              <a:t>→2→6→4 c</a:t>
            </a:r>
            <a:r>
              <a:rPr lang="en-US" smtClean="0"/>
              <a:t>ó độ dài -3</a:t>
            </a:r>
          </a:p>
        </p:txBody>
      </p:sp>
      <p:sp>
        <p:nvSpPr>
          <p:cNvPr id="171012" name="Slide Number Placeholder 4"/>
          <p:cNvSpPr>
            <a:spLocks noGrp="1"/>
          </p:cNvSpPr>
          <p:nvPr>
            <p:ph type="sldNum" sz="quarter" idx="12"/>
          </p:nvPr>
        </p:nvSpPr>
        <p:spPr>
          <a:noFill/>
        </p:spPr>
        <p:txBody>
          <a:bodyPr/>
          <a:lstStyle/>
          <a:p>
            <a:fld id="{AAC9B6BB-A768-4218-B21E-3704DE4EEC1C}" type="slidenum">
              <a:rPr lang="en-US" smtClean="0"/>
              <a:pPr/>
              <a:t>127</a:t>
            </a:fld>
            <a:endParaRPr lang="en-US" smtClean="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en-US" smtClean="0"/>
              <a:t>Bài toán đường đi ngắn nhất</a:t>
            </a:r>
          </a:p>
        </p:txBody>
      </p:sp>
      <p:sp>
        <p:nvSpPr>
          <p:cNvPr id="172035" name="Rectangle 3"/>
          <p:cNvSpPr>
            <a:spLocks noGrp="1" noChangeArrowheads="1"/>
          </p:cNvSpPr>
          <p:nvPr>
            <p:ph type="body" idx="1"/>
          </p:nvPr>
        </p:nvSpPr>
        <p:spPr>
          <a:xfrm>
            <a:off x="533400" y="2514600"/>
            <a:ext cx="8229600" cy="2286000"/>
          </a:xfrm>
        </p:spPr>
        <p:txBody>
          <a:bodyPr/>
          <a:lstStyle/>
          <a:p>
            <a:pPr eaLnBrk="1" hangingPunct="1">
              <a:buFontTx/>
              <a:buNone/>
            </a:pPr>
            <a:r>
              <a:rPr lang="en-US" smtClean="0"/>
              <a:t>k = n = 6 . L</a:t>
            </a:r>
            <a:r>
              <a:rPr lang="en-US" baseline="-25000" smtClean="0"/>
              <a:t>k</a:t>
            </a:r>
            <a:r>
              <a:rPr lang="en-US" smtClean="0"/>
              <a:t>(i) chưa ổn định nên đồ thị có mạch</a:t>
            </a:r>
          </a:p>
          <a:p>
            <a:pPr eaLnBrk="1" hangingPunct="1">
              <a:buFontTx/>
              <a:buNone/>
            </a:pPr>
            <a:r>
              <a:rPr lang="en-US" smtClean="0"/>
              <a:t>âm. Chẳng hạn:</a:t>
            </a:r>
          </a:p>
          <a:p>
            <a:pPr eaLnBrk="1" hangingPunct="1">
              <a:buFontTx/>
              <a:buNone/>
            </a:pPr>
            <a:r>
              <a:rPr lang="en-US" smtClean="0"/>
              <a:t>		4</a:t>
            </a:r>
            <a:r>
              <a:rPr lang="en-US" smtClean="0">
                <a:cs typeface="Arial" charset="0"/>
              </a:rPr>
              <a:t>→2→6→4 c</a:t>
            </a:r>
            <a:r>
              <a:rPr lang="en-US" smtClean="0"/>
              <a:t>ó độ dài -3</a:t>
            </a:r>
          </a:p>
        </p:txBody>
      </p:sp>
      <p:sp>
        <p:nvSpPr>
          <p:cNvPr id="172036" name="Slide Number Placeholder 4"/>
          <p:cNvSpPr>
            <a:spLocks noGrp="1"/>
          </p:cNvSpPr>
          <p:nvPr>
            <p:ph type="sldNum" sz="quarter" idx="12"/>
          </p:nvPr>
        </p:nvSpPr>
        <p:spPr>
          <a:noFill/>
        </p:spPr>
        <p:txBody>
          <a:bodyPr/>
          <a:lstStyle/>
          <a:p>
            <a:fld id="{5152DA71-1343-4063-8503-10E2915DEE5A}" type="slidenum">
              <a:rPr lang="en-US" smtClean="0"/>
              <a:pPr/>
              <a:t>128</a:t>
            </a:fld>
            <a:endParaRPr lang="en-US" smtClean="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en-US" smtClean="0"/>
              <a:t>Bài toán đường đi ngắn nhất</a:t>
            </a:r>
          </a:p>
        </p:txBody>
      </p:sp>
      <p:sp>
        <p:nvSpPr>
          <p:cNvPr id="173059" name="Rectangle 3"/>
          <p:cNvSpPr>
            <a:spLocks noGrp="1" noChangeArrowheads="1"/>
          </p:cNvSpPr>
          <p:nvPr>
            <p:ph type="body" idx="1"/>
          </p:nvPr>
        </p:nvSpPr>
        <p:spPr/>
        <p:txBody>
          <a:bodyPr/>
          <a:lstStyle/>
          <a:p>
            <a:pPr eaLnBrk="1" hangingPunct="1"/>
            <a:r>
              <a:rPr lang="en-US" smtClean="0"/>
              <a:t>BT2.</a:t>
            </a:r>
          </a:p>
        </p:txBody>
      </p:sp>
      <p:sp>
        <p:nvSpPr>
          <p:cNvPr id="173060"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73061" name="Oval 5"/>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73062" name="Line 6"/>
          <p:cNvSpPr>
            <a:spLocks noChangeShapeType="1"/>
          </p:cNvSpPr>
          <p:nvPr/>
        </p:nvSpPr>
        <p:spPr bwMode="auto">
          <a:xfrm flipV="1">
            <a:off x="2362200" y="3048000"/>
            <a:ext cx="1219200" cy="609600"/>
          </a:xfrm>
          <a:prstGeom prst="line">
            <a:avLst/>
          </a:prstGeom>
          <a:noFill/>
          <a:ln w="9525">
            <a:solidFill>
              <a:schemeClr val="tx1"/>
            </a:solidFill>
            <a:round/>
            <a:headEnd/>
            <a:tailEnd type="triangle" w="med" len="med"/>
          </a:ln>
        </p:spPr>
        <p:txBody>
          <a:bodyPr/>
          <a:lstStyle/>
          <a:p>
            <a:endParaRPr lang="en-US"/>
          </a:p>
        </p:txBody>
      </p:sp>
      <p:sp>
        <p:nvSpPr>
          <p:cNvPr id="173063" name="Oval 7"/>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73064" name="Line 8"/>
          <p:cNvSpPr>
            <a:spLocks noChangeShapeType="1"/>
          </p:cNvSpPr>
          <p:nvPr/>
        </p:nvSpPr>
        <p:spPr bwMode="auto">
          <a:xfrm flipV="1">
            <a:off x="3962400" y="2971800"/>
            <a:ext cx="1447800" cy="46038"/>
          </a:xfrm>
          <a:prstGeom prst="line">
            <a:avLst/>
          </a:prstGeom>
          <a:noFill/>
          <a:ln w="9525">
            <a:solidFill>
              <a:schemeClr val="tx1"/>
            </a:solidFill>
            <a:round/>
            <a:headEnd/>
            <a:tailEnd type="triangle" w="med" len="med"/>
          </a:ln>
        </p:spPr>
        <p:txBody>
          <a:bodyPr/>
          <a:lstStyle/>
          <a:p>
            <a:endParaRPr lang="en-US"/>
          </a:p>
        </p:txBody>
      </p:sp>
      <p:sp>
        <p:nvSpPr>
          <p:cNvPr id="173065" name="Oval 9"/>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73066" name="Oval 10"/>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73067" name="Line 11"/>
          <p:cNvSpPr>
            <a:spLocks noChangeShapeType="1"/>
          </p:cNvSpPr>
          <p:nvPr/>
        </p:nvSpPr>
        <p:spPr bwMode="auto">
          <a:xfrm flipH="1" flipV="1">
            <a:off x="5791200" y="3048000"/>
            <a:ext cx="1600200" cy="457200"/>
          </a:xfrm>
          <a:prstGeom prst="line">
            <a:avLst/>
          </a:prstGeom>
          <a:noFill/>
          <a:ln w="9525">
            <a:solidFill>
              <a:schemeClr val="tx1"/>
            </a:solidFill>
            <a:round/>
            <a:headEnd/>
            <a:tailEnd type="triangle" w="med" len="med"/>
          </a:ln>
        </p:spPr>
        <p:txBody>
          <a:bodyPr/>
          <a:lstStyle/>
          <a:p>
            <a:endParaRPr lang="en-US"/>
          </a:p>
        </p:txBody>
      </p:sp>
      <p:sp>
        <p:nvSpPr>
          <p:cNvPr id="173068" name="Line 12"/>
          <p:cNvSpPr>
            <a:spLocks noChangeShapeType="1"/>
          </p:cNvSpPr>
          <p:nvPr/>
        </p:nvSpPr>
        <p:spPr bwMode="auto">
          <a:xfrm>
            <a:off x="2286000" y="3962400"/>
            <a:ext cx="1447800" cy="838200"/>
          </a:xfrm>
          <a:prstGeom prst="line">
            <a:avLst/>
          </a:prstGeom>
          <a:noFill/>
          <a:ln w="9525">
            <a:solidFill>
              <a:schemeClr val="tx1"/>
            </a:solidFill>
            <a:round/>
            <a:headEnd/>
            <a:tailEnd type="triangle" w="med" len="med"/>
          </a:ln>
        </p:spPr>
        <p:txBody>
          <a:bodyPr/>
          <a:lstStyle/>
          <a:p>
            <a:endParaRPr lang="en-US"/>
          </a:p>
        </p:txBody>
      </p:sp>
      <p:sp>
        <p:nvSpPr>
          <p:cNvPr id="173069" name="Line 13"/>
          <p:cNvSpPr>
            <a:spLocks noChangeShapeType="1"/>
          </p:cNvSpPr>
          <p:nvPr/>
        </p:nvSpPr>
        <p:spPr bwMode="auto">
          <a:xfrm flipV="1">
            <a:off x="3810000" y="3352800"/>
            <a:ext cx="0" cy="1371600"/>
          </a:xfrm>
          <a:prstGeom prst="line">
            <a:avLst/>
          </a:prstGeom>
          <a:noFill/>
          <a:ln w="9525">
            <a:solidFill>
              <a:schemeClr val="tx1"/>
            </a:solidFill>
            <a:round/>
            <a:headEnd/>
            <a:tailEnd type="triangle" w="med" len="med"/>
          </a:ln>
        </p:spPr>
        <p:txBody>
          <a:bodyPr/>
          <a:lstStyle/>
          <a:p>
            <a:endParaRPr lang="en-US"/>
          </a:p>
        </p:txBody>
      </p:sp>
      <p:sp>
        <p:nvSpPr>
          <p:cNvPr id="173070" name="Oval 14"/>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73071" name="Line 15"/>
          <p:cNvSpPr>
            <a:spLocks noChangeShapeType="1"/>
          </p:cNvSpPr>
          <p:nvPr/>
        </p:nvSpPr>
        <p:spPr bwMode="auto">
          <a:xfrm flipV="1">
            <a:off x="4191000" y="4953000"/>
            <a:ext cx="1219200" cy="46038"/>
          </a:xfrm>
          <a:prstGeom prst="line">
            <a:avLst/>
          </a:prstGeom>
          <a:noFill/>
          <a:ln w="9525">
            <a:solidFill>
              <a:schemeClr val="tx1"/>
            </a:solidFill>
            <a:round/>
            <a:headEnd/>
            <a:tailEnd type="triangle" w="med" len="med"/>
          </a:ln>
        </p:spPr>
        <p:txBody>
          <a:bodyPr/>
          <a:lstStyle/>
          <a:p>
            <a:endParaRPr lang="en-US"/>
          </a:p>
        </p:txBody>
      </p:sp>
      <p:sp>
        <p:nvSpPr>
          <p:cNvPr id="173072" name="Line 16"/>
          <p:cNvSpPr>
            <a:spLocks noChangeShapeType="1"/>
          </p:cNvSpPr>
          <p:nvPr/>
        </p:nvSpPr>
        <p:spPr bwMode="auto">
          <a:xfrm flipV="1">
            <a:off x="5791200" y="3810000"/>
            <a:ext cx="1752600" cy="990600"/>
          </a:xfrm>
          <a:prstGeom prst="line">
            <a:avLst/>
          </a:prstGeom>
          <a:noFill/>
          <a:ln w="9525">
            <a:solidFill>
              <a:schemeClr val="tx1"/>
            </a:solidFill>
            <a:round/>
            <a:headEnd/>
            <a:tailEnd type="triangle" w="med" len="med"/>
          </a:ln>
        </p:spPr>
        <p:txBody>
          <a:bodyPr/>
          <a:lstStyle/>
          <a:p>
            <a:endParaRPr lang="en-US"/>
          </a:p>
        </p:txBody>
      </p:sp>
      <p:sp>
        <p:nvSpPr>
          <p:cNvPr id="173073" name="Line 17"/>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p:spPr>
        <p:txBody>
          <a:bodyPr/>
          <a:lstStyle/>
          <a:p>
            <a:endParaRPr lang="en-US"/>
          </a:p>
        </p:txBody>
      </p:sp>
      <p:sp>
        <p:nvSpPr>
          <p:cNvPr id="173074" name="Line 18"/>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p:spPr>
        <p:txBody>
          <a:bodyPr/>
          <a:lstStyle/>
          <a:p>
            <a:endParaRPr lang="en-US"/>
          </a:p>
        </p:txBody>
      </p:sp>
      <p:sp>
        <p:nvSpPr>
          <p:cNvPr id="173075" name="Line 19"/>
          <p:cNvSpPr>
            <a:spLocks noChangeShapeType="1"/>
          </p:cNvSpPr>
          <p:nvPr/>
        </p:nvSpPr>
        <p:spPr bwMode="auto">
          <a:xfrm>
            <a:off x="3886200" y="3276600"/>
            <a:ext cx="1524000" cy="1295400"/>
          </a:xfrm>
          <a:prstGeom prst="line">
            <a:avLst/>
          </a:prstGeom>
          <a:noFill/>
          <a:ln w="9525">
            <a:solidFill>
              <a:schemeClr val="tx1"/>
            </a:solidFill>
            <a:round/>
            <a:headEnd/>
            <a:tailEnd type="triangle" w="med" len="med"/>
          </a:ln>
        </p:spPr>
        <p:txBody>
          <a:bodyPr/>
          <a:lstStyle/>
          <a:p>
            <a:endParaRPr lang="en-US"/>
          </a:p>
        </p:txBody>
      </p:sp>
      <p:sp>
        <p:nvSpPr>
          <p:cNvPr id="173076" name="Text Box 20"/>
          <p:cNvSpPr txBox="1">
            <a:spLocks noChangeArrowheads="1"/>
          </p:cNvSpPr>
          <p:nvPr/>
        </p:nvSpPr>
        <p:spPr bwMode="auto">
          <a:xfrm>
            <a:off x="2727325" y="2960688"/>
            <a:ext cx="382588" cy="519112"/>
          </a:xfrm>
          <a:prstGeom prst="rect">
            <a:avLst/>
          </a:prstGeom>
          <a:noFill/>
          <a:ln w="9525">
            <a:noFill/>
            <a:miter lim="800000"/>
            <a:headEnd/>
            <a:tailEnd/>
          </a:ln>
        </p:spPr>
        <p:txBody>
          <a:bodyPr wrap="none">
            <a:spAutoFit/>
          </a:bodyPr>
          <a:lstStyle/>
          <a:p>
            <a:r>
              <a:rPr lang="en-US"/>
              <a:t>7</a:t>
            </a:r>
          </a:p>
        </p:txBody>
      </p:sp>
      <p:sp>
        <p:nvSpPr>
          <p:cNvPr id="173077" name="Text Box 21"/>
          <p:cNvSpPr txBox="1">
            <a:spLocks noChangeArrowheads="1"/>
          </p:cNvSpPr>
          <p:nvPr/>
        </p:nvSpPr>
        <p:spPr bwMode="auto">
          <a:xfrm>
            <a:off x="4479925" y="2579688"/>
            <a:ext cx="382588" cy="519112"/>
          </a:xfrm>
          <a:prstGeom prst="rect">
            <a:avLst/>
          </a:prstGeom>
          <a:noFill/>
          <a:ln w="9525">
            <a:noFill/>
            <a:miter lim="800000"/>
            <a:headEnd/>
            <a:tailEnd/>
          </a:ln>
        </p:spPr>
        <p:txBody>
          <a:bodyPr wrap="none">
            <a:spAutoFit/>
          </a:bodyPr>
          <a:lstStyle/>
          <a:p>
            <a:r>
              <a:rPr lang="en-US"/>
              <a:t>4</a:t>
            </a:r>
          </a:p>
        </p:txBody>
      </p:sp>
      <p:sp>
        <p:nvSpPr>
          <p:cNvPr id="173078" name="Text Box 22"/>
          <p:cNvSpPr txBox="1">
            <a:spLocks noChangeArrowheads="1"/>
          </p:cNvSpPr>
          <p:nvPr/>
        </p:nvSpPr>
        <p:spPr bwMode="auto">
          <a:xfrm>
            <a:off x="6384925" y="2808288"/>
            <a:ext cx="382588" cy="519112"/>
          </a:xfrm>
          <a:prstGeom prst="rect">
            <a:avLst/>
          </a:prstGeom>
          <a:noFill/>
          <a:ln w="9525">
            <a:noFill/>
            <a:miter lim="800000"/>
            <a:headEnd/>
            <a:tailEnd/>
          </a:ln>
        </p:spPr>
        <p:txBody>
          <a:bodyPr wrap="none">
            <a:spAutoFit/>
          </a:bodyPr>
          <a:lstStyle/>
          <a:p>
            <a:r>
              <a:rPr lang="en-US"/>
              <a:t>2</a:t>
            </a:r>
          </a:p>
        </p:txBody>
      </p:sp>
      <p:sp>
        <p:nvSpPr>
          <p:cNvPr id="173079" name="Text Box 23"/>
          <p:cNvSpPr txBox="1">
            <a:spLocks noChangeArrowheads="1"/>
          </p:cNvSpPr>
          <p:nvPr/>
        </p:nvSpPr>
        <p:spPr bwMode="auto">
          <a:xfrm>
            <a:off x="5029200" y="3048000"/>
            <a:ext cx="382588" cy="519113"/>
          </a:xfrm>
          <a:prstGeom prst="rect">
            <a:avLst/>
          </a:prstGeom>
          <a:noFill/>
          <a:ln w="9525">
            <a:noFill/>
            <a:miter lim="800000"/>
            <a:headEnd/>
            <a:tailEnd/>
          </a:ln>
        </p:spPr>
        <p:txBody>
          <a:bodyPr wrap="none">
            <a:spAutoFit/>
          </a:bodyPr>
          <a:lstStyle/>
          <a:p>
            <a:r>
              <a:rPr lang="en-US"/>
              <a:t>1</a:t>
            </a:r>
          </a:p>
        </p:txBody>
      </p:sp>
      <p:sp>
        <p:nvSpPr>
          <p:cNvPr id="173080" name="Text Box 24"/>
          <p:cNvSpPr txBox="1">
            <a:spLocks noChangeArrowheads="1"/>
          </p:cNvSpPr>
          <p:nvPr/>
        </p:nvSpPr>
        <p:spPr bwMode="auto">
          <a:xfrm>
            <a:off x="2727325" y="4281488"/>
            <a:ext cx="382588" cy="519112"/>
          </a:xfrm>
          <a:prstGeom prst="rect">
            <a:avLst/>
          </a:prstGeom>
          <a:noFill/>
          <a:ln w="9525">
            <a:noFill/>
            <a:miter lim="800000"/>
            <a:headEnd/>
            <a:tailEnd/>
          </a:ln>
        </p:spPr>
        <p:txBody>
          <a:bodyPr wrap="none">
            <a:spAutoFit/>
          </a:bodyPr>
          <a:lstStyle/>
          <a:p>
            <a:r>
              <a:rPr lang="en-US"/>
              <a:t>8</a:t>
            </a:r>
          </a:p>
        </p:txBody>
      </p:sp>
      <p:sp>
        <p:nvSpPr>
          <p:cNvPr id="173081" name="Text Box 25"/>
          <p:cNvSpPr txBox="1">
            <a:spLocks noChangeArrowheads="1"/>
          </p:cNvSpPr>
          <p:nvPr/>
        </p:nvSpPr>
        <p:spPr bwMode="auto">
          <a:xfrm>
            <a:off x="3717925" y="3570288"/>
            <a:ext cx="382588" cy="519112"/>
          </a:xfrm>
          <a:prstGeom prst="rect">
            <a:avLst/>
          </a:prstGeom>
          <a:noFill/>
          <a:ln w="9525">
            <a:noFill/>
            <a:miter lim="800000"/>
            <a:headEnd/>
            <a:tailEnd/>
          </a:ln>
        </p:spPr>
        <p:txBody>
          <a:bodyPr wrap="none">
            <a:spAutoFit/>
          </a:bodyPr>
          <a:lstStyle/>
          <a:p>
            <a:r>
              <a:rPr lang="en-US"/>
              <a:t>2</a:t>
            </a:r>
          </a:p>
        </p:txBody>
      </p:sp>
      <p:sp>
        <p:nvSpPr>
          <p:cNvPr id="173082" name="Text Box 26"/>
          <p:cNvSpPr txBox="1">
            <a:spLocks noChangeArrowheads="1"/>
          </p:cNvSpPr>
          <p:nvPr/>
        </p:nvSpPr>
        <p:spPr bwMode="auto">
          <a:xfrm>
            <a:off x="4648200" y="3657600"/>
            <a:ext cx="382588" cy="519113"/>
          </a:xfrm>
          <a:prstGeom prst="rect">
            <a:avLst/>
          </a:prstGeom>
          <a:noFill/>
          <a:ln w="9525">
            <a:noFill/>
            <a:miter lim="800000"/>
            <a:headEnd/>
            <a:tailEnd/>
          </a:ln>
        </p:spPr>
        <p:txBody>
          <a:bodyPr wrap="none">
            <a:spAutoFit/>
          </a:bodyPr>
          <a:lstStyle/>
          <a:p>
            <a:r>
              <a:rPr lang="en-US"/>
              <a:t>2</a:t>
            </a:r>
          </a:p>
        </p:txBody>
      </p:sp>
      <p:sp>
        <p:nvSpPr>
          <p:cNvPr id="173083" name="Text Box 27"/>
          <p:cNvSpPr txBox="1">
            <a:spLocks noChangeArrowheads="1"/>
          </p:cNvSpPr>
          <p:nvPr/>
        </p:nvSpPr>
        <p:spPr bwMode="auto">
          <a:xfrm>
            <a:off x="5851525" y="3722688"/>
            <a:ext cx="501650" cy="519112"/>
          </a:xfrm>
          <a:prstGeom prst="rect">
            <a:avLst/>
          </a:prstGeom>
          <a:noFill/>
          <a:ln w="9525">
            <a:noFill/>
            <a:miter lim="800000"/>
            <a:headEnd/>
            <a:tailEnd/>
          </a:ln>
        </p:spPr>
        <p:txBody>
          <a:bodyPr wrap="none">
            <a:spAutoFit/>
          </a:bodyPr>
          <a:lstStyle/>
          <a:p>
            <a:r>
              <a:rPr lang="en-US"/>
              <a:t>-2</a:t>
            </a:r>
          </a:p>
        </p:txBody>
      </p:sp>
      <p:sp>
        <p:nvSpPr>
          <p:cNvPr id="173084" name="Text Box 28"/>
          <p:cNvSpPr txBox="1">
            <a:spLocks noChangeArrowheads="1"/>
          </p:cNvSpPr>
          <p:nvPr/>
        </p:nvSpPr>
        <p:spPr bwMode="auto">
          <a:xfrm>
            <a:off x="6461125" y="4281488"/>
            <a:ext cx="382588" cy="519112"/>
          </a:xfrm>
          <a:prstGeom prst="rect">
            <a:avLst/>
          </a:prstGeom>
          <a:noFill/>
          <a:ln w="9525">
            <a:noFill/>
            <a:miter lim="800000"/>
            <a:headEnd/>
            <a:tailEnd/>
          </a:ln>
        </p:spPr>
        <p:txBody>
          <a:bodyPr wrap="none">
            <a:spAutoFit/>
          </a:bodyPr>
          <a:lstStyle/>
          <a:p>
            <a:r>
              <a:rPr lang="en-US"/>
              <a:t>3</a:t>
            </a:r>
          </a:p>
        </p:txBody>
      </p:sp>
      <p:sp>
        <p:nvSpPr>
          <p:cNvPr id="173085" name="Text Box 29"/>
          <p:cNvSpPr txBox="1">
            <a:spLocks noChangeArrowheads="1"/>
          </p:cNvSpPr>
          <p:nvPr/>
        </p:nvSpPr>
        <p:spPr bwMode="auto">
          <a:xfrm>
            <a:off x="4648200" y="4876800"/>
            <a:ext cx="382588" cy="519113"/>
          </a:xfrm>
          <a:prstGeom prst="rect">
            <a:avLst/>
          </a:prstGeom>
          <a:noFill/>
          <a:ln w="9525">
            <a:noFill/>
            <a:miter lim="800000"/>
            <a:headEnd/>
            <a:tailEnd/>
          </a:ln>
        </p:spPr>
        <p:txBody>
          <a:bodyPr wrap="none">
            <a:spAutoFit/>
          </a:bodyPr>
          <a:lstStyle/>
          <a:p>
            <a:r>
              <a:rPr lang="en-US"/>
              <a:t>2</a:t>
            </a:r>
          </a:p>
        </p:txBody>
      </p:sp>
      <p:sp>
        <p:nvSpPr>
          <p:cNvPr id="173086" name="Slide Number Placeholder 30"/>
          <p:cNvSpPr>
            <a:spLocks noGrp="1"/>
          </p:cNvSpPr>
          <p:nvPr>
            <p:ph type="sldNum" sz="quarter" idx="12"/>
          </p:nvPr>
        </p:nvSpPr>
        <p:spPr>
          <a:noFill/>
        </p:spPr>
        <p:txBody>
          <a:bodyPr/>
          <a:lstStyle/>
          <a:p>
            <a:fld id="{1C680D58-9839-4760-BD43-6A345017A661}" type="slidenum">
              <a:rPr lang="en-US" smtClean="0"/>
              <a:pPr/>
              <a:t>129</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p:spPr>
        <p:txBody>
          <a:bodyPr/>
          <a:lstStyle/>
          <a:p>
            <a:fld id="{CDDFC6BB-22A1-4C96-854F-CC727F7F9294}" type="slidenum">
              <a:rPr lang="en-US" smtClean="0">
                <a:latin typeface="Arial" charset="0"/>
              </a:rPr>
              <a:pPr/>
              <a:t>13</a:t>
            </a:fld>
            <a:endParaRPr lang="en-US" smtClean="0">
              <a:latin typeface="Arial" charset="0"/>
            </a:endParaRPr>
          </a:p>
        </p:txBody>
      </p:sp>
      <p:sp>
        <p:nvSpPr>
          <p:cNvPr id="159746" name="Rectangle 2"/>
          <p:cNvSpPr>
            <a:spLocks noGrp="1" noRot="1" noChangeArrowheads="1"/>
          </p:cNvSpPr>
          <p:nvPr>
            <p:ph type="title"/>
          </p:nvPr>
        </p:nvSpPr>
        <p:spPr/>
        <p:txBody>
          <a:bodyPr lIns="92075" tIns="46038" rIns="92075" bIns="46038" anchor="b"/>
          <a:lstStyle/>
          <a:p>
            <a:pPr eaLnBrk="1" hangingPunct="1">
              <a:defRPr/>
            </a:pPr>
            <a:r>
              <a:rPr lang="en-US" smtClean="0"/>
              <a:t>Multiple Edges</a:t>
            </a:r>
          </a:p>
        </p:txBody>
      </p:sp>
      <p:grpSp>
        <p:nvGrpSpPr>
          <p:cNvPr id="2" name="Group 3"/>
          <p:cNvGrpSpPr>
            <a:grpSpLocks/>
          </p:cNvGrpSpPr>
          <p:nvPr/>
        </p:nvGrpSpPr>
        <p:grpSpPr bwMode="auto">
          <a:xfrm>
            <a:off x="685800" y="2057400"/>
            <a:ext cx="7189788" cy="2444750"/>
            <a:chOff x="432" y="1296"/>
            <a:chExt cx="4529" cy="1540"/>
          </a:xfrm>
        </p:grpSpPr>
        <p:grpSp>
          <p:nvGrpSpPr>
            <p:cNvPr id="63500" name="Group 4"/>
            <p:cNvGrpSpPr>
              <a:grpSpLocks noChangeAspect="1"/>
            </p:cNvGrpSpPr>
            <p:nvPr/>
          </p:nvGrpSpPr>
          <p:grpSpPr bwMode="auto">
            <a:xfrm rot="-1545137">
              <a:off x="777" y="1910"/>
              <a:ext cx="115" cy="614"/>
              <a:chOff x="576" y="1248"/>
              <a:chExt cx="144" cy="768"/>
            </a:xfrm>
          </p:grpSpPr>
          <p:sp>
            <p:nvSpPr>
              <p:cNvPr id="63521" name="Oval 5"/>
              <p:cNvSpPr>
                <a:spLocks noChangeAspect="1"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63522" name="Line 6"/>
              <p:cNvSpPr>
                <a:spLocks noChangeAspect="1"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3523" name="Oval 7"/>
              <p:cNvSpPr>
                <a:spLocks noChangeAspect="1"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63501" name="Oval 8"/>
            <p:cNvSpPr>
              <a:spLocks noChangeAspect="1" noChangeArrowheads="1"/>
            </p:cNvSpPr>
            <p:nvPr/>
          </p:nvSpPr>
          <p:spPr bwMode="auto">
            <a:xfrm rot="3320065">
              <a:off x="3341" y="1538"/>
              <a:ext cx="115" cy="115"/>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63502" name="Line 9"/>
            <p:cNvSpPr>
              <a:spLocks noChangeAspect="1" noChangeShapeType="1"/>
            </p:cNvSpPr>
            <p:nvPr/>
          </p:nvSpPr>
          <p:spPr bwMode="auto">
            <a:xfrm rot="3320065">
              <a:off x="3183" y="1529"/>
              <a:ext cx="0" cy="383"/>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3503" name="Line 10"/>
            <p:cNvSpPr>
              <a:spLocks noChangeAspect="1" noChangeShapeType="1"/>
            </p:cNvSpPr>
            <p:nvPr/>
          </p:nvSpPr>
          <p:spPr bwMode="auto">
            <a:xfrm>
              <a:off x="777" y="1986"/>
              <a:ext cx="1075" cy="15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3504" name="Line 11"/>
            <p:cNvSpPr>
              <a:spLocks noChangeAspect="1" noChangeShapeType="1"/>
            </p:cNvSpPr>
            <p:nvPr/>
          </p:nvSpPr>
          <p:spPr bwMode="auto">
            <a:xfrm flipH="1">
              <a:off x="931" y="2140"/>
              <a:ext cx="882" cy="34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3505" name="Line 12"/>
            <p:cNvSpPr>
              <a:spLocks noChangeAspect="1" noChangeShapeType="1"/>
            </p:cNvSpPr>
            <p:nvPr/>
          </p:nvSpPr>
          <p:spPr bwMode="auto">
            <a:xfrm rot="-1638921">
              <a:off x="3468" y="1390"/>
              <a:ext cx="652" cy="537"/>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3506" name="Line 13"/>
            <p:cNvSpPr>
              <a:spLocks noChangeAspect="1" noChangeShapeType="1"/>
            </p:cNvSpPr>
            <p:nvPr/>
          </p:nvSpPr>
          <p:spPr bwMode="auto">
            <a:xfrm flipV="1">
              <a:off x="2964" y="1756"/>
              <a:ext cx="1266" cy="11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3507" name="Oval 14"/>
            <p:cNvSpPr>
              <a:spLocks noChangeAspect="1" noChangeArrowheads="1"/>
            </p:cNvSpPr>
            <p:nvPr/>
          </p:nvSpPr>
          <p:spPr bwMode="auto">
            <a:xfrm>
              <a:off x="3847" y="2063"/>
              <a:ext cx="115" cy="115"/>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3508" name="Line 15"/>
            <p:cNvSpPr>
              <a:spLocks noChangeAspect="1" noChangeShapeType="1"/>
            </p:cNvSpPr>
            <p:nvPr/>
          </p:nvSpPr>
          <p:spPr bwMode="auto">
            <a:xfrm>
              <a:off x="2976" y="1913"/>
              <a:ext cx="947" cy="227"/>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3509" name="Oval 16"/>
            <p:cNvSpPr>
              <a:spLocks noChangeAspect="1" noChangeArrowheads="1"/>
            </p:cNvSpPr>
            <p:nvPr/>
          </p:nvSpPr>
          <p:spPr bwMode="auto">
            <a:xfrm rot="2112640">
              <a:off x="4154" y="1718"/>
              <a:ext cx="115" cy="129"/>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3510" name="Text Box 17"/>
            <p:cNvSpPr txBox="1">
              <a:spLocks noChangeAspect="1" noChangeArrowheads="1"/>
            </p:cNvSpPr>
            <p:nvPr/>
          </p:nvSpPr>
          <p:spPr bwMode="auto">
            <a:xfrm>
              <a:off x="432" y="1704"/>
              <a:ext cx="1210" cy="250"/>
            </a:xfrm>
            <a:prstGeom prst="rect">
              <a:avLst/>
            </a:prstGeom>
            <a:noFill/>
            <a:ln w="12700">
              <a:noFill/>
              <a:miter lim="800000"/>
              <a:headEnd type="none" w="sm" len="sm"/>
              <a:tailEnd type="none" w="sm" len="sm"/>
            </a:ln>
          </p:spPr>
          <p:txBody>
            <a:bodyPr wrap="none">
              <a:spAutoFit/>
            </a:bodyPr>
            <a:lstStyle/>
            <a:p>
              <a:pPr eaLnBrk="0" hangingPunct="0"/>
              <a:r>
                <a:rPr lang="en-US" sz="2000" b="1"/>
                <a:t>San Francisco</a:t>
              </a:r>
              <a:endParaRPr lang="en-US" sz="2400" b="1"/>
            </a:p>
          </p:txBody>
        </p:sp>
        <p:sp>
          <p:nvSpPr>
            <p:cNvPr id="63511" name="Text Box 18"/>
            <p:cNvSpPr txBox="1">
              <a:spLocks noChangeAspect="1" noChangeArrowheads="1"/>
            </p:cNvSpPr>
            <p:nvPr/>
          </p:nvSpPr>
          <p:spPr bwMode="auto">
            <a:xfrm>
              <a:off x="1813" y="2241"/>
              <a:ext cx="659" cy="250"/>
            </a:xfrm>
            <a:prstGeom prst="rect">
              <a:avLst/>
            </a:prstGeom>
            <a:noFill/>
            <a:ln w="12700">
              <a:noFill/>
              <a:miter lim="800000"/>
              <a:headEnd type="none" w="sm" len="sm"/>
              <a:tailEnd type="none" w="sm" len="sm"/>
            </a:ln>
          </p:spPr>
          <p:txBody>
            <a:bodyPr wrap="none">
              <a:spAutoFit/>
            </a:bodyPr>
            <a:lstStyle/>
            <a:p>
              <a:pPr eaLnBrk="0" hangingPunct="0"/>
              <a:r>
                <a:rPr lang="en-US" sz="2000" b="1"/>
                <a:t>Denver</a:t>
              </a:r>
            </a:p>
          </p:txBody>
        </p:sp>
        <p:sp>
          <p:nvSpPr>
            <p:cNvPr id="63512" name="Text Box 19"/>
            <p:cNvSpPr txBox="1">
              <a:spLocks noChangeAspect="1" noChangeArrowheads="1"/>
            </p:cNvSpPr>
            <p:nvPr/>
          </p:nvSpPr>
          <p:spPr bwMode="auto">
            <a:xfrm>
              <a:off x="509" y="2586"/>
              <a:ext cx="1068" cy="250"/>
            </a:xfrm>
            <a:prstGeom prst="rect">
              <a:avLst/>
            </a:prstGeom>
            <a:noFill/>
            <a:ln w="12700">
              <a:noFill/>
              <a:miter lim="800000"/>
              <a:headEnd type="none" w="sm" len="sm"/>
              <a:tailEnd type="none" w="sm" len="sm"/>
            </a:ln>
          </p:spPr>
          <p:txBody>
            <a:bodyPr wrap="none">
              <a:spAutoFit/>
            </a:bodyPr>
            <a:lstStyle/>
            <a:p>
              <a:pPr eaLnBrk="0" hangingPunct="0"/>
              <a:r>
                <a:rPr lang="en-US" sz="2000" b="1"/>
                <a:t>Los Angeles</a:t>
              </a:r>
              <a:endParaRPr lang="en-US" sz="2400" b="1"/>
            </a:p>
          </p:txBody>
        </p:sp>
        <p:sp>
          <p:nvSpPr>
            <p:cNvPr id="63513" name="Text Box 20"/>
            <p:cNvSpPr txBox="1">
              <a:spLocks noChangeAspect="1" noChangeArrowheads="1"/>
            </p:cNvSpPr>
            <p:nvPr/>
          </p:nvSpPr>
          <p:spPr bwMode="auto">
            <a:xfrm>
              <a:off x="4116" y="1449"/>
              <a:ext cx="845" cy="250"/>
            </a:xfrm>
            <a:prstGeom prst="rect">
              <a:avLst/>
            </a:prstGeom>
            <a:noFill/>
            <a:ln w="12700">
              <a:noFill/>
              <a:miter lim="800000"/>
              <a:headEnd type="none" w="sm" len="sm"/>
              <a:tailEnd type="none" w="sm" len="sm"/>
            </a:ln>
          </p:spPr>
          <p:txBody>
            <a:bodyPr wrap="none">
              <a:spAutoFit/>
            </a:bodyPr>
            <a:lstStyle/>
            <a:p>
              <a:pPr eaLnBrk="0" hangingPunct="0"/>
              <a:r>
                <a:rPr lang="en-US" sz="2000" b="1"/>
                <a:t>New York</a:t>
              </a:r>
            </a:p>
          </p:txBody>
        </p:sp>
        <p:sp>
          <p:nvSpPr>
            <p:cNvPr id="63514" name="Text Box 21"/>
            <p:cNvSpPr txBox="1">
              <a:spLocks noChangeAspect="1" noChangeArrowheads="1"/>
            </p:cNvSpPr>
            <p:nvPr/>
          </p:nvSpPr>
          <p:spPr bwMode="auto">
            <a:xfrm>
              <a:off x="2750" y="2025"/>
              <a:ext cx="748" cy="250"/>
            </a:xfrm>
            <a:prstGeom prst="rect">
              <a:avLst/>
            </a:prstGeom>
            <a:noFill/>
            <a:ln w="12700">
              <a:noFill/>
              <a:miter lim="800000"/>
              <a:headEnd type="none" w="sm" len="sm"/>
              <a:tailEnd type="none" w="sm" len="sm"/>
            </a:ln>
          </p:spPr>
          <p:txBody>
            <a:bodyPr wrap="none">
              <a:spAutoFit/>
            </a:bodyPr>
            <a:lstStyle/>
            <a:p>
              <a:pPr eaLnBrk="0" hangingPunct="0"/>
              <a:r>
                <a:rPr lang="en-US" sz="2000" b="1"/>
                <a:t>Chicago</a:t>
              </a:r>
            </a:p>
          </p:txBody>
        </p:sp>
        <p:sp>
          <p:nvSpPr>
            <p:cNvPr id="63515" name="Text Box 22"/>
            <p:cNvSpPr txBox="1">
              <a:spLocks noChangeAspect="1" noChangeArrowheads="1"/>
            </p:cNvSpPr>
            <p:nvPr/>
          </p:nvSpPr>
          <p:spPr bwMode="auto">
            <a:xfrm>
              <a:off x="3540" y="2247"/>
              <a:ext cx="1032" cy="250"/>
            </a:xfrm>
            <a:prstGeom prst="rect">
              <a:avLst/>
            </a:prstGeom>
            <a:noFill/>
            <a:ln w="12700">
              <a:noFill/>
              <a:miter lim="800000"/>
              <a:headEnd type="none" w="sm" len="sm"/>
              <a:tailEnd type="none" w="sm" len="sm"/>
            </a:ln>
          </p:spPr>
          <p:txBody>
            <a:bodyPr wrap="none">
              <a:spAutoFit/>
            </a:bodyPr>
            <a:lstStyle/>
            <a:p>
              <a:pPr eaLnBrk="0" hangingPunct="0"/>
              <a:r>
                <a:rPr lang="en-US" sz="2000" b="1"/>
                <a:t>Washington</a:t>
              </a:r>
            </a:p>
          </p:txBody>
        </p:sp>
        <p:sp>
          <p:nvSpPr>
            <p:cNvPr id="63516" name="Text Box 23"/>
            <p:cNvSpPr txBox="1">
              <a:spLocks noChangeAspect="1" noChangeArrowheads="1"/>
            </p:cNvSpPr>
            <p:nvPr/>
          </p:nvSpPr>
          <p:spPr bwMode="auto">
            <a:xfrm>
              <a:off x="3194" y="1296"/>
              <a:ext cx="631" cy="250"/>
            </a:xfrm>
            <a:prstGeom prst="rect">
              <a:avLst/>
            </a:prstGeom>
            <a:noFill/>
            <a:ln w="12700">
              <a:noFill/>
              <a:miter lim="800000"/>
              <a:headEnd type="none" w="sm" len="sm"/>
              <a:tailEnd type="none" w="sm" len="sm"/>
            </a:ln>
          </p:spPr>
          <p:txBody>
            <a:bodyPr wrap="none">
              <a:spAutoFit/>
            </a:bodyPr>
            <a:lstStyle/>
            <a:p>
              <a:pPr eaLnBrk="0" hangingPunct="0"/>
              <a:r>
                <a:rPr lang="en-US" sz="2000" b="1"/>
                <a:t>Detroit</a:t>
              </a:r>
            </a:p>
          </p:txBody>
        </p:sp>
        <p:sp>
          <p:nvSpPr>
            <p:cNvPr id="63517" name="Freeform 24"/>
            <p:cNvSpPr>
              <a:spLocks noChangeAspect="1"/>
            </p:cNvSpPr>
            <p:nvPr/>
          </p:nvSpPr>
          <p:spPr bwMode="auto">
            <a:xfrm>
              <a:off x="931" y="2178"/>
              <a:ext cx="844" cy="314"/>
            </a:xfrm>
            <a:custGeom>
              <a:avLst/>
              <a:gdLst>
                <a:gd name="T0" fmla="*/ 0 w 1056"/>
                <a:gd name="T1" fmla="*/ 2 h 392"/>
                <a:gd name="T2" fmla="*/ 2 w 1056"/>
                <a:gd name="T3" fmla="*/ 2 h 392"/>
                <a:gd name="T4" fmla="*/ 2 w 1056"/>
                <a:gd name="T5" fmla="*/ 2 h 392"/>
                <a:gd name="T6" fmla="*/ 2 w 1056"/>
                <a:gd name="T7" fmla="*/ 2 h 392"/>
                <a:gd name="T8" fmla="*/ 2 w 1056"/>
                <a:gd name="T9" fmla="*/ 2 h 392"/>
                <a:gd name="T10" fmla="*/ 2 w 1056"/>
                <a:gd name="T11" fmla="*/ 2 h 392"/>
                <a:gd name="T12" fmla="*/ 2 w 1056"/>
                <a:gd name="T13" fmla="*/ 0 h 392"/>
                <a:gd name="T14" fmla="*/ 0 60000 65536"/>
                <a:gd name="T15" fmla="*/ 0 60000 65536"/>
                <a:gd name="T16" fmla="*/ 0 60000 65536"/>
                <a:gd name="T17" fmla="*/ 0 60000 65536"/>
                <a:gd name="T18" fmla="*/ 0 60000 65536"/>
                <a:gd name="T19" fmla="*/ 0 60000 65536"/>
                <a:gd name="T20" fmla="*/ 0 60000 65536"/>
                <a:gd name="T21" fmla="*/ 0 w 1056"/>
                <a:gd name="T22" fmla="*/ 0 h 392"/>
                <a:gd name="T23" fmla="*/ 1056 w 1056"/>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392">
                  <a:moveTo>
                    <a:pt x="0" y="336"/>
                  </a:moveTo>
                  <a:cubicBezTo>
                    <a:pt x="44" y="356"/>
                    <a:pt x="88" y="376"/>
                    <a:pt x="144" y="384"/>
                  </a:cubicBezTo>
                  <a:cubicBezTo>
                    <a:pt x="200" y="392"/>
                    <a:pt x="272" y="392"/>
                    <a:pt x="336" y="384"/>
                  </a:cubicBezTo>
                  <a:cubicBezTo>
                    <a:pt x="400" y="376"/>
                    <a:pt x="464" y="360"/>
                    <a:pt x="528" y="336"/>
                  </a:cubicBezTo>
                  <a:cubicBezTo>
                    <a:pt x="592" y="312"/>
                    <a:pt x="648" y="280"/>
                    <a:pt x="720" y="240"/>
                  </a:cubicBezTo>
                  <a:cubicBezTo>
                    <a:pt x="792" y="200"/>
                    <a:pt x="904" y="136"/>
                    <a:pt x="960" y="96"/>
                  </a:cubicBezTo>
                  <a:cubicBezTo>
                    <a:pt x="1016" y="56"/>
                    <a:pt x="1040" y="16"/>
                    <a:pt x="1056" y="0"/>
                  </a:cubicBezTo>
                </a:path>
              </a:pathLst>
            </a:custGeom>
            <a:noFill/>
            <a:ln w="28575">
              <a:solidFill>
                <a:schemeClr val="tx1"/>
              </a:solidFill>
              <a:round/>
              <a:headEnd type="none" w="sm" len="sm"/>
              <a:tailEnd type="none" w="sm" len="sm"/>
            </a:ln>
          </p:spPr>
          <p:txBody>
            <a:bodyPr wrap="none" anchor="ctr"/>
            <a:lstStyle/>
            <a:p>
              <a:endParaRPr lang="en-US"/>
            </a:p>
          </p:txBody>
        </p:sp>
        <p:sp>
          <p:nvSpPr>
            <p:cNvPr id="63518" name="Freeform 25"/>
            <p:cNvSpPr>
              <a:spLocks noChangeAspect="1"/>
            </p:cNvSpPr>
            <p:nvPr/>
          </p:nvSpPr>
          <p:spPr bwMode="auto">
            <a:xfrm>
              <a:off x="3923" y="1756"/>
              <a:ext cx="295" cy="352"/>
            </a:xfrm>
            <a:custGeom>
              <a:avLst/>
              <a:gdLst>
                <a:gd name="T0" fmla="*/ 2 w 368"/>
                <a:gd name="T1" fmla="*/ 0 h 440"/>
                <a:gd name="T2" fmla="*/ 2 w 368"/>
                <a:gd name="T3" fmla="*/ 2 h 440"/>
                <a:gd name="T4" fmla="*/ 2 w 368"/>
                <a:gd name="T5" fmla="*/ 2 h 440"/>
                <a:gd name="T6" fmla="*/ 2 w 368"/>
                <a:gd name="T7" fmla="*/ 2 h 440"/>
                <a:gd name="T8" fmla="*/ 0 w 368"/>
                <a:gd name="T9" fmla="*/ 2 h 440"/>
                <a:gd name="T10" fmla="*/ 0 60000 65536"/>
                <a:gd name="T11" fmla="*/ 0 60000 65536"/>
                <a:gd name="T12" fmla="*/ 0 60000 65536"/>
                <a:gd name="T13" fmla="*/ 0 60000 65536"/>
                <a:gd name="T14" fmla="*/ 0 60000 65536"/>
                <a:gd name="T15" fmla="*/ 0 w 368"/>
                <a:gd name="T16" fmla="*/ 0 h 440"/>
                <a:gd name="T17" fmla="*/ 368 w 368"/>
                <a:gd name="T18" fmla="*/ 440 h 440"/>
              </a:gdLst>
              <a:ahLst/>
              <a:cxnLst>
                <a:cxn ang="T10">
                  <a:pos x="T0" y="T1"/>
                </a:cxn>
                <a:cxn ang="T11">
                  <a:pos x="T2" y="T3"/>
                </a:cxn>
                <a:cxn ang="T12">
                  <a:pos x="T4" y="T5"/>
                </a:cxn>
                <a:cxn ang="T13">
                  <a:pos x="T6" y="T7"/>
                </a:cxn>
                <a:cxn ang="T14">
                  <a:pos x="T8" y="T9"/>
                </a:cxn>
              </a:cxnLst>
              <a:rect l="T15" t="T16" r="T17" b="T18"/>
              <a:pathLst>
                <a:path w="368" h="440">
                  <a:moveTo>
                    <a:pt x="336" y="0"/>
                  </a:moveTo>
                  <a:cubicBezTo>
                    <a:pt x="352" y="64"/>
                    <a:pt x="368" y="128"/>
                    <a:pt x="336" y="192"/>
                  </a:cubicBezTo>
                  <a:cubicBezTo>
                    <a:pt x="304" y="256"/>
                    <a:pt x="192" y="344"/>
                    <a:pt x="144" y="384"/>
                  </a:cubicBezTo>
                  <a:cubicBezTo>
                    <a:pt x="96" y="424"/>
                    <a:pt x="72" y="424"/>
                    <a:pt x="48" y="432"/>
                  </a:cubicBezTo>
                  <a:cubicBezTo>
                    <a:pt x="24" y="440"/>
                    <a:pt x="12" y="436"/>
                    <a:pt x="0" y="432"/>
                  </a:cubicBezTo>
                </a:path>
              </a:pathLst>
            </a:custGeom>
            <a:noFill/>
            <a:ln w="28575">
              <a:solidFill>
                <a:schemeClr val="tx1"/>
              </a:solidFill>
              <a:round/>
              <a:headEnd type="none" w="sm" len="sm"/>
              <a:tailEnd type="none" w="sm" len="sm"/>
            </a:ln>
          </p:spPr>
          <p:txBody>
            <a:bodyPr wrap="none" anchor="ctr"/>
            <a:lstStyle/>
            <a:p>
              <a:endParaRPr lang="en-US"/>
            </a:p>
          </p:txBody>
        </p:sp>
        <p:sp>
          <p:nvSpPr>
            <p:cNvPr id="63519" name="Freeform 26"/>
            <p:cNvSpPr>
              <a:spLocks noChangeAspect="1"/>
            </p:cNvSpPr>
            <p:nvPr/>
          </p:nvSpPr>
          <p:spPr bwMode="auto">
            <a:xfrm>
              <a:off x="3003" y="1795"/>
              <a:ext cx="1151" cy="115"/>
            </a:xfrm>
            <a:custGeom>
              <a:avLst/>
              <a:gdLst>
                <a:gd name="T0" fmla="*/ 0 w 1440"/>
                <a:gd name="T1" fmla="*/ 2 h 152"/>
                <a:gd name="T2" fmla="*/ 2 w 1440"/>
                <a:gd name="T3" fmla="*/ 2 h 152"/>
                <a:gd name="T4" fmla="*/ 2 w 1440"/>
                <a:gd name="T5" fmla="*/ 2 h 152"/>
                <a:gd name="T6" fmla="*/ 2 w 1440"/>
                <a:gd name="T7" fmla="*/ 2 h 152"/>
                <a:gd name="T8" fmla="*/ 2 w 1440"/>
                <a:gd name="T9" fmla="*/ 2 h 152"/>
                <a:gd name="T10" fmla="*/ 2 w 1440"/>
                <a:gd name="T11" fmla="*/ 2 h 152"/>
                <a:gd name="T12" fmla="*/ 2 w 1440"/>
                <a:gd name="T13" fmla="*/ 0 h 152"/>
                <a:gd name="T14" fmla="*/ 0 60000 65536"/>
                <a:gd name="T15" fmla="*/ 0 60000 65536"/>
                <a:gd name="T16" fmla="*/ 0 60000 65536"/>
                <a:gd name="T17" fmla="*/ 0 60000 65536"/>
                <a:gd name="T18" fmla="*/ 0 60000 65536"/>
                <a:gd name="T19" fmla="*/ 0 60000 65536"/>
                <a:gd name="T20" fmla="*/ 0 60000 65536"/>
                <a:gd name="T21" fmla="*/ 0 w 1440"/>
                <a:gd name="T22" fmla="*/ 0 h 152"/>
                <a:gd name="T23" fmla="*/ 1440 w 1440"/>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0" h="152">
                  <a:moveTo>
                    <a:pt x="0" y="96"/>
                  </a:moveTo>
                  <a:cubicBezTo>
                    <a:pt x="100" y="116"/>
                    <a:pt x="200" y="136"/>
                    <a:pt x="288" y="144"/>
                  </a:cubicBezTo>
                  <a:cubicBezTo>
                    <a:pt x="376" y="152"/>
                    <a:pt x="464" y="144"/>
                    <a:pt x="528" y="144"/>
                  </a:cubicBezTo>
                  <a:cubicBezTo>
                    <a:pt x="592" y="144"/>
                    <a:pt x="584" y="152"/>
                    <a:pt x="672" y="144"/>
                  </a:cubicBezTo>
                  <a:cubicBezTo>
                    <a:pt x="760" y="136"/>
                    <a:pt x="952" y="112"/>
                    <a:pt x="1056" y="96"/>
                  </a:cubicBezTo>
                  <a:cubicBezTo>
                    <a:pt x="1160" y="80"/>
                    <a:pt x="1232" y="64"/>
                    <a:pt x="1296" y="48"/>
                  </a:cubicBezTo>
                  <a:cubicBezTo>
                    <a:pt x="1360" y="32"/>
                    <a:pt x="1400" y="16"/>
                    <a:pt x="1440" y="0"/>
                  </a:cubicBezTo>
                </a:path>
              </a:pathLst>
            </a:custGeom>
            <a:noFill/>
            <a:ln w="28575">
              <a:solidFill>
                <a:schemeClr val="tx1"/>
              </a:solidFill>
              <a:round/>
              <a:headEnd type="none" w="sm" len="sm"/>
              <a:tailEnd type="none" w="sm" len="sm"/>
            </a:ln>
          </p:spPr>
          <p:txBody>
            <a:bodyPr wrap="none" anchor="ctr"/>
            <a:lstStyle/>
            <a:p>
              <a:endParaRPr lang="en-US"/>
            </a:p>
          </p:txBody>
        </p:sp>
        <p:sp>
          <p:nvSpPr>
            <p:cNvPr id="63520" name="Line 27"/>
            <p:cNvSpPr>
              <a:spLocks noChangeAspect="1" noChangeShapeType="1"/>
            </p:cNvSpPr>
            <p:nvPr/>
          </p:nvSpPr>
          <p:spPr bwMode="auto">
            <a:xfrm flipV="1">
              <a:off x="3923" y="1795"/>
              <a:ext cx="269" cy="307"/>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159772" name="Text Box 28"/>
          <p:cNvSpPr txBox="1">
            <a:spLocks noChangeArrowheads="1"/>
          </p:cNvSpPr>
          <p:nvPr/>
        </p:nvSpPr>
        <p:spPr bwMode="auto">
          <a:xfrm>
            <a:off x="990600" y="4953000"/>
            <a:ext cx="7067550" cy="1117600"/>
          </a:xfrm>
          <a:prstGeom prst="rect">
            <a:avLst/>
          </a:prstGeom>
          <a:noFill/>
          <a:ln w="12700">
            <a:noFill/>
            <a:miter lim="800000"/>
            <a:headEnd type="none" w="sm" len="sm"/>
            <a:tailEnd type="none" w="sm" len="sm"/>
          </a:ln>
        </p:spPr>
        <p:txBody>
          <a:bodyPr wrap="none">
            <a:spAutoFit/>
          </a:bodyPr>
          <a:lstStyle/>
          <a:p>
            <a:pPr eaLnBrk="0" hangingPunct="0">
              <a:lnSpc>
                <a:spcPct val="120000"/>
              </a:lnSpc>
            </a:pPr>
            <a:r>
              <a:rPr lang="en-US">
                <a:latin typeface="Times New Roman" pitchFamily="18" charset="0"/>
              </a:rPr>
              <a:t>Two edges are called </a:t>
            </a:r>
            <a:r>
              <a:rPr lang="en-US" b="1" i="1">
                <a:solidFill>
                  <a:schemeClr val="hlink"/>
                </a:solidFill>
                <a:latin typeface="Times New Roman" pitchFamily="18" charset="0"/>
              </a:rPr>
              <a:t>multiple</a:t>
            </a:r>
            <a:r>
              <a:rPr lang="en-US" i="1">
                <a:latin typeface="Times New Roman" pitchFamily="18" charset="0"/>
              </a:rPr>
              <a:t> </a:t>
            </a:r>
            <a:r>
              <a:rPr lang="en-US">
                <a:latin typeface="Times New Roman" pitchFamily="18" charset="0"/>
              </a:rPr>
              <a:t>or</a:t>
            </a:r>
            <a:r>
              <a:rPr lang="en-US" i="1">
                <a:latin typeface="Times New Roman" pitchFamily="18" charset="0"/>
              </a:rPr>
              <a:t> </a:t>
            </a:r>
            <a:r>
              <a:rPr lang="en-US" b="1" i="1">
                <a:solidFill>
                  <a:schemeClr val="hlink"/>
                </a:solidFill>
                <a:latin typeface="Times New Roman" pitchFamily="18" charset="0"/>
              </a:rPr>
              <a:t>parallel edges</a:t>
            </a:r>
            <a:r>
              <a:rPr lang="en-US">
                <a:latin typeface="Times New Roman" pitchFamily="18" charset="0"/>
              </a:rPr>
              <a:t> </a:t>
            </a:r>
          </a:p>
          <a:p>
            <a:pPr eaLnBrk="0" hangingPunct="0">
              <a:lnSpc>
                <a:spcPct val="120000"/>
              </a:lnSpc>
            </a:pPr>
            <a:r>
              <a:rPr lang="en-US">
                <a:latin typeface="Times New Roman" pitchFamily="18" charset="0"/>
              </a:rPr>
              <a:t>if they connect the same two distinct vertices.</a:t>
            </a:r>
          </a:p>
        </p:txBody>
      </p:sp>
      <p:grpSp>
        <p:nvGrpSpPr>
          <p:cNvPr id="4" name="Group 29"/>
          <p:cNvGrpSpPr>
            <a:grpSpLocks/>
          </p:cNvGrpSpPr>
          <p:nvPr/>
        </p:nvGrpSpPr>
        <p:grpSpPr bwMode="auto">
          <a:xfrm>
            <a:off x="2743200" y="2895600"/>
            <a:ext cx="2079625" cy="688975"/>
            <a:chOff x="1737" y="1795"/>
            <a:chExt cx="1310" cy="434"/>
          </a:xfrm>
        </p:grpSpPr>
        <p:sp>
          <p:nvSpPr>
            <p:cNvPr id="63495" name="Line 30"/>
            <p:cNvSpPr>
              <a:spLocks noChangeAspect="1" noChangeShapeType="1"/>
            </p:cNvSpPr>
            <p:nvPr/>
          </p:nvSpPr>
          <p:spPr bwMode="auto">
            <a:xfrm flipH="1">
              <a:off x="1852" y="1871"/>
              <a:ext cx="1112" cy="231"/>
            </a:xfrm>
            <a:prstGeom prst="line">
              <a:avLst/>
            </a:prstGeom>
            <a:noFill/>
            <a:ln w="28575">
              <a:solidFill>
                <a:srgbClr val="CC0000"/>
              </a:solidFill>
              <a:round/>
              <a:headEnd type="none" w="sm" len="sm"/>
              <a:tailEnd type="none" w="sm" len="sm"/>
            </a:ln>
          </p:spPr>
          <p:txBody>
            <a:bodyPr wrap="none" anchor="ctr"/>
            <a:lstStyle/>
            <a:p>
              <a:endParaRPr lang="en-US"/>
            </a:p>
          </p:txBody>
        </p:sp>
        <p:sp>
          <p:nvSpPr>
            <p:cNvPr id="63496" name="Freeform 31"/>
            <p:cNvSpPr>
              <a:spLocks noChangeAspect="1"/>
            </p:cNvSpPr>
            <p:nvPr/>
          </p:nvSpPr>
          <p:spPr bwMode="auto">
            <a:xfrm>
              <a:off x="1775" y="1871"/>
              <a:ext cx="1189" cy="358"/>
            </a:xfrm>
            <a:custGeom>
              <a:avLst/>
              <a:gdLst>
                <a:gd name="T0" fmla="*/ 0 w 1488"/>
                <a:gd name="T1" fmla="*/ 2 h 448"/>
                <a:gd name="T2" fmla="*/ 2 w 1488"/>
                <a:gd name="T3" fmla="*/ 2 h 448"/>
                <a:gd name="T4" fmla="*/ 2 w 1488"/>
                <a:gd name="T5" fmla="*/ 2 h 448"/>
                <a:gd name="T6" fmla="*/ 2 w 1488"/>
                <a:gd name="T7" fmla="*/ 2 h 448"/>
                <a:gd name="T8" fmla="*/ 2 w 1488"/>
                <a:gd name="T9" fmla="*/ 2 h 448"/>
                <a:gd name="T10" fmla="*/ 2 w 1488"/>
                <a:gd name="T11" fmla="*/ 2 h 448"/>
                <a:gd name="T12" fmla="*/ 2 w 1488"/>
                <a:gd name="T13" fmla="*/ 0 h 448"/>
                <a:gd name="T14" fmla="*/ 0 60000 65536"/>
                <a:gd name="T15" fmla="*/ 0 60000 65536"/>
                <a:gd name="T16" fmla="*/ 0 60000 65536"/>
                <a:gd name="T17" fmla="*/ 0 60000 65536"/>
                <a:gd name="T18" fmla="*/ 0 60000 65536"/>
                <a:gd name="T19" fmla="*/ 0 60000 65536"/>
                <a:gd name="T20" fmla="*/ 0 60000 65536"/>
                <a:gd name="T21" fmla="*/ 0 w 1488"/>
                <a:gd name="T22" fmla="*/ 0 h 448"/>
                <a:gd name="T23" fmla="*/ 1488 w 1488"/>
                <a:gd name="T24" fmla="*/ 448 h 4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8" h="448">
                  <a:moveTo>
                    <a:pt x="0" y="336"/>
                  </a:moveTo>
                  <a:cubicBezTo>
                    <a:pt x="56" y="376"/>
                    <a:pt x="112" y="416"/>
                    <a:pt x="192" y="432"/>
                  </a:cubicBezTo>
                  <a:cubicBezTo>
                    <a:pt x="272" y="448"/>
                    <a:pt x="360" y="448"/>
                    <a:pt x="480" y="432"/>
                  </a:cubicBezTo>
                  <a:cubicBezTo>
                    <a:pt x="600" y="416"/>
                    <a:pt x="792" y="368"/>
                    <a:pt x="912" y="336"/>
                  </a:cubicBezTo>
                  <a:cubicBezTo>
                    <a:pt x="1032" y="304"/>
                    <a:pt x="1120" y="272"/>
                    <a:pt x="1200" y="240"/>
                  </a:cubicBezTo>
                  <a:cubicBezTo>
                    <a:pt x="1280" y="208"/>
                    <a:pt x="1344" y="184"/>
                    <a:pt x="1392" y="144"/>
                  </a:cubicBezTo>
                  <a:cubicBezTo>
                    <a:pt x="1440" y="104"/>
                    <a:pt x="1472" y="24"/>
                    <a:pt x="1488" y="0"/>
                  </a:cubicBezTo>
                </a:path>
              </a:pathLst>
            </a:custGeom>
            <a:noFill/>
            <a:ln w="28575">
              <a:solidFill>
                <a:srgbClr val="CC0000"/>
              </a:solidFill>
              <a:round/>
              <a:headEnd type="none" w="sm" len="sm"/>
              <a:tailEnd type="none" w="sm" len="sm"/>
            </a:ln>
          </p:spPr>
          <p:txBody>
            <a:bodyPr wrap="none" anchor="ctr"/>
            <a:lstStyle/>
            <a:p>
              <a:endParaRPr lang="en-US"/>
            </a:p>
          </p:txBody>
        </p:sp>
        <p:sp>
          <p:nvSpPr>
            <p:cNvPr id="63497" name="Freeform 32"/>
            <p:cNvSpPr>
              <a:spLocks noChangeAspect="1"/>
            </p:cNvSpPr>
            <p:nvPr/>
          </p:nvSpPr>
          <p:spPr bwMode="auto">
            <a:xfrm>
              <a:off x="1813" y="1795"/>
              <a:ext cx="1151" cy="307"/>
            </a:xfrm>
            <a:custGeom>
              <a:avLst/>
              <a:gdLst>
                <a:gd name="T0" fmla="*/ 0 w 1440"/>
                <a:gd name="T1" fmla="*/ 2 h 384"/>
                <a:gd name="T2" fmla="*/ 2 w 1440"/>
                <a:gd name="T3" fmla="*/ 2 h 384"/>
                <a:gd name="T4" fmla="*/ 2 w 1440"/>
                <a:gd name="T5" fmla="*/ 2 h 384"/>
                <a:gd name="T6" fmla="*/ 2 w 1440"/>
                <a:gd name="T7" fmla="*/ 2 h 384"/>
                <a:gd name="T8" fmla="*/ 2 w 1440"/>
                <a:gd name="T9" fmla="*/ 0 h 384"/>
                <a:gd name="T10" fmla="*/ 2 w 1440"/>
                <a:gd name="T11" fmla="*/ 2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384"/>
                  </a:moveTo>
                  <a:cubicBezTo>
                    <a:pt x="60" y="332"/>
                    <a:pt x="120" y="280"/>
                    <a:pt x="192" y="240"/>
                  </a:cubicBezTo>
                  <a:cubicBezTo>
                    <a:pt x="264" y="200"/>
                    <a:pt x="312" y="176"/>
                    <a:pt x="432" y="144"/>
                  </a:cubicBezTo>
                  <a:cubicBezTo>
                    <a:pt x="552" y="112"/>
                    <a:pt x="776" y="72"/>
                    <a:pt x="912" y="48"/>
                  </a:cubicBezTo>
                  <a:cubicBezTo>
                    <a:pt x="1048" y="24"/>
                    <a:pt x="1160" y="0"/>
                    <a:pt x="1248" y="0"/>
                  </a:cubicBezTo>
                  <a:cubicBezTo>
                    <a:pt x="1336" y="0"/>
                    <a:pt x="1388" y="24"/>
                    <a:pt x="1440" y="48"/>
                  </a:cubicBezTo>
                </a:path>
              </a:pathLst>
            </a:custGeom>
            <a:noFill/>
            <a:ln w="28575">
              <a:solidFill>
                <a:srgbClr val="CC0000"/>
              </a:solidFill>
              <a:round/>
              <a:headEnd type="none" w="sm" len="sm"/>
              <a:tailEnd type="none" w="sm" len="sm"/>
            </a:ln>
          </p:spPr>
          <p:txBody>
            <a:bodyPr wrap="none" anchor="ctr"/>
            <a:lstStyle/>
            <a:p>
              <a:endParaRPr lang="en-US"/>
            </a:p>
          </p:txBody>
        </p:sp>
        <p:sp>
          <p:nvSpPr>
            <p:cNvPr id="63498" name="Oval 33"/>
            <p:cNvSpPr>
              <a:spLocks noChangeAspect="1" noChangeArrowheads="1"/>
            </p:cNvSpPr>
            <p:nvPr/>
          </p:nvSpPr>
          <p:spPr bwMode="auto">
            <a:xfrm rot="19487360" flipH="1">
              <a:off x="1737" y="2063"/>
              <a:ext cx="147" cy="13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3499" name="Oval 34"/>
            <p:cNvSpPr>
              <a:spLocks noChangeAspect="1" noChangeArrowheads="1"/>
            </p:cNvSpPr>
            <p:nvPr/>
          </p:nvSpPr>
          <p:spPr bwMode="auto">
            <a:xfrm rot="3320065">
              <a:off x="2932" y="1821"/>
              <a:ext cx="115" cy="115"/>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59772"/>
                                        </p:tgtEl>
                                        <p:attrNameLst>
                                          <p:attrName>style.visibility</p:attrName>
                                        </p:attrNameLst>
                                      </p:cBhvr>
                                      <p:to>
                                        <p:strVal val="visible"/>
                                      </p:to>
                                    </p:set>
                                    <p:anim calcmode="lin" valueType="num">
                                      <p:cBhvr additive="base">
                                        <p:cTn id="16" dur="500" fill="hold"/>
                                        <p:tgtEl>
                                          <p:spTgt spid="159772"/>
                                        </p:tgtEl>
                                        <p:attrNameLst>
                                          <p:attrName>ppt_x</p:attrName>
                                        </p:attrNameLst>
                                      </p:cBhvr>
                                      <p:tavLst>
                                        <p:tav tm="0">
                                          <p:val>
                                            <p:strVal val="0-#ppt_w/2"/>
                                          </p:val>
                                        </p:tav>
                                        <p:tav tm="100000">
                                          <p:val>
                                            <p:strVal val="#ppt_x"/>
                                          </p:val>
                                        </p:tav>
                                      </p:tavLst>
                                    </p:anim>
                                    <p:anim calcmode="lin" valueType="num">
                                      <p:cBhvr additive="base">
                                        <p:cTn id="17" dur="500" fill="hold"/>
                                        <p:tgtEl>
                                          <p:spTgt spid="159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72"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en-US" smtClean="0"/>
              <a:t>Bài toán đường đi ngắn nhất</a:t>
            </a:r>
          </a:p>
        </p:txBody>
      </p:sp>
      <p:graphicFrame>
        <p:nvGraphicFramePr>
          <p:cNvPr id="97358" name="Group 78"/>
          <p:cNvGraphicFramePr>
            <a:graphicFrameLocks noGrp="1"/>
          </p:cNvGraphicFramePr>
          <p:nvPr>
            <p:ph idx="1"/>
          </p:nvPr>
        </p:nvGraphicFramePr>
        <p:xfrm>
          <a:off x="457200" y="1600200"/>
          <a:ext cx="7435850" cy="3960813"/>
        </p:xfrm>
        <a:graphic>
          <a:graphicData uri="http://schemas.openxmlformats.org/drawingml/2006/table">
            <a:tbl>
              <a:tblPr/>
              <a:tblGrid>
                <a:gridCol w="382588"/>
                <a:gridCol w="1174750"/>
                <a:gridCol w="1176337"/>
                <a:gridCol w="1174750"/>
                <a:gridCol w="1176338"/>
                <a:gridCol w="1174750"/>
                <a:gridCol w="1176337"/>
              </a:tblGrid>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a:t>
                      </a:r>
                      <a:r>
                        <a:rPr kumimoji="0" lang="en-US" sz="2800" b="0" i="0" u="none" strike="noStrike" cap="none" normalizeH="0" baseline="0" smtClean="0">
                          <a:ln>
                            <a:noFill/>
                          </a:ln>
                          <a:solidFill>
                            <a:schemeClr val="tx1"/>
                          </a:solidFill>
                          <a:effectLst/>
                          <a:latin typeface="Arial" charset="0"/>
                          <a:sym typeface="Symbol" pitchFamily="18" charset="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5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(10,6)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74149" name="Slide Number Placeholder 4"/>
          <p:cNvSpPr>
            <a:spLocks noGrp="1"/>
          </p:cNvSpPr>
          <p:nvPr>
            <p:ph type="sldNum" sz="quarter" idx="12"/>
          </p:nvPr>
        </p:nvSpPr>
        <p:spPr>
          <a:noFill/>
        </p:spPr>
        <p:txBody>
          <a:bodyPr/>
          <a:lstStyle/>
          <a:p>
            <a:fld id="{6C07ED5B-39F6-4709-AF57-915BBE2C7C8A}" type="slidenum">
              <a:rPr lang="en-US" smtClean="0"/>
              <a:pPr/>
              <a:t>130</a:t>
            </a:fld>
            <a:endParaRPr lang="en-US"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en-US" smtClean="0"/>
              <a:t>Bài toán đường đi ngắn nhất</a:t>
            </a:r>
          </a:p>
        </p:txBody>
      </p:sp>
      <p:sp>
        <p:nvSpPr>
          <p:cNvPr id="175107" name="Rectangle 3"/>
          <p:cNvSpPr>
            <a:spLocks noGrp="1" noChangeArrowheads="1"/>
          </p:cNvSpPr>
          <p:nvPr>
            <p:ph type="body" idx="1"/>
          </p:nvPr>
        </p:nvSpPr>
        <p:spPr/>
        <p:txBody>
          <a:bodyPr/>
          <a:lstStyle/>
          <a:p>
            <a:pPr eaLnBrk="1" hangingPunct="1"/>
            <a:endParaRPr lang="en-US" smtClean="0"/>
          </a:p>
        </p:txBody>
      </p:sp>
      <p:sp>
        <p:nvSpPr>
          <p:cNvPr id="175108" name="Oval 4"/>
          <p:cNvSpPr>
            <a:spLocks noChangeArrowheads="1"/>
          </p:cNvSpPr>
          <p:nvPr/>
        </p:nvSpPr>
        <p:spPr bwMode="auto">
          <a:xfrm>
            <a:off x="1905000" y="35052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1</a:t>
            </a:r>
          </a:p>
        </p:txBody>
      </p:sp>
      <p:sp>
        <p:nvSpPr>
          <p:cNvPr id="175109" name="Oval 5"/>
          <p:cNvSpPr>
            <a:spLocks noChangeArrowheads="1"/>
          </p:cNvSpPr>
          <p:nvPr/>
        </p:nvSpPr>
        <p:spPr bwMode="auto">
          <a:xfrm>
            <a:off x="3581400" y="2819400"/>
            <a:ext cx="381000" cy="533400"/>
          </a:xfrm>
          <a:prstGeom prst="ellipse">
            <a:avLst/>
          </a:prstGeom>
          <a:solidFill>
            <a:schemeClr val="accent1"/>
          </a:solidFill>
          <a:ln w="9525">
            <a:solidFill>
              <a:schemeClr val="tx1"/>
            </a:solidFill>
            <a:round/>
            <a:headEnd/>
            <a:tailEnd/>
          </a:ln>
        </p:spPr>
        <p:txBody>
          <a:bodyPr wrap="none" anchor="ctr"/>
          <a:lstStyle/>
          <a:p>
            <a:pPr algn="ctr"/>
            <a:r>
              <a:rPr lang="en-US"/>
              <a:t>2</a:t>
            </a:r>
          </a:p>
        </p:txBody>
      </p:sp>
      <p:sp>
        <p:nvSpPr>
          <p:cNvPr id="175110" name="Line 6"/>
          <p:cNvSpPr>
            <a:spLocks noChangeShapeType="1"/>
          </p:cNvSpPr>
          <p:nvPr/>
        </p:nvSpPr>
        <p:spPr bwMode="auto">
          <a:xfrm flipV="1">
            <a:off x="2362200" y="3124200"/>
            <a:ext cx="1219200" cy="533400"/>
          </a:xfrm>
          <a:prstGeom prst="line">
            <a:avLst/>
          </a:prstGeom>
          <a:noFill/>
          <a:ln w="9525">
            <a:solidFill>
              <a:schemeClr val="tx1"/>
            </a:solidFill>
            <a:round/>
            <a:headEnd/>
            <a:tailEnd type="triangle" w="med" len="med"/>
          </a:ln>
        </p:spPr>
        <p:txBody>
          <a:bodyPr/>
          <a:lstStyle/>
          <a:p>
            <a:endParaRPr lang="en-US"/>
          </a:p>
        </p:txBody>
      </p:sp>
      <p:sp>
        <p:nvSpPr>
          <p:cNvPr id="175111" name="Oval 7"/>
          <p:cNvSpPr>
            <a:spLocks noChangeArrowheads="1"/>
          </p:cNvSpPr>
          <p:nvPr/>
        </p:nvSpPr>
        <p:spPr bwMode="auto">
          <a:xfrm>
            <a:off x="5410200" y="2819400"/>
            <a:ext cx="381000" cy="457200"/>
          </a:xfrm>
          <a:prstGeom prst="ellipse">
            <a:avLst/>
          </a:prstGeom>
          <a:solidFill>
            <a:schemeClr val="accent1"/>
          </a:solidFill>
          <a:ln w="9525">
            <a:solidFill>
              <a:schemeClr val="tx1"/>
            </a:solidFill>
            <a:round/>
            <a:headEnd/>
            <a:tailEnd/>
          </a:ln>
        </p:spPr>
        <p:txBody>
          <a:bodyPr wrap="none" anchor="ctr"/>
          <a:lstStyle/>
          <a:p>
            <a:pPr algn="ctr"/>
            <a:r>
              <a:rPr lang="en-US"/>
              <a:t>3</a:t>
            </a:r>
          </a:p>
        </p:txBody>
      </p:sp>
      <p:sp>
        <p:nvSpPr>
          <p:cNvPr id="175112" name="Oval 9"/>
          <p:cNvSpPr>
            <a:spLocks noChangeArrowheads="1"/>
          </p:cNvSpPr>
          <p:nvPr/>
        </p:nvSpPr>
        <p:spPr bwMode="auto">
          <a:xfrm>
            <a:off x="7391400" y="33528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6</a:t>
            </a:r>
          </a:p>
        </p:txBody>
      </p:sp>
      <p:sp>
        <p:nvSpPr>
          <p:cNvPr id="175113" name="Oval 10"/>
          <p:cNvSpPr>
            <a:spLocks noChangeArrowheads="1"/>
          </p:cNvSpPr>
          <p:nvPr/>
        </p:nvSpPr>
        <p:spPr bwMode="auto">
          <a:xfrm>
            <a:off x="3733800" y="4648200"/>
            <a:ext cx="457200" cy="457200"/>
          </a:xfrm>
          <a:prstGeom prst="ellipse">
            <a:avLst/>
          </a:prstGeom>
          <a:solidFill>
            <a:schemeClr val="accent1"/>
          </a:solidFill>
          <a:ln w="9525">
            <a:solidFill>
              <a:schemeClr val="tx1"/>
            </a:solidFill>
            <a:round/>
            <a:headEnd/>
            <a:tailEnd/>
          </a:ln>
        </p:spPr>
        <p:txBody>
          <a:bodyPr wrap="none" anchor="ctr"/>
          <a:lstStyle/>
          <a:p>
            <a:pPr algn="ctr"/>
            <a:r>
              <a:rPr lang="en-US"/>
              <a:t>4</a:t>
            </a:r>
          </a:p>
        </p:txBody>
      </p:sp>
      <p:sp>
        <p:nvSpPr>
          <p:cNvPr id="175114" name="Line 11"/>
          <p:cNvSpPr>
            <a:spLocks noChangeShapeType="1"/>
          </p:cNvSpPr>
          <p:nvPr/>
        </p:nvSpPr>
        <p:spPr bwMode="auto">
          <a:xfrm flipH="1" flipV="1">
            <a:off x="5791200" y="3124200"/>
            <a:ext cx="1600200" cy="381000"/>
          </a:xfrm>
          <a:prstGeom prst="line">
            <a:avLst/>
          </a:prstGeom>
          <a:noFill/>
          <a:ln w="9525">
            <a:solidFill>
              <a:schemeClr val="tx1"/>
            </a:solidFill>
            <a:round/>
            <a:headEnd/>
            <a:tailEnd type="triangle" w="med" len="med"/>
          </a:ln>
        </p:spPr>
        <p:txBody>
          <a:bodyPr/>
          <a:lstStyle/>
          <a:p>
            <a:endParaRPr lang="en-US"/>
          </a:p>
        </p:txBody>
      </p:sp>
      <p:sp>
        <p:nvSpPr>
          <p:cNvPr id="175115" name="Oval 14"/>
          <p:cNvSpPr>
            <a:spLocks noChangeArrowheads="1"/>
          </p:cNvSpPr>
          <p:nvPr/>
        </p:nvSpPr>
        <p:spPr bwMode="auto">
          <a:xfrm>
            <a:off x="5334000" y="4495800"/>
            <a:ext cx="457200" cy="533400"/>
          </a:xfrm>
          <a:prstGeom prst="ellipse">
            <a:avLst/>
          </a:prstGeom>
          <a:solidFill>
            <a:schemeClr val="accent1"/>
          </a:solidFill>
          <a:ln w="9525">
            <a:solidFill>
              <a:schemeClr val="tx1"/>
            </a:solidFill>
            <a:round/>
            <a:headEnd/>
            <a:tailEnd/>
          </a:ln>
        </p:spPr>
        <p:txBody>
          <a:bodyPr wrap="none" anchor="ctr"/>
          <a:lstStyle/>
          <a:p>
            <a:pPr algn="ctr"/>
            <a:r>
              <a:rPr lang="en-US"/>
              <a:t>5</a:t>
            </a:r>
          </a:p>
        </p:txBody>
      </p:sp>
      <p:sp>
        <p:nvSpPr>
          <p:cNvPr id="175116" name="Line 15"/>
          <p:cNvSpPr>
            <a:spLocks noChangeShapeType="1"/>
          </p:cNvSpPr>
          <p:nvPr/>
        </p:nvSpPr>
        <p:spPr bwMode="auto">
          <a:xfrm>
            <a:off x="4267200" y="4953000"/>
            <a:ext cx="1143000" cy="0"/>
          </a:xfrm>
          <a:prstGeom prst="line">
            <a:avLst/>
          </a:prstGeom>
          <a:noFill/>
          <a:ln w="9525">
            <a:solidFill>
              <a:schemeClr val="tx1"/>
            </a:solidFill>
            <a:round/>
            <a:headEnd/>
            <a:tailEnd type="triangle" w="med" len="med"/>
          </a:ln>
        </p:spPr>
        <p:txBody>
          <a:bodyPr/>
          <a:lstStyle/>
          <a:p>
            <a:endParaRPr lang="en-US"/>
          </a:p>
        </p:txBody>
      </p:sp>
      <p:sp>
        <p:nvSpPr>
          <p:cNvPr id="175117" name="Line 17"/>
          <p:cNvSpPr>
            <a:spLocks noChangeShapeType="1"/>
          </p:cNvSpPr>
          <p:nvPr/>
        </p:nvSpPr>
        <p:spPr bwMode="auto">
          <a:xfrm flipH="1">
            <a:off x="4191000" y="3733800"/>
            <a:ext cx="3200400" cy="1143000"/>
          </a:xfrm>
          <a:prstGeom prst="line">
            <a:avLst/>
          </a:prstGeom>
          <a:noFill/>
          <a:ln w="9525">
            <a:solidFill>
              <a:schemeClr val="tx1"/>
            </a:solidFill>
            <a:round/>
            <a:headEnd/>
            <a:tailEnd type="triangle" w="med" len="med"/>
          </a:ln>
        </p:spPr>
        <p:txBody>
          <a:bodyPr/>
          <a:lstStyle/>
          <a:p>
            <a:endParaRPr lang="en-US"/>
          </a:p>
        </p:txBody>
      </p:sp>
      <p:sp>
        <p:nvSpPr>
          <p:cNvPr id="175118" name="Line 18"/>
          <p:cNvSpPr>
            <a:spLocks noChangeShapeType="1"/>
          </p:cNvSpPr>
          <p:nvPr/>
        </p:nvSpPr>
        <p:spPr bwMode="auto">
          <a:xfrm>
            <a:off x="3962400" y="3200400"/>
            <a:ext cx="3429000" cy="457200"/>
          </a:xfrm>
          <a:prstGeom prst="line">
            <a:avLst/>
          </a:prstGeom>
          <a:noFill/>
          <a:ln w="9525">
            <a:solidFill>
              <a:schemeClr val="tx1"/>
            </a:solidFill>
            <a:round/>
            <a:headEnd/>
            <a:tailEnd type="triangle" w="med" len="med"/>
          </a:ln>
        </p:spPr>
        <p:txBody>
          <a:bodyPr/>
          <a:lstStyle/>
          <a:p>
            <a:endParaRPr lang="en-US"/>
          </a:p>
        </p:txBody>
      </p:sp>
      <p:sp>
        <p:nvSpPr>
          <p:cNvPr id="175119" name="Text Box 20"/>
          <p:cNvSpPr txBox="1">
            <a:spLocks noChangeArrowheads="1"/>
          </p:cNvSpPr>
          <p:nvPr/>
        </p:nvSpPr>
        <p:spPr bwMode="auto">
          <a:xfrm>
            <a:off x="2727325" y="2960688"/>
            <a:ext cx="382588" cy="519112"/>
          </a:xfrm>
          <a:prstGeom prst="rect">
            <a:avLst/>
          </a:prstGeom>
          <a:noFill/>
          <a:ln w="9525">
            <a:noFill/>
            <a:miter lim="800000"/>
            <a:headEnd/>
            <a:tailEnd/>
          </a:ln>
        </p:spPr>
        <p:txBody>
          <a:bodyPr wrap="none">
            <a:spAutoFit/>
          </a:bodyPr>
          <a:lstStyle/>
          <a:p>
            <a:r>
              <a:rPr lang="en-US"/>
              <a:t>7</a:t>
            </a:r>
          </a:p>
        </p:txBody>
      </p:sp>
      <p:sp>
        <p:nvSpPr>
          <p:cNvPr id="175120" name="Text Box 22"/>
          <p:cNvSpPr txBox="1">
            <a:spLocks noChangeArrowheads="1"/>
          </p:cNvSpPr>
          <p:nvPr/>
        </p:nvSpPr>
        <p:spPr bwMode="auto">
          <a:xfrm>
            <a:off x="6384925" y="2808288"/>
            <a:ext cx="382588" cy="519112"/>
          </a:xfrm>
          <a:prstGeom prst="rect">
            <a:avLst/>
          </a:prstGeom>
          <a:noFill/>
          <a:ln w="9525">
            <a:noFill/>
            <a:miter lim="800000"/>
            <a:headEnd/>
            <a:tailEnd/>
          </a:ln>
        </p:spPr>
        <p:txBody>
          <a:bodyPr wrap="none">
            <a:spAutoFit/>
          </a:bodyPr>
          <a:lstStyle/>
          <a:p>
            <a:r>
              <a:rPr lang="en-US"/>
              <a:t>2</a:t>
            </a:r>
          </a:p>
        </p:txBody>
      </p:sp>
      <p:sp>
        <p:nvSpPr>
          <p:cNvPr id="175121" name="Text Box 23"/>
          <p:cNvSpPr txBox="1">
            <a:spLocks noChangeArrowheads="1"/>
          </p:cNvSpPr>
          <p:nvPr/>
        </p:nvSpPr>
        <p:spPr bwMode="auto">
          <a:xfrm>
            <a:off x="5029200" y="3048000"/>
            <a:ext cx="382588" cy="519113"/>
          </a:xfrm>
          <a:prstGeom prst="rect">
            <a:avLst/>
          </a:prstGeom>
          <a:noFill/>
          <a:ln w="9525">
            <a:noFill/>
            <a:miter lim="800000"/>
            <a:headEnd/>
            <a:tailEnd/>
          </a:ln>
        </p:spPr>
        <p:txBody>
          <a:bodyPr wrap="none">
            <a:spAutoFit/>
          </a:bodyPr>
          <a:lstStyle/>
          <a:p>
            <a:r>
              <a:rPr lang="en-US"/>
              <a:t>1</a:t>
            </a:r>
          </a:p>
        </p:txBody>
      </p:sp>
      <p:sp>
        <p:nvSpPr>
          <p:cNvPr id="175122" name="Text Box 27"/>
          <p:cNvSpPr txBox="1">
            <a:spLocks noChangeArrowheads="1"/>
          </p:cNvSpPr>
          <p:nvPr/>
        </p:nvSpPr>
        <p:spPr bwMode="auto">
          <a:xfrm>
            <a:off x="5851525" y="3722688"/>
            <a:ext cx="501650" cy="519112"/>
          </a:xfrm>
          <a:prstGeom prst="rect">
            <a:avLst/>
          </a:prstGeom>
          <a:noFill/>
          <a:ln w="9525">
            <a:noFill/>
            <a:miter lim="800000"/>
            <a:headEnd/>
            <a:tailEnd/>
          </a:ln>
        </p:spPr>
        <p:txBody>
          <a:bodyPr wrap="none">
            <a:spAutoFit/>
          </a:bodyPr>
          <a:lstStyle/>
          <a:p>
            <a:r>
              <a:rPr lang="en-US"/>
              <a:t>-2</a:t>
            </a:r>
          </a:p>
        </p:txBody>
      </p:sp>
      <p:sp>
        <p:nvSpPr>
          <p:cNvPr id="175123" name="Text Box 29"/>
          <p:cNvSpPr txBox="1">
            <a:spLocks noChangeArrowheads="1"/>
          </p:cNvSpPr>
          <p:nvPr/>
        </p:nvSpPr>
        <p:spPr bwMode="auto">
          <a:xfrm>
            <a:off x="4648200" y="4876800"/>
            <a:ext cx="382588" cy="519113"/>
          </a:xfrm>
          <a:prstGeom prst="rect">
            <a:avLst/>
          </a:prstGeom>
          <a:noFill/>
          <a:ln w="9525">
            <a:noFill/>
            <a:miter lim="800000"/>
            <a:headEnd/>
            <a:tailEnd/>
          </a:ln>
        </p:spPr>
        <p:txBody>
          <a:bodyPr wrap="none">
            <a:spAutoFit/>
          </a:bodyPr>
          <a:lstStyle/>
          <a:p>
            <a:r>
              <a:rPr lang="en-US"/>
              <a:t>2</a:t>
            </a:r>
          </a:p>
        </p:txBody>
      </p:sp>
      <p:sp>
        <p:nvSpPr>
          <p:cNvPr id="175124" name="Slide Number Placeholder 20"/>
          <p:cNvSpPr>
            <a:spLocks noGrp="1"/>
          </p:cNvSpPr>
          <p:nvPr>
            <p:ph type="sldNum" sz="quarter" idx="12"/>
          </p:nvPr>
        </p:nvSpPr>
        <p:spPr>
          <a:noFill/>
        </p:spPr>
        <p:txBody>
          <a:bodyPr/>
          <a:lstStyle/>
          <a:p>
            <a:fld id="{4D825F3D-DA37-406C-AF07-FD76DF0DAD2B}" type="slidenum">
              <a:rPr lang="en-US" smtClean="0"/>
              <a:pPr/>
              <a:t>131</a:t>
            </a:fld>
            <a:endParaRPr lang="en-US"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4" name="Title 1"/>
          <p:cNvSpPr>
            <a:spLocks noGrp="1"/>
          </p:cNvSpPr>
          <p:nvPr>
            <p:ph type="title"/>
          </p:nvPr>
        </p:nvSpPr>
        <p:spPr/>
        <p:txBody>
          <a:bodyPr/>
          <a:lstStyle/>
          <a:p>
            <a:r>
              <a:rPr lang="en-US" smtClean="0"/>
              <a:t>Bài toán đường đi ngắn nhất</a:t>
            </a:r>
          </a:p>
        </p:txBody>
      </p:sp>
      <p:sp>
        <p:nvSpPr>
          <p:cNvPr id="10245" name="Content Placeholder 2"/>
          <p:cNvSpPr>
            <a:spLocks noGrp="1"/>
          </p:cNvSpPr>
          <p:nvPr>
            <p:ph idx="1"/>
          </p:nvPr>
        </p:nvSpPr>
        <p:spPr/>
        <p:txBody>
          <a:bodyPr/>
          <a:lstStyle/>
          <a:p>
            <a:pPr>
              <a:buFontTx/>
              <a:buNone/>
            </a:pPr>
            <a:r>
              <a:rPr lang="en-US" b="1" smtClean="0"/>
              <a:t>Thuật toán Floyd</a:t>
            </a:r>
            <a:r>
              <a:rPr lang="en-US" smtClean="0"/>
              <a:t>.</a:t>
            </a:r>
          </a:p>
          <a:p>
            <a:pPr>
              <a:buFontTx/>
              <a:buNone/>
            </a:pPr>
            <a:r>
              <a:rPr lang="en-US" smtClean="0"/>
              <a:t>Tìm đường đi ngắn nhất giữa tất cả các cặp đỉnh</a:t>
            </a:r>
          </a:p>
          <a:p>
            <a:pPr>
              <a:buFontTx/>
              <a:buNone/>
            </a:pPr>
            <a:r>
              <a:rPr lang="en-US" smtClean="0"/>
              <a:t>hoặc chỉ ra đồ thị có mạch âm. Ngoài ma trận</a:t>
            </a:r>
          </a:p>
          <a:p>
            <a:pPr>
              <a:buFontTx/>
              <a:buNone/>
            </a:pPr>
            <a:r>
              <a:rPr lang="en-US" smtClean="0"/>
              <a:t>khoảng cách D ta còn dùng ma trận Q = (Q</a:t>
            </a:r>
            <a:r>
              <a:rPr lang="en-US" baseline="-25000" smtClean="0"/>
              <a:t>ij</a:t>
            </a:r>
            <a:r>
              <a:rPr lang="en-US" smtClean="0"/>
              <a:t>),</a:t>
            </a:r>
          </a:p>
          <a:p>
            <a:pPr>
              <a:buFontTx/>
              <a:buNone/>
            </a:pPr>
            <a:r>
              <a:rPr lang="en-US" smtClean="0"/>
              <a:t>trong đó </a:t>
            </a:r>
          </a:p>
          <a:p>
            <a:pPr>
              <a:buFontTx/>
              <a:buNone/>
            </a:pPr>
            <a:r>
              <a:rPr lang="en-US" smtClean="0"/>
              <a:t> </a:t>
            </a:r>
          </a:p>
          <a:p>
            <a:pPr>
              <a:buFontTx/>
              <a:buNone/>
            </a:pPr>
            <a:endParaRPr lang="en-US" smtClean="0"/>
          </a:p>
        </p:txBody>
      </p:sp>
      <p:sp>
        <p:nvSpPr>
          <p:cNvPr id="10246" name="Slide Number Placeholder 3"/>
          <p:cNvSpPr>
            <a:spLocks noGrp="1"/>
          </p:cNvSpPr>
          <p:nvPr>
            <p:ph type="sldNum" sz="quarter" idx="12"/>
          </p:nvPr>
        </p:nvSpPr>
        <p:spPr>
          <a:noFill/>
        </p:spPr>
        <p:txBody>
          <a:bodyPr/>
          <a:lstStyle/>
          <a:p>
            <a:fld id="{53587EED-D312-4D05-8FDC-771FF361D7DA}" type="slidenum">
              <a:rPr lang="en-US" smtClean="0"/>
              <a:pPr/>
              <a:t>132</a:t>
            </a:fld>
            <a:endParaRPr lang="en-US" smtClean="0"/>
          </a:p>
        </p:txBody>
      </p:sp>
      <p:graphicFrame>
        <p:nvGraphicFramePr>
          <p:cNvPr id="10242" name="Object 2"/>
          <p:cNvGraphicFramePr>
            <a:graphicFrameLocks noChangeAspect="1"/>
          </p:cNvGraphicFramePr>
          <p:nvPr/>
        </p:nvGraphicFramePr>
        <p:xfrm>
          <a:off x="2465388" y="4495800"/>
          <a:ext cx="3852862" cy="1524000"/>
        </p:xfrm>
        <a:graphic>
          <a:graphicData uri="http://schemas.openxmlformats.org/presentationml/2006/ole">
            <p:oleObj spid="_x0000_s10242" name="Equation" r:id="rId3" imgW="1155600" imgH="457200" progId="Equation.DSMT4">
              <p:embed/>
            </p:oleObj>
          </a:graphicData>
        </a:graphic>
      </p:graphicFrame>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0" name="Title 1"/>
          <p:cNvSpPr>
            <a:spLocks noGrp="1"/>
          </p:cNvSpPr>
          <p:nvPr>
            <p:ph type="title"/>
          </p:nvPr>
        </p:nvSpPr>
        <p:spPr/>
        <p:txBody>
          <a:bodyPr/>
          <a:lstStyle/>
          <a:p>
            <a:r>
              <a:rPr lang="en-US" smtClean="0">
                <a:solidFill>
                  <a:schemeClr val="tx1"/>
                </a:solidFill>
              </a:rPr>
              <a:t>Bài toán đường đi ngắn nhất</a:t>
            </a:r>
          </a:p>
        </p:txBody>
      </p:sp>
      <p:sp>
        <p:nvSpPr>
          <p:cNvPr id="11271" name="Content Placeholder 2"/>
          <p:cNvSpPr>
            <a:spLocks noGrp="1"/>
          </p:cNvSpPr>
          <p:nvPr>
            <p:ph idx="1"/>
          </p:nvPr>
        </p:nvSpPr>
        <p:spPr/>
        <p:txBody>
          <a:bodyPr/>
          <a:lstStyle/>
          <a:p>
            <a:pPr>
              <a:buFontTx/>
              <a:buNone/>
            </a:pPr>
            <a:r>
              <a:rPr lang="en-US" smtClean="0"/>
              <a:t>Bước 1. D</a:t>
            </a:r>
            <a:r>
              <a:rPr lang="en-US" baseline="-25000" smtClean="0"/>
              <a:t>0</a:t>
            </a:r>
            <a:r>
              <a:rPr lang="en-US" smtClean="0"/>
              <a:t> = D, Q</a:t>
            </a:r>
            <a:r>
              <a:rPr lang="en-US" baseline="-25000" smtClean="0"/>
              <a:t>0</a:t>
            </a:r>
            <a:r>
              <a:rPr lang="en-US" smtClean="0"/>
              <a:t> = Q, k = 1.</a:t>
            </a:r>
          </a:p>
          <a:p>
            <a:pPr>
              <a:buFontTx/>
              <a:buNone/>
            </a:pPr>
            <a:r>
              <a:rPr lang="en-US" smtClean="0"/>
              <a:t>Bước 2. Với i = 1 đến n, với j =1 đến n. Đặt</a:t>
            </a:r>
          </a:p>
          <a:p>
            <a:pPr>
              <a:buFontTx/>
              <a:buNone/>
            </a:pPr>
            <a:endParaRPr lang="en-US" smtClean="0"/>
          </a:p>
        </p:txBody>
      </p:sp>
      <p:sp>
        <p:nvSpPr>
          <p:cNvPr id="11272" name="Slide Number Placeholder 3"/>
          <p:cNvSpPr>
            <a:spLocks noGrp="1"/>
          </p:cNvSpPr>
          <p:nvPr>
            <p:ph type="sldNum" sz="quarter" idx="12"/>
          </p:nvPr>
        </p:nvSpPr>
        <p:spPr>
          <a:noFill/>
        </p:spPr>
        <p:txBody>
          <a:bodyPr/>
          <a:lstStyle/>
          <a:p>
            <a:fld id="{211FE5C9-1A52-4BED-A632-C99E932ED76C}" type="slidenum">
              <a:rPr lang="en-US" smtClean="0"/>
              <a:pPr/>
              <a:t>133</a:t>
            </a:fld>
            <a:endParaRPr lang="en-US" smtClean="0"/>
          </a:p>
        </p:txBody>
      </p:sp>
      <p:graphicFrame>
        <p:nvGraphicFramePr>
          <p:cNvPr id="11266" name="Object 2"/>
          <p:cNvGraphicFramePr>
            <a:graphicFrameLocks noChangeAspect="1"/>
          </p:cNvGraphicFramePr>
          <p:nvPr/>
        </p:nvGraphicFramePr>
        <p:xfrm>
          <a:off x="3302000" y="1524000"/>
          <a:ext cx="914400" cy="179388"/>
        </p:xfrm>
        <a:graphic>
          <a:graphicData uri="http://schemas.openxmlformats.org/presentationml/2006/ole">
            <p:oleObj spid="_x0000_s11266" name="Equation" r:id="rId3" imgW="914400" imgH="179640" progId="Equation.DSMT4">
              <p:embed/>
            </p:oleObj>
          </a:graphicData>
        </a:graphic>
      </p:graphicFrame>
      <p:graphicFrame>
        <p:nvGraphicFramePr>
          <p:cNvPr id="11267" name="Object 3"/>
          <p:cNvGraphicFramePr>
            <a:graphicFrameLocks noChangeAspect="1"/>
          </p:cNvGraphicFramePr>
          <p:nvPr/>
        </p:nvGraphicFramePr>
        <p:xfrm>
          <a:off x="3302000" y="1524000"/>
          <a:ext cx="914400" cy="179388"/>
        </p:xfrm>
        <a:graphic>
          <a:graphicData uri="http://schemas.openxmlformats.org/presentationml/2006/ole">
            <p:oleObj spid="_x0000_s11267" name="Equation" r:id="rId4" imgW="914400" imgH="179640" progId="Equation.DSMT4">
              <p:embed/>
            </p:oleObj>
          </a:graphicData>
        </a:graphic>
      </p:graphicFrame>
      <p:graphicFrame>
        <p:nvGraphicFramePr>
          <p:cNvPr id="11268" name="Object 8"/>
          <p:cNvGraphicFramePr>
            <a:graphicFrameLocks noChangeAspect="1"/>
          </p:cNvGraphicFramePr>
          <p:nvPr/>
        </p:nvGraphicFramePr>
        <p:xfrm>
          <a:off x="381000" y="2955925"/>
          <a:ext cx="8610600" cy="2759075"/>
        </p:xfrm>
        <a:graphic>
          <a:graphicData uri="http://schemas.openxmlformats.org/presentationml/2006/ole">
            <p:oleObj spid="_x0000_s11268" name="Equation" r:id="rId5" imgW="4330440" imgH="965160" progId="Equation.DSMT4">
              <p:embed/>
            </p:oleObj>
          </a:graphicData>
        </a:graphic>
      </p:graphicFrame>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itle 1"/>
          <p:cNvSpPr>
            <a:spLocks noGrp="1"/>
          </p:cNvSpPr>
          <p:nvPr>
            <p:ph type="title"/>
          </p:nvPr>
        </p:nvSpPr>
        <p:spPr/>
        <p:txBody>
          <a:bodyPr/>
          <a:lstStyle/>
          <a:p>
            <a:r>
              <a:rPr lang="en-US" smtClean="0"/>
              <a:t>Bài toán đường đi ngắn nhất</a:t>
            </a:r>
          </a:p>
        </p:txBody>
      </p:sp>
      <p:sp>
        <p:nvSpPr>
          <p:cNvPr id="176131" name="Content Placeholder 2"/>
          <p:cNvSpPr>
            <a:spLocks noGrp="1"/>
          </p:cNvSpPr>
          <p:nvPr>
            <p:ph idx="1"/>
          </p:nvPr>
        </p:nvSpPr>
        <p:spPr/>
        <p:txBody>
          <a:bodyPr/>
          <a:lstStyle/>
          <a:p>
            <a:r>
              <a:rPr lang="en-US" smtClean="0"/>
              <a:t>Bước 3. Nếu k = n thì dừng. Nếu k &lt; n thì trở lại Bước 2 với k := k + 1</a:t>
            </a:r>
          </a:p>
        </p:txBody>
      </p:sp>
      <p:sp>
        <p:nvSpPr>
          <p:cNvPr id="176132" name="Slide Number Placeholder 3"/>
          <p:cNvSpPr>
            <a:spLocks noGrp="1"/>
          </p:cNvSpPr>
          <p:nvPr>
            <p:ph type="sldNum" sz="quarter" idx="12"/>
          </p:nvPr>
        </p:nvSpPr>
        <p:spPr>
          <a:noFill/>
        </p:spPr>
        <p:txBody>
          <a:bodyPr/>
          <a:lstStyle/>
          <a:p>
            <a:fld id="{5EA113F2-CC17-4223-B4FB-86045CD69737}" type="slidenum">
              <a:rPr lang="en-US" smtClean="0"/>
              <a:pPr/>
              <a:t>134</a:t>
            </a:fld>
            <a:endParaRPr lang="en-US"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itle 1"/>
          <p:cNvSpPr>
            <a:spLocks noGrp="1"/>
          </p:cNvSpPr>
          <p:nvPr>
            <p:ph type="title"/>
          </p:nvPr>
        </p:nvSpPr>
        <p:spPr/>
        <p:txBody>
          <a:bodyPr/>
          <a:lstStyle/>
          <a:p>
            <a:r>
              <a:rPr lang="en-US" smtClean="0"/>
              <a:t>Bài toán đường đi ngắn nhất</a:t>
            </a:r>
          </a:p>
        </p:txBody>
      </p:sp>
      <p:sp>
        <p:nvSpPr>
          <p:cNvPr id="177155" name="Content Placeholder 2"/>
          <p:cNvSpPr>
            <a:spLocks noGrp="1"/>
          </p:cNvSpPr>
          <p:nvPr>
            <p:ph idx="1"/>
          </p:nvPr>
        </p:nvSpPr>
        <p:spPr>
          <a:xfrm>
            <a:off x="609600" y="1828800"/>
            <a:ext cx="8229600" cy="4525963"/>
          </a:xfrm>
        </p:spPr>
        <p:txBody>
          <a:bodyPr/>
          <a:lstStyle/>
          <a:p>
            <a:r>
              <a:rPr lang="en-US" smtClean="0"/>
              <a:t>Cho đồ thị G có ma trận khoảng cách là </a:t>
            </a:r>
          </a:p>
          <a:p>
            <a:pPr>
              <a:buFontTx/>
              <a:buNone/>
            </a:pPr>
            <a:r>
              <a:rPr lang="en-US" smtClean="0"/>
              <a:t> </a:t>
            </a:r>
          </a:p>
        </p:txBody>
      </p:sp>
      <p:sp>
        <p:nvSpPr>
          <p:cNvPr id="177156" name="Slide Number Placeholder 3"/>
          <p:cNvSpPr>
            <a:spLocks noGrp="1"/>
          </p:cNvSpPr>
          <p:nvPr>
            <p:ph type="sldNum" sz="quarter" idx="12"/>
          </p:nvPr>
        </p:nvSpPr>
        <p:spPr>
          <a:noFill/>
        </p:spPr>
        <p:txBody>
          <a:bodyPr/>
          <a:lstStyle/>
          <a:p>
            <a:fld id="{D765DCA2-220B-4A98-9C7B-55967C418C3D}" type="slidenum">
              <a:rPr lang="en-US" smtClean="0"/>
              <a:pPr/>
              <a:t>135</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1"/>
          <p:cNvSpPr>
            <a:spLocks noGrp="1"/>
          </p:cNvSpPr>
          <p:nvPr>
            <p:ph type="title"/>
          </p:nvPr>
        </p:nvSpPr>
        <p:spPr/>
        <p:txBody>
          <a:bodyPr/>
          <a:lstStyle/>
          <a:p>
            <a:r>
              <a:rPr lang="en-US" smtClean="0"/>
              <a:t>Bài toán đường đi ngắn nhất</a:t>
            </a:r>
          </a:p>
        </p:txBody>
      </p:sp>
      <p:sp>
        <p:nvSpPr>
          <p:cNvPr id="178179" name="Content Placeholder 2"/>
          <p:cNvSpPr>
            <a:spLocks noGrp="1"/>
          </p:cNvSpPr>
          <p:nvPr>
            <p:ph idx="1"/>
          </p:nvPr>
        </p:nvSpPr>
        <p:spPr>
          <a:xfrm>
            <a:off x="609600" y="1828800"/>
            <a:ext cx="8229600" cy="4525963"/>
          </a:xfrm>
        </p:spPr>
        <p:txBody>
          <a:bodyPr/>
          <a:lstStyle/>
          <a:p>
            <a:r>
              <a:rPr lang="en-US" smtClean="0"/>
              <a:t>Khi đó ma trận Q sẽ là </a:t>
            </a:r>
          </a:p>
          <a:p>
            <a:pPr>
              <a:buFontTx/>
              <a:buNone/>
            </a:pPr>
            <a:r>
              <a:rPr lang="en-US" smtClean="0"/>
              <a:t> </a:t>
            </a:r>
          </a:p>
        </p:txBody>
      </p:sp>
      <p:sp>
        <p:nvSpPr>
          <p:cNvPr id="178180" name="Slide Number Placeholder 3"/>
          <p:cNvSpPr>
            <a:spLocks noGrp="1"/>
          </p:cNvSpPr>
          <p:nvPr>
            <p:ph type="sldNum" sz="quarter" idx="12"/>
          </p:nvPr>
        </p:nvSpPr>
        <p:spPr>
          <a:noFill/>
        </p:spPr>
        <p:txBody>
          <a:bodyPr/>
          <a:lstStyle/>
          <a:p>
            <a:fld id="{B84A673F-8A28-478B-8159-0A08474F297A}" type="slidenum">
              <a:rPr lang="en-US" smtClean="0"/>
              <a:pPr/>
              <a:t>136</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752600" y="2362200"/>
          <a:ext cx="6019800" cy="3581400"/>
        </p:xfrm>
        <a:graphic>
          <a:graphicData uri="http://schemas.openxmlformats.org/drawingml/2006/table">
            <a:tbl>
              <a:tblPr firstRow="1" firstCol="1" bandRow="1">
                <a:tableStyleId>{5C22544A-7EE6-4342-B048-85BDC9FD1C3A}</a:tableStyleId>
              </a:tblPr>
              <a:tblGrid>
                <a:gridCol w="1034717"/>
                <a:gridCol w="882315"/>
                <a:gridCol w="882315"/>
                <a:gridCol w="882315"/>
                <a:gridCol w="882315"/>
                <a:gridCol w="882315"/>
                <a:gridCol w="573508"/>
              </a:tblGrid>
              <a:tr h="640868">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490089">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sym typeface="Symbol"/>
                        </a:rPr>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r>
              <a:tr h="490089">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r>
              <a:tr h="490089">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r>
              <a:tr h="490089">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6</a:t>
                      </a:r>
                      <a:endParaRPr lang="en-US"/>
                    </a:p>
                  </a:txBody>
                  <a:tcPr/>
                </a:tc>
              </a:tr>
              <a:tr h="490089">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6</a:t>
                      </a:r>
                      <a:endParaRPr lang="en-US"/>
                    </a:p>
                  </a:txBody>
                  <a:tcPr/>
                </a:tc>
              </a:tr>
              <a:tr h="490089">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
          <p:cNvSpPr>
            <a:spLocks noGrp="1"/>
          </p:cNvSpPr>
          <p:nvPr>
            <p:ph type="title"/>
          </p:nvPr>
        </p:nvSpPr>
        <p:spPr/>
        <p:txBody>
          <a:bodyPr/>
          <a:lstStyle/>
          <a:p>
            <a:r>
              <a:rPr lang="en-US" smtClean="0"/>
              <a:t>Bài toán đường đi ngắn nhất</a:t>
            </a:r>
          </a:p>
        </p:txBody>
      </p:sp>
      <p:sp>
        <p:nvSpPr>
          <p:cNvPr id="179203" name="Content Placeholder 2"/>
          <p:cNvSpPr>
            <a:spLocks noGrp="1"/>
          </p:cNvSpPr>
          <p:nvPr>
            <p:ph idx="1"/>
          </p:nvPr>
        </p:nvSpPr>
        <p:spPr>
          <a:xfrm>
            <a:off x="685800" y="1524000"/>
            <a:ext cx="8153400" cy="4830763"/>
          </a:xfrm>
        </p:spPr>
        <p:txBody>
          <a:bodyPr/>
          <a:lstStyle/>
          <a:p>
            <a:r>
              <a:rPr lang="en-US" smtClean="0"/>
              <a:t>Ta có D</a:t>
            </a:r>
            <a:r>
              <a:rPr lang="en-US" baseline="-25000" smtClean="0"/>
              <a:t>1</a:t>
            </a:r>
            <a:r>
              <a:rPr lang="en-US" smtClean="0"/>
              <a:t> = D, Q</a:t>
            </a:r>
            <a:r>
              <a:rPr lang="en-US" baseline="-25000" smtClean="0"/>
              <a:t>1</a:t>
            </a:r>
            <a:r>
              <a:rPr lang="en-US" smtClean="0"/>
              <a:t> = Q và</a:t>
            </a:r>
          </a:p>
          <a:p>
            <a:endParaRPr lang="en-US" smtClean="0"/>
          </a:p>
          <a:p>
            <a:pPr>
              <a:buFontTx/>
              <a:buNone/>
            </a:pPr>
            <a:endParaRPr lang="en-US" smtClean="0"/>
          </a:p>
          <a:p>
            <a:pPr>
              <a:buFontTx/>
              <a:buNone/>
            </a:pPr>
            <a:endParaRPr lang="en-US" smtClean="0"/>
          </a:p>
          <a:p>
            <a:pPr>
              <a:buFontTx/>
              <a:buNone/>
            </a:pPr>
            <a:r>
              <a:rPr lang="en-US" smtClean="0"/>
              <a:t>D</a:t>
            </a:r>
            <a:r>
              <a:rPr lang="en-US" baseline="-25000" smtClean="0"/>
              <a:t>2</a:t>
            </a:r>
            <a:r>
              <a:rPr lang="en-US" smtClean="0"/>
              <a:t> = </a:t>
            </a:r>
          </a:p>
          <a:p>
            <a:pPr>
              <a:buFontTx/>
              <a:buNone/>
            </a:pPr>
            <a:r>
              <a:rPr lang="en-US" smtClean="0"/>
              <a:t> </a:t>
            </a:r>
          </a:p>
        </p:txBody>
      </p:sp>
      <p:sp>
        <p:nvSpPr>
          <p:cNvPr id="179204" name="Slide Number Placeholder 3"/>
          <p:cNvSpPr>
            <a:spLocks noGrp="1"/>
          </p:cNvSpPr>
          <p:nvPr>
            <p:ph type="sldNum" sz="quarter" idx="12"/>
          </p:nvPr>
        </p:nvSpPr>
        <p:spPr>
          <a:noFill/>
        </p:spPr>
        <p:txBody>
          <a:bodyPr/>
          <a:lstStyle/>
          <a:p>
            <a:fld id="{066BF120-C84B-4370-B0CD-4638891AD833}" type="slidenum">
              <a:rPr lang="en-US" smtClean="0"/>
              <a:pPr/>
              <a:t>137</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9</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7</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7</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5</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11</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9</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itle 1"/>
          <p:cNvSpPr>
            <a:spLocks noGrp="1"/>
          </p:cNvSpPr>
          <p:nvPr>
            <p:ph type="title"/>
          </p:nvPr>
        </p:nvSpPr>
        <p:spPr/>
        <p:txBody>
          <a:bodyPr/>
          <a:lstStyle/>
          <a:p>
            <a:r>
              <a:rPr lang="en-US" smtClean="0"/>
              <a:t>Bài toán đường đi ngắn nhất</a:t>
            </a:r>
          </a:p>
        </p:txBody>
      </p:sp>
      <p:sp>
        <p:nvSpPr>
          <p:cNvPr id="180227" name="Content Placeholder 2"/>
          <p:cNvSpPr>
            <a:spLocks noGrp="1"/>
          </p:cNvSpPr>
          <p:nvPr>
            <p:ph idx="1"/>
          </p:nvPr>
        </p:nvSpPr>
        <p:spPr>
          <a:xfrm>
            <a:off x="609600" y="1828800"/>
            <a:ext cx="8229600" cy="4525963"/>
          </a:xfrm>
        </p:spPr>
        <p:txBody>
          <a:bodyPr/>
          <a:lstStyle/>
          <a:p>
            <a:pPr>
              <a:buFontTx/>
              <a:buNone/>
            </a:pPr>
            <a:endParaRPr lang="en-US" smtClean="0"/>
          </a:p>
          <a:p>
            <a:pPr>
              <a:buFontTx/>
              <a:buNone/>
            </a:pPr>
            <a:endParaRPr lang="en-US" smtClean="0"/>
          </a:p>
          <a:p>
            <a:pPr>
              <a:buFontTx/>
              <a:buNone/>
            </a:pPr>
            <a:endParaRPr lang="en-US" smtClean="0"/>
          </a:p>
          <a:p>
            <a:pPr>
              <a:buFontTx/>
              <a:buNone/>
            </a:pPr>
            <a:endParaRPr lang="en-US" smtClean="0"/>
          </a:p>
          <a:p>
            <a:pPr>
              <a:buFontTx/>
              <a:buNone/>
            </a:pPr>
            <a:r>
              <a:rPr lang="en-US" smtClean="0"/>
              <a:t>Q</a:t>
            </a:r>
            <a:r>
              <a:rPr lang="en-US" baseline="-25000" smtClean="0"/>
              <a:t>2</a:t>
            </a:r>
            <a:r>
              <a:rPr lang="en-US" smtClean="0"/>
              <a:t> = </a:t>
            </a:r>
          </a:p>
        </p:txBody>
      </p:sp>
      <p:sp>
        <p:nvSpPr>
          <p:cNvPr id="180228" name="Slide Number Placeholder 3"/>
          <p:cNvSpPr>
            <a:spLocks noGrp="1"/>
          </p:cNvSpPr>
          <p:nvPr>
            <p:ph type="sldNum" sz="quarter" idx="12"/>
          </p:nvPr>
        </p:nvSpPr>
        <p:spPr>
          <a:noFill/>
        </p:spPr>
        <p:txBody>
          <a:bodyPr/>
          <a:lstStyle/>
          <a:p>
            <a:fld id="{074D388F-B436-4384-B3AB-0FADCA05142B}" type="slidenum">
              <a:rPr lang="en-US" smtClean="0"/>
              <a:pPr/>
              <a:t>138</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sym typeface="Symbol"/>
                        </a:rPr>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6</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6</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itle 1"/>
          <p:cNvSpPr>
            <a:spLocks noGrp="1"/>
          </p:cNvSpPr>
          <p:nvPr>
            <p:ph type="title"/>
          </p:nvPr>
        </p:nvSpPr>
        <p:spPr/>
        <p:txBody>
          <a:bodyPr/>
          <a:lstStyle/>
          <a:p>
            <a:r>
              <a:rPr lang="en-US" smtClean="0"/>
              <a:t>Bài toán đường đi ngắn nhất</a:t>
            </a:r>
          </a:p>
        </p:txBody>
      </p:sp>
      <p:sp>
        <p:nvSpPr>
          <p:cNvPr id="181251" name="Content Placeholder 2"/>
          <p:cNvSpPr>
            <a:spLocks noGrp="1"/>
          </p:cNvSpPr>
          <p:nvPr>
            <p:ph idx="1"/>
          </p:nvPr>
        </p:nvSpPr>
        <p:spPr>
          <a:xfrm>
            <a:off x="609600" y="1828800"/>
            <a:ext cx="8229600" cy="4525963"/>
          </a:xfrm>
        </p:spPr>
        <p:txBody>
          <a:bodyPr/>
          <a:lstStyle/>
          <a:p>
            <a:endParaRPr lang="en-US" smtClean="0"/>
          </a:p>
          <a:p>
            <a:pPr>
              <a:buFontTx/>
              <a:buNone/>
            </a:pPr>
            <a:endParaRPr lang="en-US" smtClean="0"/>
          </a:p>
          <a:p>
            <a:pPr>
              <a:buFontTx/>
              <a:buNone/>
            </a:pPr>
            <a:endParaRPr lang="en-US" smtClean="0"/>
          </a:p>
          <a:p>
            <a:pPr>
              <a:buFontTx/>
              <a:buNone/>
            </a:pPr>
            <a:r>
              <a:rPr lang="en-US" smtClean="0"/>
              <a:t>D</a:t>
            </a:r>
            <a:r>
              <a:rPr lang="en-US" baseline="-25000" smtClean="0"/>
              <a:t>3</a:t>
            </a:r>
            <a:r>
              <a:rPr lang="en-US" smtClean="0"/>
              <a:t> = </a:t>
            </a:r>
          </a:p>
        </p:txBody>
      </p:sp>
      <p:sp>
        <p:nvSpPr>
          <p:cNvPr id="181252" name="Slide Number Placeholder 3"/>
          <p:cNvSpPr>
            <a:spLocks noGrp="1"/>
          </p:cNvSpPr>
          <p:nvPr>
            <p:ph type="sldNum" sz="quarter" idx="12"/>
          </p:nvPr>
        </p:nvSpPr>
        <p:spPr>
          <a:noFill/>
        </p:spPr>
        <p:txBody>
          <a:bodyPr/>
          <a:lstStyle/>
          <a:p>
            <a:fld id="{2B3D233E-5B5A-4E27-BAA7-84B70722B7BF}" type="slidenum">
              <a:rPr lang="en-US" smtClean="0"/>
              <a:pPr/>
              <a:t>139</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1</a:t>
                      </a:r>
                      <a:endParaRPr lang="en-US"/>
                    </a:p>
                  </a:txBody>
                  <a:tcPr/>
                </a:tc>
                <a:tc>
                  <a:txBody>
                    <a:bodyPr/>
                    <a:lstStyle/>
                    <a:p>
                      <a:r>
                        <a:rPr lang="en-US" smtClean="0">
                          <a:sym typeface="Symbol"/>
                        </a:rPr>
                        <a:t>8</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6</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7</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5</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11</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9</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p:cNvSpPr>
            <a:spLocks noGrp="1"/>
          </p:cNvSpPr>
          <p:nvPr>
            <p:ph type="sldNum" sz="quarter" idx="11"/>
          </p:nvPr>
        </p:nvSpPr>
        <p:spPr>
          <a:noFill/>
        </p:spPr>
        <p:txBody>
          <a:bodyPr/>
          <a:lstStyle/>
          <a:p>
            <a:fld id="{E917E065-DC53-4FF0-906E-D46B12C07007}" type="slidenum">
              <a:rPr lang="en-US" smtClean="0">
                <a:latin typeface="Arial" charset="0"/>
              </a:rPr>
              <a:pPr/>
              <a:t>14</a:t>
            </a:fld>
            <a:endParaRPr lang="en-US" smtClean="0">
              <a:latin typeface="Arial" charset="0"/>
            </a:endParaRPr>
          </a:p>
        </p:txBody>
      </p:sp>
      <p:sp>
        <p:nvSpPr>
          <p:cNvPr id="160770" name="Rectangle 2"/>
          <p:cNvSpPr>
            <a:spLocks noGrp="1" noRot="1" noChangeArrowheads="1"/>
          </p:cNvSpPr>
          <p:nvPr>
            <p:ph type="title"/>
          </p:nvPr>
        </p:nvSpPr>
        <p:spPr>
          <a:xfrm>
            <a:off x="609600" y="665163"/>
            <a:ext cx="7924800" cy="655637"/>
          </a:xfrm>
        </p:spPr>
        <p:txBody>
          <a:bodyPr lIns="92075" tIns="46038" rIns="92075" bIns="46038" anchor="b"/>
          <a:lstStyle/>
          <a:p>
            <a:pPr eaLnBrk="1" hangingPunct="1">
              <a:defRPr/>
            </a:pPr>
            <a:r>
              <a:rPr lang="en-US" sz="4000" smtClean="0"/>
              <a:t>Pseudograph- A Non-Simple Graph</a:t>
            </a:r>
          </a:p>
        </p:txBody>
      </p:sp>
      <p:sp>
        <p:nvSpPr>
          <p:cNvPr id="160771" name="Text Box 3"/>
          <p:cNvSpPr txBox="1">
            <a:spLocks noChangeArrowheads="1"/>
          </p:cNvSpPr>
          <p:nvPr/>
        </p:nvSpPr>
        <p:spPr bwMode="auto">
          <a:xfrm>
            <a:off x="533400" y="1193800"/>
            <a:ext cx="7848600" cy="968375"/>
          </a:xfrm>
          <a:prstGeom prst="rect">
            <a:avLst/>
          </a:prstGeom>
          <a:noFill/>
          <a:ln w="12700">
            <a:noFill/>
            <a:miter lim="800000"/>
            <a:headEnd type="none" w="sm" len="sm"/>
            <a:tailEnd type="none" w="sm" len="sm"/>
          </a:ln>
        </p:spPr>
        <p:txBody>
          <a:bodyPr>
            <a:spAutoFit/>
          </a:bodyPr>
          <a:lstStyle/>
          <a:p>
            <a:pPr eaLnBrk="0" hangingPunct="0">
              <a:lnSpc>
                <a:spcPct val="120000"/>
              </a:lnSpc>
            </a:pPr>
            <a:r>
              <a:rPr lang="en-US" sz="2400">
                <a:solidFill>
                  <a:schemeClr val="hlink"/>
                </a:solidFill>
                <a:latin typeface="Times New Roman" pitchFamily="18" charset="0"/>
              </a:rPr>
              <a:t>There can be telephone lines in the network from a computer to itself (for diagnostic use).</a:t>
            </a:r>
          </a:p>
        </p:txBody>
      </p:sp>
      <p:sp>
        <p:nvSpPr>
          <p:cNvPr id="160772" name="Oval 4"/>
          <p:cNvSpPr>
            <a:spLocks noChangeArrowheads="1"/>
          </p:cNvSpPr>
          <p:nvPr/>
        </p:nvSpPr>
        <p:spPr bwMode="auto">
          <a:xfrm>
            <a:off x="2819400" y="3124200"/>
            <a:ext cx="457200" cy="457200"/>
          </a:xfrm>
          <a:prstGeom prst="ellipse">
            <a:avLst/>
          </a:prstGeom>
          <a:noFill/>
          <a:ln w="28575">
            <a:solidFill>
              <a:srgbClr val="CC0000"/>
            </a:solidFill>
            <a:round/>
            <a:headEnd type="none" w="sm" len="sm"/>
            <a:tailEnd type="none" w="sm" len="sm"/>
          </a:ln>
        </p:spPr>
        <p:txBody>
          <a:bodyPr wrap="none" anchor="ctr"/>
          <a:lstStyle/>
          <a:p>
            <a:endParaRPr lang="en-US"/>
          </a:p>
        </p:txBody>
      </p:sp>
      <p:grpSp>
        <p:nvGrpSpPr>
          <p:cNvPr id="2" name="Group 5"/>
          <p:cNvGrpSpPr>
            <a:grpSpLocks/>
          </p:cNvGrpSpPr>
          <p:nvPr/>
        </p:nvGrpSpPr>
        <p:grpSpPr bwMode="auto">
          <a:xfrm>
            <a:off x="381000" y="1676400"/>
            <a:ext cx="8580438" cy="3216275"/>
            <a:chOff x="240" y="1056"/>
            <a:chExt cx="5405" cy="2026"/>
          </a:xfrm>
        </p:grpSpPr>
        <p:grpSp>
          <p:nvGrpSpPr>
            <p:cNvPr id="64520" name="Group 6"/>
            <p:cNvGrpSpPr>
              <a:grpSpLocks/>
            </p:cNvGrpSpPr>
            <p:nvPr/>
          </p:nvGrpSpPr>
          <p:grpSpPr bwMode="auto">
            <a:xfrm rot="-1545137">
              <a:off x="672" y="2024"/>
              <a:ext cx="144" cy="768"/>
              <a:chOff x="576" y="1248"/>
              <a:chExt cx="144" cy="768"/>
            </a:xfrm>
          </p:grpSpPr>
          <p:sp>
            <p:nvSpPr>
              <p:cNvPr id="64552" name="Oval 7"/>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64553" name="Line 8"/>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54" name="Oval 9"/>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64521" name="Oval 10"/>
            <p:cNvSpPr>
              <a:spLocks noChangeArrowheads="1"/>
            </p:cNvSpPr>
            <p:nvPr/>
          </p:nvSpPr>
          <p:spPr bwMode="auto">
            <a:xfrm rot="3320065">
              <a:off x="3880" y="1558"/>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64522" name="Line 11"/>
            <p:cNvSpPr>
              <a:spLocks noChangeShapeType="1"/>
            </p:cNvSpPr>
            <p:nvPr/>
          </p:nvSpPr>
          <p:spPr bwMode="auto">
            <a:xfrm rot="3320065">
              <a:off x="3723" y="1490"/>
              <a:ext cx="6" cy="611"/>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23" name="Oval 12"/>
            <p:cNvSpPr>
              <a:spLocks noChangeArrowheads="1"/>
            </p:cNvSpPr>
            <p:nvPr/>
          </p:nvSpPr>
          <p:spPr bwMode="auto">
            <a:xfrm rot="3320065">
              <a:off x="3367" y="1913"/>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64524" name="Line 13"/>
            <p:cNvSpPr>
              <a:spLocks noChangeShapeType="1"/>
            </p:cNvSpPr>
            <p:nvPr/>
          </p:nvSpPr>
          <p:spPr bwMode="auto">
            <a:xfrm>
              <a:off x="672" y="2120"/>
              <a:ext cx="1344" cy="19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25" name="Line 14"/>
            <p:cNvSpPr>
              <a:spLocks noChangeShapeType="1"/>
            </p:cNvSpPr>
            <p:nvPr/>
          </p:nvSpPr>
          <p:spPr bwMode="auto">
            <a:xfrm flipH="1">
              <a:off x="864" y="2312"/>
              <a:ext cx="1104" cy="43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26" name="Line 15"/>
            <p:cNvSpPr>
              <a:spLocks noChangeShapeType="1"/>
            </p:cNvSpPr>
            <p:nvPr/>
          </p:nvSpPr>
          <p:spPr bwMode="auto">
            <a:xfrm rot="-1638921">
              <a:off x="4038" y="1373"/>
              <a:ext cx="816" cy="67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27" name="Line 16"/>
            <p:cNvSpPr>
              <a:spLocks noChangeShapeType="1"/>
            </p:cNvSpPr>
            <p:nvPr/>
          </p:nvSpPr>
          <p:spPr bwMode="auto">
            <a:xfrm flipV="1">
              <a:off x="3408" y="1832"/>
              <a:ext cx="1584" cy="14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28" name="Oval 17"/>
            <p:cNvSpPr>
              <a:spLocks noChangeArrowheads="1"/>
            </p:cNvSpPr>
            <p:nvPr/>
          </p:nvSpPr>
          <p:spPr bwMode="auto">
            <a:xfrm>
              <a:off x="4512" y="221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4529" name="Line 18"/>
            <p:cNvSpPr>
              <a:spLocks noChangeShapeType="1"/>
            </p:cNvSpPr>
            <p:nvPr/>
          </p:nvSpPr>
          <p:spPr bwMode="auto">
            <a:xfrm>
              <a:off x="3408" y="2024"/>
              <a:ext cx="1200" cy="28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30" name="Line 19"/>
            <p:cNvSpPr>
              <a:spLocks noChangeShapeType="1"/>
            </p:cNvSpPr>
            <p:nvPr/>
          </p:nvSpPr>
          <p:spPr bwMode="auto">
            <a:xfrm flipH="1">
              <a:off x="2016" y="2016"/>
              <a:ext cx="1392" cy="24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31" name="Oval 20"/>
            <p:cNvSpPr>
              <a:spLocks noChangeArrowheads="1"/>
            </p:cNvSpPr>
            <p:nvPr/>
          </p:nvSpPr>
          <p:spPr bwMode="auto">
            <a:xfrm rot="2112640">
              <a:off x="4896" y="1784"/>
              <a:ext cx="144" cy="16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4532" name="Text Box 21"/>
            <p:cNvSpPr txBox="1">
              <a:spLocks noChangeArrowheads="1"/>
            </p:cNvSpPr>
            <p:nvPr/>
          </p:nvSpPr>
          <p:spPr bwMode="auto">
            <a:xfrm>
              <a:off x="240" y="1536"/>
              <a:ext cx="1210" cy="250"/>
            </a:xfrm>
            <a:prstGeom prst="rect">
              <a:avLst/>
            </a:prstGeom>
            <a:noFill/>
            <a:ln w="12700">
              <a:noFill/>
              <a:miter lim="800000"/>
              <a:headEnd type="none" w="sm" len="sm"/>
              <a:tailEnd type="none" w="sm" len="sm"/>
            </a:ln>
          </p:spPr>
          <p:txBody>
            <a:bodyPr wrap="none">
              <a:spAutoFit/>
            </a:bodyPr>
            <a:lstStyle/>
            <a:p>
              <a:pPr eaLnBrk="0" hangingPunct="0"/>
              <a:r>
                <a:rPr lang="en-US" sz="2000" b="1"/>
                <a:t>San Francisco</a:t>
              </a:r>
              <a:endParaRPr lang="en-US" sz="2400" b="1"/>
            </a:p>
          </p:txBody>
        </p:sp>
        <p:sp>
          <p:nvSpPr>
            <p:cNvPr id="64533" name="Text Box 22"/>
            <p:cNvSpPr txBox="1">
              <a:spLocks noChangeArrowheads="1"/>
            </p:cNvSpPr>
            <p:nvPr/>
          </p:nvSpPr>
          <p:spPr bwMode="auto">
            <a:xfrm>
              <a:off x="1872" y="2448"/>
              <a:ext cx="659" cy="250"/>
            </a:xfrm>
            <a:prstGeom prst="rect">
              <a:avLst/>
            </a:prstGeom>
            <a:noFill/>
            <a:ln w="12700">
              <a:noFill/>
              <a:miter lim="800000"/>
              <a:headEnd type="none" w="sm" len="sm"/>
              <a:tailEnd type="none" w="sm" len="sm"/>
            </a:ln>
          </p:spPr>
          <p:txBody>
            <a:bodyPr wrap="none">
              <a:spAutoFit/>
            </a:bodyPr>
            <a:lstStyle/>
            <a:p>
              <a:pPr eaLnBrk="0" hangingPunct="0"/>
              <a:r>
                <a:rPr lang="en-US" sz="2000" b="1"/>
                <a:t>Denver</a:t>
              </a:r>
            </a:p>
          </p:txBody>
        </p:sp>
        <p:sp>
          <p:nvSpPr>
            <p:cNvPr id="64534" name="Text Box 23"/>
            <p:cNvSpPr txBox="1">
              <a:spLocks noChangeArrowheads="1"/>
            </p:cNvSpPr>
            <p:nvPr/>
          </p:nvSpPr>
          <p:spPr bwMode="auto">
            <a:xfrm>
              <a:off x="912" y="2832"/>
              <a:ext cx="1068" cy="250"/>
            </a:xfrm>
            <a:prstGeom prst="rect">
              <a:avLst/>
            </a:prstGeom>
            <a:noFill/>
            <a:ln w="12700">
              <a:noFill/>
              <a:miter lim="800000"/>
              <a:headEnd type="none" w="sm" len="sm"/>
              <a:tailEnd type="none" w="sm" len="sm"/>
            </a:ln>
          </p:spPr>
          <p:txBody>
            <a:bodyPr wrap="none">
              <a:spAutoFit/>
            </a:bodyPr>
            <a:lstStyle/>
            <a:p>
              <a:pPr eaLnBrk="0" hangingPunct="0"/>
              <a:r>
                <a:rPr lang="en-US" sz="2000" b="1"/>
                <a:t>Los Angeles</a:t>
              </a:r>
              <a:endParaRPr lang="en-US" sz="2400" b="1"/>
            </a:p>
          </p:txBody>
        </p:sp>
        <p:sp>
          <p:nvSpPr>
            <p:cNvPr id="64535" name="Text Box 24"/>
            <p:cNvSpPr txBox="1">
              <a:spLocks noChangeArrowheads="1"/>
            </p:cNvSpPr>
            <p:nvPr/>
          </p:nvSpPr>
          <p:spPr bwMode="auto">
            <a:xfrm>
              <a:off x="4800" y="1334"/>
              <a:ext cx="845" cy="250"/>
            </a:xfrm>
            <a:prstGeom prst="rect">
              <a:avLst/>
            </a:prstGeom>
            <a:noFill/>
            <a:ln w="12700">
              <a:noFill/>
              <a:miter lim="800000"/>
              <a:headEnd type="none" w="sm" len="sm"/>
              <a:tailEnd type="none" w="sm" len="sm"/>
            </a:ln>
          </p:spPr>
          <p:txBody>
            <a:bodyPr wrap="none">
              <a:spAutoFit/>
            </a:bodyPr>
            <a:lstStyle/>
            <a:p>
              <a:pPr eaLnBrk="0" hangingPunct="0"/>
              <a:r>
                <a:rPr lang="en-US" sz="2000" b="1"/>
                <a:t>New York</a:t>
              </a:r>
            </a:p>
          </p:txBody>
        </p:sp>
        <p:sp>
          <p:nvSpPr>
            <p:cNvPr id="64536" name="Text Box 25"/>
            <p:cNvSpPr txBox="1">
              <a:spLocks noChangeArrowheads="1"/>
            </p:cNvSpPr>
            <p:nvPr/>
          </p:nvSpPr>
          <p:spPr bwMode="auto">
            <a:xfrm>
              <a:off x="3188" y="2208"/>
              <a:ext cx="748" cy="250"/>
            </a:xfrm>
            <a:prstGeom prst="rect">
              <a:avLst/>
            </a:prstGeom>
            <a:noFill/>
            <a:ln w="12700">
              <a:noFill/>
              <a:miter lim="800000"/>
              <a:headEnd type="none" w="sm" len="sm"/>
              <a:tailEnd type="none" w="sm" len="sm"/>
            </a:ln>
          </p:spPr>
          <p:txBody>
            <a:bodyPr wrap="none">
              <a:spAutoFit/>
            </a:bodyPr>
            <a:lstStyle/>
            <a:p>
              <a:pPr eaLnBrk="0" hangingPunct="0"/>
              <a:r>
                <a:rPr lang="en-US" sz="2000" b="1"/>
                <a:t>Chicago</a:t>
              </a:r>
            </a:p>
          </p:txBody>
        </p:sp>
        <p:sp>
          <p:nvSpPr>
            <p:cNvPr id="64537" name="Text Box 26"/>
            <p:cNvSpPr txBox="1">
              <a:spLocks noChangeArrowheads="1"/>
            </p:cNvSpPr>
            <p:nvPr/>
          </p:nvSpPr>
          <p:spPr bwMode="auto">
            <a:xfrm>
              <a:off x="4272" y="2640"/>
              <a:ext cx="1032" cy="250"/>
            </a:xfrm>
            <a:prstGeom prst="rect">
              <a:avLst/>
            </a:prstGeom>
            <a:noFill/>
            <a:ln w="12700">
              <a:noFill/>
              <a:miter lim="800000"/>
              <a:headEnd type="none" w="sm" len="sm"/>
              <a:tailEnd type="none" w="sm" len="sm"/>
            </a:ln>
          </p:spPr>
          <p:txBody>
            <a:bodyPr wrap="none">
              <a:spAutoFit/>
            </a:bodyPr>
            <a:lstStyle/>
            <a:p>
              <a:pPr eaLnBrk="0" hangingPunct="0"/>
              <a:r>
                <a:rPr lang="en-US" sz="2000" b="1"/>
                <a:t>Washington</a:t>
              </a:r>
            </a:p>
          </p:txBody>
        </p:sp>
        <p:sp>
          <p:nvSpPr>
            <p:cNvPr id="64538" name="Text Box 27"/>
            <p:cNvSpPr txBox="1">
              <a:spLocks noChangeArrowheads="1"/>
            </p:cNvSpPr>
            <p:nvPr/>
          </p:nvSpPr>
          <p:spPr bwMode="auto">
            <a:xfrm>
              <a:off x="3600" y="1056"/>
              <a:ext cx="631" cy="250"/>
            </a:xfrm>
            <a:prstGeom prst="rect">
              <a:avLst/>
            </a:prstGeom>
            <a:noFill/>
            <a:ln w="12700">
              <a:noFill/>
              <a:miter lim="800000"/>
              <a:headEnd type="none" w="sm" len="sm"/>
              <a:tailEnd type="none" w="sm" len="sm"/>
            </a:ln>
          </p:spPr>
          <p:txBody>
            <a:bodyPr wrap="none">
              <a:spAutoFit/>
            </a:bodyPr>
            <a:lstStyle/>
            <a:p>
              <a:pPr eaLnBrk="0" hangingPunct="0"/>
              <a:r>
                <a:rPr lang="en-US" sz="2000" b="1"/>
                <a:t>Detroit</a:t>
              </a:r>
            </a:p>
          </p:txBody>
        </p:sp>
        <p:sp>
          <p:nvSpPr>
            <p:cNvPr id="64539" name="Freeform 28"/>
            <p:cNvSpPr>
              <a:spLocks/>
            </p:cNvSpPr>
            <p:nvPr/>
          </p:nvSpPr>
          <p:spPr bwMode="auto">
            <a:xfrm>
              <a:off x="864" y="2360"/>
              <a:ext cx="1056" cy="392"/>
            </a:xfrm>
            <a:custGeom>
              <a:avLst/>
              <a:gdLst>
                <a:gd name="T0" fmla="*/ 0 w 1056"/>
                <a:gd name="T1" fmla="*/ 336 h 392"/>
                <a:gd name="T2" fmla="*/ 144 w 1056"/>
                <a:gd name="T3" fmla="*/ 384 h 392"/>
                <a:gd name="T4" fmla="*/ 336 w 1056"/>
                <a:gd name="T5" fmla="*/ 384 h 392"/>
                <a:gd name="T6" fmla="*/ 528 w 1056"/>
                <a:gd name="T7" fmla="*/ 336 h 392"/>
                <a:gd name="T8" fmla="*/ 720 w 1056"/>
                <a:gd name="T9" fmla="*/ 240 h 392"/>
                <a:gd name="T10" fmla="*/ 960 w 1056"/>
                <a:gd name="T11" fmla="*/ 96 h 392"/>
                <a:gd name="T12" fmla="*/ 1056 w 1056"/>
                <a:gd name="T13" fmla="*/ 0 h 392"/>
                <a:gd name="T14" fmla="*/ 0 60000 65536"/>
                <a:gd name="T15" fmla="*/ 0 60000 65536"/>
                <a:gd name="T16" fmla="*/ 0 60000 65536"/>
                <a:gd name="T17" fmla="*/ 0 60000 65536"/>
                <a:gd name="T18" fmla="*/ 0 60000 65536"/>
                <a:gd name="T19" fmla="*/ 0 60000 65536"/>
                <a:gd name="T20" fmla="*/ 0 60000 65536"/>
                <a:gd name="T21" fmla="*/ 0 w 1056"/>
                <a:gd name="T22" fmla="*/ 0 h 392"/>
                <a:gd name="T23" fmla="*/ 1056 w 1056"/>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392">
                  <a:moveTo>
                    <a:pt x="0" y="336"/>
                  </a:moveTo>
                  <a:cubicBezTo>
                    <a:pt x="44" y="356"/>
                    <a:pt x="88" y="376"/>
                    <a:pt x="144" y="384"/>
                  </a:cubicBezTo>
                  <a:cubicBezTo>
                    <a:pt x="200" y="392"/>
                    <a:pt x="272" y="392"/>
                    <a:pt x="336" y="384"/>
                  </a:cubicBezTo>
                  <a:cubicBezTo>
                    <a:pt x="400" y="376"/>
                    <a:pt x="464" y="360"/>
                    <a:pt x="528" y="336"/>
                  </a:cubicBezTo>
                  <a:cubicBezTo>
                    <a:pt x="592" y="312"/>
                    <a:pt x="648" y="280"/>
                    <a:pt x="720" y="240"/>
                  </a:cubicBezTo>
                  <a:cubicBezTo>
                    <a:pt x="792" y="200"/>
                    <a:pt x="904" y="136"/>
                    <a:pt x="960" y="96"/>
                  </a:cubicBezTo>
                  <a:cubicBezTo>
                    <a:pt x="1016" y="56"/>
                    <a:pt x="1040" y="16"/>
                    <a:pt x="1056" y="0"/>
                  </a:cubicBezTo>
                </a:path>
              </a:pathLst>
            </a:custGeom>
            <a:noFill/>
            <a:ln w="28575">
              <a:solidFill>
                <a:schemeClr val="tx1"/>
              </a:solidFill>
              <a:round/>
              <a:headEnd type="none" w="sm" len="sm"/>
              <a:tailEnd type="none" w="sm" len="sm"/>
            </a:ln>
          </p:spPr>
          <p:txBody>
            <a:bodyPr wrap="none" anchor="ctr"/>
            <a:lstStyle/>
            <a:p>
              <a:endParaRPr lang="en-US"/>
            </a:p>
          </p:txBody>
        </p:sp>
        <p:sp>
          <p:nvSpPr>
            <p:cNvPr id="64540" name="Freeform 29"/>
            <p:cNvSpPr>
              <a:spLocks/>
            </p:cNvSpPr>
            <p:nvPr/>
          </p:nvSpPr>
          <p:spPr bwMode="auto">
            <a:xfrm>
              <a:off x="1968" y="2024"/>
              <a:ext cx="1488" cy="328"/>
            </a:xfrm>
            <a:custGeom>
              <a:avLst/>
              <a:gdLst>
                <a:gd name="T0" fmla="*/ 0 w 1488"/>
                <a:gd name="T1" fmla="*/ 1 h 448"/>
                <a:gd name="T2" fmla="*/ 192 w 1488"/>
                <a:gd name="T3" fmla="*/ 1 h 448"/>
                <a:gd name="T4" fmla="*/ 480 w 1488"/>
                <a:gd name="T5" fmla="*/ 1 h 448"/>
                <a:gd name="T6" fmla="*/ 912 w 1488"/>
                <a:gd name="T7" fmla="*/ 1 h 448"/>
                <a:gd name="T8" fmla="*/ 1200 w 1488"/>
                <a:gd name="T9" fmla="*/ 1 h 448"/>
                <a:gd name="T10" fmla="*/ 1392 w 1488"/>
                <a:gd name="T11" fmla="*/ 1 h 448"/>
                <a:gd name="T12" fmla="*/ 1488 w 1488"/>
                <a:gd name="T13" fmla="*/ 0 h 448"/>
                <a:gd name="T14" fmla="*/ 0 60000 65536"/>
                <a:gd name="T15" fmla="*/ 0 60000 65536"/>
                <a:gd name="T16" fmla="*/ 0 60000 65536"/>
                <a:gd name="T17" fmla="*/ 0 60000 65536"/>
                <a:gd name="T18" fmla="*/ 0 60000 65536"/>
                <a:gd name="T19" fmla="*/ 0 60000 65536"/>
                <a:gd name="T20" fmla="*/ 0 60000 65536"/>
                <a:gd name="T21" fmla="*/ 0 w 1488"/>
                <a:gd name="T22" fmla="*/ 0 h 448"/>
                <a:gd name="T23" fmla="*/ 1488 w 1488"/>
                <a:gd name="T24" fmla="*/ 448 h 4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8" h="448">
                  <a:moveTo>
                    <a:pt x="0" y="336"/>
                  </a:moveTo>
                  <a:cubicBezTo>
                    <a:pt x="56" y="376"/>
                    <a:pt x="112" y="416"/>
                    <a:pt x="192" y="432"/>
                  </a:cubicBezTo>
                  <a:cubicBezTo>
                    <a:pt x="272" y="448"/>
                    <a:pt x="360" y="448"/>
                    <a:pt x="480" y="432"/>
                  </a:cubicBezTo>
                  <a:cubicBezTo>
                    <a:pt x="600" y="416"/>
                    <a:pt x="792" y="368"/>
                    <a:pt x="912" y="336"/>
                  </a:cubicBezTo>
                  <a:cubicBezTo>
                    <a:pt x="1032" y="304"/>
                    <a:pt x="1120" y="272"/>
                    <a:pt x="1200" y="240"/>
                  </a:cubicBezTo>
                  <a:cubicBezTo>
                    <a:pt x="1280" y="208"/>
                    <a:pt x="1344" y="184"/>
                    <a:pt x="1392" y="144"/>
                  </a:cubicBezTo>
                  <a:cubicBezTo>
                    <a:pt x="1440" y="104"/>
                    <a:pt x="1472" y="24"/>
                    <a:pt x="1488" y="0"/>
                  </a:cubicBezTo>
                </a:path>
              </a:pathLst>
            </a:custGeom>
            <a:noFill/>
            <a:ln w="28575">
              <a:solidFill>
                <a:schemeClr val="tx1"/>
              </a:solidFill>
              <a:round/>
              <a:headEnd type="none" w="sm" len="sm"/>
              <a:tailEnd type="none" w="sm" len="sm"/>
            </a:ln>
          </p:spPr>
          <p:txBody>
            <a:bodyPr wrap="none" anchor="ctr"/>
            <a:lstStyle/>
            <a:p>
              <a:endParaRPr lang="en-US"/>
            </a:p>
          </p:txBody>
        </p:sp>
        <p:sp>
          <p:nvSpPr>
            <p:cNvPr id="64541" name="Freeform 30"/>
            <p:cNvSpPr>
              <a:spLocks/>
            </p:cNvSpPr>
            <p:nvPr/>
          </p:nvSpPr>
          <p:spPr bwMode="auto">
            <a:xfrm>
              <a:off x="1968" y="1968"/>
              <a:ext cx="1440" cy="296"/>
            </a:xfrm>
            <a:custGeom>
              <a:avLst/>
              <a:gdLst>
                <a:gd name="T0" fmla="*/ 0 w 1440"/>
                <a:gd name="T1" fmla="*/ 2 h 384"/>
                <a:gd name="T2" fmla="*/ 192 w 1440"/>
                <a:gd name="T3" fmla="*/ 2 h 384"/>
                <a:gd name="T4" fmla="*/ 432 w 1440"/>
                <a:gd name="T5" fmla="*/ 2 h 384"/>
                <a:gd name="T6" fmla="*/ 912 w 1440"/>
                <a:gd name="T7" fmla="*/ 2 h 384"/>
                <a:gd name="T8" fmla="*/ 1248 w 1440"/>
                <a:gd name="T9" fmla="*/ 0 h 384"/>
                <a:gd name="T10" fmla="*/ 1440 w 1440"/>
                <a:gd name="T11" fmla="*/ 2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384"/>
                  </a:moveTo>
                  <a:cubicBezTo>
                    <a:pt x="60" y="332"/>
                    <a:pt x="120" y="280"/>
                    <a:pt x="192" y="240"/>
                  </a:cubicBezTo>
                  <a:cubicBezTo>
                    <a:pt x="264" y="200"/>
                    <a:pt x="312" y="176"/>
                    <a:pt x="432" y="144"/>
                  </a:cubicBezTo>
                  <a:cubicBezTo>
                    <a:pt x="552" y="112"/>
                    <a:pt x="776" y="72"/>
                    <a:pt x="912" y="48"/>
                  </a:cubicBezTo>
                  <a:cubicBezTo>
                    <a:pt x="1048" y="24"/>
                    <a:pt x="1160" y="0"/>
                    <a:pt x="1248" y="0"/>
                  </a:cubicBezTo>
                  <a:cubicBezTo>
                    <a:pt x="1336" y="0"/>
                    <a:pt x="1388" y="24"/>
                    <a:pt x="1440" y="48"/>
                  </a:cubicBezTo>
                </a:path>
              </a:pathLst>
            </a:custGeom>
            <a:noFill/>
            <a:ln w="28575">
              <a:solidFill>
                <a:schemeClr val="tx1"/>
              </a:solidFill>
              <a:round/>
              <a:headEnd type="none" w="sm" len="sm"/>
              <a:tailEnd type="none" w="sm" len="sm"/>
            </a:ln>
          </p:spPr>
          <p:txBody>
            <a:bodyPr wrap="none" anchor="ctr"/>
            <a:lstStyle/>
            <a:p>
              <a:endParaRPr lang="en-US"/>
            </a:p>
          </p:txBody>
        </p:sp>
        <p:sp>
          <p:nvSpPr>
            <p:cNvPr id="64542" name="Freeform 31"/>
            <p:cNvSpPr>
              <a:spLocks/>
            </p:cNvSpPr>
            <p:nvPr/>
          </p:nvSpPr>
          <p:spPr bwMode="auto">
            <a:xfrm>
              <a:off x="4608" y="1832"/>
              <a:ext cx="368" cy="440"/>
            </a:xfrm>
            <a:custGeom>
              <a:avLst/>
              <a:gdLst>
                <a:gd name="T0" fmla="*/ 336 w 368"/>
                <a:gd name="T1" fmla="*/ 0 h 440"/>
                <a:gd name="T2" fmla="*/ 336 w 368"/>
                <a:gd name="T3" fmla="*/ 192 h 440"/>
                <a:gd name="T4" fmla="*/ 144 w 368"/>
                <a:gd name="T5" fmla="*/ 384 h 440"/>
                <a:gd name="T6" fmla="*/ 48 w 368"/>
                <a:gd name="T7" fmla="*/ 432 h 440"/>
                <a:gd name="T8" fmla="*/ 0 w 368"/>
                <a:gd name="T9" fmla="*/ 432 h 440"/>
                <a:gd name="T10" fmla="*/ 0 60000 65536"/>
                <a:gd name="T11" fmla="*/ 0 60000 65536"/>
                <a:gd name="T12" fmla="*/ 0 60000 65536"/>
                <a:gd name="T13" fmla="*/ 0 60000 65536"/>
                <a:gd name="T14" fmla="*/ 0 60000 65536"/>
                <a:gd name="T15" fmla="*/ 0 w 368"/>
                <a:gd name="T16" fmla="*/ 0 h 440"/>
                <a:gd name="T17" fmla="*/ 368 w 368"/>
                <a:gd name="T18" fmla="*/ 440 h 440"/>
              </a:gdLst>
              <a:ahLst/>
              <a:cxnLst>
                <a:cxn ang="T10">
                  <a:pos x="T0" y="T1"/>
                </a:cxn>
                <a:cxn ang="T11">
                  <a:pos x="T2" y="T3"/>
                </a:cxn>
                <a:cxn ang="T12">
                  <a:pos x="T4" y="T5"/>
                </a:cxn>
                <a:cxn ang="T13">
                  <a:pos x="T6" y="T7"/>
                </a:cxn>
                <a:cxn ang="T14">
                  <a:pos x="T8" y="T9"/>
                </a:cxn>
              </a:cxnLst>
              <a:rect l="T15" t="T16" r="T17" b="T18"/>
              <a:pathLst>
                <a:path w="368" h="440">
                  <a:moveTo>
                    <a:pt x="336" y="0"/>
                  </a:moveTo>
                  <a:cubicBezTo>
                    <a:pt x="352" y="64"/>
                    <a:pt x="368" y="128"/>
                    <a:pt x="336" y="192"/>
                  </a:cubicBezTo>
                  <a:cubicBezTo>
                    <a:pt x="304" y="256"/>
                    <a:pt x="192" y="344"/>
                    <a:pt x="144" y="384"/>
                  </a:cubicBezTo>
                  <a:cubicBezTo>
                    <a:pt x="96" y="424"/>
                    <a:pt x="72" y="424"/>
                    <a:pt x="48" y="432"/>
                  </a:cubicBezTo>
                  <a:cubicBezTo>
                    <a:pt x="24" y="440"/>
                    <a:pt x="12" y="436"/>
                    <a:pt x="0" y="432"/>
                  </a:cubicBezTo>
                </a:path>
              </a:pathLst>
            </a:custGeom>
            <a:noFill/>
            <a:ln w="28575">
              <a:solidFill>
                <a:schemeClr val="tx1"/>
              </a:solidFill>
              <a:round/>
              <a:headEnd type="none" w="sm" len="sm"/>
              <a:tailEnd type="none" w="sm" len="sm"/>
            </a:ln>
          </p:spPr>
          <p:txBody>
            <a:bodyPr wrap="none" anchor="ctr"/>
            <a:lstStyle/>
            <a:p>
              <a:endParaRPr lang="en-US"/>
            </a:p>
          </p:txBody>
        </p:sp>
        <p:sp>
          <p:nvSpPr>
            <p:cNvPr id="64543" name="Freeform 32"/>
            <p:cNvSpPr>
              <a:spLocks/>
            </p:cNvSpPr>
            <p:nvPr/>
          </p:nvSpPr>
          <p:spPr bwMode="auto">
            <a:xfrm>
              <a:off x="3456" y="1880"/>
              <a:ext cx="1440" cy="144"/>
            </a:xfrm>
            <a:custGeom>
              <a:avLst/>
              <a:gdLst>
                <a:gd name="T0" fmla="*/ 0 w 1440"/>
                <a:gd name="T1" fmla="*/ 19 h 152"/>
                <a:gd name="T2" fmla="*/ 288 w 1440"/>
                <a:gd name="T3" fmla="*/ 27 h 152"/>
                <a:gd name="T4" fmla="*/ 528 w 1440"/>
                <a:gd name="T5" fmla="*/ 27 h 152"/>
                <a:gd name="T6" fmla="*/ 672 w 1440"/>
                <a:gd name="T7" fmla="*/ 27 h 152"/>
                <a:gd name="T8" fmla="*/ 1056 w 1440"/>
                <a:gd name="T9" fmla="*/ 19 h 152"/>
                <a:gd name="T10" fmla="*/ 1296 w 1440"/>
                <a:gd name="T11" fmla="*/ 9 h 152"/>
                <a:gd name="T12" fmla="*/ 1440 w 1440"/>
                <a:gd name="T13" fmla="*/ 0 h 152"/>
                <a:gd name="T14" fmla="*/ 0 60000 65536"/>
                <a:gd name="T15" fmla="*/ 0 60000 65536"/>
                <a:gd name="T16" fmla="*/ 0 60000 65536"/>
                <a:gd name="T17" fmla="*/ 0 60000 65536"/>
                <a:gd name="T18" fmla="*/ 0 60000 65536"/>
                <a:gd name="T19" fmla="*/ 0 60000 65536"/>
                <a:gd name="T20" fmla="*/ 0 60000 65536"/>
                <a:gd name="T21" fmla="*/ 0 w 1440"/>
                <a:gd name="T22" fmla="*/ 0 h 152"/>
                <a:gd name="T23" fmla="*/ 1440 w 1440"/>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0" h="152">
                  <a:moveTo>
                    <a:pt x="0" y="96"/>
                  </a:moveTo>
                  <a:cubicBezTo>
                    <a:pt x="100" y="116"/>
                    <a:pt x="200" y="136"/>
                    <a:pt x="288" y="144"/>
                  </a:cubicBezTo>
                  <a:cubicBezTo>
                    <a:pt x="376" y="152"/>
                    <a:pt x="464" y="144"/>
                    <a:pt x="528" y="144"/>
                  </a:cubicBezTo>
                  <a:cubicBezTo>
                    <a:pt x="592" y="144"/>
                    <a:pt x="584" y="152"/>
                    <a:pt x="672" y="144"/>
                  </a:cubicBezTo>
                  <a:cubicBezTo>
                    <a:pt x="760" y="136"/>
                    <a:pt x="952" y="112"/>
                    <a:pt x="1056" y="96"/>
                  </a:cubicBezTo>
                  <a:cubicBezTo>
                    <a:pt x="1160" y="80"/>
                    <a:pt x="1232" y="64"/>
                    <a:pt x="1296" y="48"/>
                  </a:cubicBezTo>
                  <a:cubicBezTo>
                    <a:pt x="1360" y="32"/>
                    <a:pt x="1400" y="16"/>
                    <a:pt x="1440" y="0"/>
                  </a:cubicBezTo>
                </a:path>
              </a:pathLst>
            </a:custGeom>
            <a:noFill/>
            <a:ln w="28575">
              <a:solidFill>
                <a:schemeClr val="tx1"/>
              </a:solidFill>
              <a:round/>
              <a:headEnd type="none" w="sm" len="sm"/>
              <a:tailEnd type="none" w="sm" len="sm"/>
            </a:ln>
          </p:spPr>
          <p:txBody>
            <a:bodyPr wrap="none" anchor="ctr"/>
            <a:lstStyle/>
            <a:p>
              <a:endParaRPr lang="en-US"/>
            </a:p>
          </p:txBody>
        </p:sp>
        <p:sp>
          <p:nvSpPr>
            <p:cNvPr id="64544" name="Line 33"/>
            <p:cNvSpPr>
              <a:spLocks noChangeShapeType="1"/>
            </p:cNvSpPr>
            <p:nvPr/>
          </p:nvSpPr>
          <p:spPr bwMode="auto">
            <a:xfrm flipV="1">
              <a:off x="4608" y="1880"/>
              <a:ext cx="336" cy="38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4545" name="Oval 34"/>
            <p:cNvSpPr>
              <a:spLocks noChangeArrowheads="1"/>
            </p:cNvSpPr>
            <p:nvPr/>
          </p:nvSpPr>
          <p:spPr bwMode="auto">
            <a:xfrm>
              <a:off x="4464" y="2304"/>
              <a:ext cx="288" cy="288"/>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4546" name="Oval 35"/>
            <p:cNvSpPr>
              <a:spLocks noChangeArrowheads="1"/>
            </p:cNvSpPr>
            <p:nvPr/>
          </p:nvSpPr>
          <p:spPr bwMode="auto">
            <a:xfrm>
              <a:off x="3792" y="1344"/>
              <a:ext cx="288" cy="288"/>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4547" name="Oval 36"/>
            <p:cNvSpPr>
              <a:spLocks noChangeArrowheads="1"/>
            </p:cNvSpPr>
            <p:nvPr/>
          </p:nvSpPr>
          <p:spPr bwMode="auto">
            <a:xfrm>
              <a:off x="4992" y="1680"/>
              <a:ext cx="288" cy="288"/>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4548" name="Oval 37"/>
            <p:cNvSpPr>
              <a:spLocks noChangeArrowheads="1"/>
            </p:cNvSpPr>
            <p:nvPr/>
          </p:nvSpPr>
          <p:spPr bwMode="auto">
            <a:xfrm>
              <a:off x="432" y="1824"/>
              <a:ext cx="288" cy="288"/>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4549" name="Oval 38"/>
            <p:cNvSpPr>
              <a:spLocks noChangeArrowheads="1"/>
            </p:cNvSpPr>
            <p:nvPr/>
          </p:nvSpPr>
          <p:spPr bwMode="auto">
            <a:xfrm>
              <a:off x="672" y="2688"/>
              <a:ext cx="288" cy="288"/>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4550" name="Oval 39"/>
            <p:cNvSpPr>
              <a:spLocks noChangeArrowheads="1"/>
            </p:cNvSpPr>
            <p:nvPr/>
          </p:nvSpPr>
          <p:spPr bwMode="auto">
            <a:xfrm>
              <a:off x="3264" y="1680"/>
              <a:ext cx="288" cy="288"/>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4551" name="Oval 40"/>
            <p:cNvSpPr>
              <a:spLocks noChangeArrowheads="1"/>
            </p:cNvSpPr>
            <p:nvPr/>
          </p:nvSpPr>
          <p:spPr bwMode="auto">
            <a:xfrm>
              <a:off x="1872" y="2218"/>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grpSp>
      <p:sp>
        <p:nvSpPr>
          <p:cNvPr id="160809" name="Rectangle 41"/>
          <p:cNvSpPr>
            <a:spLocks noChangeArrowheads="1"/>
          </p:cNvSpPr>
          <p:nvPr/>
        </p:nvSpPr>
        <p:spPr bwMode="auto">
          <a:xfrm>
            <a:off x="533400" y="5257800"/>
            <a:ext cx="8305800" cy="1255713"/>
          </a:xfrm>
          <a:prstGeom prst="rect">
            <a:avLst/>
          </a:prstGeom>
          <a:noFill/>
          <a:ln w="9525">
            <a:noFill/>
            <a:miter lim="800000"/>
            <a:headEnd/>
            <a:tailEnd/>
          </a:ln>
        </p:spPr>
        <p:txBody>
          <a:bodyPr>
            <a:spAutoFit/>
          </a:bodyPr>
          <a:lstStyle/>
          <a:p>
            <a:pPr>
              <a:lnSpc>
                <a:spcPct val="90000"/>
              </a:lnSpc>
              <a:spcBef>
                <a:spcPct val="20000"/>
              </a:spcBef>
              <a:buClr>
                <a:schemeClr val="hlink"/>
              </a:buClr>
              <a:buSzPct val="70000"/>
              <a:buFont typeface="Wingdings" pitchFamily="2" charset="2"/>
              <a:buChar char="n"/>
            </a:pPr>
            <a:r>
              <a:rPr lang="en-US">
                <a:latin typeface="Times New Roman" pitchFamily="18" charset="0"/>
              </a:rPr>
              <a:t>In a </a:t>
            </a:r>
            <a:r>
              <a:rPr lang="en-US" b="1" i="1">
                <a:solidFill>
                  <a:schemeClr val="hlink"/>
                </a:solidFill>
                <a:latin typeface="Times New Roman" pitchFamily="18" charset="0"/>
              </a:rPr>
              <a:t>pseudograph</a:t>
            </a:r>
            <a:r>
              <a:rPr lang="en-US">
                <a:latin typeface="Times New Roman" pitchFamily="18" charset="0"/>
              </a:rPr>
              <a:t> </a:t>
            </a:r>
            <a:r>
              <a:rPr lang="en-US" i="1">
                <a:latin typeface="Times New Roman" pitchFamily="18" charset="0"/>
              </a:rPr>
              <a:t>G = (V, E)</a:t>
            </a:r>
            <a:r>
              <a:rPr lang="en-US">
                <a:latin typeface="Times New Roman" pitchFamily="18" charset="0"/>
              </a:rPr>
              <a:t> two or more edges may connect the same pair of vertices, and in addition, an edge may connect a vertex to itself.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0-#ppt_w/2"/>
                                          </p:val>
                                        </p:tav>
                                        <p:tav tm="100000">
                                          <p:val>
                                            <p:strVal val="#ppt_x"/>
                                          </p:val>
                                        </p:tav>
                                      </p:tavLst>
                                    </p:anim>
                                    <p:anim calcmode="lin" valueType="num">
                                      <p:cBhvr additive="base">
                                        <p:cTn id="8" dur="500" fill="hold"/>
                                        <p:tgtEl>
                                          <p:spTgt spid="1607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160772"/>
                                        </p:tgtEl>
                                        <p:attrNameLst>
                                          <p:attrName>style.visibility</p:attrName>
                                        </p:attrNameLst>
                                      </p:cBhvr>
                                      <p:to>
                                        <p:strVal val="visible"/>
                                      </p:to>
                                    </p:set>
                                    <p:anim calcmode="lin" valueType="num">
                                      <p:cBhvr>
                                        <p:cTn id="18" dur="500" fill="hold"/>
                                        <p:tgtEl>
                                          <p:spTgt spid="160772"/>
                                        </p:tgtEl>
                                        <p:attrNameLst>
                                          <p:attrName>ppt_w</p:attrName>
                                        </p:attrNameLst>
                                      </p:cBhvr>
                                      <p:tavLst>
                                        <p:tav tm="0">
                                          <p:val>
                                            <p:fltVal val="0"/>
                                          </p:val>
                                        </p:tav>
                                        <p:tav tm="100000">
                                          <p:val>
                                            <p:strVal val="#ppt_w"/>
                                          </p:val>
                                        </p:tav>
                                      </p:tavLst>
                                    </p:anim>
                                    <p:anim calcmode="lin" valueType="num">
                                      <p:cBhvr>
                                        <p:cTn id="19" dur="500" fill="hold"/>
                                        <p:tgtEl>
                                          <p:spTgt spid="160772"/>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60809">
                                            <p:txEl>
                                              <p:pRg st="0" end="0"/>
                                            </p:txEl>
                                          </p:spTgt>
                                        </p:tgtEl>
                                        <p:attrNameLst>
                                          <p:attrName>style.visibility</p:attrName>
                                        </p:attrNameLst>
                                      </p:cBhvr>
                                      <p:to>
                                        <p:strVal val="visible"/>
                                      </p:to>
                                    </p:set>
                                    <p:anim calcmode="lin" valueType="num">
                                      <p:cBhvr additive="base">
                                        <p:cTn id="24" dur="500" fill="hold"/>
                                        <p:tgtEl>
                                          <p:spTgt spid="160809">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6080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p:bldP spid="160772"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itle 1"/>
          <p:cNvSpPr>
            <a:spLocks noGrp="1"/>
          </p:cNvSpPr>
          <p:nvPr>
            <p:ph type="title"/>
          </p:nvPr>
        </p:nvSpPr>
        <p:spPr/>
        <p:txBody>
          <a:bodyPr/>
          <a:lstStyle/>
          <a:p>
            <a:r>
              <a:rPr lang="en-US" smtClean="0"/>
              <a:t>Bài toán đường đi ngắn nhất</a:t>
            </a:r>
          </a:p>
        </p:txBody>
      </p:sp>
      <p:sp>
        <p:nvSpPr>
          <p:cNvPr id="182275" name="Content Placeholder 2"/>
          <p:cNvSpPr>
            <a:spLocks noGrp="1"/>
          </p:cNvSpPr>
          <p:nvPr>
            <p:ph idx="1"/>
          </p:nvPr>
        </p:nvSpPr>
        <p:spPr>
          <a:xfrm>
            <a:off x="609600" y="1828800"/>
            <a:ext cx="8229600" cy="4525963"/>
          </a:xfrm>
        </p:spPr>
        <p:txBody>
          <a:bodyPr/>
          <a:lstStyle/>
          <a:p>
            <a:endParaRPr lang="en-US" smtClean="0"/>
          </a:p>
          <a:p>
            <a:pPr>
              <a:buFontTx/>
              <a:buNone/>
            </a:pPr>
            <a:endParaRPr lang="en-US" smtClean="0"/>
          </a:p>
          <a:p>
            <a:pPr>
              <a:buFontTx/>
              <a:buNone/>
            </a:pPr>
            <a:endParaRPr lang="en-US" smtClean="0"/>
          </a:p>
          <a:p>
            <a:pPr>
              <a:buFontTx/>
              <a:buNone/>
            </a:pPr>
            <a:r>
              <a:rPr lang="en-US" smtClean="0"/>
              <a:t>Q</a:t>
            </a:r>
            <a:r>
              <a:rPr lang="en-US" baseline="-25000" smtClean="0"/>
              <a:t>3</a:t>
            </a:r>
            <a:r>
              <a:rPr lang="en-US" smtClean="0"/>
              <a:t> = </a:t>
            </a:r>
          </a:p>
        </p:txBody>
      </p:sp>
      <p:sp>
        <p:nvSpPr>
          <p:cNvPr id="182276" name="Slide Number Placeholder 3"/>
          <p:cNvSpPr>
            <a:spLocks noGrp="1"/>
          </p:cNvSpPr>
          <p:nvPr>
            <p:ph type="sldNum" sz="quarter" idx="12"/>
          </p:nvPr>
        </p:nvSpPr>
        <p:spPr>
          <a:noFill/>
        </p:spPr>
        <p:txBody>
          <a:bodyPr/>
          <a:lstStyle/>
          <a:p>
            <a:fld id="{EF5D5279-F31D-4D74-A111-923B03C6D2A3}" type="slidenum">
              <a:rPr lang="en-US" smtClean="0"/>
              <a:pPr/>
              <a:t>140</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3</a:t>
                      </a:r>
                      <a:endParaRPr lang="en-US"/>
                    </a:p>
                  </a:txBody>
                  <a:tcPr/>
                </a:tc>
                <a:tc>
                  <a:txBody>
                    <a:bodyPr/>
                    <a:lstStyle/>
                    <a:p>
                      <a:r>
                        <a:rPr lang="en-US" smtClean="0">
                          <a:sym typeface="Symbol"/>
                        </a:rPr>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3</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6</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6</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p:txBody>
          <a:bodyPr/>
          <a:lstStyle/>
          <a:p>
            <a:r>
              <a:rPr lang="en-US" smtClean="0"/>
              <a:t>Bài toán đường đi ngắn nhất</a:t>
            </a:r>
          </a:p>
        </p:txBody>
      </p:sp>
      <p:sp>
        <p:nvSpPr>
          <p:cNvPr id="183299" name="Content Placeholder 2"/>
          <p:cNvSpPr>
            <a:spLocks noGrp="1"/>
          </p:cNvSpPr>
          <p:nvPr>
            <p:ph idx="1"/>
          </p:nvPr>
        </p:nvSpPr>
        <p:spPr>
          <a:xfrm>
            <a:off x="609600" y="1828800"/>
            <a:ext cx="8229600" cy="4525963"/>
          </a:xfrm>
        </p:spPr>
        <p:txBody>
          <a:bodyPr/>
          <a:lstStyle/>
          <a:p>
            <a:endParaRPr lang="en-US" smtClean="0"/>
          </a:p>
          <a:p>
            <a:pPr>
              <a:buFontTx/>
              <a:buNone/>
            </a:pPr>
            <a:endParaRPr lang="en-US" smtClean="0"/>
          </a:p>
          <a:p>
            <a:pPr>
              <a:buFontTx/>
              <a:buNone/>
            </a:pPr>
            <a:endParaRPr lang="en-US" smtClean="0"/>
          </a:p>
          <a:p>
            <a:pPr>
              <a:buFontTx/>
              <a:buNone/>
            </a:pPr>
            <a:r>
              <a:rPr lang="en-US" smtClean="0"/>
              <a:t>D</a:t>
            </a:r>
            <a:r>
              <a:rPr lang="en-US" baseline="-25000" smtClean="0"/>
              <a:t>4</a:t>
            </a:r>
            <a:r>
              <a:rPr lang="en-US" smtClean="0"/>
              <a:t> = </a:t>
            </a:r>
          </a:p>
        </p:txBody>
      </p:sp>
      <p:sp>
        <p:nvSpPr>
          <p:cNvPr id="183300" name="Slide Number Placeholder 3"/>
          <p:cNvSpPr>
            <a:spLocks noGrp="1"/>
          </p:cNvSpPr>
          <p:nvPr>
            <p:ph type="sldNum" sz="quarter" idx="12"/>
          </p:nvPr>
        </p:nvSpPr>
        <p:spPr>
          <a:noFill/>
        </p:spPr>
        <p:txBody>
          <a:bodyPr/>
          <a:lstStyle/>
          <a:p>
            <a:fld id="{7138C31F-2466-46AD-8502-E137B90BAEBB}" type="slidenum">
              <a:rPr lang="en-US" smtClean="0"/>
              <a:pPr/>
              <a:t>141</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1</a:t>
                      </a:r>
                      <a:endParaRPr lang="en-US"/>
                    </a:p>
                  </a:txBody>
                  <a:tcPr/>
                </a:tc>
                <a:tc>
                  <a:txBody>
                    <a:bodyPr/>
                    <a:lstStyle/>
                    <a:p>
                      <a:r>
                        <a:rPr lang="en-US" smtClean="0">
                          <a:sym typeface="Symbol"/>
                        </a:rPr>
                        <a:t>8</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6</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17</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14</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7</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5</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16</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11</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9</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p:cNvSpPr>
            <a:spLocks noGrp="1"/>
          </p:cNvSpPr>
          <p:nvPr>
            <p:ph type="title"/>
          </p:nvPr>
        </p:nvSpPr>
        <p:spPr/>
        <p:txBody>
          <a:bodyPr/>
          <a:lstStyle/>
          <a:p>
            <a:r>
              <a:rPr lang="en-US" smtClean="0"/>
              <a:t>Bài toán đường đi ngắn nhất</a:t>
            </a:r>
          </a:p>
        </p:txBody>
      </p:sp>
      <p:sp>
        <p:nvSpPr>
          <p:cNvPr id="184323" name="Content Placeholder 2"/>
          <p:cNvSpPr>
            <a:spLocks noGrp="1"/>
          </p:cNvSpPr>
          <p:nvPr>
            <p:ph idx="1"/>
          </p:nvPr>
        </p:nvSpPr>
        <p:spPr>
          <a:xfrm>
            <a:off x="609600" y="1828800"/>
            <a:ext cx="8229600" cy="4525963"/>
          </a:xfrm>
        </p:spPr>
        <p:txBody>
          <a:bodyPr/>
          <a:lstStyle/>
          <a:p>
            <a:endParaRPr lang="en-US" smtClean="0"/>
          </a:p>
          <a:p>
            <a:pPr>
              <a:buFontTx/>
              <a:buNone/>
            </a:pPr>
            <a:endParaRPr lang="en-US" smtClean="0"/>
          </a:p>
          <a:p>
            <a:pPr>
              <a:buFontTx/>
              <a:buNone/>
            </a:pPr>
            <a:endParaRPr lang="en-US" smtClean="0"/>
          </a:p>
          <a:p>
            <a:pPr>
              <a:buFontTx/>
              <a:buNone/>
            </a:pPr>
            <a:r>
              <a:rPr lang="en-US" smtClean="0"/>
              <a:t>Q</a:t>
            </a:r>
            <a:r>
              <a:rPr lang="en-US" baseline="-25000" smtClean="0"/>
              <a:t>4</a:t>
            </a:r>
            <a:r>
              <a:rPr lang="en-US" smtClean="0"/>
              <a:t> = </a:t>
            </a:r>
          </a:p>
        </p:txBody>
      </p:sp>
      <p:sp>
        <p:nvSpPr>
          <p:cNvPr id="184324" name="Slide Number Placeholder 3"/>
          <p:cNvSpPr>
            <a:spLocks noGrp="1"/>
          </p:cNvSpPr>
          <p:nvPr>
            <p:ph type="sldNum" sz="quarter" idx="12"/>
          </p:nvPr>
        </p:nvSpPr>
        <p:spPr>
          <a:noFill/>
        </p:spPr>
        <p:txBody>
          <a:bodyPr/>
          <a:lstStyle/>
          <a:p>
            <a:fld id="{1628C8D7-FB72-4B07-8D65-A937D431587F}" type="slidenum">
              <a:rPr lang="en-US" smtClean="0"/>
              <a:pPr/>
              <a:t>142</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3</a:t>
                      </a:r>
                      <a:endParaRPr lang="en-US"/>
                    </a:p>
                  </a:txBody>
                  <a:tcPr/>
                </a:tc>
                <a:tc>
                  <a:txBody>
                    <a:bodyPr/>
                    <a:lstStyle/>
                    <a:p>
                      <a:r>
                        <a:rPr lang="en-US" smtClean="0">
                          <a:sym typeface="Symbol"/>
                        </a:rPr>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3</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3</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4</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6</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6</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itle 1"/>
          <p:cNvSpPr>
            <a:spLocks noGrp="1"/>
          </p:cNvSpPr>
          <p:nvPr>
            <p:ph type="title"/>
          </p:nvPr>
        </p:nvSpPr>
        <p:spPr/>
        <p:txBody>
          <a:bodyPr/>
          <a:lstStyle/>
          <a:p>
            <a:r>
              <a:rPr lang="en-US" smtClean="0"/>
              <a:t>Bài toán đường đi ngắn nhất</a:t>
            </a:r>
          </a:p>
        </p:txBody>
      </p:sp>
      <p:sp>
        <p:nvSpPr>
          <p:cNvPr id="185347" name="Content Placeholder 2"/>
          <p:cNvSpPr>
            <a:spLocks noGrp="1"/>
          </p:cNvSpPr>
          <p:nvPr>
            <p:ph idx="1"/>
          </p:nvPr>
        </p:nvSpPr>
        <p:spPr>
          <a:xfrm>
            <a:off x="609600" y="1828800"/>
            <a:ext cx="8229600" cy="4525963"/>
          </a:xfrm>
        </p:spPr>
        <p:txBody>
          <a:bodyPr/>
          <a:lstStyle/>
          <a:p>
            <a:endParaRPr lang="en-US" smtClean="0"/>
          </a:p>
          <a:p>
            <a:endParaRPr lang="en-US" smtClean="0"/>
          </a:p>
          <a:p>
            <a:endParaRPr lang="en-US" smtClean="0"/>
          </a:p>
          <a:p>
            <a:pPr>
              <a:buFontTx/>
              <a:buNone/>
            </a:pPr>
            <a:r>
              <a:rPr lang="en-US" smtClean="0"/>
              <a:t>D</a:t>
            </a:r>
            <a:r>
              <a:rPr lang="en-US" baseline="-25000" smtClean="0"/>
              <a:t>5</a:t>
            </a:r>
            <a:r>
              <a:rPr lang="en-US" smtClean="0"/>
              <a:t> =</a:t>
            </a:r>
          </a:p>
        </p:txBody>
      </p:sp>
      <p:sp>
        <p:nvSpPr>
          <p:cNvPr id="185348" name="Slide Number Placeholder 3"/>
          <p:cNvSpPr>
            <a:spLocks noGrp="1"/>
          </p:cNvSpPr>
          <p:nvPr>
            <p:ph type="sldNum" sz="quarter" idx="12"/>
          </p:nvPr>
        </p:nvSpPr>
        <p:spPr>
          <a:noFill/>
        </p:spPr>
        <p:txBody>
          <a:bodyPr/>
          <a:lstStyle/>
          <a:p>
            <a:fld id="{DD651814-F998-4086-A26C-2BB4BD305A86}" type="slidenum">
              <a:rPr lang="en-US" smtClean="0"/>
              <a:pPr/>
              <a:t>143</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1</a:t>
                      </a:r>
                      <a:endParaRPr lang="en-US"/>
                    </a:p>
                  </a:txBody>
                  <a:tcPr/>
                </a:tc>
                <a:tc>
                  <a:txBody>
                    <a:bodyPr/>
                    <a:lstStyle/>
                    <a:p>
                      <a:r>
                        <a:rPr lang="en-US" smtClean="0">
                          <a:sym typeface="Symbol"/>
                        </a:rPr>
                        <a:t>8</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6</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13</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10</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7</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5</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12</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15</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13</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11</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9</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itle 1"/>
          <p:cNvSpPr>
            <a:spLocks noGrp="1"/>
          </p:cNvSpPr>
          <p:nvPr>
            <p:ph type="title"/>
          </p:nvPr>
        </p:nvSpPr>
        <p:spPr/>
        <p:txBody>
          <a:bodyPr/>
          <a:lstStyle/>
          <a:p>
            <a:r>
              <a:rPr lang="en-US" smtClean="0"/>
              <a:t>Bài toán đường đi ngắn nhất</a:t>
            </a:r>
          </a:p>
        </p:txBody>
      </p:sp>
      <p:sp>
        <p:nvSpPr>
          <p:cNvPr id="186371" name="Content Placeholder 2"/>
          <p:cNvSpPr>
            <a:spLocks noGrp="1"/>
          </p:cNvSpPr>
          <p:nvPr>
            <p:ph idx="1"/>
          </p:nvPr>
        </p:nvSpPr>
        <p:spPr>
          <a:xfrm>
            <a:off x="609600" y="1828800"/>
            <a:ext cx="8229600" cy="4525963"/>
          </a:xfrm>
        </p:spPr>
        <p:txBody>
          <a:bodyPr/>
          <a:lstStyle/>
          <a:p>
            <a:endParaRPr lang="en-US" smtClean="0"/>
          </a:p>
          <a:p>
            <a:pPr>
              <a:buFontTx/>
              <a:buNone/>
            </a:pPr>
            <a:endParaRPr lang="en-US" smtClean="0"/>
          </a:p>
          <a:p>
            <a:pPr>
              <a:buFontTx/>
              <a:buNone/>
            </a:pPr>
            <a:endParaRPr lang="en-US" smtClean="0"/>
          </a:p>
          <a:p>
            <a:pPr>
              <a:buFontTx/>
              <a:buNone/>
            </a:pPr>
            <a:endParaRPr lang="en-US" smtClean="0"/>
          </a:p>
          <a:p>
            <a:pPr>
              <a:buFontTx/>
              <a:buNone/>
            </a:pPr>
            <a:r>
              <a:rPr lang="en-US" smtClean="0"/>
              <a:t>Q</a:t>
            </a:r>
            <a:r>
              <a:rPr lang="en-US" baseline="-25000" smtClean="0"/>
              <a:t>5</a:t>
            </a:r>
            <a:r>
              <a:rPr lang="en-US" smtClean="0"/>
              <a:t> = </a:t>
            </a:r>
          </a:p>
        </p:txBody>
      </p:sp>
      <p:sp>
        <p:nvSpPr>
          <p:cNvPr id="186372" name="Slide Number Placeholder 3"/>
          <p:cNvSpPr>
            <a:spLocks noGrp="1"/>
          </p:cNvSpPr>
          <p:nvPr>
            <p:ph type="sldNum" sz="quarter" idx="12"/>
          </p:nvPr>
        </p:nvSpPr>
        <p:spPr>
          <a:noFill/>
        </p:spPr>
        <p:txBody>
          <a:bodyPr/>
          <a:lstStyle/>
          <a:p>
            <a:fld id="{A7242A1A-778C-4D07-BA14-15595E425865}" type="slidenum">
              <a:rPr lang="en-US" smtClean="0"/>
              <a:pPr/>
              <a:t>144</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3</a:t>
                      </a:r>
                      <a:endParaRPr lang="en-US"/>
                    </a:p>
                  </a:txBody>
                  <a:tcPr/>
                </a:tc>
                <a:tc>
                  <a:txBody>
                    <a:bodyPr/>
                    <a:lstStyle/>
                    <a:p>
                      <a:r>
                        <a:rPr lang="en-US" smtClean="0">
                          <a:sym typeface="Symbol"/>
                        </a:rPr>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3</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3</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5</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6</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6</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
          <p:cNvSpPr>
            <a:spLocks noGrp="1"/>
          </p:cNvSpPr>
          <p:nvPr>
            <p:ph type="title"/>
          </p:nvPr>
        </p:nvSpPr>
        <p:spPr/>
        <p:txBody>
          <a:bodyPr/>
          <a:lstStyle/>
          <a:p>
            <a:r>
              <a:rPr lang="en-US" smtClean="0"/>
              <a:t>Bài toán đường đi ngắn nhất</a:t>
            </a:r>
          </a:p>
        </p:txBody>
      </p:sp>
      <p:sp>
        <p:nvSpPr>
          <p:cNvPr id="187395" name="Content Placeholder 2"/>
          <p:cNvSpPr>
            <a:spLocks noGrp="1"/>
          </p:cNvSpPr>
          <p:nvPr>
            <p:ph idx="1"/>
          </p:nvPr>
        </p:nvSpPr>
        <p:spPr>
          <a:xfrm>
            <a:off x="609600" y="1828800"/>
            <a:ext cx="8229600" cy="4525963"/>
          </a:xfrm>
        </p:spPr>
        <p:txBody>
          <a:bodyPr/>
          <a:lstStyle/>
          <a:p>
            <a:endParaRPr lang="en-US" smtClean="0"/>
          </a:p>
          <a:p>
            <a:pPr>
              <a:buFontTx/>
              <a:buNone/>
            </a:pPr>
            <a:endParaRPr lang="en-US" smtClean="0"/>
          </a:p>
          <a:p>
            <a:pPr>
              <a:buFontTx/>
              <a:buNone/>
            </a:pPr>
            <a:endParaRPr lang="en-US" smtClean="0"/>
          </a:p>
          <a:p>
            <a:pPr>
              <a:buFontTx/>
              <a:buNone/>
            </a:pPr>
            <a:r>
              <a:rPr lang="en-US" smtClean="0"/>
              <a:t>D</a:t>
            </a:r>
            <a:r>
              <a:rPr lang="en-US" baseline="-25000" smtClean="0"/>
              <a:t>6</a:t>
            </a:r>
            <a:r>
              <a:rPr lang="en-US" smtClean="0"/>
              <a:t> =  </a:t>
            </a:r>
          </a:p>
        </p:txBody>
      </p:sp>
      <p:sp>
        <p:nvSpPr>
          <p:cNvPr id="187396" name="Slide Number Placeholder 3"/>
          <p:cNvSpPr>
            <a:spLocks noGrp="1"/>
          </p:cNvSpPr>
          <p:nvPr>
            <p:ph type="sldNum" sz="quarter" idx="12"/>
          </p:nvPr>
        </p:nvSpPr>
        <p:spPr>
          <a:noFill/>
        </p:spPr>
        <p:txBody>
          <a:bodyPr/>
          <a:lstStyle/>
          <a:p>
            <a:fld id="{37A08788-2659-4A1F-8126-35D47B5A348F}" type="slidenum">
              <a:rPr lang="en-US" smtClean="0"/>
              <a:pPr/>
              <a:t>145</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1</a:t>
                      </a:r>
                      <a:endParaRPr lang="en-US"/>
                    </a:p>
                  </a:txBody>
                  <a:tcPr/>
                </a:tc>
                <a:tc>
                  <a:txBody>
                    <a:bodyPr/>
                    <a:lstStyle/>
                    <a:p>
                      <a:r>
                        <a:rPr lang="en-US" smtClean="0">
                          <a:sym typeface="Symbol"/>
                        </a:rPr>
                        <a:t>8</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6</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13</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10</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7</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5</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12</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15</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18</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13</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11</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9</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itle 1"/>
          <p:cNvSpPr>
            <a:spLocks noGrp="1"/>
          </p:cNvSpPr>
          <p:nvPr>
            <p:ph type="title"/>
          </p:nvPr>
        </p:nvSpPr>
        <p:spPr/>
        <p:txBody>
          <a:bodyPr/>
          <a:lstStyle/>
          <a:p>
            <a:r>
              <a:rPr lang="en-US" smtClean="0"/>
              <a:t>Bài toán đường đi ngắn nhất</a:t>
            </a:r>
          </a:p>
        </p:txBody>
      </p:sp>
      <p:sp>
        <p:nvSpPr>
          <p:cNvPr id="188419" name="Content Placeholder 2"/>
          <p:cNvSpPr>
            <a:spLocks noGrp="1"/>
          </p:cNvSpPr>
          <p:nvPr>
            <p:ph idx="1"/>
          </p:nvPr>
        </p:nvSpPr>
        <p:spPr>
          <a:xfrm>
            <a:off x="609600" y="1828800"/>
            <a:ext cx="8229600" cy="4525963"/>
          </a:xfrm>
        </p:spPr>
        <p:txBody>
          <a:bodyPr/>
          <a:lstStyle/>
          <a:p>
            <a:endParaRPr lang="en-US" smtClean="0"/>
          </a:p>
          <a:p>
            <a:pPr>
              <a:buFontTx/>
              <a:buNone/>
            </a:pPr>
            <a:endParaRPr lang="en-US" smtClean="0"/>
          </a:p>
          <a:p>
            <a:pPr>
              <a:buFontTx/>
              <a:buNone/>
            </a:pPr>
            <a:endParaRPr lang="en-US" smtClean="0"/>
          </a:p>
          <a:p>
            <a:pPr>
              <a:buFontTx/>
              <a:buNone/>
            </a:pPr>
            <a:endParaRPr lang="en-US" smtClean="0"/>
          </a:p>
          <a:p>
            <a:pPr>
              <a:buFontTx/>
              <a:buNone/>
            </a:pPr>
            <a:r>
              <a:rPr lang="en-US" smtClean="0"/>
              <a:t>Q</a:t>
            </a:r>
            <a:r>
              <a:rPr lang="en-US" baseline="-25000" smtClean="0"/>
              <a:t>6</a:t>
            </a:r>
            <a:r>
              <a:rPr lang="en-US" smtClean="0"/>
              <a:t> = </a:t>
            </a:r>
          </a:p>
        </p:txBody>
      </p:sp>
      <p:sp>
        <p:nvSpPr>
          <p:cNvPr id="188420" name="Slide Number Placeholder 3"/>
          <p:cNvSpPr>
            <a:spLocks noGrp="1"/>
          </p:cNvSpPr>
          <p:nvPr>
            <p:ph type="sldNum" sz="quarter" idx="12"/>
          </p:nvPr>
        </p:nvSpPr>
        <p:spPr>
          <a:noFill/>
        </p:spPr>
        <p:txBody>
          <a:bodyPr/>
          <a:lstStyle/>
          <a:p>
            <a:fld id="{91F24DE7-8983-43C1-860C-7A89D34FEF3A}" type="slidenum">
              <a:rPr lang="en-US" smtClean="0"/>
              <a:pPr/>
              <a:t>146</a:t>
            </a:fld>
            <a:endParaRPr lang="en-US" smtClean="0"/>
          </a:p>
        </p:txBody>
      </p:sp>
      <p:graphicFrame>
        <p:nvGraphicFramePr>
          <p:cNvPr id="5" name="Table 4"/>
          <p:cNvGraphicFramePr>
            <a:graphicFrameLocks noGrp="1"/>
          </p:cNvGraphicFramePr>
          <p:nvPr/>
        </p:nvGraphicFramePr>
        <p:xfrm>
          <a:off x="1828800" y="2362200"/>
          <a:ext cx="5943600" cy="35052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4"/>
              </a:tblGrid>
              <a:tr h="5007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4</a:t>
                      </a:r>
                      <a:endParaRPr lang="en-US"/>
                    </a:p>
                  </a:txBody>
                  <a:tcPr/>
                </a:tc>
                <a:tc>
                  <a:txBody>
                    <a:bodyPr/>
                    <a:lstStyle/>
                    <a:p>
                      <a:r>
                        <a:rPr lang="en-US" smtClean="0"/>
                        <a:t>1</a:t>
                      </a:r>
                      <a:endParaRPr lang="en-US"/>
                    </a:p>
                  </a:txBody>
                  <a:tcPr/>
                </a:tc>
                <a:tc>
                  <a:txBody>
                    <a:bodyPr/>
                    <a:lstStyle/>
                    <a:p>
                      <a:r>
                        <a:rPr lang="en-US" smtClean="0">
                          <a:sym typeface="Symbol"/>
                        </a:rPr>
                        <a:t></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5</a:t>
                      </a:r>
                      <a:endParaRPr lang="en-US"/>
                    </a:p>
                  </a:txBody>
                  <a:tcPr/>
                </a:tc>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10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7</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a:t>
                      </a:r>
                      <a:endParaRPr lang="en-US" smtClean="0"/>
                    </a:p>
                  </a:txBody>
                  <a:tcPr/>
                </a:tc>
                <a:tc>
                  <a:txBody>
                    <a:bodyPr/>
                    <a:lstStyle/>
                    <a:p>
                      <a:r>
                        <a:rPr lang="en-US" smtClean="0"/>
                        <a:t>9</a:t>
                      </a:r>
                      <a:endParaRPr lang="en-US"/>
                    </a:p>
                  </a:txBody>
                  <a:tcPr/>
                </a:tc>
              </a:tr>
            </a:tbl>
          </a:graphicData>
        </a:graphic>
      </p:graphicFrame>
      <p:graphicFrame>
        <p:nvGraphicFramePr>
          <p:cNvPr id="6" name="Table 5"/>
          <p:cNvGraphicFramePr>
            <a:graphicFrameLocks noGrp="1"/>
          </p:cNvGraphicFramePr>
          <p:nvPr/>
        </p:nvGraphicFramePr>
        <p:xfrm>
          <a:off x="1828800" y="2362200"/>
          <a:ext cx="5943600" cy="3581400"/>
        </p:xfrm>
        <a:graphic>
          <a:graphicData uri="http://schemas.openxmlformats.org/drawingml/2006/table">
            <a:tbl>
              <a:tblPr firstRow="1" firstCol="1" bandRow="1">
                <a:tableStyleId>{5C22544A-7EE6-4342-B048-85BDC9FD1C3A}</a:tableStyleId>
              </a:tblPr>
              <a:tblGrid>
                <a:gridCol w="893774"/>
                <a:gridCol w="893774"/>
                <a:gridCol w="893774"/>
                <a:gridCol w="893774"/>
                <a:gridCol w="893774"/>
                <a:gridCol w="893774"/>
                <a:gridCol w="580956"/>
              </a:tblGrid>
              <a:tr h="576943">
                <a:tc>
                  <a:txBody>
                    <a:bodyPr/>
                    <a:lstStyle/>
                    <a:p>
                      <a:endParaRPr lang="en-US"/>
                    </a:p>
                  </a:txBody>
                  <a:tcPr/>
                </a:tc>
                <a:tc>
                  <a:txBody>
                    <a:bodyPr/>
                    <a:lstStyle/>
                    <a:p>
                      <a:r>
                        <a:rPr lang="en-US" smtClean="0"/>
                        <a:t>1</a:t>
                      </a:r>
                      <a:endParaRPr lang="en-US"/>
                    </a:p>
                  </a:txBody>
                  <a:tcPr/>
                </a:tc>
                <a:tc>
                  <a:txBody>
                    <a:bodyPr/>
                    <a:lstStyle/>
                    <a:p>
                      <a:r>
                        <a:rPr lang="en-US" smtClean="0"/>
                        <a:t>2</a:t>
                      </a:r>
                      <a:endParaRPr lang="en-US"/>
                    </a:p>
                  </a:txBody>
                  <a:tcPr/>
                </a:tc>
                <a:tc>
                  <a:txBody>
                    <a:bodyPr/>
                    <a:lstStyle/>
                    <a:p>
                      <a:r>
                        <a:rPr lang="en-US" smtClean="0"/>
                        <a:t>3</a:t>
                      </a:r>
                      <a:endParaRPr lang="en-US"/>
                    </a:p>
                  </a:txBody>
                  <a:tcPr/>
                </a:tc>
                <a:tc>
                  <a:txBody>
                    <a:bodyPr/>
                    <a:lstStyle/>
                    <a:p>
                      <a:r>
                        <a:rPr lang="en-US" smtClean="0"/>
                        <a:t>4</a:t>
                      </a:r>
                      <a:endParaRPr lang="en-US"/>
                    </a:p>
                  </a:txBody>
                  <a:tcPr/>
                </a:tc>
                <a:tc>
                  <a:txBody>
                    <a:bodyPr/>
                    <a:lstStyle/>
                    <a:p>
                      <a:r>
                        <a:rPr lang="en-US" smtClean="0"/>
                        <a:t>5</a:t>
                      </a:r>
                      <a:endParaRPr lang="en-US"/>
                    </a:p>
                  </a:txBody>
                  <a:tcPr/>
                </a:tc>
                <a:tc>
                  <a:txBody>
                    <a:bodyPr/>
                    <a:lstStyle/>
                    <a:p>
                      <a:r>
                        <a:rPr lang="en-US" smtClean="0"/>
                        <a:t>6</a:t>
                      </a:r>
                      <a:endParaRPr lang="en-US"/>
                    </a:p>
                  </a:txBody>
                  <a:tcPr/>
                </a:tc>
              </a:tr>
              <a:tr h="500743">
                <a:tc>
                  <a:txBody>
                    <a:bodyPr/>
                    <a:lstStyle/>
                    <a:p>
                      <a:r>
                        <a:rPr lang="en-US" smtClean="0"/>
                        <a:t>1</a:t>
                      </a:r>
                      <a:endParaRPr lang="en-US"/>
                    </a:p>
                  </a:txBody>
                  <a:tcPr/>
                </a:tc>
                <a:tc>
                  <a:txBody>
                    <a:bodyPr/>
                    <a:lstStyle/>
                    <a:p>
                      <a:r>
                        <a:rPr lang="en-US" smtClean="0"/>
                        <a:t>0</a:t>
                      </a:r>
                      <a:endParaRPr lang="en-US"/>
                    </a:p>
                  </a:txBody>
                  <a:tcPr/>
                </a:tc>
                <a:tc>
                  <a:txBody>
                    <a:bodyPr/>
                    <a:lstStyle/>
                    <a:p>
                      <a:r>
                        <a:rPr lang="en-US" smtClean="0"/>
                        <a:t>3</a:t>
                      </a:r>
                      <a:endParaRPr lang="en-US"/>
                    </a:p>
                  </a:txBody>
                  <a:tcPr/>
                </a:tc>
                <a:tc>
                  <a:txBody>
                    <a:bodyPr/>
                    <a:lstStyle/>
                    <a:p>
                      <a:r>
                        <a:rPr lang="en-US" smtClean="0"/>
                        <a:t>3</a:t>
                      </a:r>
                      <a:endParaRPr lang="en-US"/>
                    </a:p>
                  </a:txBody>
                  <a:tcPr/>
                </a:tc>
                <a:tc>
                  <a:txBody>
                    <a:bodyPr/>
                    <a:lstStyle/>
                    <a:p>
                      <a:r>
                        <a:rPr lang="en-US" smtClean="0">
                          <a:sym typeface="Symbol"/>
                        </a:rPr>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3</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3</a:t>
                      </a:r>
                      <a:endParaRPr lang="en-US" smtClean="0"/>
                    </a:p>
                  </a:txBody>
                  <a:tcPr/>
                </a:tc>
              </a:tr>
              <a:tr h="500743">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5</a:t>
                      </a:r>
                      <a:endParaRPr lang="en-US" smtClean="0"/>
                    </a:p>
                  </a:txBody>
                  <a:tcPr/>
                </a:tc>
              </a:tr>
              <a:tr h="500743">
                <a:tc>
                  <a:txBody>
                    <a:bodyPr/>
                    <a:lstStyle/>
                    <a:p>
                      <a:r>
                        <a:rPr lang="en-US" smtClean="0"/>
                        <a:t>3</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2</a:t>
                      </a:r>
                      <a:endParaRPr lang="en-US"/>
                    </a:p>
                  </a:txBody>
                  <a:tcPr/>
                </a:tc>
                <a:tc>
                  <a:txBody>
                    <a:bodyPr/>
                    <a:lstStyle/>
                    <a:p>
                      <a:r>
                        <a:rPr lang="en-US" smtClean="0"/>
                        <a:t>0</a:t>
                      </a:r>
                      <a:endParaRPr lang="en-US"/>
                    </a:p>
                  </a:txBody>
                  <a:tcPr/>
                </a:tc>
                <a:tc>
                  <a:txBody>
                    <a:bodyPr/>
                    <a:lstStyle/>
                    <a:p>
                      <a:r>
                        <a:rPr lang="en-US" smtClean="0"/>
                        <a:t>2</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r>
              <a:tr h="500743">
                <a:tc>
                  <a:txBody>
                    <a:bodyPr/>
                    <a:lstStyle/>
                    <a:p>
                      <a:r>
                        <a:rPr lang="en-US" smtClean="0"/>
                        <a:t>4</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6</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0</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6</a:t>
                      </a:r>
                      <a:endParaRPr lang="en-US" smtClean="0"/>
                    </a:p>
                  </a:txBody>
                  <a:tcPr/>
                </a:tc>
                <a:tc>
                  <a:txBody>
                    <a:bodyPr/>
                    <a:lstStyle/>
                    <a:p>
                      <a:r>
                        <a:rPr lang="en-US" smtClean="0"/>
                        <a:t>6</a:t>
                      </a:r>
                      <a:endParaRPr lang="en-US"/>
                    </a:p>
                  </a:txBody>
                  <a:tcPr/>
                </a:tc>
              </a:tr>
              <a:tr h="500743">
                <a:tc>
                  <a:txBody>
                    <a:bodyPr/>
                    <a:lstStyle/>
                    <a:p>
                      <a:r>
                        <a:rPr lang="en-US" smtClean="0"/>
                        <a:t>5</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6</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r>
                        <a:rPr lang="en-US" smtClean="0"/>
                        <a:t>4</a:t>
                      </a:r>
                      <a:endParaRPr lang="en-US"/>
                    </a:p>
                  </a:txBody>
                  <a:tcPr/>
                </a:tc>
                <a:tc>
                  <a:txBody>
                    <a:bodyPr/>
                    <a:lstStyle/>
                    <a:p>
                      <a:r>
                        <a:rPr lang="en-US" smtClean="0"/>
                        <a:t>0</a:t>
                      </a:r>
                      <a:endParaRPr lang="en-US"/>
                    </a:p>
                  </a:txBody>
                  <a:tcPr/>
                </a:tc>
                <a:tc>
                  <a:txBody>
                    <a:bodyPr/>
                    <a:lstStyle/>
                    <a:p>
                      <a:r>
                        <a:rPr lang="en-US" smtClean="0"/>
                        <a:t>6</a:t>
                      </a:r>
                      <a:endParaRPr lang="en-US"/>
                    </a:p>
                  </a:txBody>
                  <a:tcPr/>
                </a:tc>
              </a:tr>
              <a:tr h="500743">
                <a:tc>
                  <a:txBody>
                    <a:bodyPr/>
                    <a:lstStyle/>
                    <a:p>
                      <a:r>
                        <a:rPr lang="en-US" smtClean="0"/>
                        <a:t>6</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0</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sym typeface="Symbol"/>
                        </a:rPr>
                        <a:t>2</a:t>
                      </a:r>
                      <a:endParaRPr lang="en-US" smtClean="0"/>
                    </a:p>
                  </a:txBody>
                  <a:tcPr/>
                </a:tc>
                <a:tc>
                  <a:txBody>
                    <a:bodyPr/>
                    <a:lstStyle/>
                    <a:p>
                      <a:r>
                        <a:rPr lang="en-US" smtClean="0"/>
                        <a:t>0</a:t>
                      </a:r>
                      <a:endParaRPr lang="en-US"/>
                    </a:p>
                  </a:txBody>
                  <a:tcPr/>
                </a:tc>
              </a:tr>
            </a:tbl>
          </a:graphicData>
        </a:graphic>
      </p:graphicFrame>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itle 1"/>
          <p:cNvSpPr>
            <a:spLocks noGrp="1"/>
          </p:cNvSpPr>
          <p:nvPr>
            <p:ph type="title"/>
          </p:nvPr>
        </p:nvSpPr>
        <p:spPr/>
        <p:txBody>
          <a:bodyPr/>
          <a:lstStyle/>
          <a:p>
            <a:r>
              <a:rPr lang="en-US" smtClean="0"/>
              <a:t>Bài toán đường đi ngắn nhất</a:t>
            </a:r>
          </a:p>
        </p:txBody>
      </p:sp>
      <p:sp>
        <p:nvSpPr>
          <p:cNvPr id="189443" name="Content Placeholder 2"/>
          <p:cNvSpPr>
            <a:spLocks noGrp="1"/>
          </p:cNvSpPr>
          <p:nvPr>
            <p:ph idx="1"/>
          </p:nvPr>
        </p:nvSpPr>
        <p:spPr/>
        <p:txBody>
          <a:bodyPr/>
          <a:lstStyle/>
          <a:p>
            <a:r>
              <a:rPr lang="en-US" smtClean="0"/>
              <a:t>Đường đi ngắn nhất từ đỉnh 1 đến đỉnh 6 là</a:t>
            </a:r>
          </a:p>
          <a:p>
            <a:pPr>
              <a:buFontTx/>
              <a:buNone/>
            </a:pPr>
            <a:r>
              <a:rPr lang="en-US" smtClean="0"/>
              <a:t>1 </a:t>
            </a:r>
            <a:r>
              <a:rPr lang="en-US" smtClean="0">
                <a:sym typeface="Symbol" pitchFamily="18" charset="2"/>
              </a:rPr>
              <a:t> 3  2  5  6  vì</a:t>
            </a:r>
          </a:p>
          <a:p>
            <a:pPr>
              <a:buFontTx/>
              <a:buNone/>
            </a:pPr>
            <a:r>
              <a:rPr lang="en-US" smtClean="0">
                <a:sym typeface="Symbol" pitchFamily="18" charset="2"/>
              </a:rPr>
              <a:t> Q</a:t>
            </a:r>
            <a:r>
              <a:rPr lang="en-US" baseline="-25000" smtClean="0">
                <a:sym typeface="Symbol" pitchFamily="18" charset="2"/>
              </a:rPr>
              <a:t>6</a:t>
            </a:r>
            <a:r>
              <a:rPr lang="en-US" smtClean="0">
                <a:sym typeface="Symbol" pitchFamily="18" charset="2"/>
              </a:rPr>
              <a:t>(1,6) =3,Q</a:t>
            </a:r>
            <a:r>
              <a:rPr lang="en-US" baseline="-25000" smtClean="0">
                <a:sym typeface="Symbol" pitchFamily="18" charset="2"/>
              </a:rPr>
              <a:t>6</a:t>
            </a:r>
            <a:r>
              <a:rPr lang="en-US" smtClean="0">
                <a:sym typeface="Symbol" pitchFamily="18" charset="2"/>
              </a:rPr>
              <a:t>(3,6) = 2,Q</a:t>
            </a:r>
            <a:r>
              <a:rPr lang="en-US" baseline="-25000" smtClean="0">
                <a:sym typeface="Symbol" pitchFamily="18" charset="2"/>
              </a:rPr>
              <a:t>6</a:t>
            </a:r>
            <a:r>
              <a:rPr lang="en-US" smtClean="0">
                <a:sym typeface="Symbol" pitchFamily="18" charset="2"/>
              </a:rPr>
              <a:t>(2,6) = 5,Q</a:t>
            </a:r>
            <a:r>
              <a:rPr lang="en-US" baseline="-25000" smtClean="0">
                <a:sym typeface="Symbol" pitchFamily="18" charset="2"/>
              </a:rPr>
              <a:t>6</a:t>
            </a:r>
            <a:r>
              <a:rPr lang="en-US" smtClean="0">
                <a:sym typeface="Symbol" pitchFamily="18" charset="2"/>
              </a:rPr>
              <a:t>(5, 6)  = 6.</a:t>
            </a:r>
          </a:p>
          <a:p>
            <a:r>
              <a:rPr lang="en-US" smtClean="0"/>
              <a:t>Đường đi ngắn nhất từ đỉnh 4 đến đỉnh 5 là</a:t>
            </a:r>
          </a:p>
          <a:p>
            <a:pPr>
              <a:buFontTx/>
              <a:buNone/>
            </a:pPr>
            <a:r>
              <a:rPr lang="en-US" smtClean="0"/>
              <a:t>4 </a:t>
            </a:r>
            <a:r>
              <a:rPr lang="en-US" smtClean="0">
                <a:sym typeface="Symbol" pitchFamily="18" charset="2"/>
              </a:rPr>
              <a:t> 6  2  5  vì</a:t>
            </a:r>
          </a:p>
          <a:p>
            <a:pPr>
              <a:buFontTx/>
              <a:buNone/>
            </a:pPr>
            <a:r>
              <a:rPr lang="en-US" smtClean="0">
                <a:sym typeface="Symbol" pitchFamily="18" charset="2"/>
              </a:rPr>
              <a:t> Q</a:t>
            </a:r>
            <a:r>
              <a:rPr lang="en-US" baseline="-25000" smtClean="0">
                <a:sym typeface="Symbol" pitchFamily="18" charset="2"/>
              </a:rPr>
              <a:t>6</a:t>
            </a:r>
            <a:r>
              <a:rPr lang="en-US" smtClean="0">
                <a:sym typeface="Symbol" pitchFamily="18" charset="2"/>
              </a:rPr>
              <a:t>(4,5) =6,Q</a:t>
            </a:r>
            <a:r>
              <a:rPr lang="en-US" baseline="-25000" smtClean="0">
                <a:sym typeface="Symbol" pitchFamily="18" charset="2"/>
              </a:rPr>
              <a:t>6</a:t>
            </a:r>
            <a:r>
              <a:rPr lang="en-US" smtClean="0">
                <a:sym typeface="Symbol" pitchFamily="18" charset="2"/>
              </a:rPr>
              <a:t>(6,5) = 2,Q</a:t>
            </a:r>
            <a:r>
              <a:rPr lang="en-US" baseline="-25000" smtClean="0">
                <a:sym typeface="Symbol" pitchFamily="18" charset="2"/>
              </a:rPr>
              <a:t>6</a:t>
            </a:r>
            <a:r>
              <a:rPr lang="en-US" smtClean="0">
                <a:sym typeface="Symbol" pitchFamily="18" charset="2"/>
              </a:rPr>
              <a:t>(2,5) = 5.</a:t>
            </a:r>
            <a:endParaRPr lang="en-US" smtClean="0"/>
          </a:p>
        </p:txBody>
      </p:sp>
      <p:sp>
        <p:nvSpPr>
          <p:cNvPr id="189444" name="Slide Number Placeholder 3"/>
          <p:cNvSpPr>
            <a:spLocks noGrp="1"/>
          </p:cNvSpPr>
          <p:nvPr>
            <p:ph type="sldNum" sz="quarter" idx="12"/>
          </p:nvPr>
        </p:nvSpPr>
        <p:spPr>
          <a:noFill/>
        </p:spPr>
        <p:txBody>
          <a:bodyPr/>
          <a:lstStyle/>
          <a:p>
            <a:fld id="{89F67602-45A2-4AF8-B387-09353926FB5D}" type="slidenum">
              <a:rPr lang="en-US" smtClean="0"/>
              <a:pPr/>
              <a:t>147</a:t>
            </a:fld>
            <a:endParaRPr lang="en-US"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466" name="Picture 4" descr="Euler"/>
          <p:cNvPicPr>
            <a:picLocks noChangeAspect="1" noChangeArrowheads="1"/>
          </p:cNvPicPr>
          <p:nvPr/>
        </p:nvPicPr>
        <p:blipFill>
          <a:blip r:embed="rId2">
            <a:lum bright="6000"/>
          </a:blip>
          <a:srcRect/>
          <a:stretch>
            <a:fillRect/>
          </a:stretch>
        </p:blipFill>
        <p:spPr bwMode="auto">
          <a:xfrm>
            <a:off x="0" y="1825625"/>
            <a:ext cx="4038600" cy="5032375"/>
          </a:xfrm>
          <a:prstGeom prst="rect">
            <a:avLst/>
          </a:prstGeom>
          <a:noFill/>
          <a:ln w="9525">
            <a:noFill/>
            <a:miter lim="800000"/>
            <a:headEnd/>
            <a:tailEnd/>
          </a:ln>
        </p:spPr>
      </p:pic>
      <p:sp>
        <p:nvSpPr>
          <p:cNvPr id="190467" name="Text Box 5"/>
          <p:cNvSpPr txBox="1">
            <a:spLocks noChangeArrowheads="1"/>
          </p:cNvSpPr>
          <p:nvPr/>
        </p:nvSpPr>
        <p:spPr bwMode="auto">
          <a:xfrm>
            <a:off x="4343400" y="3810000"/>
            <a:ext cx="2362200" cy="1662113"/>
          </a:xfrm>
          <a:prstGeom prst="rect">
            <a:avLst/>
          </a:prstGeom>
          <a:noFill/>
          <a:ln w="9525">
            <a:noFill/>
            <a:miter lim="800000"/>
            <a:headEnd/>
            <a:tailEnd/>
          </a:ln>
        </p:spPr>
        <p:txBody>
          <a:bodyPr>
            <a:spAutoFit/>
          </a:bodyPr>
          <a:lstStyle/>
          <a:p>
            <a:pPr>
              <a:spcBef>
                <a:spcPct val="50000"/>
              </a:spcBef>
            </a:pPr>
            <a:r>
              <a:rPr lang="en-US" sz="6000"/>
              <a:t>Euler</a:t>
            </a:r>
          </a:p>
          <a:p>
            <a:pPr>
              <a:spcBef>
                <a:spcPct val="50000"/>
              </a:spcBef>
            </a:pPr>
            <a:r>
              <a:rPr lang="en-US"/>
              <a:t>(1707-1783)</a:t>
            </a:r>
          </a:p>
        </p:txBody>
      </p:sp>
      <p:sp>
        <p:nvSpPr>
          <p:cNvPr id="190468" name="Rectangle 2"/>
          <p:cNvSpPr>
            <a:spLocks noGrp="1" noChangeArrowheads="1"/>
          </p:cNvSpPr>
          <p:nvPr>
            <p:ph type="title"/>
          </p:nvPr>
        </p:nvSpPr>
        <p:spPr/>
        <p:txBody>
          <a:bodyPr/>
          <a:lstStyle/>
          <a:p>
            <a:r>
              <a:rPr lang="en-US" sz="4000" smtClean="0"/>
              <a:t>Đường đi Euler - Đường đi Hamilton</a:t>
            </a:r>
          </a:p>
        </p:txBody>
      </p:sp>
      <p:sp>
        <p:nvSpPr>
          <p:cNvPr id="190469" name="Slide Number Placeholder 4"/>
          <p:cNvSpPr>
            <a:spLocks noGrp="1"/>
          </p:cNvSpPr>
          <p:nvPr>
            <p:ph type="sldNum" sz="quarter" idx="12"/>
          </p:nvPr>
        </p:nvSpPr>
        <p:spPr>
          <a:noFill/>
        </p:spPr>
        <p:txBody>
          <a:bodyPr/>
          <a:lstStyle/>
          <a:p>
            <a:fld id="{E01423DD-0C37-4FF2-92EB-E95AB29BB1E4}" type="slidenum">
              <a:rPr lang="en-US" smtClean="0"/>
              <a:pPr/>
              <a:t>148</a:t>
            </a:fld>
            <a:endParaRPr lang="en-US"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948" name="Picture 4" descr="Hamilton"/>
          <p:cNvPicPr>
            <a:picLocks noChangeAspect="1" noChangeArrowheads="1"/>
          </p:cNvPicPr>
          <p:nvPr/>
        </p:nvPicPr>
        <p:blipFill>
          <a:blip r:embed="rId2"/>
          <a:srcRect/>
          <a:stretch>
            <a:fillRect/>
          </a:stretch>
        </p:blipFill>
        <p:spPr bwMode="auto">
          <a:xfrm>
            <a:off x="0" y="1447800"/>
            <a:ext cx="4114800" cy="5400675"/>
          </a:xfrm>
          <a:prstGeom prst="rect">
            <a:avLst/>
          </a:prstGeom>
          <a:noFill/>
          <a:ln w="9525">
            <a:noFill/>
            <a:miter lim="800000"/>
            <a:headEnd/>
            <a:tailEnd/>
          </a:ln>
        </p:spPr>
      </p:pic>
      <p:sp>
        <p:nvSpPr>
          <p:cNvPr id="210949" name="Text Box 5"/>
          <p:cNvSpPr txBox="1">
            <a:spLocks noChangeArrowheads="1"/>
          </p:cNvSpPr>
          <p:nvPr/>
        </p:nvSpPr>
        <p:spPr bwMode="auto">
          <a:xfrm>
            <a:off x="4419600" y="3352800"/>
            <a:ext cx="3429000" cy="1200150"/>
          </a:xfrm>
          <a:prstGeom prst="rect">
            <a:avLst/>
          </a:prstGeom>
          <a:noFill/>
          <a:ln w="9525">
            <a:noFill/>
            <a:miter lim="800000"/>
            <a:headEnd/>
            <a:tailEnd/>
          </a:ln>
        </p:spPr>
        <p:txBody>
          <a:bodyPr>
            <a:spAutoFit/>
          </a:bodyPr>
          <a:lstStyle/>
          <a:p>
            <a:pPr>
              <a:spcBef>
                <a:spcPct val="50000"/>
              </a:spcBef>
            </a:pPr>
            <a:r>
              <a:rPr lang="en-US" sz="3600"/>
              <a:t>Hamilton (1755-1804</a:t>
            </a:r>
            <a:r>
              <a:rPr lang="en-US" sz="2400"/>
              <a:t>)</a:t>
            </a:r>
          </a:p>
        </p:txBody>
      </p:sp>
      <p:sp>
        <p:nvSpPr>
          <p:cNvPr id="191492" name="Rectangle 2"/>
          <p:cNvSpPr>
            <a:spLocks noGrp="1" noChangeArrowheads="1"/>
          </p:cNvSpPr>
          <p:nvPr>
            <p:ph type="title"/>
          </p:nvPr>
        </p:nvSpPr>
        <p:spPr/>
        <p:txBody>
          <a:bodyPr/>
          <a:lstStyle/>
          <a:p>
            <a:r>
              <a:rPr lang="en-US" sz="4000" smtClean="0"/>
              <a:t>Đường đi Euler - Đường đi Hamilton</a:t>
            </a:r>
          </a:p>
        </p:txBody>
      </p:sp>
      <p:sp>
        <p:nvSpPr>
          <p:cNvPr id="191493" name="Slide Number Placeholder 4"/>
          <p:cNvSpPr>
            <a:spLocks noGrp="1"/>
          </p:cNvSpPr>
          <p:nvPr>
            <p:ph type="sldNum" sz="quarter" idx="12"/>
          </p:nvPr>
        </p:nvSpPr>
        <p:spPr>
          <a:noFill/>
        </p:spPr>
        <p:txBody>
          <a:bodyPr/>
          <a:lstStyle/>
          <a:p>
            <a:fld id="{1992FF10-CDAB-4D4D-A036-35194DC4BF6C}" type="slidenum">
              <a:rPr lang="en-US" smtClean="0"/>
              <a:pPr/>
              <a:t>149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0948"/>
                                        </p:tgtEl>
                                        <p:attrNameLst>
                                          <p:attrName>style.visibility</p:attrName>
                                        </p:attrNameLst>
                                      </p:cBhvr>
                                      <p:to>
                                        <p:strVal val="visible"/>
                                      </p:to>
                                    </p:set>
                                    <p:animEffect transition="in" filter="wipe(left)">
                                      <p:cBhvr>
                                        <p:cTn id="7" dur="500"/>
                                        <p:tgtEl>
                                          <p:spTgt spid="2109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9"/>
                                        </p:tgtEl>
                                        <p:attrNameLst>
                                          <p:attrName>style.visibility</p:attrName>
                                        </p:attrNameLst>
                                      </p:cBhvr>
                                      <p:to>
                                        <p:strVal val="visible"/>
                                      </p:to>
                                    </p:set>
                                    <p:animEffect transition="in" filter="wipe(left)">
                                      <p:cBhvr>
                                        <p:cTn id="12" dur="500"/>
                                        <p:tgtEl>
                                          <p:spTgt spid="21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4"/>
          <p:cNvSpPr>
            <a:spLocks noGrp="1"/>
          </p:cNvSpPr>
          <p:nvPr>
            <p:ph type="sldNum" sz="quarter" idx="11"/>
          </p:nvPr>
        </p:nvSpPr>
        <p:spPr>
          <a:noFill/>
        </p:spPr>
        <p:txBody>
          <a:bodyPr/>
          <a:lstStyle/>
          <a:p>
            <a:fld id="{485ECEB1-0C54-49F6-A20E-96BC66486671}" type="slidenum">
              <a:rPr lang="en-US" smtClean="0">
                <a:latin typeface="Arial" charset="0"/>
              </a:rPr>
              <a:pPr/>
              <a:t>15</a:t>
            </a:fld>
            <a:endParaRPr lang="en-US" smtClean="0">
              <a:latin typeface="Arial" charset="0"/>
            </a:endParaRPr>
          </a:p>
        </p:txBody>
      </p:sp>
      <p:sp>
        <p:nvSpPr>
          <p:cNvPr id="161794" name="Rectangle 2"/>
          <p:cNvSpPr>
            <a:spLocks noGrp="1" noRot="1" noChangeArrowheads="1"/>
          </p:cNvSpPr>
          <p:nvPr>
            <p:ph type="title"/>
          </p:nvPr>
        </p:nvSpPr>
        <p:spPr/>
        <p:txBody>
          <a:bodyPr lIns="92075" tIns="46038" rIns="92075" bIns="46038" anchor="b"/>
          <a:lstStyle/>
          <a:p>
            <a:pPr eaLnBrk="1" hangingPunct="1">
              <a:defRPr/>
            </a:pPr>
            <a:r>
              <a:rPr lang="en-US" smtClean="0"/>
              <a:t>Loops</a:t>
            </a:r>
          </a:p>
        </p:txBody>
      </p:sp>
      <p:sp>
        <p:nvSpPr>
          <p:cNvPr id="161795" name="Oval 3"/>
          <p:cNvSpPr>
            <a:spLocks noChangeAspect="1" noChangeArrowheads="1"/>
          </p:cNvSpPr>
          <p:nvPr/>
        </p:nvSpPr>
        <p:spPr bwMode="auto">
          <a:xfrm>
            <a:off x="2514600" y="3124200"/>
            <a:ext cx="365125" cy="366713"/>
          </a:xfrm>
          <a:prstGeom prst="ellipse">
            <a:avLst/>
          </a:prstGeom>
          <a:noFill/>
          <a:ln w="28575">
            <a:solidFill>
              <a:srgbClr val="CC0000"/>
            </a:solidFill>
            <a:round/>
            <a:headEnd type="none" w="sm" len="sm"/>
            <a:tailEnd type="none" w="sm" len="sm"/>
          </a:ln>
        </p:spPr>
        <p:txBody>
          <a:bodyPr wrap="none" anchor="ctr"/>
          <a:lstStyle/>
          <a:p>
            <a:endParaRPr lang="en-US"/>
          </a:p>
        </p:txBody>
      </p:sp>
      <p:sp>
        <p:nvSpPr>
          <p:cNvPr id="161796" name="Text Box 4"/>
          <p:cNvSpPr txBox="1">
            <a:spLocks noChangeArrowheads="1"/>
          </p:cNvSpPr>
          <p:nvPr/>
        </p:nvSpPr>
        <p:spPr bwMode="auto">
          <a:xfrm>
            <a:off x="609600" y="5334000"/>
            <a:ext cx="8077200" cy="609600"/>
          </a:xfrm>
          <a:prstGeom prst="rect">
            <a:avLst/>
          </a:prstGeom>
          <a:noFill/>
          <a:ln w="12700">
            <a:noFill/>
            <a:miter lim="800000"/>
            <a:headEnd type="none" w="sm" len="sm"/>
            <a:tailEnd type="none" w="sm" len="sm"/>
          </a:ln>
        </p:spPr>
        <p:txBody>
          <a:bodyPr>
            <a:spAutoFit/>
          </a:bodyPr>
          <a:lstStyle/>
          <a:p>
            <a:pPr eaLnBrk="0" hangingPunct="0">
              <a:lnSpc>
                <a:spcPct val="120000"/>
              </a:lnSpc>
            </a:pPr>
            <a:r>
              <a:rPr lang="en-US">
                <a:latin typeface="Times New Roman" pitchFamily="18" charset="0"/>
              </a:rPr>
              <a:t>An edge is called a </a:t>
            </a:r>
            <a:r>
              <a:rPr lang="en-US" b="1" i="1">
                <a:solidFill>
                  <a:schemeClr val="hlink"/>
                </a:solidFill>
                <a:latin typeface="Times New Roman" pitchFamily="18" charset="0"/>
              </a:rPr>
              <a:t>loop</a:t>
            </a:r>
            <a:r>
              <a:rPr lang="en-US">
                <a:latin typeface="Times New Roman" pitchFamily="18" charset="0"/>
              </a:rPr>
              <a:t> if it connects a vertex to itself.</a:t>
            </a:r>
          </a:p>
        </p:txBody>
      </p:sp>
      <p:grpSp>
        <p:nvGrpSpPr>
          <p:cNvPr id="2" name="Group 5"/>
          <p:cNvGrpSpPr>
            <a:grpSpLocks/>
          </p:cNvGrpSpPr>
          <p:nvPr/>
        </p:nvGrpSpPr>
        <p:grpSpPr bwMode="auto">
          <a:xfrm>
            <a:off x="563563" y="1981200"/>
            <a:ext cx="7132637" cy="2895600"/>
            <a:chOff x="355" y="1248"/>
            <a:chExt cx="4493" cy="1824"/>
          </a:xfrm>
        </p:grpSpPr>
        <p:grpSp>
          <p:nvGrpSpPr>
            <p:cNvPr id="65543" name="Group 6"/>
            <p:cNvGrpSpPr>
              <a:grpSpLocks noChangeAspect="1"/>
            </p:cNvGrpSpPr>
            <p:nvPr/>
          </p:nvGrpSpPr>
          <p:grpSpPr bwMode="auto">
            <a:xfrm rot="-1545137">
              <a:off x="701" y="2022"/>
              <a:ext cx="115" cy="614"/>
              <a:chOff x="576" y="1248"/>
              <a:chExt cx="144" cy="768"/>
            </a:xfrm>
          </p:grpSpPr>
          <p:sp>
            <p:nvSpPr>
              <p:cNvPr id="65575" name="Oval 7"/>
              <p:cNvSpPr>
                <a:spLocks noChangeAspect="1"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65576" name="Line 8"/>
              <p:cNvSpPr>
                <a:spLocks noChangeAspect="1" noChangeShapeType="1"/>
              </p:cNvSpPr>
              <p:nvPr/>
            </p:nvSpPr>
            <p:spPr bwMode="auto">
              <a:xfrm>
                <a:off x="624" y="1392"/>
                <a:ext cx="0" cy="48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5577" name="Oval 9"/>
              <p:cNvSpPr>
                <a:spLocks noChangeAspect="1"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sp>
          <p:nvSpPr>
            <p:cNvPr id="65544" name="Oval 10"/>
            <p:cNvSpPr>
              <a:spLocks noChangeAspect="1" noChangeArrowheads="1"/>
            </p:cNvSpPr>
            <p:nvPr/>
          </p:nvSpPr>
          <p:spPr bwMode="auto">
            <a:xfrm rot="3320065">
              <a:off x="3267" y="1649"/>
              <a:ext cx="116" cy="115"/>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65545" name="Line 11"/>
            <p:cNvSpPr>
              <a:spLocks noChangeAspect="1" noChangeShapeType="1"/>
            </p:cNvSpPr>
            <p:nvPr/>
          </p:nvSpPr>
          <p:spPr bwMode="auto">
            <a:xfrm rot="3320065">
              <a:off x="3141" y="1595"/>
              <a:ext cx="5" cy="489"/>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5546" name="Oval 12"/>
            <p:cNvSpPr>
              <a:spLocks noChangeAspect="1" noChangeArrowheads="1"/>
            </p:cNvSpPr>
            <p:nvPr/>
          </p:nvSpPr>
          <p:spPr bwMode="auto">
            <a:xfrm rot="3320065">
              <a:off x="2857" y="1933"/>
              <a:ext cx="115" cy="115"/>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65547" name="Line 13"/>
            <p:cNvSpPr>
              <a:spLocks noChangeAspect="1" noChangeShapeType="1"/>
            </p:cNvSpPr>
            <p:nvPr/>
          </p:nvSpPr>
          <p:spPr bwMode="auto">
            <a:xfrm>
              <a:off x="701" y="2099"/>
              <a:ext cx="1075" cy="153"/>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5548" name="Line 14"/>
            <p:cNvSpPr>
              <a:spLocks noChangeAspect="1" noChangeShapeType="1"/>
            </p:cNvSpPr>
            <p:nvPr/>
          </p:nvSpPr>
          <p:spPr bwMode="auto">
            <a:xfrm flipH="1">
              <a:off x="854" y="2252"/>
              <a:ext cx="883" cy="34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5549" name="Line 15"/>
            <p:cNvSpPr>
              <a:spLocks noChangeAspect="1" noChangeShapeType="1"/>
            </p:cNvSpPr>
            <p:nvPr/>
          </p:nvSpPr>
          <p:spPr bwMode="auto">
            <a:xfrm rot="-1638921">
              <a:off x="3394" y="1501"/>
              <a:ext cx="652" cy="53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5550" name="Line 16"/>
            <p:cNvSpPr>
              <a:spLocks noChangeAspect="1" noChangeShapeType="1"/>
            </p:cNvSpPr>
            <p:nvPr/>
          </p:nvSpPr>
          <p:spPr bwMode="auto">
            <a:xfrm flipV="1">
              <a:off x="2890" y="1869"/>
              <a:ext cx="1267" cy="11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5551" name="Oval 17"/>
            <p:cNvSpPr>
              <a:spLocks noChangeAspect="1" noChangeArrowheads="1"/>
            </p:cNvSpPr>
            <p:nvPr/>
          </p:nvSpPr>
          <p:spPr bwMode="auto">
            <a:xfrm>
              <a:off x="3773" y="2176"/>
              <a:ext cx="115" cy="115"/>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5552" name="Line 18"/>
            <p:cNvSpPr>
              <a:spLocks noChangeAspect="1" noChangeShapeType="1"/>
            </p:cNvSpPr>
            <p:nvPr/>
          </p:nvSpPr>
          <p:spPr bwMode="auto">
            <a:xfrm>
              <a:off x="2890" y="2022"/>
              <a:ext cx="960" cy="23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5553" name="Line 19"/>
            <p:cNvSpPr>
              <a:spLocks noChangeAspect="1" noChangeShapeType="1"/>
            </p:cNvSpPr>
            <p:nvPr/>
          </p:nvSpPr>
          <p:spPr bwMode="auto">
            <a:xfrm flipH="1">
              <a:off x="1776" y="2016"/>
              <a:ext cx="1114" cy="19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5554" name="Oval 20"/>
            <p:cNvSpPr>
              <a:spLocks noChangeAspect="1" noChangeArrowheads="1"/>
            </p:cNvSpPr>
            <p:nvPr/>
          </p:nvSpPr>
          <p:spPr bwMode="auto">
            <a:xfrm rot="2112640">
              <a:off x="4080" y="1830"/>
              <a:ext cx="115" cy="13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65555" name="Text Box 21"/>
            <p:cNvSpPr txBox="1">
              <a:spLocks noChangeAspect="1" noChangeArrowheads="1"/>
            </p:cNvSpPr>
            <p:nvPr/>
          </p:nvSpPr>
          <p:spPr bwMode="auto">
            <a:xfrm>
              <a:off x="355" y="1632"/>
              <a:ext cx="1210" cy="250"/>
            </a:xfrm>
            <a:prstGeom prst="rect">
              <a:avLst/>
            </a:prstGeom>
            <a:noFill/>
            <a:ln w="12700">
              <a:noFill/>
              <a:miter lim="800000"/>
              <a:headEnd type="none" w="sm" len="sm"/>
              <a:tailEnd type="none" w="sm" len="sm"/>
            </a:ln>
          </p:spPr>
          <p:txBody>
            <a:bodyPr wrap="none">
              <a:spAutoFit/>
            </a:bodyPr>
            <a:lstStyle/>
            <a:p>
              <a:pPr eaLnBrk="0" hangingPunct="0"/>
              <a:r>
                <a:rPr lang="en-US" sz="2000" b="1"/>
                <a:t>San Francisco</a:t>
              </a:r>
              <a:endParaRPr lang="en-US" sz="2400" b="1"/>
            </a:p>
          </p:txBody>
        </p:sp>
        <p:sp>
          <p:nvSpPr>
            <p:cNvPr id="65556" name="Text Box 22"/>
            <p:cNvSpPr txBox="1">
              <a:spLocks noChangeAspect="1" noChangeArrowheads="1"/>
            </p:cNvSpPr>
            <p:nvPr/>
          </p:nvSpPr>
          <p:spPr bwMode="auto">
            <a:xfrm>
              <a:off x="1661" y="2361"/>
              <a:ext cx="659" cy="250"/>
            </a:xfrm>
            <a:prstGeom prst="rect">
              <a:avLst/>
            </a:prstGeom>
            <a:noFill/>
            <a:ln w="12700">
              <a:noFill/>
              <a:miter lim="800000"/>
              <a:headEnd type="none" w="sm" len="sm"/>
              <a:tailEnd type="none" w="sm" len="sm"/>
            </a:ln>
          </p:spPr>
          <p:txBody>
            <a:bodyPr wrap="none">
              <a:spAutoFit/>
            </a:bodyPr>
            <a:lstStyle/>
            <a:p>
              <a:pPr eaLnBrk="0" hangingPunct="0"/>
              <a:r>
                <a:rPr lang="en-US" sz="2000" b="1"/>
                <a:t>Denver</a:t>
              </a:r>
            </a:p>
          </p:txBody>
        </p:sp>
        <p:sp>
          <p:nvSpPr>
            <p:cNvPr id="65557" name="Text Box 23"/>
            <p:cNvSpPr txBox="1">
              <a:spLocks noChangeAspect="1" noChangeArrowheads="1"/>
            </p:cNvSpPr>
            <p:nvPr/>
          </p:nvSpPr>
          <p:spPr bwMode="auto">
            <a:xfrm>
              <a:off x="499" y="2822"/>
              <a:ext cx="1068" cy="250"/>
            </a:xfrm>
            <a:prstGeom prst="rect">
              <a:avLst/>
            </a:prstGeom>
            <a:noFill/>
            <a:ln w="12700">
              <a:noFill/>
              <a:miter lim="800000"/>
              <a:headEnd type="none" w="sm" len="sm"/>
              <a:tailEnd type="none" w="sm" len="sm"/>
            </a:ln>
          </p:spPr>
          <p:txBody>
            <a:bodyPr wrap="none">
              <a:spAutoFit/>
            </a:bodyPr>
            <a:lstStyle/>
            <a:p>
              <a:pPr eaLnBrk="0" hangingPunct="0"/>
              <a:r>
                <a:rPr lang="en-US" sz="2000" b="1"/>
                <a:t>Los Angeles</a:t>
              </a:r>
              <a:endParaRPr lang="en-US" sz="2400" b="1"/>
            </a:p>
          </p:txBody>
        </p:sp>
        <p:sp>
          <p:nvSpPr>
            <p:cNvPr id="65558" name="Text Box 24"/>
            <p:cNvSpPr txBox="1">
              <a:spLocks noChangeAspect="1" noChangeArrowheads="1"/>
            </p:cNvSpPr>
            <p:nvPr/>
          </p:nvSpPr>
          <p:spPr bwMode="auto">
            <a:xfrm>
              <a:off x="4003" y="1470"/>
              <a:ext cx="845" cy="250"/>
            </a:xfrm>
            <a:prstGeom prst="rect">
              <a:avLst/>
            </a:prstGeom>
            <a:noFill/>
            <a:ln w="12700">
              <a:noFill/>
              <a:miter lim="800000"/>
              <a:headEnd type="none" w="sm" len="sm"/>
              <a:tailEnd type="none" w="sm" len="sm"/>
            </a:ln>
          </p:spPr>
          <p:txBody>
            <a:bodyPr wrap="none">
              <a:spAutoFit/>
            </a:bodyPr>
            <a:lstStyle/>
            <a:p>
              <a:pPr eaLnBrk="0" hangingPunct="0"/>
              <a:r>
                <a:rPr lang="en-US" sz="2000" b="1"/>
                <a:t>New York</a:t>
              </a:r>
            </a:p>
          </p:txBody>
        </p:sp>
        <p:sp>
          <p:nvSpPr>
            <p:cNvPr id="65559" name="Text Box 25"/>
            <p:cNvSpPr txBox="1">
              <a:spLocks noChangeAspect="1" noChangeArrowheads="1"/>
            </p:cNvSpPr>
            <p:nvPr/>
          </p:nvSpPr>
          <p:spPr bwMode="auto">
            <a:xfrm>
              <a:off x="2714" y="2169"/>
              <a:ext cx="748" cy="250"/>
            </a:xfrm>
            <a:prstGeom prst="rect">
              <a:avLst/>
            </a:prstGeom>
            <a:noFill/>
            <a:ln w="12700">
              <a:noFill/>
              <a:miter lim="800000"/>
              <a:headEnd type="none" w="sm" len="sm"/>
              <a:tailEnd type="none" w="sm" len="sm"/>
            </a:ln>
          </p:spPr>
          <p:txBody>
            <a:bodyPr wrap="none">
              <a:spAutoFit/>
            </a:bodyPr>
            <a:lstStyle/>
            <a:p>
              <a:pPr eaLnBrk="0" hangingPunct="0"/>
              <a:r>
                <a:rPr lang="en-US" sz="2000" b="1"/>
                <a:t>Chicago</a:t>
              </a:r>
            </a:p>
          </p:txBody>
        </p:sp>
        <p:sp>
          <p:nvSpPr>
            <p:cNvPr id="65560" name="Text Box 26"/>
            <p:cNvSpPr txBox="1">
              <a:spLocks noChangeAspect="1" noChangeArrowheads="1"/>
            </p:cNvSpPr>
            <p:nvPr/>
          </p:nvSpPr>
          <p:spPr bwMode="auto">
            <a:xfrm>
              <a:off x="3582" y="2515"/>
              <a:ext cx="1032" cy="250"/>
            </a:xfrm>
            <a:prstGeom prst="rect">
              <a:avLst/>
            </a:prstGeom>
            <a:noFill/>
            <a:ln w="12700">
              <a:noFill/>
              <a:miter lim="800000"/>
              <a:headEnd type="none" w="sm" len="sm"/>
              <a:tailEnd type="none" w="sm" len="sm"/>
            </a:ln>
          </p:spPr>
          <p:txBody>
            <a:bodyPr wrap="none">
              <a:spAutoFit/>
            </a:bodyPr>
            <a:lstStyle/>
            <a:p>
              <a:pPr eaLnBrk="0" hangingPunct="0"/>
              <a:r>
                <a:rPr lang="en-US" sz="2000" b="1"/>
                <a:t>Washington</a:t>
              </a:r>
            </a:p>
          </p:txBody>
        </p:sp>
        <p:sp>
          <p:nvSpPr>
            <p:cNvPr id="65561" name="Text Box 27"/>
            <p:cNvSpPr txBox="1">
              <a:spLocks noChangeAspect="1" noChangeArrowheads="1"/>
            </p:cNvSpPr>
            <p:nvPr/>
          </p:nvSpPr>
          <p:spPr bwMode="auto">
            <a:xfrm>
              <a:off x="3120" y="1248"/>
              <a:ext cx="631" cy="250"/>
            </a:xfrm>
            <a:prstGeom prst="rect">
              <a:avLst/>
            </a:prstGeom>
            <a:noFill/>
            <a:ln w="12700">
              <a:noFill/>
              <a:miter lim="800000"/>
              <a:headEnd type="none" w="sm" len="sm"/>
              <a:tailEnd type="none" w="sm" len="sm"/>
            </a:ln>
          </p:spPr>
          <p:txBody>
            <a:bodyPr wrap="none">
              <a:spAutoFit/>
            </a:bodyPr>
            <a:lstStyle/>
            <a:p>
              <a:pPr eaLnBrk="0" hangingPunct="0"/>
              <a:r>
                <a:rPr lang="en-US" sz="2000" b="1"/>
                <a:t>Detroit</a:t>
              </a:r>
            </a:p>
          </p:txBody>
        </p:sp>
        <p:sp>
          <p:nvSpPr>
            <p:cNvPr id="65562" name="Freeform 28"/>
            <p:cNvSpPr>
              <a:spLocks noChangeAspect="1"/>
            </p:cNvSpPr>
            <p:nvPr/>
          </p:nvSpPr>
          <p:spPr bwMode="auto">
            <a:xfrm>
              <a:off x="854" y="2291"/>
              <a:ext cx="845" cy="313"/>
            </a:xfrm>
            <a:custGeom>
              <a:avLst/>
              <a:gdLst>
                <a:gd name="T0" fmla="*/ 0 w 1056"/>
                <a:gd name="T1" fmla="*/ 2 h 392"/>
                <a:gd name="T2" fmla="*/ 2 w 1056"/>
                <a:gd name="T3" fmla="*/ 2 h 392"/>
                <a:gd name="T4" fmla="*/ 2 w 1056"/>
                <a:gd name="T5" fmla="*/ 2 h 392"/>
                <a:gd name="T6" fmla="*/ 2 w 1056"/>
                <a:gd name="T7" fmla="*/ 2 h 392"/>
                <a:gd name="T8" fmla="*/ 2 w 1056"/>
                <a:gd name="T9" fmla="*/ 2 h 392"/>
                <a:gd name="T10" fmla="*/ 2 w 1056"/>
                <a:gd name="T11" fmla="*/ 2 h 392"/>
                <a:gd name="T12" fmla="*/ 2 w 1056"/>
                <a:gd name="T13" fmla="*/ 0 h 392"/>
                <a:gd name="T14" fmla="*/ 0 60000 65536"/>
                <a:gd name="T15" fmla="*/ 0 60000 65536"/>
                <a:gd name="T16" fmla="*/ 0 60000 65536"/>
                <a:gd name="T17" fmla="*/ 0 60000 65536"/>
                <a:gd name="T18" fmla="*/ 0 60000 65536"/>
                <a:gd name="T19" fmla="*/ 0 60000 65536"/>
                <a:gd name="T20" fmla="*/ 0 60000 65536"/>
                <a:gd name="T21" fmla="*/ 0 w 1056"/>
                <a:gd name="T22" fmla="*/ 0 h 392"/>
                <a:gd name="T23" fmla="*/ 1056 w 1056"/>
                <a:gd name="T24" fmla="*/ 392 h 3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392">
                  <a:moveTo>
                    <a:pt x="0" y="336"/>
                  </a:moveTo>
                  <a:cubicBezTo>
                    <a:pt x="44" y="356"/>
                    <a:pt x="88" y="376"/>
                    <a:pt x="144" y="384"/>
                  </a:cubicBezTo>
                  <a:cubicBezTo>
                    <a:pt x="200" y="392"/>
                    <a:pt x="272" y="392"/>
                    <a:pt x="336" y="384"/>
                  </a:cubicBezTo>
                  <a:cubicBezTo>
                    <a:pt x="400" y="376"/>
                    <a:pt x="464" y="360"/>
                    <a:pt x="528" y="336"/>
                  </a:cubicBezTo>
                  <a:cubicBezTo>
                    <a:pt x="592" y="312"/>
                    <a:pt x="648" y="280"/>
                    <a:pt x="720" y="240"/>
                  </a:cubicBezTo>
                  <a:cubicBezTo>
                    <a:pt x="792" y="200"/>
                    <a:pt x="904" y="136"/>
                    <a:pt x="960" y="96"/>
                  </a:cubicBezTo>
                  <a:cubicBezTo>
                    <a:pt x="1016" y="56"/>
                    <a:pt x="1040" y="16"/>
                    <a:pt x="1056" y="0"/>
                  </a:cubicBezTo>
                </a:path>
              </a:pathLst>
            </a:custGeom>
            <a:noFill/>
            <a:ln w="28575">
              <a:solidFill>
                <a:schemeClr val="tx1"/>
              </a:solidFill>
              <a:round/>
              <a:headEnd type="none" w="sm" len="sm"/>
              <a:tailEnd type="none" w="sm" len="sm"/>
            </a:ln>
          </p:spPr>
          <p:txBody>
            <a:bodyPr wrap="none" anchor="ctr"/>
            <a:lstStyle/>
            <a:p>
              <a:endParaRPr lang="en-US"/>
            </a:p>
          </p:txBody>
        </p:sp>
        <p:sp>
          <p:nvSpPr>
            <p:cNvPr id="65563" name="Freeform 29"/>
            <p:cNvSpPr>
              <a:spLocks noChangeAspect="1"/>
            </p:cNvSpPr>
            <p:nvPr/>
          </p:nvSpPr>
          <p:spPr bwMode="auto">
            <a:xfrm>
              <a:off x="1737" y="2022"/>
              <a:ext cx="1191" cy="262"/>
            </a:xfrm>
            <a:custGeom>
              <a:avLst/>
              <a:gdLst>
                <a:gd name="T0" fmla="*/ 0 w 1488"/>
                <a:gd name="T1" fmla="*/ 1 h 448"/>
                <a:gd name="T2" fmla="*/ 2 w 1488"/>
                <a:gd name="T3" fmla="*/ 1 h 448"/>
                <a:gd name="T4" fmla="*/ 2 w 1488"/>
                <a:gd name="T5" fmla="*/ 1 h 448"/>
                <a:gd name="T6" fmla="*/ 2 w 1488"/>
                <a:gd name="T7" fmla="*/ 1 h 448"/>
                <a:gd name="T8" fmla="*/ 2 w 1488"/>
                <a:gd name="T9" fmla="*/ 1 h 448"/>
                <a:gd name="T10" fmla="*/ 2 w 1488"/>
                <a:gd name="T11" fmla="*/ 1 h 448"/>
                <a:gd name="T12" fmla="*/ 2 w 1488"/>
                <a:gd name="T13" fmla="*/ 0 h 448"/>
                <a:gd name="T14" fmla="*/ 0 60000 65536"/>
                <a:gd name="T15" fmla="*/ 0 60000 65536"/>
                <a:gd name="T16" fmla="*/ 0 60000 65536"/>
                <a:gd name="T17" fmla="*/ 0 60000 65536"/>
                <a:gd name="T18" fmla="*/ 0 60000 65536"/>
                <a:gd name="T19" fmla="*/ 0 60000 65536"/>
                <a:gd name="T20" fmla="*/ 0 60000 65536"/>
                <a:gd name="T21" fmla="*/ 0 w 1488"/>
                <a:gd name="T22" fmla="*/ 0 h 448"/>
                <a:gd name="T23" fmla="*/ 1488 w 1488"/>
                <a:gd name="T24" fmla="*/ 448 h 4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8" h="448">
                  <a:moveTo>
                    <a:pt x="0" y="336"/>
                  </a:moveTo>
                  <a:cubicBezTo>
                    <a:pt x="56" y="376"/>
                    <a:pt x="112" y="416"/>
                    <a:pt x="192" y="432"/>
                  </a:cubicBezTo>
                  <a:cubicBezTo>
                    <a:pt x="272" y="448"/>
                    <a:pt x="360" y="448"/>
                    <a:pt x="480" y="432"/>
                  </a:cubicBezTo>
                  <a:cubicBezTo>
                    <a:pt x="600" y="416"/>
                    <a:pt x="792" y="368"/>
                    <a:pt x="912" y="336"/>
                  </a:cubicBezTo>
                  <a:cubicBezTo>
                    <a:pt x="1032" y="304"/>
                    <a:pt x="1120" y="272"/>
                    <a:pt x="1200" y="240"/>
                  </a:cubicBezTo>
                  <a:cubicBezTo>
                    <a:pt x="1280" y="208"/>
                    <a:pt x="1344" y="184"/>
                    <a:pt x="1392" y="144"/>
                  </a:cubicBezTo>
                  <a:cubicBezTo>
                    <a:pt x="1440" y="104"/>
                    <a:pt x="1472" y="24"/>
                    <a:pt x="1488" y="0"/>
                  </a:cubicBezTo>
                </a:path>
              </a:pathLst>
            </a:custGeom>
            <a:noFill/>
            <a:ln w="28575">
              <a:solidFill>
                <a:schemeClr val="tx1"/>
              </a:solidFill>
              <a:round/>
              <a:headEnd type="none" w="sm" len="sm"/>
              <a:tailEnd type="none" w="sm" len="sm"/>
            </a:ln>
          </p:spPr>
          <p:txBody>
            <a:bodyPr wrap="none" anchor="ctr"/>
            <a:lstStyle/>
            <a:p>
              <a:endParaRPr lang="en-US"/>
            </a:p>
          </p:txBody>
        </p:sp>
        <p:sp>
          <p:nvSpPr>
            <p:cNvPr id="65564" name="Freeform 30"/>
            <p:cNvSpPr>
              <a:spLocks noChangeAspect="1"/>
            </p:cNvSpPr>
            <p:nvPr/>
          </p:nvSpPr>
          <p:spPr bwMode="auto">
            <a:xfrm>
              <a:off x="1737" y="1977"/>
              <a:ext cx="1153" cy="237"/>
            </a:xfrm>
            <a:custGeom>
              <a:avLst/>
              <a:gdLst>
                <a:gd name="T0" fmla="*/ 0 w 1440"/>
                <a:gd name="T1" fmla="*/ 1 h 384"/>
                <a:gd name="T2" fmla="*/ 2 w 1440"/>
                <a:gd name="T3" fmla="*/ 1 h 384"/>
                <a:gd name="T4" fmla="*/ 2 w 1440"/>
                <a:gd name="T5" fmla="*/ 1 h 384"/>
                <a:gd name="T6" fmla="*/ 2 w 1440"/>
                <a:gd name="T7" fmla="*/ 1 h 384"/>
                <a:gd name="T8" fmla="*/ 2 w 1440"/>
                <a:gd name="T9" fmla="*/ 0 h 384"/>
                <a:gd name="T10" fmla="*/ 2 w 1440"/>
                <a:gd name="T11" fmla="*/ 1 h 384"/>
                <a:gd name="T12" fmla="*/ 0 60000 65536"/>
                <a:gd name="T13" fmla="*/ 0 60000 65536"/>
                <a:gd name="T14" fmla="*/ 0 60000 65536"/>
                <a:gd name="T15" fmla="*/ 0 60000 65536"/>
                <a:gd name="T16" fmla="*/ 0 60000 65536"/>
                <a:gd name="T17" fmla="*/ 0 60000 65536"/>
                <a:gd name="T18" fmla="*/ 0 w 1440"/>
                <a:gd name="T19" fmla="*/ 0 h 384"/>
                <a:gd name="T20" fmla="*/ 1440 w 1440"/>
                <a:gd name="T21" fmla="*/ 384 h 384"/>
              </a:gdLst>
              <a:ahLst/>
              <a:cxnLst>
                <a:cxn ang="T12">
                  <a:pos x="T0" y="T1"/>
                </a:cxn>
                <a:cxn ang="T13">
                  <a:pos x="T2" y="T3"/>
                </a:cxn>
                <a:cxn ang="T14">
                  <a:pos x="T4" y="T5"/>
                </a:cxn>
                <a:cxn ang="T15">
                  <a:pos x="T6" y="T7"/>
                </a:cxn>
                <a:cxn ang="T16">
                  <a:pos x="T8" y="T9"/>
                </a:cxn>
                <a:cxn ang="T17">
                  <a:pos x="T10" y="T11"/>
                </a:cxn>
              </a:cxnLst>
              <a:rect l="T18" t="T19" r="T20" b="T21"/>
              <a:pathLst>
                <a:path w="1440" h="384">
                  <a:moveTo>
                    <a:pt x="0" y="384"/>
                  </a:moveTo>
                  <a:cubicBezTo>
                    <a:pt x="60" y="332"/>
                    <a:pt x="120" y="280"/>
                    <a:pt x="192" y="240"/>
                  </a:cubicBezTo>
                  <a:cubicBezTo>
                    <a:pt x="264" y="200"/>
                    <a:pt x="312" y="176"/>
                    <a:pt x="432" y="144"/>
                  </a:cubicBezTo>
                  <a:cubicBezTo>
                    <a:pt x="552" y="112"/>
                    <a:pt x="776" y="72"/>
                    <a:pt x="912" y="48"/>
                  </a:cubicBezTo>
                  <a:cubicBezTo>
                    <a:pt x="1048" y="24"/>
                    <a:pt x="1160" y="0"/>
                    <a:pt x="1248" y="0"/>
                  </a:cubicBezTo>
                  <a:cubicBezTo>
                    <a:pt x="1336" y="0"/>
                    <a:pt x="1388" y="24"/>
                    <a:pt x="1440" y="48"/>
                  </a:cubicBezTo>
                </a:path>
              </a:pathLst>
            </a:custGeom>
            <a:noFill/>
            <a:ln w="28575">
              <a:solidFill>
                <a:schemeClr val="tx1"/>
              </a:solidFill>
              <a:round/>
              <a:headEnd type="none" w="sm" len="sm"/>
              <a:tailEnd type="none" w="sm" len="sm"/>
            </a:ln>
          </p:spPr>
          <p:txBody>
            <a:bodyPr wrap="none" anchor="ctr"/>
            <a:lstStyle/>
            <a:p>
              <a:endParaRPr lang="en-US"/>
            </a:p>
          </p:txBody>
        </p:sp>
        <p:sp>
          <p:nvSpPr>
            <p:cNvPr id="65565" name="Freeform 31"/>
            <p:cNvSpPr>
              <a:spLocks noChangeAspect="1"/>
            </p:cNvSpPr>
            <p:nvPr/>
          </p:nvSpPr>
          <p:spPr bwMode="auto">
            <a:xfrm>
              <a:off x="3850" y="1869"/>
              <a:ext cx="294" cy="351"/>
            </a:xfrm>
            <a:custGeom>
              <a:avLst/>
              <a:gdLst>
                <a:gd name="T0" fmla="*/ 2 w 368"/>
                <a:gd name="T1" fmla="*/ 0 h 440"/>
                <a:gd name="T2" fmla="*/ 2 w 368"/>
                <a:gd name="T3" fmla="*/ 2 h 440"/>
                <a:gd name="T4" fmla="*/ 2 w 368"/>
                <a:gd name="T5" fmla="*/ 2 h 440"/>
                <a:gd name="T6" fmla="*/ 2 w 368"/>
                <a:gd name="T7" fmla="*/ 2 h 440"/>
                <a:gd name="T8" fmla="*/ 0 w 368"/>
                <a:gd name="T9" fmla="*/ 2 h 440"/>
                <a:gd name="T10" fmla="*/ 0 60000 65536"/>
                <a:gd name="T11" fmla="*/ 0 60000 65536"/>
                <a:gd name="T12" fmla="*/ 0 60000 65536"/>
                <a:gd name="T13" fmla="*/ 0 60000 65536"/>
                <a:gd name="T14" fmla="*/ 0 60000 65536"/>
                <a:gd name="T15" fmla="*/ 0 w 368"/>
                <a:gd name="T16" fmla="*/ 0 h 440"/>
                <a:gd name="T17" fmla="*/ 368 w 368"/>
                <a:gd name="T18" fmla="*/ 440 h 440"/>
              </a:gdLst>
              <a:ahLst/>
              <a:cxnLst>
                <a:cxn ang="T10">
                  <a:pos x="T0" y="T1"/>
                </a:cxn>
                <a:cxn ang="T11">
                  <a:pos x="T2" y="T3"/>
                </a:cxn>
                <a:cxn ang="T12">
                  <a:pos x="T4" y="T5"/>
                </a:cxn>
                <a:cxn ang="T13">
                  <a:pos x="T6" y="T7"/>
                </a:cxn>
                <a:cxn ang="T14">
                  <a:pos x="T8" y="T9"/>
                </a:cxn>
              </a:cxnLst>
              <a:rect l="T15" t="T16" r="T17" b="T18"/>
              <a:pathLst>
                <a:path w="368" h="440">
                  <a:moveTo>
                    <a:pt x="336" y="0"/>
                  </a:moveTo>
                  <a:cubicBezTo>
                    <a:pt x="352" y="64"/>
                    <a:pt x="368" y="128"/>
                    <a:pt x="336" y="192"/>
                  </a:cubicBezTo>
                  <a:cubicBezTo>
                    <a:pt x="304" y="256"/>
                    <a:pt x="192" y="344"/>
                    <a:pt x="144" y="384"/>
                  </a:cubicBezTo>
                  <a:cubicBezTo>
                    <a:pt x="96" y="424"/>
                    <a:pt x="72" y="424"/>
                    <a:pt x="48" y="432"/>
                  </a:cubicBezTo>
                  <a:cubicBezTo>
                    <a:pt x="24" y="440"/>
                    <a:pt x="12" y="436"/>
                    <a:pt x="0" y="432"/>
                  </a:cubicBezTo>
                </a:path>
              </a:pathLst>
            </a:custGeom>
            <a:noFill/>
            <a:ln w="28575">
              <a:solidFill>
                <a:schemeClr val="tx1"/>
              </a:solidFill>
              <a:round/>
              <a:headEnd type="none" w="sm" len="sm"/>
              <a:tailEnd type="none" w="sm" len="sm"/>
            </a:ln>
          </p:spPr>
          <p:txBody>
            <a:bodyPr wrap="none" anchor="ctr"/>
            <a:lstStyle/>
            <a:p>
              <a:endParaRPr lang="en-US"/>
            </a:p>
          </p:txBody>
        </p:sp>
        <p:sp>
          <p:nvSpPr>
            <p:cNvPr id="65566" name="Freeform 32"/>
            <p:cNvSpPr>
              <a:spLocks noChangeAspect="1"/>
            </p:cNvSpPr>
            <p:nvPr/>
          </p:nvSpPr>
          <p:spPr bwMode="auto">
            <a:xfrm>
              <a:off x="2928" y="1907"/>
              <a:ext cx="1152" cy="115"/>
            </a:xfrm>
            <a:custGeom>
              <a:avLst/>
              <a:gdLst>
                <a:gd name="T0" fmla="*/ 0 w 1440"/>
                <a:gd name="T1" fmla="*/ 2 h 152"/>
                <a:gd name="T2" fmla="*/ 2 w 1440"/>
                <a:gd name="T3" fmla="*/ 2 h 152"/>
                <a:gd name="T4" fmla="*/ 2 w 1440"/>
                <a:gd name="T5" fmla="*/ 2 h 152"/>
                <a:gd name="T6" fmla="*/ 2 w 1440"/>
                <a:gd name="T7" fmla="*/ 2 h 152"/>
                <a:gd name="T8" fmla="*/ 2 w 1440"/>
                <a:gd name="T9" fmla="*/ 2 h 152"/>
                <a:gd name="T10" fmla="*/ 2 w 1440"/>
                <a:gd name="T11" fmla="*/ 2 h 152"/>
                <a:gd name="T12" fmla="*/ 2 w 1440"/>
                <a:gd name="T13" fmla="*/ 0 h 152"/>
                <a:gd name="T14" fmla="*/ 0 60000 65536"/>
                <a:gd name="T15" fmla="*/ 0 60000 65536"/>
                <a:gd name="T16" fmla="*/ 0 60000 65536"/>
                <a:gd name="T17" fmla="*/ 0 60000 65536"/>
                <a:gd name="T18" fmla="*/ 0 60000 65536"/>
                <a:gd name="T19" fmla="*/ 0 60000 65536"/>
                <a:gd name="T20" fmla="*/ 0 60000 65536"/>
                <a:gd name="T21" fmla="*/ 0 w 1440"/>
                <a:gd name="T22" fmla="*/ 0 h 152"/>
                <a:gd name="T23" fmla="*/ 1440 w 1440"/>
                <a:gd name="T24" fmla="*/ 152 h 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40" h="152">
                  <a:moveTo>
                    <a:pt x="0" y="96"/>
                  </a:moveTo>
                  <a:cubicBezTo>
                    <a:pt x="100" y="116"/>
                    <a:pt x="200" y="136"/>
                    <a:pt x="288" y="144"/>
                  </a:cubicBezTo>
                  <a:cubicBezTo>
                    <a:pt x="376" y="152"/>
                    <a:pt x="464" y="144"/>
                    <a:pt x="528" y="144"/>
                  </a:cubicBezTo>
                  <a:cubicBezTo>
                    <a:pt x="592" y="144"/>
                    <a:pt x="584" y="152"/>
                    <a:pt x="672" y="144"/>
                  </a:cubicBezTo>
                  <a:cubicBezTo>
                    <a:pt x="760" y="136"/>
                    <a:pt x="952" y="112"/>
                    <a:pt x="1056" y="96"/>
                  </a:cubicBezTo>
                  <a:cubicBezTo>
                    <a:pt x="1160" y="80"/>
                    <a:pt x="1232" y="64"/>
                    <a:pt x="1296" y="48"/>
                  </a:cubicBezTo>
                  <a:cubicBezTo>
                    <a:pt x="1360" y="32"/>
                    <a:pt x="1400" y="16"/>
                    <a:pt x="1440" y="0"/>
                  </a:cubicBezTo>
                </a:path>
              </a:pathLst>
            </a:custGeom>
            <a:noFill/>
            <a:ln w="28575">
              <a:solidFill>
                <a:schemeClr val="tx1"/>
              </a:solidFill>
              <a:round/>
              <a:headEnd type="none" w="sm" len="sm"/>
              <a:tailEnd type="none" w="sm" len="sm"/>
            </a:ln>
          </p:spPr>
          <p:txBody>
            <a:bodyPr wrap="none" anchor="ctr"/>
            <a:lstStyle/>
            <a:p>
              <a:endParaRPr lang="en-US"/>
            </a:p>
          </p:txBody>
        </p:sp>
        <p:sp>
          <p:nvSpPr>
            <p:cNvPr id="65567" name="Line 33"/>
            <p:cNvSpPr>
              <a:spLocks noChangeAspect="1" noChangeShapeType="1"/>
            </p:cNvSpPr>
            <p:nvPr/>
          </p:nvSpPr>
          <p:spPr bwMode="auto">
            <a:xfrm flipV="1">
              <a:off x="3850" y="1907"/>
              <a:ext cx="268" cy="307"/>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65568" name="Oval 34"/>
            <p:cNvSpPr>
              <a:spLocks noChangeAspect="1" noChangeArrowheads="1"/>
            </p:cNvSpPr>
            <p:nvPr/>
          </p:nvSpPr>
          <p:spPr bwMode="auto">
            <a:xfrm>
              <a:off x="3734" y="2246"/>
              <a:ext cx="231" cy="230"/>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5569" name="Oval 35"/>
            <p:cNvSpPr>
              <a:spLocks noChangeAspect="1" noChangeArrowheads="1"/>
            </p:cNvSpPr>
            <p:nvPr/>
          </p:nvSpPr>
          <p:spPr bwMode="auto">
            <a:xfrm>
              <a:off x="3197" y="1478"/>
              <a:ext cx="230" cy="231"/>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5570" name="Oval 36"/>
            <p:cNvSpPr>
              <a:spLocks noChangeAspect="1" noChangeArrowheads="1"/>
            </p:cNvSpPr>
            <p:nvPr/>
          </p:nvSpPr>
          <p:spPr bwMode="auto">
            <a:xfrm>
              <a:off x="4157" y="1747"/>
              <a:ext cx="230" cy="230"/>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5571" name="Oval 37"/>
            <p:cNvSpPr>
              <a:spLocks noChangeAspect="1" noChangeArrowheads="1"/>
            </p:cNvSpPr>
            <p:nvPr/>
          </p:nvSpPr>
          <p:spPr bwMode="auto">
            <a:xfrm>
              <a:off x="509" y="1862"/>
              <a:ext cx="230" cy="230"/>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5572" name="Oval 38"/>
            <p:cNvSpPr>
              <a:spLocks noChangeAspect="1" noChangeArrowheads="1"/>
            </p:cNvSpPr>
            <p:nvPr/>
          </p:nvSpPr>
          <p:spPr bwMode="auto">
            <a:xfrm>
              <a:off x="701" y="2553"/>
              <a:ext cx="230" cy="230"/>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5573" name="Oval 39"/>
            <p:cNvSpPr>
              <a:spLocks noChangeAspect="1" noChangeArrowheads="1"/>
            </p:cNvSpPr>
            <p:nvPr/>
          </p:nvSpPr>
          <p:spPr bwMode="auto">
            <a:xfrm>
              <a:off x="2774" y="1747"/>
              <a:ext cx="231" cy="230"/>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65574" name="Oval 40"/>
            <p:cNvSpPr>
              <a:spLocks noChangeAspect="1" noChangeArrowheads="1"/>
            </p:cNvSpPr>
            <p:nvPr/>
          </p:nvSpPr>
          <p:spPr bwMode="auto">
            <a:xfrm rot="19487360" flipH="1">
              <a:off x="1661" y="2176"/>
              <a:ext cx="148" cy="13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61795"/>
                                        </p:tgtEl>
                                        <p:attrNameLst>
                                          <p:attrName>style.visibility</p:attrName>
                                        </p:attrNameLst>
                                      </p:cBhvr>
                                      <p:to>
                                        <p:strVal val="visible"/>
                                      </p:to>
                                    </p:set>
                                    <p:anim calcmode="lin" valueType="num">
                                      <p:cBhvr>
                                        <p:cTn id="11" dur="500" fill="hold"/>
                                        <p:tgtEl>
                                          <p:spTgt spid="161795"/>
                                        </p:tgtEl>
                                        <p:attrNameLst>
                                          <p:attrName>ppt_w</p:attrName>
                                        </p:attrNameLst>
                                      </p:cBhvr>
                                      <p:tavLst>
                                        <p:tav tm="0">
                                          <p:val>
                                            <p:fltVal val="0"/>
                                          </p:val>
                                        </p:tav>
                                        <p:tav tm="100000">
                                          <p:val>
                                            <p:strVal val="#ppt_w"/>
                                          </p:val>
                                        </p:tav>
                                      </p:tavLst>
                                    </p:anim>
                                    <p:anim calcmode="lin" valueType="num">
                                      <p:cBhvr>
                                        <p:cTn id="12" dur="500" fill="hold"/>
                                        <p:tgtEl>
                                          <p:spTgt spid="161795"/>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61796">
                                            <p:txEl>
                                              <p:pRg st="0" end="0"/>
                                            </p:txEl>
                                          </p:spTgt>
                                        </p:tgtEl>
                                        <p:attrNameLst>
                                          <p:attrName>style.visibility</p:attrName>
                                        </p:attrNameLst>
                                      </p:cBhvr>
                                      <p:to>
                                        <p:strVal val="visible"/>
                                      </p:to>
                                    </p:set>
                                    <p:anim calcmode="lin" valueType="num">
                                      <p:cBhvr additive="base">
                                        <p:cTn id="17" dur="500" fill="hold"/>
                                        <p:tgtEl>
                                          <p:spTgt spid="161796">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1796">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ChangeArrowheads="1"/>
          </p:cNvSpPr>
          <p:nvPr/>
        </p:nvSpPr>
        <p:spPr bwMode="auto">
          <a:xfrm>
            <a:off x="914400" y="1447800"/>
            <a:ext cx="7772400" cy="1066800"/>
          </a:xfrm>
          <a:prstGeom prst="rect">
            <a:avLst/>
          </a:prstGeom>
          <a:noFill/>
          <a:ln w="9525">
            <a:noFill/>
            <a:miter lim="800000"/>
            <a:headEnd/>
            <a:tailEnd/>
          </a:ln>
        </p:spPr>
        <p:txBody>
          <a:bodyPr lIns="92075" tIns="46038" rIns="92075" bIns="46038"/>
          <a:lstStyle/>
          <a:p>
            <a:pPr marL="342900" indent="-342900">
              <a:lnSpc>
                <a:spcPct val="110000"/>
              </a:lnSpc>
              <a:spcBef>
                <a:spcPct val="20000"/>
              </a:spcBef>
              <a:buClr>
                <a:schemeClr val="hlink"/>
              </a:buClr>
              <a:buSzPct val="70000"/>
              <a:buFont typeface="Wingdings" pitchFamily="2" charset="2"/>
              <a:buNone/>
            </a:pPr>
            <a:r>
              <a:rPr lang="en-US" b="1">
                <a:solidFill>
                  <a:schemeClr val="hlink"/>
                </a:solidFill>
                <a:latin typeface="Times New Roman" pitchFamily="18" charset="0"/>
                <a:cs typeface="Arial" charset="0"/>
              </a:rPr>
              <a:t>Problem.</a:t>
            </a:r>
            <a:r>
              <a:rPr lang="en-US">
                <a:latin typeface="Times New Roman" pitchFamily="18" charset="0"/>
                <a:cs typeface="Arial" charset="0"/>
              </a:rPr>
              <a:t>  The town of K</a:t>
            </a:r>
            <a:r>
              <a:rPr lang="en-US">
                <a:latin typeface="Times New Roman" pitchFamily="18" charset="0"/>
                <a:cs typeface="Times New Roman" pitchFamily="18" charset="0"/>
              </a:rPr>
              <a:t>önigsberg was divided into four sections by the branch of the Pregel River</a:t>
            </a:r>
            <a:r>
              <a:rPr lang="en-US">
                <a:latin typeface="Times New Roman" pitchFamily="18" charset="0"/>
                <a:cs typeface="Arial" charset="0"/>
              </a:rPr>
              <a:t>  </a:t>
            </a:r>
          </a:p>
        </p:txBody>
      </p:sp>
      <p:sp>
        <p:nvSpPr>
          <p:cNvPr id="187396" name="Rectangle 4"/>
          <p:cNvSpPr>
            <a:spLocks noChangeArrowheads="1"/>
          </p:cNvSpPr>
          <p:nvPr/>
        </p:nvSpPr>
        <p:spPr bwMode="auto">
          <a:xfrm>
            <a:off x="838200" y="5638800"/>
            <a:ext cx="7620000" cy="604838"/>
          </a:xfrm>
          <a:prstGeom prst="rect">
            <a:avLst/>
          </a:prstGeom>
          <a:noFill/>
          <a:ln w="12700">
            <a:noFill/>
            <a:miter lim="800000"/>
            <a:headEnd type="none" w="sm" len="sm"/>
            <a:tailEnd type="none" w="sm" len="sm"/>
          </a:ln>
          <a:effectLst/>
        </p:spPr>
        <p:txBody>
          <a:bodyPr>
            <a:spAutoFit/>
          </a:bodyPr>
          <a:lstStyle/>
          <a:p>
            <a:pPr>
              <a:lnSpc>
                <a:spcPct val="120000"/>
              </a:lnSpc>
              <a:spcBef>
                <a:spcPct val="50000"/>
              </a:spcBef>
              <a:buClr>
                <a:schemeClr val="hlink"/>
              </a:buClr>
              <a:buSzPct val="70000"/>
              <a:buFont typeface="Wingdings" pitchFamily="2" charset="2"/>
              <a:buNone/>
              <a:defRPr/>
            </a:pPr>
            <a:r>
              <a:rPr lang="en-US">
                <a:effectLst>
                  <a:outerShdw blurRad="38100" dist="38100" dir="2700000" algn="tl">
                    <a:srgbClr val="000000"/>
                  </a:outerShdw>
                </a:effectLst>
                <a:latin typeface="Times New Roman" pitchFamily="18" charset="0"/>
                <a:cs typeface="Arial" pitchFamily="34" charset="0"/>
              </a:rPr>
              <a:t>These four sections are connected by seven bridges </a:t>
            </a:r>
          </a:p>
        </p:txBody>
      </p:sp>
      <p:grpSp>
        <p:nvGrpSpPr>
          <p:cNvPr id="2" name="Group 5"/>
          <p:cNvGrpSpPr>
            <a:grpSpLocks/>
          </p:cNvGrpSpPr>
          <p:nvPr/>
        </p:nvGrpSpPr>
        <p:grpSpPr bwMode="auto">
          <a:xfrm>
            <a:off x="1219200" y="3124200"/>
            <a:ext cx="6934200" cy="1954213"/>
            <a:chOff x="768" y="1920"/>
            <a:chExt cx="4658" cy="1231"/>
          </a:xfrm>
        </p:grpSpPr>
        <p:sp>
          <p:nvSpPr>
            <p:cNvPr id="192527" name="AutoShape 6"/>
            <p:cNvSpPr>
              <a:spLocks noChangeArrowheads="1"/>
            </p:cNvSpPr>
            <p:nvPr/>
          </p:nvSpPr>
          <p:spPr bwMode="auto">
            <a:xfrm rot="557184" flipH="1" flipV="1">
              <a:off x="2448" y="1920"/>
              <a:ext cx="1967" cy="336"/>
            </a:xfrm>
            <a:prstGeom prst="wave">
              <a:avLst>
                <a:gd name="adj1" fmla="val 20644"/>
                <a:gd name="adj2" fmla="val -176"/>
              </a:avLst>
            </a:prstGeom>
            <a:solidFill>
              <a:schemeClr val="accent1"/>
            </a:solidFill>
            <a:ln w="9525">
              <a:noFill/>
              <a:miter lim="800000"/>
              <a:headEnd/>
              <a:tailEnd/>
            </a:ln>
          </p:spPr>
          <p:txBody>
            <a:bodyPr wrap="none" anchor="ctr"/>
            <a:lstStyle/>
            <a:p>
              <a:endParaRPr lang="en-US"/>
            </a:p>
          </p:txBody>
        </p:sp>
        <p:sp>
          <p:nvSpPr>
            <p:cNvPr id="192528" name="AutoShape 7"/>
            <p:cNvSpPr>
              <a:spLocks noChangeArrowheads="1"/>
            </p:cNvSpPr>
            <p:nvPr/>
          </p:nvSpPr>
          <p:spPr bwMode="auto">
            <a:xfrm rot="20909732" flipV="1">
              <a:off x="768" y="1968"/>
              <a:ext cx="2112" cy="336"/>
            </a:xfrm>
            <a:prstGeom prst="wave">
              <a:avLst>
                <a:gd name="adj1" fmla="val 20644"/>
                <a:gd name="adj2" fmla="val -176"/>
              </a:avLst>
            </a:prstGeom>
            <a:solidFill>
              <a:schemeClr val="accent1"/>
            </a:solidFill>
            <a:ln w="9525">
              <a:noFill/>
              <a:miter lim="800000"/>
              <a:headEnd/>
              <a:tailEnd/>
            </a:ln>
          </p:spPr>
          <p:txBody>
            <a:bodyPr wrap="none" anchor="ctr"/>
            <a:lstStyle/>
            <a:p>
              <a:endParaRPr lang="en-US"/>
            </a:p>
          </p:txBody>
        </p:sp>
        <p:sp>
          <p:nvSpPr>
            <p:cNvPr id="192529" name="AutoShape 8"/>
            <p:cNvSpPr>
              <a:spLocks noChangeArrowheads="1"/>
            </p:cNvSpPr>
            <p:nvPr/>
          </p:nvSpPr>
          <p:spPr bwMode="auto">
            <a:xfrm rot="2544831">
              <a:off x="1131" y="2541"/>
              <a:ext cx="1248" cy="288"/>
            </a:xfrm>
            <a:prstGeom prst="wave">
              <a:avLst>
                <a:gd name="adj1" fmla="val 20644"/>
                <a:gd name="adj2" fmla="val 0"/>
              </a:avLst>
            </a:prstGeom>
            <a:solidFill>
              <a:schemeClr val="accent1"/>
            </a:solidFill>
            <a:ln w="9525">
              <a:noFill/>
              <a:miter lim="800000"/>
              <a:headEnd/>
              <a:tailEnd/>
            </a:ln>
          </p:spPr>
          <p:txBody>
            <a:bodyPr wrap="none" anchor="ctr"/>
            <a:lstStyle/>
            <a:p>
              <a:endParaRPr lang="en-US"/>
            </a:p>
          </p:txBody>
        </p:sp>
        <p:sp>
          <p:nvSpPr>
            <p:cNvPr id="192530" name="AutoShape 9"/>
            <p:cNvSpPr>
              <a:spLocks noChangeArrowheads="1"/>
            </p:cNvSpPr>
            <p:nvPr/>
          </p:nvSpPr>
          <p:spPr bwMode="auto">
            <a:xfrm rot="21337904" flipH="1">
              <a:off x="2113" y="2863"/>
              <a:ext cx="2160" cy="288"/>
            </a:xfrm>
            <a:prstGeom prst="wave">
              <a:avLst>
                <a:gd name="adj1" fmla="val 20644"/>
                <a:gd name="adj2" fmla="val -264"/>
              </a:avLst>
            </a:prstGeom>
            <a:solidFill>
              <a:schemeClr val="accent1"/>
            </a:solidFill>
            <a:ln w="9525">
              <a:noFill/>
              <a:miter lim="800000"/>
              <a:headEnd/>
              <a:tailEnd/>
            </a:ln>
          </p:spPr>
          <p:txBody>
            <a:bodyPr wrap="none" anchor="ctr"/>
            <a:lstStyle/>
            <a:p>
              <a:endParaRPr lang="en-US"/>
            </a:p>
          </p:txBody>
        </p:sp>
        <p:sp>
          <p:nvSpPr>
            <p:cNvPr id="192531" name="AutoShape 10"/>
            <p:cNvSpPr>
              <a:spLocks noChangeArrowheads="1"/>
            </p:cNvSpPr>
            <p:nvPr/>
          </p:nvSpPr>
          <p:spPr bwMode="auto">
            <a:xfrm rot="5400000" flipH="1">
              <a:off x="3456" y="2400"/>
              <a:ext cx="624" cy="336"/>
            </a:xfrm>
            <a:prstGeom prst="wave">
              <a:avLst>
                <a:gd name="adj1" fmla="val 20644"/>
                <a:gd name="adj2" fmla="val -1764"/>
              </a:avLst>
            </a:prstGeom>
            <a:solidFill>
              <a:schemeClr val="accent1"/>
            </a:solidFill>
            <a:ln w="9525">
              <a:noFill/>
              <a:miter lim="800000"/>
              <a:headEnd/>
              <a:tailEnd/>
            </a:ln>
          </p:spPr>
          <p:txBody>
            <a:bodyPr wrap="none" anchor="ctr"/>
            <a:lstStyle/>
            <a:p>
              <a:endParaRPr lang="en-US"/>
            </a:p>
          </p:txBody>
        </p:sp>
        <p:sp>
          <p:nvSpPr>
            <p:cNvPr id="192532" name="AutoShape 11"/>
            <p:cNvSpPr>
              <a:spLocks noChangeArrowheads="1"/>
            </p:cNvSpPr>
            <p:nvPr/>
          </p:nvSpPr>
          <p:spPr bwMode="auto">
            <a:xfrm rot="628947" flipH="1" flipV="1">
              <a:off x="4080" y="2928"/>
              <a:ext cx="1296" cy="192"/>
            </a:xfrm>
            <a:prstGeom prst="wave">
              <a:avLst>
                <a:gd name="adj1" fmla="val 4287"/>
                <a:gd name="adj2" fmla="val -176"/>
              </a:avLst>
            </a:prstGeom>
            <a:solidFill>
              <a:schemeClr val="accent1"/>
            </a:solidFill>
            <a:ln w="9525">
              <a:noFill/>
              <a:miter lim="800000"/>
              <a:headEnd/>
              <a:tailEnd/>
            </a:ln>
          </p:spPr>
          <p:txBody>
            <a:bodyPr wrap="none" anchor="ctr"/>
            <a:lstStyle/>
            <a:p>
              <a:endParaRPr lang="en-US"/>
            </a:p>
          </p:txBody>
        </p:sp>
        <p:sp>
          <p:nvSpPr>
            <p:cNvPr id="192533" name="AutoShape 12"/>
            <p:cNvSpPr>
              <a:spLocks noChangeArrowheads="1"/>
            </p:cNvSpPr>
            <p:nvPr/>
          </p:nvSpPr>
          <p:spPr bwMode="auto">
            <a:xfrm rot="20850862" flipV="1">
              <a:off x="4322" y="2036"/>
              <a:ext cx="1104" cy="192"/>
            </a:xfrm>
            <a:prstGeom prst="wave">
              <a:avLst>
                <a:gd name="adj1" fmla="val 4287"/>
                <a:gd name="adj2" fmla="val -176"/>
              </a:avLst>
            </a:prstGeom>
            <a:solidFill>
              <a:schemeClr val="accent1"/>
            </a:solidFill>
            <a:ln w="9525">
              <a:noFill/>
              <a:miter lim="800000"/>
              <a:headEnd/>
              <a:tailEnd/>
            </a:ln>
          </p:spPr>
          <p:txBody>
            <a:bodyPr wrap="none" anchor="ctr"/>
            <a:lstStyle/>
            <a:p>
              <a:endParaRPr lang="en-US"/>
            </a:p>
          </p:txBody>
        </p:sp>
      </p:grpSp>
      <p:grpSp>
        <p:nvGrpSpPr>
          <p:cNvPr id="3" name="Group 13"/>
          <p:cNvGrpSpPr>
            <a:grpSpLocks/>
          </p:cNvGrpSpPr>
          <p:nvPr/>
        </p:nvGrpSpPr>
        <p:grpSpPr bwMode="auto">
          <a:xfrm>
            <a:off x="2514600" y="2667000"/>
            <a:ext cx="4721225" cy="2743200"/>
            <a:chOff x="1584" y="1680"/>
            <a:chExt cx="2974" cy="1728"/>
          </a:xfrm>
        </p:grpSpPr>
        <p:sp>
          <p:nvSpPr>
            <p:cNvPr id="187406" name="AutoShape 14"/>
            <p:cNvSpPr>
              <a:spLocks noChangeArrowheads="1"/>
            </p:cNvSpPr>
            <p:nvPr/>
          </p:nvSpPr>
          <p:spPr bwMode="auto">
            <a:xfrm rot="14633422" flipV="1">
              <a:off x="2759" y="2857"/>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7407" name="AutoShape 15"/>
            <p:cNvSpPr>
              <a:spLocks noChangeArrowheads="1"/>
            </p:cNvSpPr>
            <p:nvPr/>
          </p:nvSpPr>
          <p:spPr bwMode="auto">
            <a:xfrm rot="14633422" flipV="1">
              <a:off x="4007" y="2089"/>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7408" name="AutoShape 16"/>
            <p:cNvSpPr>
              <a:spLocks noChangeArrowheads="1"/>
            </p:cNvSpPr>
            <p:nvPr/>
          </p:nvSpPr>
          <p:spPr bwMode="auto">
            <a:xfrm rot="6057681">
              <a:off x="2663" y="1849"/>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7409" name="AutoShape 17"/>
            <p:cNvSpPr>
              <a:spLocks noChangeArrowheads="1"/>
            </p:cNvSpPr>
            <p:nvPr/>
          </p:nvSpPr>
          <p:spPr bwMode="auto">
            <a:xfrm rot="18406396" flipV="1">
              <a:off x="1415" y="2713"/>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7410" name="AutoShape 18"/>
            <p:cNvSpPr>
              <a:spLocks noChangeArrowheads="1"/>
            </p:cNvSpPr>
            <p:nvPr/>
          </p:nvSpPr>
          <p:spPr bwMode="auto">
            <a:xfrm rot="14633422" flipV="1">
              <a:off x="1511" y="1945"/>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7411" name="AutoShape 19"/>
            <p:cNvSpPr>
              <a:spLocks noChangeArrowheads="1"/>
            </p:cNvSpPr>
            <p:nvPr/>
          </p:nvSpPr>
          <p:spPr bwMode="auto">
            <a:xfrm rot="18702549" flipV="1">
              <a:off x="3815" y="2761"/>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7412" name="AutoShape 20"/>
            <p:cNvSpPr>
              <a:spLocks noChangeArrowheads="1"/>
            </p:cNvSpPr>
            <p:nvPr/>
          </p:nvSpPr>
          <p:spPr bwMode="auto">
            <a:xfrm rot="164486" flipV="1">
              <a:off x="3216" y="2398"/>
              <a:ext cx="624" cy="240"/>
            </a:xfrm>
            <a:custGeom>
              <a:avLst/>
              <a:gdLst>
                <a:gd name="G0" fmla="+- 5965 0 0"/>
                <a:gd name="G1" fmla="+- 8853145 0 0"/>
                <a:gd name="G2" fmla="+- 0 0 8853145"/>
                <a:gd name="T0" fmla="*/ 0 256 1"/>
                <a:gd name="T1" fmla="*/ 180 256 1"/>
                <a:gd name="G3" fmla="+- 8853145 T0 T1"/>
                <a:gd name="T2" fmla="*/ 0 256 1"/>
                <a:gd name="T3" fmla="*/ 90 256 1"/>
                <a:gd name="G4" fmla="+- 8853145 T2 T3"/>
                <a:gd name="G5" fmla="*/ G4 2 1"/>
                <a:gd name="T4" fmla="*/ 90 256 1"/>
                <a:gd name="T5" fmla="*/ 0 256 1"/>
                <a:gd name="G6" fmla="+- 8853145 T4 T5"/>
                <a:gd name="G7" fmla="*/ G6 2 1"/>
                <a:gd name="G8" fmla="abs 885314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965"/>
                <a:gd name="G18" fmla="*/ 5965 1 2"/>
                <a:gd name="G19" fmla="+- G18 5400 0"/>
                <a:gd name="G20" fmla="cos G19 8853145"/>
                <a:gd name="G21" fmla="sin G19 8853145"/>
                <a:gd name="G22" fmla="+- G20 10800 0"/>
                <a:gd name="G23" fmla="+- G21 10800 0"/>
                <a:gd name="G24" fmla="+- 10800 0 G20"/>
                <a:gd name="G25" fmla="+- 5965 10800 0"/>
                <a:gd name="G26" fmla="?: G9 G17 G25"/>
                <a:gd name="G27" fmla="?: G9 0 21600"/>
                <a:gd name="G28" fmla="cos 10800 8853145"/>
                <a:gd name="G29" fmla="sin 10800 8853145"/>
                <a:gd name="G30" fmla="sin 5965 8853145"/>
                <a:gd name="G31" fmla="+- G28 10800 0"/>
                <a:gd name="G32" fmla="+- G29 10800 0"/>
                <a:gd name="G33" fmla="+- G30 10800 0"/>
                <a:gd name="G34" fmla="?: G4 0 G31"/>
                <a:gd name="G35" fmla="?: 8853145 G34 0"/>
                <a:gd name="G36" fmla="?: G6 G35 G31"/>
                <a:gd name="G37" fmla="+- 21600 0 G36"/>
                <a:gd name="G38" fmla="?: G4 0 G33"/>
                <a:gd name="G39" fmla="?: 8853145 G38 G32"/>
                <a:gd name="G40" fmla="?: G6 G39 0"/>
                <a:gd name="G41" fmla="?: G4 G32 21600"/>
                <a:gd name="G42" fmla="?: G6 G41 G33"/>
                <a:gd name="T12" fmla="*/ 10800 w 21600"/>
                <a:gd name="T13" fmla="*/ 0 h 21600"/>
                <a:gd name="T14" fmla="*/ 4863 w 21600"/>
                <a:gd name="T15" fmla="*/ 16718 h 21600"/>
                <a:gd name="T16" fmla="*/ 10800 w 21600"/>
                <a:gd name="T17" fmla="*/ 4835 h 21600"/>
                <a:gd name="T18" fmla="*/ 16737 w 21600"/>
                <a:gd name="T19" fmla="*/ 1671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575" y="15011"/>
                  </a:moveTo>
                  <a:cubicBezTo>
                    <a:pt x="5460" y="13893"/>
                    <a:pt x="4835" y="12378"/>
                    <a:pt x="4835" y="10800"/>
                  </a:cubicBezTo>
                  <a:cubicBezTo>
                    <a:pt x="4835" y="7505"/>
                    <a:pt x="7505" y="4835"/>
                    <a:pt x="10800" y="4835"/>
                  </a:cubicBezTo>
                  <a:cubicBezTo>
                    <a:pt x="14094" y="4835"/>
                    <a:pt x="16765" y="7505"/>
                    <a:pt x="16765" y="10800"/>
                  </a:cubicBezTo>
                  <a:cubicBezTo>
                    <a:pt x="16765" y="12378"/>
                    <a:pt x="16139" y="13893"/>
                    <a:pt x="15024" y="15011"/>
                  </a:cubicBezTo>
                  <a:lnTo>
                    <a:pt x="18448" y="18424"/>
                  </a:lnTo>
                  <a:cubicBezTo>
                    <a:pt x="20466" y="16400"/>
                    <a:pt x="21600" y="13658"/>
                    <a:pt x="21600" y="10800"/>
                  </a:cubicBezTo>
                  <a:cubicBezTo>
                    <a:pt x="21600" y="4835"/>
                    <a:pt x="16764" y="0"/>
                    <a:pt x="10800" y="0"/>
                  </a:cubicBezTo>
                  <a:cubicBezTo>
                    <a:pt x="4835" y="0"/>
                    <a:pt x="0" y="4835"/>
                    <a:pt x="0" y="10800"/>
                  </a:cubicBezTo>
                  <a:cubicBezTo>
                    <a:pt x="-1" y="13658"/>
                    <a:pt x="1133" y="16400"/>
                    <a:pt x="3151" y="18424"/>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BottomRight">
                <a:rot lat="20099999" lon="1500000" rev="0"/>
              </a:camera>
              <a:lightRig rig="legacyFlat4" dir="b"/>
            </a:scene3d>
            <a:sp3d extrusionH="430200" prstMaterial="legacyMetal">
              <a:bevelT w="13500" h="13500" prst="angle"/>
              <a:bevelB w="13500" h="13500" prst="angle"/>
              <a:extrusionClr>
                <a:srgbClr val="FFCC00"/>
              </a:extrusionClr>
            </a:sp3d>
          </p:spPr>
          <p:txBody>
            <a:bodyPr wrap="none" anchor="ctr">
              <a:flatTx/>
            </a:bodyPr>
            <a:lstStyle/>
            <a:p>
              <a:pPr>
                <a:defRPr/>
              </a:pPr>
              <a:endParaRPr lang="en-US">
                <a:latin typeface="Arial" pitchFamily="34" charset="0"/>
              </a:endParaRPr>
            </a:p>
          </p:txBody>
        </p:sp>
      </p:grpSp>
      <p:sp>
        <p:nvSpPr>
          <p:cNvPr id="21" name="Rectangle 2"/>
          <p:cNvSpPr txBox="1">
            <a:spLocks noChangeArrowheads="1"/>
          </p:cNvSpPr>
          <p:nvPr/>
        </p:nvSpPr>
        <p:spPr>
          <a:xfrm>
            <a:off x="457200" y="274638"/>
            <a:ext cx="8229600" cy="1143000"/>
          </a:xfrm>
          <a:prstGeom prst="rect">
            <a:avLst/>
          </a:prstGeom>
        </p:spPr>
        <p:txBody>
          <a:bodyPr/>
          <a:lstStyle/>
          <a:p>
            <a:pPr algn="ctr">
              <a:defRPr/>
            </a:pPr>
            <a:r>
              <a:rPr lang="en-US" sz="4000" b="1" kern="0">
                <a:solidFill>
                  <a:schemeClr val="tx2"/>
                </a:solidFill>
                <a:effectLst>
                  <a:outerShdw blurRad="38100" dist="38100" dir="2700000" algn="tl">
                    <a:srgbClr val="000000"/>
                  </a:outerShdw>
                </a:effectLst>
                <a:latin typeface="+mj-lt"/>
                <a:ea typeface="+mj-ea"/>
                <a:cs typeface="+mj-cs"/>
              </a:rPr>
              <a:t>Đường đi Euler - Đường đi Hamilton</a:t>
            </a:r>
          </a:p>
        </p:txBody>
      </p:sp>
      <p:sp>
        <p:nvSpPr>
          <p:cNvPr id="192519" name="Slide Number Placeholder 21"/>
          <p:cNvSpPr>
            <a:spLocks noGrp="1"/>
          </p:cNvSpPr>
          <p:nvPr>
            <p:ph type="sldNum" sz="quarter" idx="12"/>
          </p:nvPr>
        </p:nvSpPr>
        <p:spPr>
          <a:noFill/>
        </p:spPr>
        <p:txBody>
          <a:bodyPr/>
          <a:lstStyle/>
          <a:p>
            <a:fld id="{37B34975-F8E7-4664-8419-62A38547DA63}" type="slidenum">
              <a:rPr lang="en-US" smtClean="0"/>
              <a:pPr/>
              <a:t>150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4"/>
                                        </p:tgtEl>
                                        <p:attrNameLst>
                                          <p:attrName>style.visibility</p:attrName>
                                        </p:attrNameLst>
                                      </p:cBhvr>
                                      <p:to>
                                        <p:strVal val="visible"/>
                                      </p:to>
                                    </p:set>
                                    <p:anim calcmode="lin" valueType="num">
                                      <p:cBhvr additive="base">
                                        <p:cTn id="7" dur="500" fill="hold"/>
                                        <p:tgtEl>
                                          <p:spTgt spid="187394"/>
                                        </p:tgtEl>
                                        <p:attrNameLst>
                                          <p:attrName>ppt_x</p:attrName>
                                        </p:attrNameLst>
                                      </p:cBhvr>
                                      <p:tavLst>
                                        <p:tav tm="0">
                                          <p:val>
                                            <p:strVal val="0-#ppt_w/2"/>
                                          </p:val>
                                        </p:tav>
                                        <p:tav tm="100000">
                                          <p:val>
                                            <p:strVal val="#ppt_x"/>
                                          </p:val>
                                        </p:tav>
                                      </p:tavLst>
                                    </p:anim>
                                    <p:anim calcmode="lin" valueType="num">
                                      <p:cBhvr additive="base">
                                        <p:cTn id="8" dur="500" fill="hold"/>
                                        <p:tgtEl>
                                          <p:spTgt spid="1873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7396"/>
                                        </p:tgtEl>
                                        <p:attrNameLst>
                                          <p:attrName>style.visibility</p:attrName>
                                        </p:attrNameLst>
                                      </p:cBhvr>
                                      <p:to>
                                        <p:strVal val="visible"/>
                                      </p:to>
                                    </p:set>
                                    <p:anim calcmode="lin" valueType="num">
                                      <p:cBhvr additive="base">
                                        <p:cTn id="18" dur="500" fill="hold"/>
                                        <p:tgtEl>
                                          <p:spTgt spid="187396"/>
                                        </p:tgtEl>
                                        <p:attrNameLst>
                                          <p:attrName>ppt_x</p:attrName>
                                        </p:attrNameLst>
                                      </p:cBhvr>
                                      <p:tavLst>
                                        <p:tav tm="0">
                                          <p:val>
                                            <p:strVal val="0-#ppt_w/2"/>
                                          </p:val>
                                        </p:tav>
                                        <p:tav tm="100000">
                                          <p:val>
                                            <p:strVal val="#ppt_x"/>
                                          </p:val>
                                        </p:tav>
                                      </p:tavLst>
                                    </p:anim>
                                    <p:anim calcmode="lin" valueType="num">
                                      <p:cBhvr additive="base">
                                        <p:cTn id="19" dur="500" fill="hold"/>
                                        <p:tgtEl>
                                          <p:spTgt spid="18739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p:bldP spid="18739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Konigsberg_colour"/>
          <p:cNvPicPr>
            <a:picLocks noGrp="1" noChangeAspect="1" noChangeArrowheads="1"/>
          </p:cNvPicPr>
          <p:nvPr>
            <p:ph idx="1"/>
          </p:nvPr>
        </p:nvPicPr>
        <p:blipFill>
          <a:blip r:embed="rId2"/>
          <a:srcRect/>
          <a:stretch>
            <a:fillRect/>
          </a:stretch>
        </p:blipFill>
        <p:spPr>
          <a:xfrm>
            <a:off x="571500" y="1357313"/>
            <a:ext cx="7500938" cy="4525962"/>
          </a:xfrm>
        </p:spPr>
      </p:pic>
      <p:sp>
        <p:nvSpPr>
          <p:cNvPr id="193539" name="Slide Number Placeholder 6"/>
          <p:cNvSpPr>
            <a:spLocks noGrp="1"/>
          </p:cNvSpPr>
          <p:nvPr>
            <p:ph type="sldNum" sz="quarter" idx="12"/>
          </p:nvPr>
        </p:nvSpPr>
        <p:spPr>
          <a:noFill/>
        </p:spPr>
        <p:txBody>
          <a:bodyPr/>
          <a:lstStyle/>
          <a:p>
            <a:fld id="{0CCEC34F-8EDA-4EEE-A9FB-D15DEAC82A91}" type="slidenum">
              <a:rPr lang="en-US" smtClean="0">
                <a:cs typeface="Arial" charset="0"/>
              </a:rPr>
              <a:pPr/>
              <a:t>151</a:t>
            </a:fld>
            <a:endParaRPr lang="en-US" smtClean="0">
              <a:cs typeface="Arial" charset="0"/>
            </a:endParaRPr>
          </a:p>
        </p:txBody>
      </p:sp>
      <p:sp>
        <p:nvSpPr>
          <p:cNvPr id="193540" name="Title 7"/>
          <p:cNvSpPr>
            <a:spLocks noGrp="1"/>
          </p:cNvSpPr>
          <p:nvPr>
            <p:ph type="title"/>
          </p:nvPr>
        </p:nvSpPr>
        <p:spPr/>
        <p:txBody>
          <a:bodyPr/>
          <a:lstStyle/>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ChangeArrowheads="1"/>
          </p:cNvSpPr>
          <p:nvPr/>
        </p:nvSpPr>
        <p:spPr bwMode="auto">
          <a:xfrm>
            <a:off x="609600" y="4191000"/>
            <a:ext cx="8077200" cy="1066800"/>
          </a:xfrm>
          <a:prstGeom prst="rect">
            <a:avLst/>
          </a:prstGeom>
          <a:noFill/>
          <a:ln w="9525">
            <a:noFill/>
            <a:miter lim="800000"/>
            <a:headEnd/>
            <a:tailEnd/>
          </a:ln>
        </p:spPr>
        <p:txBody>
          <a:bodyPr lIns="92075" tIns="46038" rIns="92075" bIns="46038"/>
          <a:lstStyle/>
          <a:p>
            <a:pPr marL="342900" indent="-342900">
              <a:lnSpc>
                <a:spcPct val="110000"/>
              </a:lnSpc>
              <a:spcBef>
                <a:spcPct val="20000"/>
              </a:spcBef>
              <a:buClr>
                <a:schemeClr val="hlink"/>
              </a:buClr>
              <a:buSzPct val="70000"/>
              <a:buFont typeface="Wingdings" pitchFamily="2" charset="2"/>
              <a:buNone/>
            </a:pPr>
            <a:r>
              <a:rPr lang="en-US" b="1">
                <a:solidFill>
                  <a:schemeClr val="hlink"/>
                </a:solidFill>
                <a:latin typeface="Times New Roman" pitchFamily="18" charset="0"/>
                <a:cs typeface="Arial" charset="0"/>
              </a:rPr>
              <a:t>Question.</a:t>
            </a:r>
            <a:r>
              <a:rPr lang="en-US">
                <a:latin typeface="Times New Roman" pitchFamily="18" charset="0"/>
                <a:cs typeface="Arial" charset="0"/>
              </a:rPr>
              <a:t>  Can one cross seven bridges and return to the starting point without crossing any bridge twice?  </a:t>
            </a:r>
          </a:p>
        </p:txBody>
      </p:sp>
      <p:sp>
        <p:nvSpPr>
          <p:cNvPr id="188419" name="Rectangle 3"/>
          <p:cNvSpPr>
            <a:spLocks noRot="1" noChangeArrowheads="1"/>
          </p:cNvSpPr>
          <p:nvPr/>
        </p:nvSpPr>
        <p:spPr bwMode="auto">
          <a:xfrm>
            <a:off x="609600" y="457200"/>
            <a:ext cx="8229600" cy="800100"/>
          </a:xfrm>
          <a:prstGeom prst="rect">
            <a:avLst/>
          </a:prstGeom>
          <a:noFill/>
          <a:ln w="9525">
            <a:noFill/>
            <a:miter lim="800000"/>
            <a:headEnd/>
            <a:tailEnd/>
          </a:ln>
          <a:effectLst/>
        </p:spPr>
        <p:txBody>
          <a:bodyPr lIns="92075" tIns="46038" rIns="92075" bIns="46038" anchor="b"/>
          <a:lstStyle/>
          <a:p>
            <a:pPr>
              <a:defRPr/>
            </a:pPr>
            <a:r>
              <a:rPr lang="en-US" sz="4400" b="1">
                <a:solidFill>
                  <a:schemeClr val="hlink"/>
                </a:solidFill>
                <a:effectLst>
                  <a:outerShdw blurRad="38100" dist="38100" dir="2700000" algn="tl">
                    <a:srgbClr val="000000"/>
                  </a:outerShdw>
                </a:effectLst>
                <a:latin typeface="Garamond" pitchFamily="18" charset="0"/>
                <a:cs typeface="Arial" pitchFamily="34" charset="0"/>
              </a:rPr>
              <a:t> Euler Paths</a:t>
            </a:r>
          </a:p>
        </p:txBody>
      </p:sp>
      <p:sp>
        <p:nvSpPr>
          <p:cNvPr id="188420" name="Rectangle 4"/>
          <p:cNvSpPr>
            <a:spLocks noChangeArrowheads="1"/>
          </p:cNvSpPr>
          <p:nvPr/>
        </p:nvSpPr>
        <p:spPr bwMode="auto">
          <a:xfrm>
            <a:off x="762000" y="5486400"/>
            <a:ext cx="7620000" cy="1117600"/>
          </a:xfrm>
          <a:prstGeom prst="rect">
            <a:avLst/>
          </a:prstGeom>
          <a:noFill/>
          <a:ln w="12700">
            <a:noFill/>
            <a:miter lim="800000"/>
            <a:headEnd type="none" w="sm" len="sm"/>
            <a:tailEnd type="none" w="sm" len="sm"/>
          </a:ln>
          <a:effectLst/>
        </p:spPr>
        <p:txBody>
          <a:bodyPr>
            <a:spAutoFit/>
          </a:bodyPr>
          <a:lstStyle/>
          <a:p>
            <a:pPr>
              <a:lnSpc>
                <a:spcPct val="120000"/>
              </a:lnSpc>
              <a:spcBef>
                <a:spcPct val="50000"/>
              </a:spcBef>
              <a:buClr>
                <a:schemeClr val="hlink"/>
              </a:buClr>
              <a:buSzPct val="70000"/>
              <a:buFont typeface="Wingdings" pitchFamily="2" charset="2"/>
              <a:buNone/>
              <a:defRPr/>
            </a:pPr>
            <a:r>
              <a:rPr lang="en-US">
                <a:effectLst>
                  <a:outerShdw blurRad="38100" dist="38100" dir="2700000" algn="tl">
                    <a:srgbClr val="000000"/>
                  </a:outerShdw>
                </a:effectLst>
                <a:latin typeface="Times New Roman" pitchFamily="18" charset="0"/>
                <a:cs typeface="Arial" pitchFamily="34" charset="0"/>
              </a:rPr>
              <a:t>In the eighteen</a:t>
            </a:r>
            <a:r>
              <a:rPr lang="en-US" baseline="30000">
                <a:effectLst>
                  <a:outerShdw blurRad="38100" dist="38100" dir="2700000" algn="tl">
                    <a:srgbClr val="000000"/>
                  </a:outerShdw>
                </a:effectLst>
                <a:latin typeface="Times New Roman" pitchFamily="18" charset="0"/>
                <a:cs typeface="Arial" pitchFamily="34" charset="0"/>
              </a:rPr>
              <a:t>th</a:t>
            </a:r>
            <a:r>
              <a:rPr lang="en-US">
                <a:effectLst>
                  <a:outerShdw blurRad="38100" dist="38100" dir="2700000" algn="tl">
                    <a:srgbClr val="000000"/>
                  </a:outerShdw>
                </a:effectLst>
                <a:latin typeface="Times New Roman" pitchFamily="18" charset="0"/>
                <a:cs typeface="Arial" pitchFamily="34" charset="0"/>
              </a:rPr>
              <a:t> century, Euler solved this problem using Graph Theory</a:t>
            </a:r>
          </a:p>
        </p:txBody>
      </p:sp>
      <p:grpSp>
        <p:nvGrpSpPr>
          <p:cNvPr id="2" name="Group 5"/>
          <p:cNvGrpSpPr>
            <a:grpSpLocks/>
          </p:cNvGrpSpPr>
          <p:nvPr/>
        </p:nvGrpSpPr>
        <p:grpSpPr bwMode="auto">
          <a:xfrm>
            <a:off x="914400" y="1219200"/>
            <a:ext cx="6934200" cy="2743200"/>
            <a:chOff x="768" y="1680"/>
            <a:chExt cx="4368" cy="1728"/>
          </a:xfrm>
        </p:grpSpPr>
        <p:grpSp>
          <p:nvGrpSpPr>
            <p:cNvPr id="194582" name="Group 6"/>
            <p:cNvGrpSpPr>
              <a:grpSpLocks/>
            </p:cNvGrpSpPr>
            <p:nvPr/>
          </p:nvGrpSpPr>
          <p:grpSpPr bwMode="auto">
            <a:xfrm>
              <a:off x="768" y="1968"/>
              <a:ext cx="4368" cy="1231"/>
              <a:chOff x="768" y="1920"/>
              <a:chExt cx="4658" cy="1231"/>
            </a:xfrm>
          </p:grpSpPr>
          <p:sp>
            <p:nvSpPr>
              <p:cNvPr id="194590" name="AutoShape 7"/>
              <p:cNvSpPr>
                <a:spLocks noChangeArrowheads="1"/>
              </p:cNvSpPr>
              <p:nvPr/>
            </p:nvSpPr>
            <p:spPr bwMode="auto">
              <a:xfrm rot="557184" flipH="1" flipV="1">
                <a:off x="2448" y="1920"/>
                <a:ext cx="1967" cy="336"/>
              </a:xfrm>
              <a:prstGeom prst="wave">
                <a:avLst>
                  <a:gd name="adj1" fmla="val 20644"/>
                  <a:gd name="adj2" fmla="val -176"/>
                </a:avLst>
              </a:prstGeom>
              <a:solidFill>
                <a:schemeClr val="accent1"/>
              </a:solidFill>
              <a:ln w="9525">
                <a:noFill/>
                <a:miter lim="800000"/>
                <a:headEnd/>
                <a:tailEnd/>
              </a:ln>
            </p:spPr>
            <p:txBody>
              <a:bodyPr wrap="none" anchor="ctr"/>
              <a:lstStyle/>
              <a:p>
                <a:endParaRPr lang="en-US"/>
              </a:p>
            </p:txBody>
          </p:sp>
          <p:sp>
            <p:nvSpPr>
              <p:cNvPr id="194591" name="AutoShape 8"/>
              <p:cNvSpPr>
                <a:spLocks noChangeArrowheads="1"/>
              </p:cNvSpPr>
              <p:nvPr/>
            </p:nvSpPr>
            <p:spPr bwMode="auto">
              <a:xfrm rot="20909732" flipV="1">
                <a:off x="768" y="1968"/>
                <a:ext cx="2112" cy="336"/>
              </a:xfrm>
              <a:prstGeom prst="wave">
                <a:avLst>
                  <a:gd name="adj1" fmla="val 20644"/>
                  <a:gd name="adj2" fmla="val -176"/>
                </a:avLst>
              </a:prstGeom>
              <a:solidFill>
                <a:schemeClr val="accent1"/>
              </a:solidFill>
              <a:ln w="9525">
                <a:noFill/>
                <a:miter lim="800000"/>
                <a:headEnd/>
                <a:tailEnd/>
              </a:ln>
            </p:spPr>
            <p:txBody>
              <a:bodyPr wrap="none" anchor="ctr"/>
              <a:lstStyle/>
              <a:p>
                <a:endParaRPr lang="en-US"/>
              </a:p>
            </p:txBody>
          </p:sp>
          <p:sp>
            <p:nvSpPr>
              <p:cNvPr id="194592" name="AutoShape 9"/>
              <p:cNvSpPr>
                <a:spLocks noChangeArrowheads="1"/>
              </p:cNvSpPr>
              <p:nvPr/>
            </p:nvSpPr>
            <p:spPr bwMode="auto">
              <a:xfrm rot="2544831">
                <a:off x="1131" y="2541"/>
                <a:ext cx="1248" cy="288"/>
              </a:xfrm>
              <a:prstGeom prst="wave">
                <a:avLst>
                  <a:gd name="adj1" fmla="val 20644"/>
                  <a:gd name="adj2" fmla="val 0"/>
                </a:avLst>
              </a:prstGeom>
              <a:solidFill>
                <a:schemeClr val="accent1"/>
              </a:solidFill>
              <a:ln w="9525">
                <a:noFill/>
                <a:miter lim="800000"/>
                <a:headEnd/>
                <a:tailEnd/>
              </a:ln>
            </p:spPr>
            <p:txBody>
              <a:bodyPr wrap="none" anchor="ctr"/>
              <a:lstStyle/>
              <a:p>
                <a:endParaRPr lang="en-US"/>
              </a:p>
            </p:txBody>
          </p:sp>
          <p:sp>
            <p:nvSpPr>
              <p:cNvPr id="194593" name="AutoShape 10"/>
              <p:cNvSpPr>
                <a:spLocks noChangeArrowheads="1"/>
              </p:cNvSpPr>
              <p:nvPr/>
            </p:nvSpPr>
            <p:spPr bwMode="auto">
              <a:xfrm rot="21337904" flipH="1">
                <a:off x="2113" y="2863"/>
                <a:ext cx="2160" cy="288"/>
              </a:xfrm>
              <a:prstGeom prst="wave">
                <a:avLst>
                  <a:gd name="adj1" fmla="val 20644"/>
                  <a:gd name="adj2" fmla="val -264"/>
                </a:avLst>
              </a:prstGeom>
              <a:solidFill>
                <a:schemeClr val="accent1"/>
              </a:solidFill>
              <a:ln w="9525">
                <a:noFill/>
                <a:miter lim="800000"/>
                <a:headEnd/>
                <a:tailEnd/>
              </a:ln>
            </p:spPr>
            <p:txBody>
              <a:bodyPr wrap="none" anchor="ctr"/>
              <a:lstStyle/>
              <a:p>
                <a:endParaRPr lang="en-US"/>
              </a:p>
            </p:txBody>
          </p:sp>
          <p:sp>
            <p:nvSpPr>
              <p:cNvPr id="194594" name="AutoShape 11"/>
              <p:cNvSpPr>
                <a:spLocks noChangeArrowheads="1"/>
              </p:cNvSpPr>
              <p:nvPr/>
            </p:nvSpPr>
            <p:spPr bwMode="auto">
              <a:xfrm rot="5400000" flipH="1">
                <a:off x="3456" y="2400"/>
                <a:ext cx="624" cy="336"/>
              </a:xfrm>
              <a:prstGeom prst="wave">
                <a:avLst>
                  <a:gd name="adj1" fmla="val 20644"/>
                  <a:gd name="adj2" fmla="val -1764"/>
                </a:avLst>
              </a:prstGeom>
              <a:solidFill>
                <a:schemeClr val="accent1"/>
              </a:solidFill>
              <a:ln w="9525">
                <a:noFill/>
                <a:miter lim="800000"/>
                <a:headEnd/>
                <a:tailEnd/>
              </a:ln>
            </p:spPr>
            <p:txBody>
              <a:bodyPr wrap="none" anchor="ctr"/>
              <a:lstStyle/>
              <a:p>
                <a:endParaRPr lang="en-US"/>
              </a:p>
            </p:txBody>
          </p:sp>
          <p:sp>
            <p:nvSpPr>
              <p:cNvPr id="194595" name="AutoShape 12"/>
              <p:cNvSpPr>
                <a:spLocks noChangeArrowheads="1"/>
              </p:cNvSpPr>
              <p:nvPr/>
            </p:nvSpPr>
            <p:spPr bwMode="auto">
              <a:xfrm rot="628947" flipH="1" flipV="1">
                <a:off x="4080" y="2928"/>
                <a:ext cx="1296" cy="192"/>
              </a:xfrm>
              <a:prstGeom prst="wave">
                <a:avLst>
                  <a:gd name="adj1" fmla="val 4287"/>
                  <a:gd name="adj2" fmla="val -176"/>
                </a:avLst>
              </a:prstGeom>
              <a:solidFill>
                <a:schemeClr val="accent1"/>
              </a:solidFill>
              <a:ln w="9525">
                <a:noFill/>
                <a:miter lim="800000"/>
                <a:headEnd/>
                <a:tailEnd/>
              </a:ln>
            </p:spPr>
            <p:txBody>
              <a:bodyPr wrap="none" anchor="ctr"/>
              <a:lstStyle/>
              <a:p>
                <a:endParaRPr lang="en-US"/>
              </a:p>
            </p:txBody>
          </p:sp>
          <p:sp>
            <p:nvSpPr>
              <p:cNvPr id="194596" name="AutoShape 13"/>
              <p:cNvSpPr>
                <a:spLocks noChangeArrowheads="1"/>
              </p:cNvSpPr>
              <p:nvPr/>
            </p:nvSpPr>
            <p:spPr bwMode="auto">
              <a:xfrm rot="20850862" flipV="1">
                <a:off x="4322" y="2036"/>
                <a:ext cx="1104" cy="192"/>
              </a:xfrm>
              <a:prstGeom prst="wave">
                <a:avLst>
                  <a:gd name="adj1" fmla="val 4287"/>
                  <a:gd name="adj2" fmla="val -176"/>
                </a:avLst>
              </a:prstGeom>
              <a:solidFill>
                <a:schemeClr val="accent1"/>
              </a:solidFill>
              <a:ln w="9525">
                <a:noFill/>
                <a:miter lim="800000"/>
                <a:headEnd/>
                <a:tailEnd/>
              </a:ln>
            </p:spPr>
            <p:txBody>
              <a:bodyPr wrap="none" anchor="ctr"/>
              <a:lstStyle/>
              <a:p>
                <a:endParaRPr lang="en-US"/>
              </a:p>
            </p:txBody>
          </p:sp>
        </p:grpSp>
        <p:sp>
          <p:nvSpPr>
            <p:cNvPr id="188430" name="AutoShape 14"/>
            <p:cNvSpPr>
              <a:spLocks noChangeArrowheads="1"/>
            </p:cNvSpPr>
            <p:nvPr/>
          </p:nvSpPr>
          <p:spPr bwMode="auto">
            <a:xfrm rot="14633422" flipV="1">
              <a:off x="2759" y="2857"/>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8431" name="AutoShape 15"/>
            <p:cNvSpPr>
              <a:spLocks noChangeArrowheads="1"/>
            </p:cNvSpPr>
            <p:nvPr/>
          </p:nvSpPr>
          <p:spPr bwMode="auto">
            <a:xfrm rot="14633422" flipV="1">
              <a:off x="4007" y="2089"/>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8432" name="AutoShape 16"/>
            <p:cNvSpPr>
              <a:spLocks noChangeArrowheads="1"/>
            </p:cNvSpPr>
            <p:nvPr/>
          </p:nvSpPr>
          <p:spPr bwMode="auto">
            <a:xfrm rot="6057681">
              <a:off x="2663" y="1849"/>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8433" name="AutoShape 17"/>
            <p:cNvSpPr>
              <a:spLocks noChangeArrowheads="1"/>
            </p:cNvSpPr>
            <p:nvPr/>
          </p:nvSpPr>
          <p:spPr bwMode="auto">
            <a:xfrm rot="18406396" flipV="1">
              <a:off x="1415" y="2713"/>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8434" name="AutoShape 18"/>
            <p:cNvSpPr>
              <a:spLocks noChangeArrowheads="1"/>
            </p:cNvSpPr>
            <p:nvPr/>
          </p:nvSpPr>
          <p:spPr bwMode="auto">
            <a:xfrm rot="14633422" flipV="1">
              <a:off x="1511" y="1945"/>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8435" name="AutoShape 19"/>
            <p:cNvSpPr>
              <a:spLocks noChangeArrowheads="1"/>
            </p:cNvSpPr>
            <p:nvPr/>
          </p:nvSpPr>
          <p:spPr bwMode="auto">
            <a:xfrm rot="18702549" flipV="1">
              <a:off x="3815" y="2761"/>
              <a:ext cx="720" cy="382"/>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8436" name="AutoShape 20"/>
            <p:cNvSpPr>
              <a:spLocks noChangeArrowheads="1"/>
            </p:cNvSpPr>
            <p:nvPr/>
          </p:nvSpPr>
          <p:spPr bwMode="auto">
            <a:xfrm rot="164486" flipV="1">
              <a:off x="3216" y="2398"/>
              <a:ext cx="624" cy="240"/>
            </a:xfrm>
            <a:custGeom>
              <a:avLst/>
              <a:gdLst>
                <a:gd name="G0" fmla="+- 5965 0 0"/>
                <a:gd name="G1" fmla="+- 8853145 0 0"/>
                <a:gd name="G2" fmla="+- 0 0 8853145"/>
                <a:gd name="T0" fmla="*/ 0 256 1"/>
                <a:gd name="T1" fmla="*/ 180 256 1"/>
                <a:gd name="G3" fmla="+- 8853145 T0 T1"/>
                <a:gd name="T2" fmla="*/ 0 256 1"/>
                <a:gd name="T3" fmla="*/ 90 256 1"/>
                <a:gd name="G4" fmla="+- 8853145 T2 T3"/>
                <a:gd name="G5" fmla="*/ G4 2 1"/>
                <a:gd name="T4" fmla="*/ 90 256 1"/>
                <a:gd name="T5" fmla="*/ 0 256 1"/>
                <a:gd name="G6" fmla="+- 8853145 T4 T5"/>
                <a:gd name="G7" fmla="*/ G6 2 1"/>
                <a:gd name="G8" fmla="abs 885314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965"/>
                <a:gd name="G18" fmla="*/ 5965 1 2"/>
                <a:gd name="G19" fmla="+- G18 5400 0"/>
                <a:gd name="G20" fmla="cos G19 8853145"/>
                <a:gd name="G21" fmla="sin G19 8853145"/>
                <a:gd name="G22" fmla="+- G20 10800 0"/>
                <a:gd name="G23" fmla="+- G21 10800 0"/>
                <a:gd name="G24" fmla="+- 10800 0 G20"/>
                <a:gd name="G25" fmla="+- 5965 10800 0"/>
                <a:gd name="G26" fmla="?: G9 G17 G25"/>
                <a:gd name="G27" fmla="?: G9 0 21600"/>
                <a:gd name="G28" fmla="cos 10800 8853145"/>
                <a:gd name="G29" fmla="sin 10800 8853145"/>
                <a:gd name="G30" fmla="sin 5965 8853145"/>
                <a:gd name="G31" fmla="+- G28 10800 0"/>
                <a:gd name="G32" fmla="+- G29 10800 0"/>
                <a:gd name="G33" fmla="+- G30 10800 0"/>
                <a:gd name="G34" fmla="?: G4 0 G31"/>
                <a:gd name="G35" fmla="?: 8853145 G34 0"/>
                <a:gd name="G36" fmla="?: G6 G35 G31"/>
                <a:gd name="G37" fmla="+- 21600 0 G36"/>
                <a:gd name="G38" fmla="?: G4 0 G33"/>
                <a:gd name="G39" fmla="?: 8853145 G38 G32"/>
                <a:gd name="G40" fmla="?: G6 G39 0"/>
                <a:gd name="G41" fmla="?: G4 G32 21600"/>
                <a:gd name="G42" fmla="?: G6 G41 G33"/>
                <a:gd name="T12" fmla="*/ 10800 w 21600"/>
                <a:gd name="T13" fmla="*/ 0 h 21600"/>
                <a:gd name="T14" fmla="*/ 4863 w 21600"/>
                <a:gd name="T15" fmla="*/ 16718 h 21600"/>
                <a:gd name="T16" fmla="*/ 10800 w 21600"/>
                <a:gd name="T17" fmla="*/ 4835 h 21600"/>
                <a:gd name="T18" fmla="*/ 16737 w 21600"/>
                <a:gd name="T19" fmla="*/ 1671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575" y="15011"/>
                  </a:moveTo>
                  <a:cubicBezTo>
                    <a:pt x="5460" y="13893"/>
                    <a:pt x="4835" y="12378"/>
                    <a:pt x="4835" y="10800"/>
                  </a:cubicBezTo>
                  <a:cubicBezTo>
                    <a:pt x="4835" y="7505"/>
                    <a:pt x="7505" y="4835"/>
                    <a:pt x="10800" y="4835"/>
                  </a:cubicBezTo>
                  <a:cubicBezTo>
                    <a:pt x="14094" y="4835"/>
                    <a:pt x="16765" y="7505"/>
                    <a:pt x="16765" y="10800"/>
                  </a:cubicBezTo>
                  <a:cubicBezTo>
                    <a:pt x="16765" y="12378"/>
                    <a:pt x="16139" y="13893"/>
                    <a:pt x="15024" y="15011"/>
                  </a:cubicBezTo>
                  <a:lnTo>
                    <a:pt x="18448" y="18424"/>
                  </a:lnTo>
                  <a:cubicBezTo>
                    <a:pt x="20466" y="16400"/>
                    <a:pt x="21600" y="13658"/>
                    <a:pt x="21600" y="10800"/>
                  </a:cubicBezTo>
                  <a:cubicBezTo>
                    <a:pt x="21600" y="4835"/>
                    <a:pt x="16764" y="0"/>
                    <a:pt x="10800" y="0"/>
                  </a:cubicBezTo>
                  <a:cubicBezTo>
                    <a:pt x="4835" y="0"/>
                    <a:pt x="0" y="4835"/>
                    <a:pt x="0" y="10800"/>
                  </a:cubicBezTo>
                  <a:cubicBezTo>
                    <a:pt x="-1" y="13658"/>
                    <a:pt x="1133" y="16400"/>
                    <a:pt x="3151" y="18424"/>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BottomRight">
                <a:rot lat="20099999" lon="1500000" rev="0"/>
              </a:camera>
              <a:lightRig rig="legacyFlat4" dir="b"/>
            </a:scene3d>
            <a:sp3d extrusionH="430200" prstMaterial="legacyMetal">
              <a:bevelT w="13500" h="13500" prst="angle"/>
              <a:bevelB w="13500" h="13500" prst="angle"/>
              <a:extrusionClr>
                <a:srgbClr val="FFCC00"/>
              </a:extrusionClr>
            </a:sp3d>
          </p:spPr>
          <p:txBody>
            <a:bodyPr wrap="none" anchor="ctr">
              <a:flatTx/>
            </a:bodyPr>
            <a:lstStyle/>
            <a:p>
              <a:pPr>
                <a:defRPr/>
              </a:pPr>
              <a:endParaRPr lang="en-US">
                <a:latin typeface="Arial" pitchFamily="34" charset="0"/>
              </a:endParaRPr>
            </a:p>
          </p:txBody>
        </p:sp>
      </p:grpSp>
      <p:sp>
        <p:nvSpPr>
          <p:cNvPr id="188437" name="Freeform 21"/>
          <p:cNvSpPr>
            <a:spLocks/>
          </p:cNvSpPr>
          <p:nvPr/>
        </p:nvSpPr>
        <p:spPr bwMode="auto">
          <a:xfrm>
            <a:off x="2551113" y="1017588"/>
            <a:ext cx="4513262" cy="1798637"/>
          </a:xfrm>
          <a:custGeom>
            <a:avLst/>
            <a:gdLst>
              <a:gd name="T0" fmla="*/ 0 w 2843"/>
              <a:gd name="T1" fmla="*/ 2147483647 h 1133"/>
              <a:gd name="T2" fmla="*/ 2147483647 w 2843"/>
              <a:gd name="T3" fmla="*/ 2147483647 h 1133"/>
              <a:gd name="T4" fmla="*/ 2147483647 w 2843"/>
              <a:gd name="T5" fmla="*/ 2147483647 h 1133"/>
              <a:gd name="T6" fmla="*/ 2147483647 w 2843"/>
              <a:gd name="T7" fmla="*/ 2147483647 h 1133"/>
              <a:gd name="T8" fmla="*/ 2147483647 w 2843"/>
              <a:gd name="T9" fmla="*/ 2147483647 h 1133"/>
              <a:gd name="T10" fmla="*/ 2147483647 w 2843"/>
              <a:gd name="T11" fmla="*/ 2147483647 h 1133"/>
              <a:gd name="T12" fmla="*/ 2147483647 w 2843"/>
              <a:gd name="T13" fmla="*/ 2147483647 h 1133"/>
              <a:gd name="T14" fmla="*/ 2147483647 w 2843"/>
              <a:gd name="T15" fmla="*/ 2147483647 h 1133"/>
              <a:gd name="T16" fmla="*/ 2147483647 w 2843"/>
              <a:gd name="T17" fmla="*/ 2147483647 h 1133"/>
              <a:gd name="T18" fmla="*/ 2147483647 w 2843"/>
              <a:gd name="T19" fmla="*/ 2147483647 h 1133"/>
              <a:gd name="T20" fmla="*/ 2147483647 w 2843"/>
              <a:gd name="T21" fmla="*/ 2147483647 h 1133"/>
              <a:gd name="T22" fmla="*/ 2147483647 w 2843"/>
              <a:gd name="T23" fmla="*/ 2147483647 h 1133"/>
              <a:gd name="T24" fmla="*/ 2147483647 w 2843"/>
              <a:gd name="T25" fmla="*/ 2147483647 h 1133"/>
              <a:gd name="T26" fmla="*/ 2147483647 w 2843"/>
              <a:gd name="T27" fmla="*/ 2147483647 h 1133"/>
              <a:gd name="T28" fmla="*/ 2147483647 w 2843"/>
              <a:gd name="T29" fmla="*/ 2147483647 h 1133"/>
              <a:gd name="T30" fmla="*/ 2147483647 w 2843"/>
              <a:gd name="T31" fmla="*/ 2147483647 h 1133"/>
              <a:gd name="T32" fmla="*/ 2147483647 w 2843"/>
              <a:gd name="T33" fmla="*/ 2147483647 h 1133"/>
              <a:gd name="T34" fmla="*/ 2147483647 w 2843"/>
              <a:gd name="T35" fmla="*/ 2147483647 h 1133"/>
              <a:gd name="T36" fmla="*/ 2147483647 w 2843"/>
              <a:gd name="T37" fmla="*/ 2147483647 h 1133"/>
              <a:gd name="T38" fmla="*/ 2147483647 w 2843"/>
              <a:gd name="T39" fmla="*/ 0 h 1133"/>
              <a:gd name="T40" fmla="*/ 2147483647 w 2843"/>
              <a:gd name="T41" fmla="*/ 2147483647 h 1133"/>
              <a:gd name="T42" fmla="*/ 2147483647 w 2843"/>
              <a:gd name="T43" fmla="*/ 2147483647 h 1133"/>
              <a:gd name="T44" fmla="*/ 2147483647 w 2843"/>
              <a:gd name="T45" fmla="*/ 2147483647 h 1133"/>
              <a:gd name="T46" fmla="*/ 2147483647 w 2843"/>
              <a:gd name="T47" fmla="*/ 2147483647 h 1133"/>
              <a:gd name="T48" fmla="*/ 2147483647 w 2843"/>
              <a:gd name="T49" fmla="*/ 2147483647 h 1133"/>
              <a:gd name="T50" fmla="*/ 2147483647 w 2843"/>
              <a:gd name="T51" fmla="*/ 2147483647 h 1133"/>
              <a:gd name="T52" fmla="*/ 2147483647 w 2843"/>
              <a:gd name="T53" fmla="*/ 2147483647 h 1133"/>
              <a:gd name="T54" fmla="*/ 2147483647 w 2843"/>
              <a:gd name="T55" fmla="*/ 2147483647 h 1133"/>
              <a:gd name="T56" fmla="*/ 2147483647 w 2843"/>
              <a:gd name="T57" fmla="*/ 2147483647 h 1133"/>
              <a:gd name="T58" fmla="*/ 2147483647 w 2843"/>
              <a:gd name="T59" fmla="*/ 2147483647 h 1133"/>
              <a:gd name="T60" fmla="*/ 2147483647 w 2843"/>
              <a:gd name="T61" fmla="*/ 2147483647 h 1133"/>
              <a:gd name="T62" fmla="*/ 2147483647 w 2843"/>
              <a:gd name="T63" fmla="*/ 2147483647 h 1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843"/>
              <a:gd name="T97" fmla="*/ 0 h 1133"/>
              <a:gd name="T98" fmla="*/ 2843 w 2843"/>
              <a:gd name="T99" fmla="*/ 1133 h 113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843" h="1133">
                <a:moveTo>
                  <a:pt x="0" y="149"/>
                </a:moveTo>
                <a:lnTo>
                  <a:pt x="167" y="269"/>
                </a:lnTo>
                <a:lnTo>
                  <a:pt x="270" y="446"/>
                </a:lnTo>
                <a:lnTo>
                  <a:pt x="316" y="632"/>
                </a:lnTo>
                <a:lnTo>
                  <a:pt x="335" y="799"/>
                </a:lnTo>
                <a:lnTo>
                  <a:pt x="363" y="966"/>
                </a:lnTo>
                <a:lnTo>
                  <a:pt x="539" y="1068"/>
                </a:lnTo>
                <a:lnTo>
                  <a:pt x="716" y="1078"/>
                </a:lnTo>
                <a:lnTo>
                  <a:pt x="929" y="1059"/>
                </a:lnTo>
                <a:lnTo>
                  <a:pt x="1096" y="1013"/>
                </a:lnTo>
                <a:lnTo>
                  <a:pt x="1254" y="910"/>
                </a:lnTo>
                <a:lnTo>
                  <a:pt x="1375" y="780"/>
                </a:lnTo>
                <a:lnTo>
                  <a:pt x="1431" y="660"/>
                </a:lnTo>
                <a:lnTo>
                  <a:pt x="1459" y="539"/>
                </a:lnTo>
                <a:lnTo>
                  <a:pt x="1477" y="390"/>
                </a:lnTo>
                <a:lnTo>
                  <a:pt x="1468" y="288"/>
                </a:lnTo>
                <a:lnTo>
                  <a:pt x="1477" y="177"/>
                </a:lnTo>
                <a:lnTo>
                  <a:pt x="1542" y="65"/>
                </a:lnTo>
                <a:lnTo>
                  <a:pt x="1691" y="9"/>
                </a:lnTo>
                <a:lnTo>
                  <a:pt x="1868" y="0"/>
                </a:lnTo>
                <a:lnTo>
                  <a:pt x="2044" y="37"/>
                </a:lnTo>
                <a:lnTo>
                  <a:pt x="2258" y="112"/>
                </a:lnTo>
                <a:lnTo>
                  <a:pt x="2425" y="167"/>
                </a:lnTo>
                <a:lnTo>
                  <a:pt x="2583" y="279"/>
                </a:lnTo>
                <a:lnTo>
                  <a:pt x="2676" y="400"/>
                </a:lnTo>
                <a:lnTo>
                  <a:pt x="2741" y="502"/>
                </a:lnTo>
                <a:lnTo>
                  <a:pt x="2797" y="622"/>
                </a:lnTo>
                <a:lnTo>
                  <a:pt x="2834" y="743"/>
                </a:lnTo>
                <a:lnTo>
                  <a:pt x="2843" y="855"/>
                </a:lnTo>
                <a:lnTo>
                  <a:pt x="2843" y="929"/>
                </a:lnTo>
                <a:lnTo>
                  <a:pt x="2834" y="1059"/>
                </a:lnTo>
                <a:lnTo>
                  <a:pt x="2806" y="1133"/>
                </a:lnTo>
              </a:path>
            </a:pathLst>
          </a:custGeom>
          <a:noFill/>
          <a:ln w="28575">
            <a:solidFill>
              <a:schemeClr val="tx1"/>
            </a:solidFill>
            <a:miter lim="800000"/>
            <a:headEnd/>
            <a:tailEnd/>
          </a:ln>
        </p:spPr>
        <p:txBody>
          <a:bodyPr wrap="none"/>
          <a:lstStyle/>
          <a:p>
            <a:endParaRPr lang="en-US"/>
          </a:p>
        </p:txBody>
      </p:sp>
      <p:sp>
        <p:nvSpPr>
          <p:cNvPr id="188438" name="Line 22"/>
          <p:cNvSpPr>
            <a:spLocks noChangeShapeType="1"/>
          </p:cNvSpPr>
          <p:nvPr/>
        </p:nvSpPr>
        <p:spPr bwMode="auto">
          <a:xfrm>
            <a:off x="2819400" y="1219200"/>
            <a:ext cx="228600" cy="228600"/>
          </a:xfrm>
          <a:prstGeom prst="line">
            <a:avLst/>
          </a:prstGeom>
          <a:noFill/>
          <a:ln w="28575">
            <a:solidFill>
              <a:srgbClr val="FF3300"/>
            </a:solidFill>
            <a:miter lim="800000"/>
            <a:headEnd/>
            <a:tailEnd type="triangle" w="lg" len="lg"/>
          </a:ln>
        </p:spPr>
        <p:txBody>
          <a:bodyPr wrap="none"/>
          <a:lstStyle/>
          <a:p>
            <a:endParaRPr lang="en-US"/>
          </a:p>
        </p:txBody>
      </p:sp>
      <p:sp>
        <p:nvSpPr>
          <p:cNvPr id="188439" name="Line 23"/>
          <p:cNvSpPr>
            <a:spLocks noChangeShapeType="1"/>
          </p:cNvSpPr>
          <p:nvPr/>
        </p:nvSpPr>
        <p:spPr bwMode="auto">
          <a:xfrm>
            <a:off x="3352800" y="1981200"/>
            <a:ext cx="0" cy="381000"/>
          </a:xfrm>
          <a:prstGeom prst="line">
            <a:avLst/>
          </a:prstGeom>
          <a:noFill/>
          <a:ln w="28575">
            <a:solidFill>
              <a:srgbClr val="FF3300"/>
            </a:solidFill>
            <a:miter lim="800000"/>
            <a:headEnd/>
            <a:tailEnd type="triangle" w="lg" len="lg"/>
          </a:ln>
        </p:spPr>
        <p:txBody>
          <a:bodyPr wrap="none"/>
          <a:lstStyle/>
          <a:p>
            <a:endParaRPr lang="en-US"/>
          </a:p>
        </p:txBody>
      </p:sp>
      <p:sp>
        <p:nvSpPr>
          <p:cNvPr id="188440" name="Line 24"/>
          <p:cNvSpPr>
            <a:spLocks noChangeShapeType="1"/>
          </p:cNvSpPr>
          <p:nvPr/>
        </p:nvSpPr>
        <p:spPr bwMode="auto">
          <a:xfrm>
            <a:off x="3733800" y="2514600"/>
            <a:ext cx="381000" cy="0"/>
          </a:xfrm>
          <a:prstGeom prst="line">
            <a:avLst/>
          </a:prstGeom>
          <a:noFill/>
          <a:ln w="28575">
            <a:solidFill>
              <a:srgbClr val="FF3300"/>
            </a:solidFill>
            <a:miter lim="800000"/>
            <a:headEnd/>
            <a:tailEnd type="triangle" w="lg" len="lg"/>
          </a:ln>
        </p:spPr>
        <p:txBody>
          <a:bodyPr wrap="none"/>
          <a:lstStyle/>
          <a:p>
            <a:endParaRPr lang="en-US"/>
          </a:p>
        </p:txBody>
      </p:sp>
      <p:sp>
        <p:nvSpPr>
          <p:cNvPr id="188441" name="Line 25"/>
          <p:cNvSpPr>
            <a:spLocks noChangeShapeType="1"/>
          </p:cNvSpPr>
          <p:nvPr/>
        </p:nvSpPr>
        <p:spPr bwMode="auto">
          <a:xfrm flipV="1">
            <a:off x="5105400" y="1676400"/>
            <a:ext cx="76200" cy="381000"/>
          </a:xfrm>
          <a:prstGeom prst="line">
            <a:avLst/>
          </a:prstGeom>
          <a:noFill/>
          <a:ln w="28575">
            <a:solidFill>
              <a:srgbClr val="FF3300"/>
            </a:solidFill>
            <a:miter lim="800000"/>
            <a:headEnd/>
            <a:tailEnd type="triangle" w="lg" len="lg"/>
          </a:ln>
        </p:spPr>
        <p:txBody>
          <a:bodyPr wrap="none"/>
          <a:lstStyle/>
          <a:p>
            <a:endParaRPr lang="en-US"/>
          </a:p>
        </p:txBody>
      </p:sp>
      <p:sp>
        <p:nvSpPr>
          <p:cNvPr id="188442" name="Line 26"/>
          <p:cNvSpPr>
            <a:spLocks noChangeShapeType="1"/>
          </p:cNvSpPr>
          <p:nvPr/>
        </p:nvSpPr>
        <p:spPr bwMode="auto">
          <a:xfrm>
            <a:off x="5410200" y="1219200"/>
            <a:ext cx="381000" cy="76200"/>
          </a:xfrm>
          <a:prstGeom prst="line">
            <a:avLst/>
          </a:prstGeom>
          <a:noFill/>
          <a:ln w="28575">
            <a:solidFill>
              <a:srgbClr val="FF3300"/>
            </a:solidFill>
            <a:miter lim="800000"/>
            <a:headEnd/>
            <a:tailEnd type="triangle" w="lg" len="lg"/>
          </a:ln>
        </p:spPr>
        <p:txBody>
          <a:bodyPr wrap="none"/>
          <a:lstStyle/>
          <a:p>
            <a:endParaRPr lang="en-US"/>
          </a:p>
        </p:txBody>
      </p:sp>
      <p:sp>
        <p:nvSpPr>
          <p:cNvPr id="188443" name="Line 27"/>
          <p:cNvSpPr>
            <a:spLocks noChangeShapeType="1"/>
          </p:cNvSpPr>
          <p:nvPr/>
        </p:nvSpPr>
        <p:spPr bwMode="auto">
          <a:xfrm>
            <a:off x="6781800" y="1219200"/>
            <a:ext cx="228600" cy="228600"/>
          </a:xfrm>
          <a:prstGeom prst="line">
            <a:avLst/>
          </a:prstGeom>
          <a:noFill/>
          <a:ln w="28575">
            <a:solidFill>
              <a:srgbClr val="FF3300"/>
            </a:solidFill>
            <a:miter lim="800000"/>
            <a:headEnd/>
            <a:tailEnd type="triangle" w="lg" len="lg"/>
          </a:ln>
        </p:spPr>
        <p:txBody>
          <a:bodyPr wrap="none"/>
          <a:lstStyle/>
          <a:p>
            <a:endParaRPr lang="en-US"/>
          </a:p>
        </p:txBody>
      </p:sp>
      <p:sp>
        <p:nvSpPr>
          <p:cNvPr id="188444" name="Line 28"/>
          <p:cNvSpPr>
            <a:spLocks noChangeShapeType="1"/>
          </p:cNvSpPr>
          <p:nvPr/>
        </p:nvSpPr>
        <p:spPr bwMode="auto">
          <a:xfrm>
            <a:off x="7239000" y="1981200"/>
            <a:ext cx="152400" cy="304800"/>
          </a:xfrm>
          <a:prstGeom prst="line">
            <a:avLst/>
          </a:prstGeom>
          <a:noFill/>
          <a:ln w="28575">
            <a:solidFill>
              <a:srgbClr val="FF3300"/>
            </a:solidFill>
            <a:miter lim="800000"/>
            <a:headEnd/>
            <a:tailEnd type="triangle" w="lg" len="lg"/>
          </a:ln>
        </p:spPr>
        <p:txBody>
          <a:bodyPr wrap="none"/>
          <a:lstStyle/>
          <a:p>
            <a:endParaRPr lang="en-US"/>
          </a:p>
        </p:txBody>
      </p:sp>
      <p:sp>
        <p:nvSpPr>
          <p:cNvPr id="188445" name="Line 29"/>
          <p:cNvSpPr>
            <a:spLocks noChangeShapeType="1"/>
          </p:cNvSpPr>
          <p:nvPr/>
        </p:nvSpPr>
        <p:spPr bwMode="auto">
          <a:xfrm flipH="1">
            <a:off x="7010400" y="3124200"/>
            <a:ext cx="152400" cy="381000"/>
          </a:xfrm>
          <a:prstGeom prst="line">
            <a:avLst/>
          </a:prstGeom>
          <a:noFill/>
          <a:ln w="28575">
            <a:solidFill>
              <a:srgbClr val="FF3300"/>
            </a:solidFill>
            <a:miter lim="800000"/>
            <a:headEnd/>
            <a:tailEnd type="triangle" w="lg" len="lg"/>
          </a:ln>
        </p:spPr>
        <p:txBody>
          <a:bodyPr wrap="none"/>
          <a:lstStyle/>
          <a:p>
            <a:endParaRPr lang="en-US"/>
          </a:p>
        </p:txBody>
      </p:sp>
      <p:sp>
        <p:nvSpPr>
          <p:cNvPr id="188446" name="Line 30"/>
          <p:cNvSpPr>
            <a:spLocks noChangeShapeType="1"/>
          </p:cNvSpPr>
          <p:nvPr/>
        </p:nvSpPr>
        <p:spPr bwMode="auto">
          <a:xfrm flipH="1">
            <a:off x="5562600" y="4114800"/>
            <a:ext cx="457200" cy="0"/>
          </a:xfrm>
          <a:prstGeom prst="line">
            <a:avLst/>
          </a:prstGeom>
          <a:noFill/>
          <a:ln w="28575">
            <a:solidFill>
              <a:srgbClr val="FF3300"/>
            </a:solidFill>
            <a:miter lim="800000"/>
            <a:headEnd/>
            <a:tailEnd type="triangle" w="lg" len="lg"/>
          </a:ln>
        </p:spPr>
        <p:txBody>
          <a:bodyPr wrap="none"/>
          <a:lstStyle/>
          <a:p>
            <a:endParaRPr lang="en-US"/>
          </a:p>
        </p:txBody>
      </p:sp>
      <p:sp>
        <p:nvSpPr>
          <p:cNvPr id="188447" name="Line 31"/>
          <p:cNvSpPr>
            <a:spLocks noChangeShapeType="1"/>
          </p:cNvSpPr>
          <p:nvPr/>
        </p:nvSpPr>
        <p:spPr bwMode="auto">
          <a:xfrm flipH="1" flipV="1">
            <a:off x="5257800" y="3429000"/>
            <a:ext cx="76200" cy="304800"/>
          </a:xfrm>
          <a:prstGeom prst="line">
            <a:avLst/>
          </a:prstGeom>
          <a:noFill/>
          <a:ln w="28575">
            <a:solidFill>
              <a:srgbClr val="FF3300"/>
            </a:solidFill>
            <a:miter lim="800000"/>
            <a:headEnd/>
            <a:tailEnd type="triangle" w="lg" len="lg"/>
          </a:ln>
        </p:spPr>
        <p:txBody>
          <a:bodyPr wrap="none"/>
          <a:lstStyle/>
          <a:p>
            <a:endParaRPr lang="en-US"/>
          </a:p>
        </p:txBody>
      </p:sp>
      <p:sp>
        <p:nvSpPr>
          <p:cNvPr id="188448" name="Freeform 32"/>
          <p:cNvSpPr>
            <a:spLocks/>
          </p:cNvSpPr>
          <p:nvPr/>
        </p:nvSpPr>
        <p:spPr bwMode="auto">
          <a:xfrm>
            <a:off x="3643313" y="3038475"/>
            <a:ext cx="471487" cy="9525"/>
          </a:xfrm>
          <a:custGeom>
            <a:avLst/>
            <a:gdLst>
              <a:gd name="T0" fmla="*/ 2147483647 w 297"/>
              <a:gd name="T1" fmla="*/ 2147483647 h 6"/>
              <a:gd name="T2" fmla="*/ 0 w 297"/>
              <a:gd name="T3" fmla="*/ 0 h 6"/>
              <a:gd name="T4" fmla="*/ 0 60000 65536"/>
              <a:gd name="T5" fmla="*/ 0 60000 65536"/>
              <a:gd name="T6" fmla="*/ 0 w 297"/>
              <a:gd name="T7" fmla="*/ 0 h 6"/>
              <a:gd name="T8" fmla="*/ 297 w 297"/>
              <a:gd name="T9" fmla="*/ 6 h 6"/>
            </a:gdLst>
            <a:ahLst/>
            <a:cxnLst>
              <a:cxn ang="T4">
                <a:pos x="T0" y="T1"/>
              </a:cxn>
              <a:cxn ang="T5">
                <a:pos x="T2" y="T3"/>
              </a:cxn>
            </a:cxnLst>
            <a:rect l="T6" t="T7" r="T8" b="T9"/>
            <a:pathLst>
              <a:path w="297" h="6">
                <a:moveTo>
                  <a:pt x="297" y="6"/>
                </a:moveTo>
                <a:lnTo>
                  <a:pt x="0" y="0"/>
                </a:lnTo>
              </a:path>
            </a:pathLst>
          </a:custGeom>
          <a:noFill/>
          <a:ln w="28575">
            <a:solidFill>
              <a:srgbClr val="FF3300"/>
            </a:solidFill>
            <a:miter lim="800000"/>
            <a:headEnd/>
            <a:tailEnd type="triangle" w="lg" len="lg"/>
          </a:ln>
        </p:spPr>
        <p:txBody>
          <a:bodyPr wrap="none"/>
          <a:lstStyle/>
          <a:p>
            <a:endParaRPr lang="en-US"/>
          </a:p>
        </p:txBody>
      </p:sp>
      <p:sp>
        <p:nvSpPr>
          <p:cNvPr id="188449" name="Freeform 33"/>
          <p:cNvSpPr>
            <a:spLocks/>
          </p:cNvSpPr>
          <p:nvPr/>
        </p:nvSpPr>
        <p:spPr bwMode="auto">
          <a:xfrm>
            <a:off x="2963863" y="3352800"/>
            <a:ext cx="160337" cy="274638"/>
          </a:xfrm>
          <a:custGeom>
            <a:avLst/>
            <a:gdLst>
              <a:gd name="T0" fmla="*/ 2147483647 w 101"/>
              <a:gd name="T1" fmla="*/ 0 h 173"/>
              <a:gd name="T2" fmla="*/ 0 w 101"/>
              <a:gd name="T3" fmla="*/ 2147483647 h 173"/>
              <a:gd name="T4" fmla="*/ 0 60000 65536"/>
              <a:gd name="T5" fmla="*/ 0 60000 65536"/>
              <a:gd name="T6" fmla="*/ 0 w 101"/>
              <a:gd name="T7" fmla="*/ 0 h 173"/>
              <a:gd name="T8" fmla="*/ 101 w 101"/>
              <a:gd name="T9" fmla="*/ 173 h 173"/>
            </a:gdLst>
            <a:ahLst/>
            <a:cxnLst>
              <a:cxn ang="T4">
                <a:pos x="T0" y="T1"/>
              </a:cxn>
              <a:cxn ang="T5">
                <a:pos x="T2" y="T3"/>
              </a:cxn>
            </a:cxnLst>
            <a:rect l="T6" t="T7" r="T8" b="T9"/>
            <a:pathLst>
              <a:path w="101" h="173">
                <a:moveTo>
                  <a:pt x="101" y="0"/>
                </a:moveTo>
                <a:lnTo>
                  <a:pt x="0" y="173"/>
                </a:lnTo>
              </a:path>
            </a:pathLst>
          </a:custGeom>
          <a:noFill/>
          <a:ln w="28575">
            <a:solidFill>
              <a:srgbClr val="FF3300"/>
            </a:solidFill>
            <a:miter lim="800000"/>
            <a:headEnd/>
            <a:tailEnd type="triangle" w="lg" len="lg"/>
          </a:ln>
        </p:spPr>
        <p:txBody>
          <a:bodyPr wrap="none"/>
          <a:lstStyle/>
          <a:p>
            <a:endParaRPr lang="en-US"/>
          </a:p>
        </p:txBody>
      </p:sp>
      <p:sp>
        <p:nvSpPr>
          <p:cNvPr id="188450" name="Freeform 34"/>
          <p:cNvSpPr>
            <a:spLocks/>
          </p:cNvSpPr>
          <p:nvPr/>
        </p:nvSpPr>
        <p:spPr bwMode="auto">
          <a:xfrm>
            <a:off x="2065338" y="2773363"/>
            <a:ext cx="4940300" cy="1268412"/>
          </a:xfrm>
          <a:custGeom>
            <a:avLst/>
            <a:gdLst>
              <a:gd name="T0" fmla="*/ 2147483647 w 3112"/>
              <a:gd name="T1" fmla="*/ 0 h 799"/>
              <a:gd name="T2" fmla="*/ 2147483647 w 3112"/>
              <a:gd name="T3" fmla="*/ 2147483647 h 799"/>
              <a:gd name="T4" fmla="*/ 2147483647 w 3112"/>
              <a:gd name="T5" fmla="*/ 2147483647 h 799"/>
              <a:gd name="T6" fmla="*/ 2147483647 w 3112"/>
              <a:gd name="T7" fmla="*/ 2147483647 h 799"/>
              <a:gd name="T8" fmla="*/ 2147483647 w 3112"/>
              <a:gd name="T9" fmla="*/ 2147483647 h 799"/>
              <a:gd name="T10" fmla="*/ 2147483647 w 3112"/>
              <a:gd name="T11" fmla="*/ 2147483647 h 799"/>
              <a:gd name="T12" fmla="*/ 2147483647 w 3112"/>
              <a:gd name="T13" fmla="*/ 2147483647 h 799"/>
              <a:gd name="T14" fmla="*/ 2147483647 w 3112"/>
              <a:gd name="T15" fmla="*/ 2147483647 h 799"/>
              <a:gd name="T16" fmla="*/ 2147483647 w 3112"/>
              <a:gd name="T17" fmla="*/ 2147483647 h 799"/>
              <a:gd name="T18" fmla="*/ 2147483647 w 3112"/>
              <a:gd name="T19" fmla="*/ 2147483647 h 799"/>
              <a:gd name="T20" fmla="*/ 2147483647 w 3112"/>
              <a:gd name="T21" fmla="*/ 2147483647 h 799"/>
              <a:gd name="T22" fmla="*/ 2147483647 w 3112"/>
              <a:gd name="T23" fmla="*/ 2147483647 h 799"/>
              <a:gd name="T24" fmla="*/ 2147483647 w 3112"/>
              <a:gd name="T25" fmla="*/ 2147483647 h 799"/>
              <a:gd name="T26" fmla="*/ 2147483647 w 3112"/>
              <a:gd name="T27" fmla="*/ 2147483647 h 799"/>
              <a:gd name="T28" fmla="*/ 2147483647 w 3112"/>
              <a:gd name="T29" fmla="*/ 2147483647 h 799"/>
              <a:gd name="T30" fmla="*/ 2147483647 w 3112"/>
              <a:gd name="T31" fmla="*/ 2147483647 h 799"/>
              <a:gd name="T32" fmla="*/ 2147483647 w 3112"/>
              <a:gd name="T33" fmla="*/ 2147483647 h 799"/>
              <a:gd name="T34" fmla="*/ 2147483647 w 3112"/>
              <a:gd name="T35" fmla="*/ 2147483647 h 799"/>
              <a:gd name="T36" fmla="*/ 2147483647 w 3112"/>
              <a:gd name="T37" fmla="*/ 2147483647 h 799"/>
              <a:gd name="T38" fmla="*/ 2147483647 w 3112"/>
              <a:gd name="T39" fmla="*/ 2147483647 h 799"/>
              <a:gd name="T40" fmla="*/ 2147483647 w 3112"/>
              <a:gd name="T41" fmla="*/ 2147483647 h 799"/>
              <a:gd name="T42" fmla="*/ 2147483647 w 3112"/>
              <a:gd name="T43" fmla="*/ 2147483647 h 799"/>
              <a:gd name="T44" fmla="*/ 2147483647 w 3112"/>
              <a:gd name="T45" fmla="*/ 2147483647 h 799"/>
              <a:gd name="T46" fmla="*/ 2147483647 w 3112"/>
              <a:gd name="T47" fmla="*/ 2147483647 h 799"/>
              <a:gd name="T48" fmla="*/ 2147483647 w 3112"/>
              <a:gd name="T49" fmla="*/ 2147483647 h 799"/>
              <a:gd name="T50" fmla="*/ 2147483647 w 3112"/>
              <a:gd name="T51" fmla="*/ 2147483647 h 799"/>
              <a:gd name="T52" fmla="*/ 2147483647 w 3112"/>
              <a:gd name="T53" fmla="*/ 2147483647 h 799"/>
              <a:gd name="T54" fmla="*/ 2147483647 w 3112"/>
              <a:gd name="T55" fmla="*/ 2147483647 h 799"/>
              <a:gd name="T56" fmla="*/ 2147483647 w 3112"/>
              <a:gd name="T57" fmla="*/ 2147483647 h 799"/>
              <a:gd name="T58" fmla="*/ 2147483647 w 3112"/>
              <a:gd name="T59" fmla="*/ 2147483647 h 799"/>
              <a:gd name="T60" fmla="*/ 0 w 3112"/>
              <a:gd name="T61" fmla="*/ 2147483647 h 79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12"/>
              <a:gd name="T94" fmla="*/ 0 h 799"/>
              <a:gd name="T95" fmla="*/ 3112 w 3112"/>
              <a:gd name="T96" fmla="*/ 799 h 79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12" h="799">
                <a:moveTo>
                  <a:pt x="3112" y="0"/>
                </a:moveTo>
                <a:lnTo>
                  <a:pt x="3065" y="102"/>
                </a:lnTo>
                <a:lnTo>
                  <a:pt x="3038" y="195"/>
                </a:lnTo>
                <a:lnTo>
                  <a:pt x="2954" y="306"/>
                </a:lnTo>
                <a:lnTo>
                  <a:pt x="2889" y="436"/>
                </a:lnTo>
                <a:lnTo>
                  <a:pt x="2796" y="557"/>
                </a:lnTo>
                <a:lnTo>
                  <a:pt x="2685" y="641"/>
                </a:lnTo>
                <a:lnTo>
                  <a:pt x="2573" y="687"/>
                </a:lnTo>
                <a:lnTo>
                  <a:pt x="2387" y="734"/>
                </a:lnTo>
                <a:lnTo>
                  <a:pt x="2220" y="780"/>
                </a:lnTo>
                <a:lnTo>
                  <a:pt x="2081" y="799"/>
                </a:lnTo>
                <a:lnTo>
                  <a:pt x="1923" y="715"/>
                </a:lnTo>
                <a:lnTo>
                  <a:pt x="1858" y="668"/>
                </a:lnTo>
                <a:lnTo>
                  <a:pt x="1904" y="566"/>
                </a:lnTo>
                <a:lnTo>
                  <a:pt x="1895" y="408"/>
                </a:lnTo>
                <a:lnTo>
                  <a:pt x="1848" y="288"/>
                </a:lnTo>
                <a:lnTo>
                  <a:pt x="1783" y="185"/>
                </a:lnTo>
                <a:lnTo>
                  <a:pt x="1690" y="65"/>
                </a:lnTo>
                <a:lnTo>
                  <a:pt x="1477" y="18"/>
                </a:lnTo>
                <a:lnTo>
                  <a:pt x="1291" y="55"/>
                </a:lnTo>
                <a:lnTo>
                  <a:pt x="1114" y="65"/>
                </a:lnTo>
                <a:lnTo>
                  <a:pt x="929" y="55"/>
                </a:lnTo>
                <a:lnTo>
                  <a:pt x="752" y="18"/>
                </a:lnTo>
                <a:lnTo>
                  <a:pt x="650" y="27"/>
                </a:lnTo>
                <a:lnTo>
                  <a:pt x="585" y="130"/>
                </a:lnTo>
                <a:lnTo>
                  <a:pt x="557" y="269"/>
                </a:lnTo>
                <a:lnTo>
                  <a:pt x="455" y="408"/>
                </a:lnTo>
                <a:lnTo>
                  <a:pt x="371" y="511"/>
                </a:lnTo>
                <a:lnTo>
                  <a:pt x="316" y="585"/>
                </a:lnTo>
                <a:lnTo>
                  <a:pt x="176" y="650"/>
                </a:lnTo>
                <a:lnTo>
                  <a:pt x="0" y="687"/>
                </a:lnTo>
              </a:path>
            </a:pathLst>
          </a:custGeom>
          <a:noFill/>
          <a:ln w="28575">
            <a:solidFill>
              <a:schemeClr val="tx1"/>
            </a:solidFill>
            <a:miter lim="800000"/>
            <a:headEnd/>
            <a:tailEnd/>
          </a:ln>
        </p:spPr>
        <p:txBody>
          <a:bodyPr wrap="none"/>
          <a:lstStyle/>
          <a:p>
            <a:endParaRPr lang="en-US"/>
          </a:p>
        </p:txBody>
      </p:sp>
      <p:sp>
        <p:nvSpPr>
          <p:cNvPr id="188451" name="Freeform 35"/>
          <p:cNvSpPr>
            <a:spLocks/>
          </p:cNvSpPr>
          <p:nvPr/>
        </p:nvSpPr>
        <p:spPr bwMode="auto">
          <a:xfrm>
            <a:off x="2209800" y="3962400"/>
            <a:ext cx="312738" cy="76200"/>
          </a:xfrm>
          <a:custGeom>
            <a:avLst/>
            <a:gdLst>
              <a:gd name="T0" fmla="*/ 2147483647 w 101"/>
              <a:gd name="T1" fmla="*/ 0 h 173"/>
              <a:gd name="T2" fmla="*/ 0 w 101"/>
              <a:gd name="T3" fmla="*/ 2147483647 h 173"/>
              <a:gd name="T4" fmla="*/ 0 60000 65536"/>
              <a:gd name="T5" fmla="*/ 0 60000 65536"/>
              <a:gd name="T6" fmla="*/ 0 w 101"/>
              <a:gd name="T7" fmla="*/ 0 h 173"/>
              <a:gd name="T8" fmla="*/ 101 w 101"/>
              <a:gd name="T9" fmla="*/ 173 h 173"/>
            </a:gdLst>
            <a:ahLst/>
            <a:cxnLst>
              <a:cxn ang="T4">
                <a:pos x="T0" y="T1"/>
              </a:cxn>
              <a:cxn ang="T5">
                <a:pos x="T2" y="T3"/>
              </a:cxn>
            </a:cxnLst>
            <a:rect l="T6" t="T7" r="T8" b="T9"/>
            <a:pathLst>
              <a:path w="101" h="173">
                <a:moveTo>
                  <a:pt x="101" y="0"/>
                </a:moveTo>
                <a:lnTo>
                  <a:pt x="0" y="173"/>
                </a:lnTo>
              </a:path>
            </a:pathLst>
          </a:custGeom>
          <a:noFill/>
          <a:ln w="28575">
            <a:solidFill>
              <a:srgbClr val="FF3300"/>
            </a:solidFill>
            <a:miter lim="800000"/>
            <a:headEnd/>
            <a:tailEnd type="triangle" w="lg" len="lg"/>
          </a:ln>
        </p:spPr>
        <p:txBody>
          <a:bodyPr wrap="none"/>
          <a:lstStyle/>
          <a:p>
            <a:endParaRPr lang="en-US"/>
          </a:p>
        </p:txBody>
      </p:sp>
      <p:sp>
        <p:nvSpPr>
          <p:cNvPr id="194581" name="Slide Number Placeholder 35"/>
          <p:cNvSpPr>
            <a:spLocks noGrp="1"/>
          </p:cNvSpPr>
          <p:nvPr>
            <p:ph type="sldNum" sz="quarter" idx="12"/>
          </p:nvPr>
        </p:nvSpPr>
        <p:spPr>
          <a:noFill/>
        </p:spPr>
        <p:txBody>
          <a:bodyPr/>
          <a:lstStyle/>
          <a:p>
            <a:fld id="{0F2F626A-0DAD-4C7E-B45E-613C229EB1CC}" type="slidenum">
              <a:rPr lang="en-US" smtClean="0"/>
              <a:pPr/>
              <a:t>152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88418"/>
                                        </p:tgtEl>
                                        <p:attrNameLst>
                                          <p:attrName>style.visibility</p:attrName>
                                        </p:attrNameLst>
                                      </p:cBhvr>
                                      <p:to>
                                        <p:strVal val="visible"/>
                                      </p:to>
                                    </p:set>
                                    <p:anim calcmode="lin" valueType="num">
                                      <p:cBhvr additive="base">
                                        <p:cTn id="12" dur="500" fill="hold"/>
                                        <p:tgtEl>
                                          <p:spTgt spid="188418"/>
                                        </p:tgtEl>
                                        <p:attrNameLst>
                                          <p:attrName>ppt_x</p:attrName>
                                        </p:attrNameLst>
                                      </p:cBhvr>
                                      <p:tavLst>
                                        <p:tav tm="0">
                                          <p:val>
                                            <p:strVal val="0-#ppt_w/2"/>
                                          </p:val>
                                        </p:tav>
                                        <p:tav tm="100000">
                                          <p:val>
                                            <p:strVal val="#ppt_x"/>
                                          </p:val>
                                        </p:tav>
                                      </p:tavLst>
                                    </p:anim>
                                    <p:anim calcmode="lin" valueType="num">
                                      <p:cBhvr additive="base">
                                        <p:cTn id="13" dur="500" fill="hold"/>
                                        <p:tgtEl>
                                          <p:spTgt spid="18841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8437"/>
                                        </p:tgtEl>
                                        <p:attrNameLst>
                                          <p:attrName>style.visibility</p:attrName>
                                        </p:attrNameLst>
                                      </p:cBhvr>
                                      <p:to>
                                        <p:strVal val="visible"/>
                                      </p:to>
                                    </p:set>
                                    <p:animEffect transition="in" filter="wipe(left)">
                                      <p:cBhvr>
                                        <p:cTn id="18" dur="1000"/>
                                        <p:tgtEl>
                                          <p:spTgt spid="188437"/>
                                        </p:tgtEl>
                                      </p:cBhvr>
                                    </p:animEffect>
                                  </p:childTnLst>
                                </p:cTn>
                              </p:par>
                            </p:childTnLst>
                          </p:cTn>
                        </p:par>
                        <p:par>
                          <p:cTn id="19" fill="hold">
                            <p:stCondLst>
                              <p:cond delay="1000"/>
                            </p:stCondLst>
                            <p:childTnLst>
                              <p:par>
                                <p:cTn id="20" presetID="22" presetClass="entr" presetSubtype="2" fill="hold" grpId="0" nodeType="afterEffect">
                                  <p:stCondLst>
                                    <p:cond delay="0"/>
                                  </p:stCondLst>
                                  <p:childTnLst>
                                    <p:set>
                                      <p:cBhvr>
                                        <p:cTn id="21" dur="1" fill="hold">
                                          <p:stCondLst>
                                            <p:cond delay="0"/>
                                          </p:stCondLst>
                                        </p:cTn>
                                        <p:tgtEl>
                                          <p:spTgt spid="188450"/>
                                        </p:tgtEl>
                                        <p:attrNameLst>
                                          <p:attrName>style.visibility</p:attrName>
                                        </p:attrNameLst>
                                      </p:cBhvr>
                                      <p:to>
                                        <p:strVal val="visible"/>
                                      </p:to>
                                    </p:set>
                                    <p:animEffect transition="in" filter="wipe(right)">
                                      <p:cBhvr>
                                        <p:cTn id="22" dur="1000"/>
                                        <p:tgtEl>
                                          <p:spTgt spid="188450"/>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88438"/>
                                        </p:tgtEl>
                                        <p:attrNameLst>
                                          <p:attrName>style.visibility</p:attrName>
                                        </p:attrNameLst>
                                      </p:cBhvr>
                                      <p:to>
                                        <p:strVal val="visible"/>
                                      </p:to>
                                    </p:set>
                                    <p:animEffect transition="in" filter="wipe(left)">
                                      <p:cBhvr>
                                        <p:cTn id="26" dur="500"/>
                                        <p:tgtEl>
                                          <p:spTgt spid="188438"/>
                                        </p:tgtEl>
                                      </p:cBhvr>
                                    </p:animEffect>
                                  </p:childTnLst>
                                </p:cTn>
                              </p:par>
                            </p:childTnLst>
                          </p:cTn>
                        </p:par>
                        <p:par>
                          <p:cTn id="27" fill="hold">
                            <p:stCondLst>
                              <p:cond delay="2500"/>
                            </p:stCondLst>
                            <p:childTnLst>
                              <p:par>
                                <p:cTn id="28" presetID="22" presetClass="entr" presetSubtype="1" fill="hold" grpId="0" nodeType="afterEffect">
                                  <p:stCondLst>
                                    <p:cond delay="0"/>
                                  </p:stCondLst>
                                  <p:childTnLst>
                                    <p:set>
                                      <p:cBhvr>
                                        <p:cTn id="29" dur="1" fill="hold">
                                          <p:stCondLst>
                                            <p:cond delay="0"/>
                                          </p:stCondLst>
                                        </p:cTn>
                                        <p:tgtEl>
                                          <p:spTgt spid="188439"/>
                                        </p:tgtEl>
                                        <p:attrNameLst>
                                          <p:attrName>style.visibility</p:attrName>
                                        </p:attrNameLst>
                                      </p:cBhvr>
                                      <p:to>
                                        <p:strVal val="visible"/>
                                      </p:to>
                                    </p:set>
                                    <p:animEffect transition="in" filter="wipe(up)">
                                      <p:cBhvr>
                                        <p:cTn id="30" dur="500"/>
                                        <p:tgtEl>
                                          <p:spTgt spid="188439"/>
                                        </p:tgtEl>
                                      </p:cBhvr>
                                    </p:animEffec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188440"/>
                                        </p:tgtEl>
                                        <p:attrNameLst>
                                          <p:attrName>style.visibility</p:attrName>
                                        </p:attrNameLst>
                                      </p:cBhvr>
                                      <p:to>
                                        <p:strVal val="visible"/>
                                      </p:to>
                                    </p:set>
                                    <p:animEffect transition="in" filter="wipe(left)">
                                      <p:cBhvr>
                                        <p:cTn id="34" dur="500"/>
                                        <p:tgtEl>
                                          <p:spTgt spid="188440"/>
                                        </p:tgtEl>
                                      </p:cBhvr>
                                    </p:animEffect>
                                  </p:childTnLst>
                                </p:cTn>
                              </p:par>
                            </p:childTnLst>
                          </p:cTn>
                        </p:par>
                        <p:par>
                          <p:cTn id="35" fill="hold">
                            <p:stCondLst>
                              <p:cond delay="3500"/>
                            </p:stCondLst>
                            <p:childTnLst>
                              <p:par>
                                <p:cTn id="36" presetID="22" presetClass="entr" presetSubtype="4" fill="hold" grpId="0" nodeType="afterEffect">
                                  <p:stCondLst>
                                    <p:cond delay="0"/>
                                  </p:stCondLst>
                                  <p:childTnLst>
                                    <p:set>
                                      <p:cBhvr>
                                        <p:cTn id="37" dur="1" fill="hold">
                                          <p:stCondLst>
                                            <p:cond delay="0"/>
                                          </p:stCondLst>
                                        </p:cTn>
                                        <p:tgtEl>
                                          <p:spTgt spid="188441"/>
                                        </p:tgtEl>
                                        <p:attrNameLst>
                                          <p:attrName>style.visibility</p:attrName>
                                        </p:attrNameLst>
                                      </p:cBhvr>
                                      <p:to>
                                        <p:strVal val="visible"/>
                                      </p:to>
                                    </p:set>
                                    <p:animEffect transition="in" filter="wipe(down)">
                                      <p:cBhvr>
                                        <p:cTn id="38" dur="500"/>
                                        <p:tgtEl>
                                          <p:spTgt spid="188441"/>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88442"/>
                                        </p:tgtEl>
                                        <p:attrNameLst>
                                          <p:attrName>style.visibility</p:attrName>
                                        </p:attrNameLst>
                                      </p:cBhvr>
                                      <p:to>
                                        <p:strVal val="visible"/>
                                      </p:to>
                                    </p:set>
                                    <p:animEffect transition="in" filter="wipe(left)">
                                      <p:cBhvr>
                                        <p:cTn id="42" dur="500"/>
                                        <p:tgtEl>
                                          <p:spTgt spid="188442"/>
                                        </p:tgtEl>
                                      </p:cBhvr>
                                    </p:animEffect>
                                  </p:childTnLst>
                                </p:cTn>
                              </p:par>
                            </p:childTnLst>
                          </p:cTn>
                        </p:par>
                        <p:par>
                          <p:cTn id="43" fill="hold">
                            <p:stCondLst>
                              <p:cond delay="4500"/>
                            </p:stCondLst>
                            <p:childTnLst>
                              <p:par>
                                <p:cTn id="44" presetID="22" presetClass="entr" presetSubtype="8" fill="hold" grpId="0" nodeType="afterEffect">
                                  <p:stCondLst>
                                    <p:cond delay="0"/>
                                  </p:stCondLst>
                                  <p:childTnLst>
                                    <p:set>
                                      <p:cBhvr>
                                        <p:cTn id="45" dur="1" fill="hold">
                                          <p:stCondLst>
                                            <p:cond delay="0"/>
                                          </p:stCondLst>
                                        </p:cTn>
                                        <p:tgtEl>
                                          <p:spTgt spid="188443"/>
                                        </p:tgtEl>
                                        <p:attrNameLst>
                                          <p:attrName>style.visibility</p:attrName>
                                        </p:attrNameLst>
                                      </p:cBhvr>
                                      <p:to>
                                        <p:strVal val="visible"/>
                                      </p:to>
                                    </p:set>
                                    <p:animEffect transition="in" filter="wipe(left)">
                                      <p:cBhvr>
                                        <p:cTn id="46" dur="500"/>
                                        <p:tgtEl>
                                          <p:spTgt spid="188443"/>
                                        </p:tgtEl>
                                      </p:cBhvr>
                                    </p:animEffect>
                                  </p:childTnLst>
                                </p:cTn>
                              </p:par>
                            </p:childTnLst>
                          </p:cTn>
                        </p:par>
                        <p:par>
                          <p:cTn id="47" fill="hold">
                            <p:stCondLst>
                              <p:cond delay="5000"/>
                            </p:stCondLst>
                            <p:childTnLst>
                              <p:par>
                                <p:cTn id="48" presetID="22" presetClass="entr" presetSubtype="1" fill="hold" grpId="0" nodeType="afterEffect">
                                  <p:stCondLst>
                                    <p:cond delay="0"/>
                                  </p:stCondLst>
                                  <p:childTnLst>
                                    <p:set>
                                      <p:cBhvr>
                                        <p:cTn id="49" dur="1" fill="hold">
                                          <p:stCondLst>
                                            <p:cond delay="0"/>
                                          </p:stCondLst>
                                        </p:cTn>
                                        <p:tgtEl>
                                          <p:spTgt spid="188444"/>
                                        </p:tgtEl>
                                        <p:attrNameLst>
                                          <p:attrName>style.visibility</p:attrName>
                                        </p:attrNameLst>
                                      </p:cBhvr>
                                      <p:to>
                                        <p:strVal val="visible"/>
                                      </p:to>
                                    </p:set>
                                    <p:animEffect transition="in" filter="wipe(up)">
                                      <p:cBhvr>
                                        <p:cTn id="50" dur="500"/>
                                        <p:tgtEl>
                                          <p:spTgt spid="188444"/>
                                        </p:tgtEl>
                                      </p:cBhvr>
                                    </p:animEffect>
                                  </p:childTnLst>
                                </p:cTn>
                              </p:par>
                            </p:childTnLst>
                          </p:cTn>
                        </p:par>
                        <p:par>
                          <p:cTn id="51" fill="hold">
                            <p:stCondLst>
                              <p:cond delay="5500"/>
                            </p:stCondLst>
                            <p:childTnLst>
                              <p:par>
                                <p:cTn id="52" presetID="22" presetClass="entr" presetSubtype="1" fill="hold" grpId="0" nodeType="afterEffect">
                                  <p:stCondLst>
                                    <p:cond delay="0"/>
                                  </p:stCondLst>
                                  <p:childTnLst>
                                    <p:set>
                                      <p:cBhvr>
                                        <p:cTn id="53" dur="1" fill="hold">
                                          <p:stCondLst>
                                            <p:cond delay="0"/>
                                          </p:stCondLst>
                                        </p:cTn>
                                        <p:tgtEl>
                                          <p:spTgt spid="188445"/>
                                        </p:tgtEl>
                                        <p:attrNameLst>
                                          <p:attrName>style.visibility</p:attrName>
                                        </p:attrNameLst>
                                      </p:cBhvr>
                                      <p:to>
                                        <p:strVal val="visible"/>
                                      </p:to>
                                    </p:set>
                                    <p:animEffect transition="in" filter="wipe(up)">
                                      <p:cBhvr>
                                        <p:cTn id="54" dur="500"/>
                                        <p:tgtEl>
                                          <p:spTgt spid="188445"/>
                                        </p:tgtEl>
                                      </p:cBhvr>
                                    </p:animEffect>
                                  </p:childTnLst>
                                </p:cTn>
                              </p:par>
                            </p:childTnLst>
                          </p:cTn>
                        </p:par>
                        <p:par>
                          <p:cTn id="55" fill="hold">
                            <p:stCondLst>
                              <p:cond delay="6000"/>
                            </p:stCondLst>
                            <p:childTnLst>
                              <p:par>
                                <p:cTn id="56" presetID="22" presetClass="entr" presetSubtype="2" fill="hold" grpId="0" nodeType="afterEffect">
                                  <p:stCondLst>
                                    <p:cond delay="0"/>
                                  </p:stCondLst>
                                  <p:childTnLst>
                                    <p:set>
                                      <p:cBhvr>
                                        <p:cTn id="57" dur="1" fill="hold">
                                          <p:stCondLst>
                                            <p:cond delay="0"/>
                                          </p:stCondLst>
                                        </p:cTn>
                                        <p:tgtEl>
                                          <p:spTgt spid="188446"/>
                                        </p:tgtEl>
                                        <p:attrNameLst>
                                          <p:attrName>style.visibility</p:attrName>
                                        </p:attrNameLst>
                                      </p:cBhvr>
                                      <p:to>
                                        <p:strVal val="visible"/>
                                      </p:to>
                                    </p:set>
                                    <p:animEffect transition="in" filter="wipe(right)">
                                      <p:cBhvr>
                                        <p:cTn id="58" dur="500"/>
                                        <p:tgtEl>
                                          <p:spTgt spid="188446"/>
                                        </p:tgtEl>
                                      </p:cBhvr>
                                    </p:animEffect>
                                  </p:childTnLst>
                                </p:cTn>
                              </p:par>
                            </p:childTnLst>
                          </p:cTn>
                        </p:par>
                        <p:par>
                          <p:cTn id="59" fill="hold">
                            <p:stCondLst>
                              <p:cond delay="6500"/>
                            </p:stCondLst>
                            <p:childTnLst>
                              <p:par>
                                <p:cTn id="60" presetID="22" presetClass="entr" presetSubtype="4" fill="hold" grpId="0" nodeType="afterEffect">
                                  <p:stCondLst>
                                    <p:cond delay="0"/>
                                  </p:stCondLst>
                                  <p:childTnLst>
                                    <p:set>
                                      <p:cBhvr>
                                        <p:cTn id="61" dur="1" fill="hold">
                                          <p:stCondLst>
                                            <p:cond delay="0"/>
                                          </p:stCondLst>
                                        </p:cTn>
                                        <p:tgtEl>
                                          <p:spTgt spid="188447"/>
                                        </p:tgtEl>
                                        <p:attrNameLst>
                                          <p:attrName>style.visibility</p:attrName>
                                        </p:attrNameLst>
                                      </p:cBhvr>
                                      <p:to>
                                        <p:strVal val="visible"/>
                                      </p:to>
                                    </p:set>
                                    <p:animEffect transition="in" filter="wipe(down)">
                                      <p:cBhvr>
                                        <p:cTn id="62" dur="500"/>
                                        <p:tgtEl>
                                          <p:spTgt spid="188447"/>
                                        </p:tgtEl>
                                      </p:cBhvr>
                                    </p:animEffect>
                                  </p:childTnLst>
                                </p:cTn>
                              </p:par>
                            </p:childTnLst>
                          </p:cTn>
                        </p:par>
                        <p:par>
                          <p:cTn id="63" fill="hold">
                            <p:stCondLst>
                              <p:cond delay="7000"/>
                            </p:stCondLst>
                            <p:childTnLst>
                              <p:par>
                                <p:cTn id="64" presetID="22" presetClass="entr" presetSubtype="2" fill="hold" grpId="0" nodeType="afterEffect">
                                  <p:stCondLst>
                                    <p:cond delay="0"/>
                                  </p:stCondLst>
                                  <p:childTnLst>
                                    <p:set>
                                      <p:cBhvr>
                                        <p:cTn id="65" dur="1" fill="hold">
                                          <p:stCondLst>
                                            <p:cond delay="0"/>
                                          </p:stCondLst>
                                        </p:cTn>
                                        <p:tgtEl>
                                          <p:spTgt spid="188448"/>
                                        </p:tgtEl>
                                        <p:attrNameLst>
                                          <p:attrName>style.visibility</p:attrName>
                                        </p:attrNameLst>
                                      </p:cBhvr>
                                      <p:to>
                                        <p:strVal val="visible"/>
                                      </p:to>
                                    </p:set>
                                    <p:animEffect transition="in" filter="wipe(right)">
                                      <p:cBhvr>
                                        <p:cTn id="66" dur="500"/>
                                        <p:tgtEl>
                                          <p:spTgt spid="188448"/>
                                        </p:tgtEl>
                                      </p:cBhvr>
                                    </p:animEffect>
                                  </p:childTnLst>
                                </p:cTn>
                              </p:par>
                            </p:childTnLst>
                          </p:cTn>
                        </p:par>
                        <p:par>
                          <p:cTn id="67" fill="hold">
                            <p:stCondLst>
                              <p:cond delay="7500"/>
                            </p:stCondLst>
                            <p:childTnLst>
                              <p:par>
                                <p:cTn id="68" presetID="22" presetClass="entr" presetSubtype="1" fill="hold" grpId="0" nodeType="afterEffect">
                                  <p:stCondLst>
                                    <p:cond delay="0"/>
                                  </p:stCondLst>
                                  <p:childTnLst>
                                    <p:set>
                                      <p:cBhvr>
                                        <p:cTn id="69" dur="1" fill="hold">
                                          <p:stCondLst>
                                            <p:cond delay="0"/>
                                          </p:stCondLst>
                                        </p:cTn>
                                        <p:tgtEl>
                                          <p:spTgt spid="188449"/>
                                        </p:tgtEl>
                                        <p:attrNameLst>
                                          <p:attrName>style.visibility</p:attrName>
                                        </p:attrNameLst>
                                      </p:cBhvr>
                                      <p:to>
                                        <p:strVal val="visible"/>
                                      </p:to>
                                    </p:set>
                                    <p:animEffect transition="in" filter="wipe(up)">
                                      <p:cBhvr>
                                        <p:cTn id="70" dur="500"/>
                                        <p:tgtEl>
                                          <p:spTgt spid="188449"/>
                                        </p:tgtEl>
                                      </p:cBhvr>
                                    </p:animEffect>
                                  </p:childTnLst>
                                </p:cTn>
                              </p:par>
                            </p:childTnLst>
                          </p:cTn>
                        </p:par>
                        <p:par>
                          <p:cTn id="71" fill="hold">
                            <p:stCondLst>
                              <p:cond delay="8000"/>
                            </p:stCondLst>
                            <p:childTnLst>
                              <p:par>
                                <p:cTn id="72" presetID="22" presetClass="entr" presetSubtype="2" fill="hold" grpId="0" nodeType="afterEffect">
                                  <p:stCondLst>
                                    <p:cond delay="0"/>
                                  </p:stCondLst>
                                  <p:childTnLst>
                                    <p:set>
                                      <p:cBhvr>
                                        <p:cTn id="73" dur="1" fill="hold">
                                          <p:stCondLst>
                                            <p:cond delay="0"/>
                                          </p:stCondLst>
                                        </p:cTn>
                                        <p:tgtEl>
                                          <p:spTgt spid="188451"/>
                                        </p:tgtEl>
                                        <p:attrNameLst>
                                          <p:attrName>style.visibility</p:attrName>
                                        </p:attrNameLst>
                                      </p:cBhvr>
                                      <p:to>
                                        <p:strVal val="visible"/>
                                      </p:to>
                                    </p:set>
                                    <p:animEffect transition="in" filter="wipe(right)">
                                      <p:cBhvr>
                                        <p:cTn id="74" dur="500"/>
                                        <p:tgtEl>
                                          <p:spTgt spid="188451"/>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8420"/>
                                        </p:tgtEl>
                                        <p:attrNameLst>
                                          <p:attrName>style.visibility</p:attrName>
                                        </p:attrNameLst>
                                      </p:cBhvr>
                                      <p:to>
                                        <p:strVal val="visible"/>
                                      </p:to>
                                    </p:set>
                                    <p:anim calcmode="lin" valueType="num">
                                      <p:cBhvr additive="base">
                                        <p:cTn id="79" dur="500" fill="hold"/>
                                        <p:tgtEl>
                                          <p:spTgt spid="188420"/>
                                        </p:tgtEl>
                                        <p:attrNameLst>
                                          <p:attrName>ppt_x</p:attrName>
                                        </p:attrNameLst>
                                      </p:cBhvr>
                                      <p:tavLst>
                                        <p:tav tm="0">
                                          <p:val>
                                            <p:strVal val="#ppt_x"/>
                                          </p:val>
                                        </p:tav>
                                        <p:tav tm="100000">
                                          <p:val>
                                            <p:strVal val="#ppt_x"/>
                                          </p:val>
                                        </p:tav>
                                      </p:tavLst>
                                    </p:anim>
                                    <p:anim calcmode="lin" valueType="num">
                                      <p:cBhvr additive="base">
                                        <p:cTn id="80" dur="500" fill="hold"/>
                                        <p:tgtEl>
                                          <p:spTgt spid="1884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p:bldP spid="188420" grpId="0"/>
      <p:bldP spid="188437" grpId="0" animBg="1"/>
      <p:bldP spid="188438" grpId="0" animBg="1"/>
      <p:bldP spid="188439" grpId="0" animBg="1"/>
      <p:bldP spid="188440" grpId="0" animBg="1"/>
      <p:bldP spid="188441" grpId="0" animBg="1"/>
      <p:bldP spid="188442" grpId="0" animBg="1"/>
      <p:bldP spid="188443" grpId="0" animBg="1"/>
      <p:bldP spid="188444" grpId="0" animBg="1"/>
      <p:bldP spid="188445" grpId="0" animBg="1"/>
      <p:bldP spid="188446" grpId="0" animBg="1"/>
      <p:bldP spid="188447" grpId="0" animBg="1"/>
      <p:bldP spid="188448" grpId="0" animBg="1"/>
      <p:bldP spid="188449" grpId="0" animBg="1"/>
      <p:bldP spid="188450" grpId="0" animBg="1"/>
      <p:bldP spid="188451"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ChangeArrowheads="1"/>
          </p:cNvSpPr>
          <p:nvPr/>
        </p:nvSpPr>
        <p:spPr bwMode="auto">
          <a:xfrm>
            <a:off x="457200" y="3581400"/>
            <a:ext cx="8077200" cy="604838"/>
          </a:xfrm>
          <a:prstGeom prst="rect">
            <a:avLst/>
          </a:prstGeom>
          <a:noFill/>
          <a:ln w="12700">
            <a:noFill/>
            <a:miter lim="800000"/>
            <a:headEnd type="none" w="sm" len="sm"/>
            <a:tailEnd type="none" w="sm" len="sm"/>
          </a:ln>
          <a:effectLst/>
        </p:spPr>
        <p:txBody>
          <a:bodyPr>
            <a:spAutoFit/>
          </a:bodyPr>
          <a:lstStyle/>
          <a:p>
            <a:pPr>
              <a:lnSpc>
                <a:spcPct val="120000"/>
              </a:lnSpc>
              <a:spcBef>
                <a:spcPct val="50000"/>
              </a:spcBef>
              <a:buClr>
                <a:schemeClr val="hlink"/>
              </a:buClr>
              <a:buSzPct val="70000"/>
              <a:buFont typeface="Wingdings" pitchFamily="2" charset="2"/>
              <a:buNone/>
              <a:defRPr/>
            </a:pPr>
            <a:r>
              <a:rPr lang="en-US">
                <a:effectLst>
                  <a:outerShdw blurRad="38100" dist="38100" dir="2700000" algn="tl">
                    <a:srgbClr val="000000"/>
                  </a:outerShdw>
                </a:effectLst>
                <a:latin typeface="Times New Roman" pitchFamily="18" charset="0"/>
                <a:cs typeface="Arial" pitchFamily="34" charset="0"/>
              </a:rPr>
              <a:t>Euler modeled this problem using the multigraph: </a:t>
            </a:r>
          </a:p>
        </p:txBody>
      </p:sp>
      <p:sp>
        <p:nvSpPr>
          <p:cNvPr id="189443" name="Text Box 3"/>
          <p:cNvSpPr txBox="1">
            <a:spLocks noChangeAspect="1" noChangeArrowheads="1"/>
          </p:cNvSpPr>
          <p:nvPr/>
        </p:nvSpPr>
        <p:spPr bwMode="auto">
          <a:xfrm>
            <a:off x="5638800" y="5545138"/>
            <a:ext cx="4381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A</a:t>
            </a:r>
            <a:endParaRPr lang="en-US" sz="2400" b="1">
              <a:solidFill>
                <a:schemeClr val="hlink"/>
              </a:solidFill>
              <a:cs typeface="Arial" charset="0"/>
            </a:endParaRPr>
          </a:p>
        </p:txBody>
      </p:sp>
      <p:sp>
        <p:nvSpPr>
          <p:cNvPr id="189444" name="Oval 4"/>
          <p:cNvSpPr>
            <a:spLocks noChangeAspect="1" noChangeArrowheads="1"/>
          </p:cNvSpPr>
          <p:nvPr/>
        </p:nvSpPr>
        <p:spPr bwMode="auto">
          <a:xfrm>
            <a:off x="6248400" y="4630738"/>
            <a:ext cx="204788" cy="206375"/>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solidFill>
                <a:srgbClr val="990033"/>
              </a:solidFill>
              <a:cs typeface="Arial" charset="0"/>
            </a:endParaRPr>
          </a:p>
        </p:txBody>
      </p:sp>
      <p:sp>
        <p:nvSpPr>
          <p:cNvPr id="189445" name="Oval 5"/>
          <p:cNvSpPr>
            <a:spLocks noChangeAspect="1" noChangeArrowheads="1"/>
          </p:cNvSpPr>
          <p:nvPr/>
        </p:nvSpPr>
        <p:spPr bwMode="auto">
          <a:xfrm rot="1248377" flipV="1">
            <a:off x="6172200" y="6611938"/>
            <a:ext cx="230188" cy="246062"/>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solidFill>
                <a:srgbClr val="990033"/>
              </a:solidFill>
              <a:cs typeface="Arial" charset="0"/>
            </a:endParaRPr>
          </a:p>
        </p:txBody>
      </p:sp>
      <p:sp>
        <p:nvSpPr>
          <p:cNvPr id="189446" name="Oval 6"/>
          <p:cNvSpPr>
            <a:spLocks noChangeAspect="1" noChangeArrowheads="1"/>
          </p:cNvSpPr>
          <p:nvPr/>
        </p:nvSpPr>
        <p:spPr bwMode="auto">
          <a:xfrm>
            <a:off x="6172200" y="5697538"/>
            <a:ext cx="206375" cy="204787"/>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solidFill>
                <a:srgbClr val="990033"/>
              </a:solidFill>
              <a:cs typeface="Arial" charset="0"/>
            </a:endParaRPr>
          </a:p>
        </p:txBody>
      </p:sp>
      <p:sp>
        <p:nvSpPr>
          <p:cNvPr id="189447" name="Oval 7"/>
          <p:cNvSpPr>
            <a:spLocks noChangeAspect="1" noChangeArrowheads="1"/>
          </p:cNvSpPr>
          <p:nvPr/>
        </p:nvSpPr>
        <p:spPr bwMode="auto">
          <a:xfrm>
            <a:off x="8305800" y="5621338"/>
            <a:ext cx="204788" cy="204787"/>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solidFill>
                <a:srgbClr val="990033"/>
              </a:solidFill>
              <a:cs typeface="Arial" charset="0"/>
            </a:endParaRPr>
          </a:p>
        </p:txBody>
      </p:sp>
      <p:sp>
        <p:nvSpPr>
          <p:cNvPr id="189448" name="Text Box 8"/>
          <p:cNvSpPr txBox="1">
            <a:spLocks noChangeAspect="1" noChangeArrowheads="1"/>
          </p:cNvSpPr>
          <p:nvPr/>
        </p:nvSpPr>
        <p:spPr bwMode="auto">
          <a:xfrm>
            <a:off x="5638800" y="6459538"/>
            <a:ext cx="4381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B</a:t>
            </a:r>
            <a:endParaRPr lang="en-US" sz="2400" b="1">
              <a:solidFill>
                <a:schemeClr val="hlink"/>
              </a:solidFill>
              <a:cs typeface="Arial" charset="0"/>
            </a:endParaRPr>
          </a:p>
        </p:txBody>
      </p:sp>
      <p:sp>
        <p:nvSpPr>
          <p:cNvPr id="189449" name="Text Box 9"/>
          <p:cNvSpPr txBox="1">
            <a:spLocks noChangeAspect="1" noChangeArrowheads="1"/>
          </p:cNvSpPr>
          <p:nvPr/>
        </p:nvSpPr>
        <p:spPr bwMode="auto">
          <a:xfrm>
            <a:off x="5791200" y="4402138"/>
            <a:ext cx="4381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C</a:t>
            </a:r>
            <a:endParaRPr lang="en-US" sz="2400" b="1">
              <a:solidFill>
                <a:schemeClr val="hlink"/>
              </a:solidFill>
              <a:cs typeface="Arial" charset="0"/>
            </a:endParaRPr>
          </a:p>
        </p:txBody>
      </p:sp>
      <p:sp>
        <p:nvSpPr>
          <p:cNvPr id="189450" name="Text Box 10"/>
          <p:cNvSpPr txBox="1">
            <a:spLocks noChangeAspect="1" noChangeArrowheads="1"/>
          </p:cNvSpPr>
          <p:nvPr/>
        </p:nvSpPr>
        <p:spPr bwMode="auto">
          <a:xfrm>
            <a:off x="8458200" y="5545138"/>
            <a:ext cx="4381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D</a:t>
            </a:r>
            <a:endParaRPr lang="en-US" sz="2400" b="1">
              <a:solidFill>
                <a:schemeClr val="hlink"/>
              </a:solidFill>
              <a:cs typeface="Arial" charset="0"/>
            </a:endParaRPr>
          </a:p>
        </p:txBody>
      </p:sp>
      <p:sp>
        <p:nvSpPr>
          <p:cNvPr id="189451" name="Line 11"/>
          <p:cNvSpPr>
            <a:spLocks noChangeShapeType="1"/>
          </p:cNvSpPr>
          <p:nvPr/>
        </p:nvSpPr>
        <p:spPr bwMode="auto">
          <a:xfrm flipV="1">
            <a:off x="6400800" y="5773738"/>
            <a:ext cx="1981200" cy="990600"/>
          </a:xfrm>
          <a:prstGeom prst="line">
            <a:avLst/>
          </a:prstGeom>
          <a:noFill/>
          <a:ln w="38100">
            <a:solidFill>
              <a:schemeClr val="tx1"/>
            </a:solidFill>
            <a:miter lim="800000"/>
            <a:headEnd/>
            <a:tailEnd/>
          </a:ln>
        </p:spPr>
        <p:txBody>
          <a:bodyPr wrap="none"/>
          <a:lstStyle/>
          <a:p>
            <a:endParaRPr lang="en-US"/>
          </a:p>
        </p:txBody>
      </p:sp>
      <p:sp>
        <p:nvSpPr>
          <p:cNvPr id="189452" name="Line 12"/>
          <p:cNvSpPr>
            <a:spLocks noChangeShapeType="1"/>
          </p:cNvSpPr>
          <p:nvPr/>
        </p:nvSpPr>
        <p:spPr bwMode="auto">
          <a:xfrm flipH="1" flipV="1">
            <a:off x="6477000" y="4783138"/>
            <a:ext cx="1828800" cy="931862"/>
          </a:xfrm>
          <a:prstGeom prst="line">
            <a:avLst/>
          </a:prstGeom>
          <a:noFill/>
          <a:ln w="38100">
            <a:solidFill>
              <a:schemeClr val="tx1"/>
            </a:solidFill>
            <a:miter lim="800000"/>
            <a:headEnd/>
            <a:tailEnd/>
          </a:ln>
        </p:spPr>
        <p:txBody>
          <a:bodyPr wrap="none"/>
          <a:lstStyle/>
          <a:p>
            <a:endParaRPr lang="en-US"/>
          </a:p>
        </p:txBody>
      </p:sp>
      <p:sp>
        <p:nvSpPr>
          <p:cNvPr id="189453" name="Line 13"/>
          <p:cNvSpPr>
            <a:spLocks noChangeShapeType="1"/>
          </p:cNvSpPr>
          <p:nvPr/>
        </p:nvSpPr>
        <p:spPr bwMode="auto">
          <a:xfrm flipH="1" flipV="1">
            <a:off x="6400800" y="5773738"/>
            <a:ext cx="1905000" cy="0"/>
          </a:xfrm>
          <a:prstGeom prst="line">
            <a:avLst/>
          </a:prstGeom>
          <a:noFill/>
          <a:ln w="38100">
            <a:solidFill>
              <a:schemeClr val="tx1"/>
            </a:solidFill>
            <a:miter lim="800000"/>
            <a:headEnd/>
            <a:tailEnd/>
          </a:ln>
        </p:spPr>
        <p:txBody>
          <a:bodyPr wrap="none"/>
          <a:lstStyle/>
          <a:p>
            <a:endParaRPr lang="en-US"/>
          </a:p>
        </p:txBody>
      </p:sp>
      <p:sp>
        <p:nvSpPr>
          <p:cNvPr id="189454" name="Arc 14"/>
          <p:cNvSpPr>
            <a:spLocks/>
          </p:cNvSpPr>
          <p:nvPr/>
        </p:nvSpPr>
        <p:spPr bwMode="auto">
          <a:xfrm flipH="1">
            <a:off x="6324600" y="4706938"/>
            <a:ext cx="152400" cy="990600"/>
          </a:xfrm>
          <a:custGeom>
            <a:avLst/>
            <a:gdLst>
              <a:gd name="T0" fmla="*/ 2147483647 w 24830"/>
              <a:gd name="T1" fmla="*/ 2147483647 h 43200"/>
              <a:gd name="T2" fmla="*/ 2147483647 w 24830"/>
              <a:gd name="T3" fmla="*/ 2147483647 h 43200"/>
              <a:gd name="T4" fmla="*/ 2147483647 w 24830"/>
              <a:gd name="T5" fmla="*/ 2147483647 h 43200"/>
              <a:gd name="T6" fmla="*/ 0 60000 65536"/>
              <a:gd name="T7" fmla="*/ 0 60000 65536"/>
              <a:gd name="T8" fmla="*/ 0 60000 65536"/>
              <a:gd name="T9" fmla="*/ 0 w 24830"/>
              <a:gd name="T10" fmla="*/ 0 h 43200"/>
              <a:gd name="T11" fmla="*/ 24830 w 24830"/>
              <a:gd name="T12" fmla="*/ 43200 h 43200"/>
            </a:gdLst>
            <a:ahLst/>
            <a:cxnLst>
              <a:cxn ang="T6">
                <a:pos x="T0" y="T1"/>
              </a:cxn>
              <a:cxn ang="T7">
                <a:pos x="T2" y="T3"/>
              </a:cxn>
              <a:cxn ang="T8">
                <a:pos x="T4" y="T5"/>
              </a:cxn>
            </a:cxnLst>
            <a:rect l="T9" t="T10" r="T11" b="T12"/>
            <a:pathLst>
              <a:path w="24830" h="43200" fill="none"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path>
              <a:path w="24830" h="43200" stroke="0"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lnTo>
                  <a:pt x="21600" y="21600"/>
                </a:lnTo>
                <a:close/>
              </a:path>
            </a:pathLst>
          </a:custGeom>
          <a:noFill/>
          <a:ln w="28575">
            <a:solidFill>
              <a:schemeClr val="tx1"/>
            </a:solidFill>
            <a:miter lim="800000"/>
            <a:headEnd/>
            <a:tailEnd/>
          </a:ln>
        </p:spPr>
        <p:txBody>
          <a:bodyPr wrap="none" anchor="ctr"/>
          <a:lstStyle/>
          <a:p>
            <a:endParaRPr lang="en-US"/>
          </a:p>
        </p:txBody>
      </p:sp>
      <p:sp>
        <p:nvSpPr>
          <p:cNvPr id="189455" name="Arc 15"/>
          <p:cNvSpPr>
            <a:spLocks/>
          </p:cNvSpPr>
          <p:nvPr/>
        </p:nvSpPr>
        <p:spPr bwMode="auto">
          <a:xfrm flipH="1">
            <a:off x="6324600" y="5773738"/>
            <a:ext cx="152400" cy="990600"/>
          </a:xfrm>
          <a:custGeom>
            <a:avLst/>
            <a:gdLst>
              <a:gd name="T0" fmla="*/ 2147483647 w 24830"/>
              <a:gd name="T1" fmla="*/ 2147483647 h 43200"/>
              <a:gd name="T2" fmla="*/ 2147483647 w 24830"/>
              <a:gd name="T3" fmla="*/ 2147483647 h 43200"/>
              <a:gd name="T4" fmla="*/ 2147483647 w 24830"/>
              <a:gd name="T5" fmla="*/ 2147483647 h 43200"/>
              <a:gd name="T6" fmla="*/ 0 60000 65536"/>
              <a:gd name="T7" fmla="*/ 0 60000 65536"/>
              <a:gd name="T8" fmla="*/ 0 60000 65536"/>
              <a:gd name="T9" fmla="*/ 0 w 24830"/>
              <a:gd name="T10" fmla="*/ 0 h 43200"/>
              <a:gd name="T11" fmla="*/ 24830 w 24830"/>
              <a:gd name="T12" fmla="*/ 43200 h 43200"/>
            </a:gdLst>
            <a:ahLst/>
            <a:cxnLst>
              <a:cxn ang="T6">
                <a:pos x="T0" y="T1"/>
              </a:cxn>
              <a:cxn ang="T7">
                <a:pos x="T2" y="T3"/>
              </a:cxn>
              <a:cxn ang="T8">
                <a:pos x="T4" y="T5"/>
              </a:cxn>
            </a:cxnLst>
            <a:rect l="T9" t="T10" r="T11" b="T12"/>
            <a:pathLst>
              <a:path w="24830" h="43200" fill="none"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path>
              <a:path w="24830" h="43200" stroke="0"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lnTo>
                  <a:pt x="21600" y="21600"/>
                </a:lnTo>
                <a:close/>
              </a:path>
            </a:pathLst>
          </a:custGeom>
          <a:noFill/>
          <a:ln w="28575">
            <a:solidFill>
              <a:schemeClr val="tx1"/>
            </a:solidFill>
            <a:miter lim="800000"/>
            <a:headEnd/>
            <a:tailEnd/>
          </a:ln>
        </p:spPr>
        <p:txBody>
          <a:bodyPr wrap="none" anchor="ctr"/>
          <a:lstStyle/>
          <a:p>
            <a:endParaRPr lang="en-US"/>
          </a:p>
        </p:txBody>
      </p:sp>
      <p:sp>
        <p:nvSpPr>
          <p:cNvPr id="189456" name="Arc 16"/>
          <p:cNvSpPr>
            <a:spLocks/>
          </p:cNvSpPr>
          <p:nvPr/>
        </p:nvSpPr>
        <p:spPr bwMode="auto">
          <a:xfrm flipV="1">
            <a:off x="6172200" y="4783138"/>
            <a:ext cx="152400" cy="990600"/>
          </a:xfrm>
          <a:custGeom>
            <a:avLst/>
            <a:gdLst>
              <a:gd name="T0" fmla="*/ 2147483647 w 24830"/>
              <a:gd name="T1" fmla="*/ 2147483647 h 43200"/>
              <a:gd name="T2" fmla="*/ 2147483647 w 24830"/>
              <a:gd name="T3" fmla="*/ 2147483647 h 43200"/>
              <a:gd name="T4" fmla="*/ 2147483647 w 24830"/>
              <a:gd name="T5" fmla="*/ 2147483647 h 43200"/>
              <a:gd name="T6" fmla="*/ 0 60000 65536"/>
              <a:gd name="T7" fmla="*/ 0 60000 65536"/>
              <a:gd name="T8" fmla="*/ 0 60000 65536"/>
              <a:gd name="T9" fmla="*/ 0 w 24830"/>
              <a:gd name="T10" fmla="*/ 0 h 43200"/>
              <a:gd name="T11" fmla="*/ 24830 w 24830"/>
              <a:gd name="T12" fmla="*/ 43200 h 43200"/>
            </a:gdLst>
            <a:ahLst/>
            <a:cxnLst>
              <a:cxn ang="T6">
                <a:pos x="T0" y="T1"/>
              </a:cxn>
              <a:cxn ang="T7">
                <a:pos x="T2" y="T3"/>
              </a:cxn>
              <a:cxn ang="T8">
                <a:pos x="T4" y="T5"/>
              </a:cxn>
            </a:cxnLst>
            <a:rect l="T9" t="T10" r="T11" b="T12"/>
            <a:pathLst>
              <a:path w="24830" h="43200" fill="none"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path>
              <a:path w="24830" h="43200" stroke="0"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lnTo>
                  <a:pt x="21600" y="21600"/>
                </a:lnTo>
                <a:close/>
              </a:path>
            </a:pathLst>
          </a:custGeom>
          <a:noFill/>
          <a:ln w="28575">
            <a:solidFill>
              <a:schemeClr val="tx1"/>
            </a:solidFill>
            <a:miter lim="800000"/>
            <a:headEnd/>
            <a:tailEnd/>
          </a:ln>
        </p:spPr>
        <p:txBody>
          <a:bodyPr wrap="none" anchor="ctr"/>
          <a:lstStyle/>
          <a:p>
            <a:endParaRPr lang="en-US"/>
          </a:p>
        </p:txBody>
      </p:sp>
      <p:sp>
        <p:nvSpPr>
          <p:cNvPr id="189457" name="Arc 17"/>
          <p:cNvSpPr>
            <a:spLocks/>
          </p:cNvSpPr>
          <p:nvPr/>
        </p:nvSpPr>
        <p:spPr bwMode="auto">
          <a:xfrm flipV="1">
            <a:off x="6096000" y="5867400"/>
            <a:ext cx="152400" cy="990600"/>
          </a:xfrm>
          <a:custGeom>
            <a:avLst/>
            <a:gdLst>
              <a:gd name="T0" fmla="*/ 2147483647 w 24830"/>
              <a:gd name="T1" fmla="*/ 2147483647 h 43200"/>
              <a:gd name="T2" fmla="*/ 2147483647 w 24830"/>
              <a:gd name="T3" fmla="*/ 2147483647 h 43200"/>
              <a:gd name="T4" fmla="*/ 2147483647 w 24830"/>
              <a:gd name="T5" fmla="*/ 2147483647 h 43200"/>
              <a:gd name="T6" fmla="*/ 0 60000 65536"/>
              <a:gd name="T7" fmla="*/ 0 60000 65536"/>
              <a:gd name="T8" fmla="*/ 0 60000 65536"/>
              <a:gd name="T9" fmla="*/ 0 w 24830"/>
              <a:gd name="T10" fmla="*/ 0 h 43200"/>
              <a:gd name="T11" fmla="*/ 24830 w 24830"/>
              <a:gd name="T12" fmla="*/ 43200 h 43200"/>
            </a:gdLst>
            <a:ahLst/>
            <a:cxnLst>
              <a:cxn ang="T6">
                <a:pos x="T0" y="T1"/>
              </a:cxn>
              <a:cxn ang="T7">
                <a:pos x="T2" y="T3"/>
              </a:cxn>
              <a:cxn ang="T8">
                <a:pos x="T4" y="T5"/>
              </a:cxn>
            </a:cxnLst>
            <a:rect l="T9" t="T10" r="T11" b="T12"/>
            <a:pathLst>
              <a:path w="24830" h="43200" fill="none"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path>
              <a:path w="24830" h="43200" stroke="0"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lnTo>
                  <a:pt x="21600" y="21600"/>
                </a:lnTo>
                <a:close/>
              </a:path>
            </a:pathLst>
          </a:custGeom>
          <a:noFill/>
          <a:ln w="28575">
            <a:solidFill>
              <a:schemeClr val="tx1"/>
            </a:solidFill>
            <a:miter lim="800000"/>
            <a:headEnd/>
            <a:tailEnd/>
          </a:ln>
        </p:spPr>
        <p:txBody>
          <a:bodyPr wrap="none" anchor="ctr"/>
          <a:lstStyle/>
          <a:p>
            <a:endParaRPr lang="en-US"/>
          </a:p>
        </p:txBody>
      </p:sp>
      <p:grpSp>
        <p:nvGrpSpPr>
          <p:cNvPr id="2" name="Group 18"/>
          <p:cNvGrpSpPr>
            <a:grpSpLocks/>
          </p:cNvGrpSpPr>
          <p:nvPr/>
        </p:nvGrpSpPr>
        <p:grpSpPr bwMode="auto">
          <a:xfrm>
            <a:off x="1066800" y="1047750"/>
            <a:ext cx="6934200" cy="1544638"/>
            <a:chOff x="768" y="1920"/>
            <a:chExt cx="4658" cy="1231"/>
          </a:xfrm>
        </p:grpSpPr>
        <p:sp>
          <p:nvSpPr>
            <p:cNvPr id="195617" name="AutoShape 19"/>
            <p:cNvSpPr>
              <a:spLocks noChangeArrowheads="1"/>
            </p:cNvSpPr>
            <p:nvPr/>
          </p:nvSpPr>
          <p:spPr bwMode="auto">
            <a:xfrm rot="557184" flipH="1" flipV="1">
              <a:off x="2448" y="1920"/>
              <a:ext cx="1967" cy="336"/>
            </a:xfrm>
            <a:prstGeom prst="wave">
              <a:avLst>
                <a:gd name="adj1" fmla="val 20644"/>
                <a:gd name="adj2" fmla="val -176"/>
              </a:avLst>
            </a:prstGeom>
            <a:solidFill>
              <a:schemeClr val="accent1"/>
            </a:solidFill>
            <a:ln w="9525">
              <a:noFill/>
              <a:miter lim="800000"/>
              <a:headEnd/>
              <a:tailEnd/>
            </a:ln>
          </p:spPr>
          <p:txBody>
            <a:bodyPr wrap="none" anchor="ctr"/>
            <a:lstStyle/>
            <a:p>
              <a:endParaRPr lang="en-US"/>
            </a:p>
          </p:txBody>
        </p:sp>
        <p:sp>
          <p:nvSpPr>
            <p:cNvPr id="195618" name="AutoShape 20"/>
            <p:cNvSpPr>
              <a:spLocks noChangeArrowheads="1"/>
            </p:cNvSpPr>
            <p:nvPr/>
          </p:nvSpPr>
          <p:spPr bwMode="auto">
            <a:xfrm rot="20909732" flipV="1">
              <a:off x="768" y="1968"/>
              <a:ext cx="2112" cy="336"/>
            </a:xfrm>
            <a:prstGeom prst="wave">
              <a:avLst>
                <a:gd name="adj1" fmla="val 20644"/>
                <a:gd name="adj2" fmla="val -176"/>
              </a:avLst>
            </a:prstGeom>
            <a:solidFill>
              <a:schemeClr val="accent1"/>
            </a:solidFill>
            <a:ln w="9525">
              <a:noFill/>
              <a:miter lim="800000"/>
              <a:headEnd/>
              <a:tailEnd/>
            </a:ln>
          </p:spPr>
          <p:txBody>
            <a:bodyPr wrap="none" anchor="ctr"/>
            <a:lstStyle/>
            <a:p>
              <a:endParaRPr lang="en-US"/>
            </a:p>
          </p:txBody>
        </p:sp>
        <p:sp>
          <p:nvSpPr>
            <p:cNvPr id="195619" name="AutoShape 21"/>
            <p:cNvSpPr>
              <a:spLocks noChangeArrowheads="1"/>
            </p:cNvSpPr>
            <p:nvPr/>
          </p:nvSpPr>
          <p:spPr bwMode="auto">
            <a:xfrm rot="2544831">
              <a:off x="1131" y="2541"/>
              <a:ext cx="1248" cy="288"/>
            </a:xfrm>
            <a:prstGeom prst="wave">
              <a:avLst>
                <a:gd name="adj1" fmla="val 20644"/>
                <a:gd name="adj2" fmla="val 0"/>
              </a:avLst>
            </a:prstGeom>
            <a:solidFill>
              <a:schemeClr val="accent1"/>
            </a:solidFill>
            <a:ln w="9525">
              <a:noFill/>
              <a:miter lim="800000"/>
              <a:headEnd/>
              <a:tailEnd/>
            </a:ln>
          </p:spPr>
          <p:txBody>
            <a:bodyPr wrap="none" anchor="ctr"/>
            <a:lstStyle/>
            <a:p>
              <a:endParaRPr lang="en-US"/>
            </a:p>
          </p:txBody>
        </p:sp>
        <p:sp>
          <p:nvSpPr>
            <p:cNvPr id="195620" name="AutoShape 22"/>
            <p:cNvSpPr>
              <a:spLocks noChangeArrowheads="1"/>
            </p:cNvSpPr>
            <p:nvPr/>
          </p:nvSpPr>
          <p:spPr bwMode="auto">
            <a:xfrm rot="21337904" flipH="1">
              <a:off x="2113" y="2863"/>
              <a:ext cx="2160" cy="288"/>
            </a:xfrm>
            <a:prstGeom prst="wave">
              <a:avLst>
                <a:gd name="adj1" fmla="val 20644"/>
                <a:gd name="adj2" fmla="val -264"/>
              </a:avLst>
            </a:prstGeom>
            <a:solidFill>
              <a:schemeClr val="accent1"/>
            </a:solidFill>
            <a:ln w="9525">
              <a:noFill/>
              <a:miter lim="800000"/>
              <a:headEnd/>
              <a:tailEnd/>
            </a:ln>
          </p:spPr>
          <p:txBody>
            <a:bodyPr wrap="none" anchor="ctr"/>
            <a:lstStyle/>
            <a:p>
              <a:endParaRPr lang="en-US"/>
            </a:p>
          </p:txBody>
        </p:sp>
        <p:sp>
          <p:nvSpPr>
            <p:cNvPr id="195621" name="AutoShape 23"/>
            <p:cNvSpPr>
              <a:spLocks noChangeArrowheads="1"/>
            </p:cNvSpPr>
            <p:nvPr/>
          </p:nvSpPr>
          <p:spPr bwMode="auto">
            <a:xfrm rot="5400000" flipH="1">
              <a:off x="3456" y="2400"/>
              <a:ext cx="624" cy="336"/>
            </a:xfrm>
            <a:prstGeom prst="wave">
              <a:avLst>
                <a:gd name="adj1" fmla="val 20644"/>
                <a:gd name="adj2" fmla="val -1764"/>
              </a:avLst>
            </a:prstGeom>
            <a:solidFill>
              <a:schemeClr val="accent1"/>
            </a:solidFill>
            <a:ln w="9525">
              <a:noFill/>
              <a:miter lim="800000"/>
              <a:headEnd/>
              <a:tailEnd/>
            </a:ln>
          </p:spPr>
          <p:txBody>
            <a:bodyPr wrap="none" anchor="ctr"/>
            <a:lstStyle/>
            <a:p>
              <a:endParaRPr lang="en-US"/>
            </a:p>
          </p:txBody>
        </p:sp>
        <p:sp>
          <p:nvSpPr>
            <p:cNvPr id="195622" name="AutoShape 24"/>
            <p:cNvSpPr>
              <a:spLocks noChangeArrowheads="1"/>
            </p:cNvSpPr>
            <p:nvPr/>
          </p:nvSpPr>
          <p:spPr bwMode="auto">
            <a:xfrm rot="628947" flipH="1" flipV="1">
              <a:off x="4080" y="2928"/>
              <a:ext cx="1296" cy="192"/>
            </a:xfrm>
            <a:prstGeom prst="wave">
              <a:avLst>
                <a:gd name="adj1" fmla="val 4287"/>
                <a:gd name="adj2" fmla="val -176"/>
              </a:avLst>
            </a:prstGeom>
            <a:solidFill>
              <a:schemeClr val="accent1"/>
            </a:solidFill>
            <a:ln w="9525">
              <a:noFill/>
              <a:miter lim="800000"/>
              <a:headEnd/>
              <a:tailEnd/>
            </a:ln>
          </p:spPr>
          <p:txBody>
            <a:bodyPr wrap="none" anchor="ctr"/>
            <a:lstStyle/>
            <a:p>
              <a:endParaRPr lang="en-US"/>
            </a:p>
          </p:txBody>
        </p:sp>
        <p:sp>
          <p:nvSpPr>
            <p:cNvPr id="195623" name="AutoShape 25"/>
            <p:cNvSpPr>
              <a:spLocks noChangeArrowheads="1"/>
            </p:cNvSpPr>
            <p:nvPr/>
          </p:nvSpPr>
          <p:spPr bwMode="auto">
            <a:xfrm rot="20850862" flipV="1">
              <a:off x="4322" y="2036"/>
              <a:ext cx="1104" cy="192"/>
            </a:xfrm>
            <a:prstGeom prst="wave">
              <a:avLst>
                <a:gd name="adj1" fmla="val 4287"/>
                <a:gd name="adj2" fmla="val -176"/>
              </a:avLst>
            </a:prstGeom>
            <a:solidFill>
              <a:schemeClr val="accent1"/>
            </a:solidFill>
            <a:ln w="9525">
              <a:noFill/>
              <a:miter lim="800000"/>
              <a:headEnd/>
              <a:tailEnd/>
            </a:ln>
          </p:spPr>
          <p:txBody>
            <a:bodyPr wrap="none" anchor="ctr"/>
            <a:lstStyle/>
            <a:p>
              <a:endParaRPr lang="en-US"/>
            </a:p>
          </p:txBody>
        </p:sp>
      </p:grpSp>
      <p:sp>
        <p:nvSpPr>
          <p:cNvPr id="189466" name="AutoShape 26"/>
          <p:cNvSpPr>
            <a:spLocks noChangeArrowheads="1"/>
          </p:cNvSpPr>
          <p:nvPr/>
        </p:nvSpPr>
        <p:spPr bwMode="auto">
          <a:xfrm rot="14633422" flipV="1">
            <a:off x="4423569" y="2175669"/>
            <a:ext cx="903287" cy="606425"/>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9467" name="AutoShape 27"/>
          <p:cNvSpPr>
            <a:spLocks noChangeArrowheads="1"/>
          </p:cNvSpPr>
          <p:nvPr/>
        </p:nvSpPr>
        <p:spPr bwMode="auto">
          <a:xfrm rot="14633422" flipV="1">
            <a:off x="6404769" y="1212056"/>
            <a:ext cx="903288" cy="606425"/>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9468" name="AutoShape 28"/>
          <p:cNvSpPr>
            <a:spLocks noChangeArrowheads="1"/>
          </p:cNvSpPr>
          <p:nvPr/>
        </p:nvSpPr>
        <p:spPr bwMode="auto">
          <a:xfrm rot="6057681">
            <a:off x="4271169" y="910431"/>
            <a:ext cx="903288" cy="606425"/>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9469" name="AutoShape 29"/>
          <p:cNvSpPr>
            <a:spLocks noChangeArrowheads="1"/>
          </p:cNvSpPr>
          <p:nvPr/>
        </p:nvSpPr>
        <p:spPr bwMode="auto">
          <a:xfrm rot="18406396" flipV="1">
            <a:off x="2289969" y="1994694"/>
            <a:ext cx="903287" cy="606425"/>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9470" name="AutoShape 30"/>
          <p:cNvSpPr>
            <a:spLocks noChangeArrowheads="1"/>
          </p:cNvSpPr>
          <p:nvPr/>
        </p:nvSpPr>
        <p:spPr bwMode="auto">
          <a:xfrm rot="14633422" flipV="1">
            <a:off x="2442369" y="1031081"/>
            <a:ext cx="903288" cy="606425"/>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9471" name="AutoShape 31"/>
          <p:cNvSpPr>
            <a:spLocks noChangeArrowheads="1"/>
          </p:cNvSpPr>
          <p:nvPr/>
        </p:nvSpPr>
        <p:spPr bwMode="auto">
          <a:xfrm rot="18702549" flipV="1">
            <a:off x="6099969" y="2055019"/>
            <a:ext cx="903287" cy="606425"/>
          </a:xfrm>
          <a:custGeom>
            <a:avLst/>
            <a:gdLst>
              <a:gd name="G0" fmla="+- 3884 0 0"/>
              <a:gd name="G1" fmla="+- -10110424 0 0"/>
              <a:gd name="G2" fmla="+- 0 0 -10110424"/>
              <a:gd name="T0" fmla="*/ 0 256 1"/>
              <a:gd name="T1" fmla="*/ 180 256 1"/>
              <a:gd name="G3" fmla="+- -10110424 T0 T1"/>
              <a:gd name="T2" fmla="*/ 0 256 1"/>
              <a:gd name="T3" fmla="*/ 90 256 1"/>
              <a:gd name="G4" fmla="+- -10110424 T2 T3"/>
              <a:gd name="G5" fmla="*/ G4 2 1"/>
              <a:gd name="T4" fmla="*/ 90 256 1"/>
              <a:gd name="T5" fmla="*/ 0 256 1"/>
              <a:gd name="G6" fmla="+- -10110424 T4 T5"/>
              <a:gd name="G7" fmla="*/ G6 2 1"/>
              <a:gd name="G8" fmla="abs -1011042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3884"/>
              <a:gd name="G18" fmla="*/ 3884 1 2"/>
              <a:gd name="G19" fmla="+- G18 5400 0"/>
              <a:gd name="G20" fmla="cos G19 -10110424"/>
              <a:gd name="G21" fmla="sin G19 -10110424"/>
              <a:gd name="G22" fmla="+- G20 10800 0"/>
              <a:gd name="G23" fmla="+- G21 10800 0"/>
              <a:gd name="G24" fmla="+- 10800 0 G20"/>
              <a:gd name="G25" fmla="+- 3884 10800 0"/>
              <a:gd name="G26" fmla="?: G9 G17 G25"/>
              <a:gd name="G27" fmla="?: G9 0 21600"/>
              <a:gd name="G28" fmla="cos 10800 -10110424"/>
              <a:gd name="G29" fmla="sin 10800 -10110424"/>
              <a:gd name="G30" fmla="sin 3884 -10110424"/>
              <a:gd name="G31" fmla="+- G28 10800 0"/>
              <a:gd name="G32" fmla="+- G29 10800 0"/>
              <a:gd name="G33" fmla="+- G30 10800 0"/>
              <a:gd name="G34" fmla="?: G4 0 G31"/>
              <a:gd name="G35" fmla="?: -10110424 G34 0"/>
              <a:gd name="G36" fmla="?: G6 G35 G31"/>
              <a:gd name="G37" fmla="+- 21600 0 G36"/>
              <a:gd name="G38" fmla="?: G4 0 G33"/>
              <a:gd name="G39" fmla="?: -10110424 G38 G32"/>
              <a:gd name="G40" fmla="?: G6 G39 0"/>
              <a:gd name="G41" fmla="?: G4 G32 21600"/>
              <a:gd name="G42" fmla="?: G6 G41 G33"/>
              <a:gd name="T12" fmla="*/ 10800 w 21600"/>
              <a:gd name="T13" fmla="*/ 0 h 21600"/>
              <a:gd name="T14" fmla="*/ 4185 w 21600"/>
              <a:gd name="T15" fmla="*/ 7612 h 21600"/>
              <a:gd name="T16" fmla="*/ 10800 w 21600"/>
              <a:gd name="T17" fmla="*/ 6916 h 21600"/>
              <a:gd name="T18" fmla="*/ 17415 w 21600"/>
              <a:gd name="T19" fmla="*/ 761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301" y="9114"/>
                </a:moveTo>
                <a:cubicBezTo>
                  <a:pt x="7948" y="7770"/>
                  <a:pt x="9308" y="6915"/>
                  <a:pt x="10800" y="6916"/>
                </a:cubicBezTo>
                <a:cubicBezTo>
                  <a:pt x="12291" y="6916"/>
                  <a:pt x="13651" y="7770"/>
                  <a:pt x="14298" y="9114"/>
                </a:cubicBezTo>
                <a:lnTo>
                  <a:pt x="20529" y="6111"/>
                </a:lnTo>
                <a:cubicBezTo>
                  <a:pt x="18728" y="2375"/>
                  <a:pt x="14947" y="-1"/>
                  <a:pt x="10799" y="0"/>
                </a:cubicBezTo>
                <a:cubicBezTo>
                  <a:pt x="6652" y="0"/>
                  <a:pt x="2871" y="2375"/>
                  <a:pt x="1070" y="6111"/>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TopRight">
              <a:rot lat="20099999" lon="1500000" rev="0"/>
            </a:camera>
            <a:lightRig rig="legacyFlat4" dir="b"/>
          </a:scene3d>
          <a:sp3d extrusionH="430200" prstMaterial="legacyMetal">
            <a:bevelT w="13500" h="13500" prst="angle"/>
            <a:bevelB w="13500" h="13500" prst="angle"/>
            <a:extrusionClr>
              <a:schemeClr val="hlink"/>
            </a:extrusionClr>
          </a:sp3d>
        </p:spPr>
        <p:txBody>
          <a:bodyPr wrap="none" anchor="ctr">
            <a:flatTx/>
          </a:bodyPr>
          <a:lstStyle/>
          <a:p>
            <a:pPr>
              <a:defRPr/>
            </a:pPr>
            <a:endParaRPr lang="en-US">
              <a:latin typeface="Arial" pitchFamily="34" charset="0"/>
            </a:endParaRPr>
          </a:p>
        </p:txBody>
      </p:sp>
      <p:sp>
        <p:nvSpPr>
          <p:cNvPr id="189472" name="AutoShape 32"/>
          <p:cNvSpPr>
            <a:spLocks noChangeArrowheads="1"/>
          </p:cNvSpPr>
          <p:nvPr/>
        </p:nvSpPr>
        <p:spPr bwMode="auto">
          <a:xfrm rot="164486" flipV="1">
            <a:off x="5029200" y="1663700"/>
            <a:ext cx="990600" cy="300038"/>
          </a:xfrm>
          <a:custGeom>
            <a:avLst/>
            <a:gdLst>
              <a:gd name="G0" fmla="+- 5965 0 0"/>
              <a:gd name="G1" fmla="+- 8853145 0 0"/>
              <a:gd name="G2" fmla="+- 0 0 8853145"/>
              <a:gd name="T0" fmla="*/ 0 256 1"/>
              <a:gd name="T1" fmla="*/ 180 256 1"/>
              <a:gd name="G3" fmla="+- 8853145 T0 T1"/>
              <a:gd name="T2" fmla="*/ 0 256 1"/>
              <a:gd name="T3" fmla="*/ 90 256 1"/>
              <a:gd name="G4" fmla="+- 8853145 T2 T3"/>
              <a:gd name="G5" fmla="*/ G4 2 1"/>
              <a:gd name="T4" fmla="*/ 90 256 1"/>
              <a:gd name="T5" fmla="*/ 0 256 1"/>
              <a:gd name="G6" fmla="+- 8853145 T4 T5"/>
              <a:gd name="G7" fmla="*/ G6 2 1"/>
              <a:gd name="G8" fmla="abs 885314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965"/>
              <a:gd name="G18" fmla="*/ 5965 1 2"/>
              <a:gd name="G19" fmla="+- G18 5400 0"/>
              <a:gd name="G20" fmla="cos G19 8853145"/>
              <a:gd name="G21" fmla="sin G19 8853145"/>
              <a:gd name="G22" fmla="+- G20 10800 0"/>
              <a:gd name="G23" fmla="+- G21 10800 0"/>
              <a:gd name="G24" fmla="+- 10800 0 G20"/>
              <a:gd name="G25" fmla="+- 5965 10800 0"/>
              <a:gd name="G26" fmla="?: G9 G17 G25"/>
              <a:gd name="G27" fmla="?: G9 0 21600"/>
              <a:gd name="G28" fmla="cos 10800 8853145"/>
              <a:gd name="G29" fmla="sin 10800 8853145"/>
              <a:gd name="G30" fmla="sin 5965 8853145"/>
              <a:gd name="G31" fmla="+- G28 10800 0"/>
              <a:gd name="G32" fmla="+- G29 10800 0"/>
              <a:gd name="G33" fmla="+- G30 10800 0"/>
              <a:gd name="G34" fmla="?: G4 0 G31"/>
              <a:gd name="G35" fmla="?: 8853145 G34 0"/>
              <a:gd name="G36" fmla="?: G6 G35 G31"/>
              <a:gd name="G37" fmla="+- 21600 0 G36"/>
              <a:gd name="G38" fmla="?: G4 0 G33"/>
              <a:gd name="G39" fmla="?: 8853145 G38 G32"/>
              <a:gd name="G40" fmla="?: G6 G39 0"/>
              <a:gd name="G41" fmla="?: G4 G32 21600"/>
              <a:gd name="G42" fmla="?: G6 G41 G33"/>
              <a:gd name="T12" fmla="*/ 10800 w 21600"/>
              <a:gd name="T13" fmla="*/ 0 h 21600"/>
              <a:gd name="T14" fmla="*/ 4863 w 21600"/>
              <a:gd name="T15" fmla="*/ 16718 h 21600"/>
              <a:gd name="T16" fmla="*/ 10800 w 21600"/>
              <a:gd name="T17" fmla="*/ 4835 h 21600"/>
              <a:gd name="T18" fmla="*/ 16737 w 21600"/>
              <a:gd name="T19" fmla="*/ 1671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6575" y="15011"/>
                </a:moveTo>
                <a:cubicBezTo>
                  <a:pt x="5460" y="13893"/>
                  <a:pt x="4835" y="12378"/>
                  <a:pt x="4835" y="10800"/>
                </a:cubicBezTo>
                <a:cubicBezTo>
                  <a:pt x="4835" y="7505"/>
                  <a:pt x="7505" y="4835"/>
                  <a:pt x="10800" y="4835"/>
                </a:cubicBezTo>
                <a:cubicBezTo>
                  <a:pt x="14094" y="4835"/>
                  <a:pt x="16765" y="7505"/>
                  <a:pt x="16765" y="10800"/>
                </a:cubicBezTo>
                <a:cubicBezTo>
                  <a:pt x="16765" y="12378"/>
                  <a:pt x="16139" y="13893"/>
                  <a:pt x="15024" y="15011"/>
                </a:cubicBezTo>
                <a:lnTo>
                  <a:pt x="18448" y="18424"/>
                </a:lnTo>
                <a:cubicBezTo>
                  <a:pt x="20466" y="16400"/>
                  <a:pt x="21600" y="13658"/>
                  <a:pt x="21600" y="10800"/>
                </a:cubicBezTo>
                <a:cubicBezTo>
                  <a:pt x="21600" y="4835"/>
                  <a:pt x="16764" y="0"/>
                  <a:pt x="10800" y="0"/>
                </a:cubicBezTo>
                <a:cubicBezTo>
                  <a:pt x="4835" y="0"/>
                  <a:pt x="0" y="4835"/>
                  <a:pt x="0" y="10800"/>
                </a:cubicBezTo>
                <a:cubicBezTo>
                  <a:pt x="-1" y="13658"/>
                  <a:pt x="1133" y="16400"/>
                  <a:pt x="3151" y="18424"/>
                </a:cubicBezTo>
                <a:close/>
              </a:path>
            </a:pathLst>
          </a:custGeom>
          <a:gradFill rotWithShape="1">
            <a:gsLst>
              <a:gs pos="0">
                <a:schemeClr val="hlink">
                  <a:gamma/>
                  <a:shade val="46275"/>
                  <a:invGamma/>
                </a:schemeClr>
              </a:gs>
              <a:gs pos="50000">
                <a:schemeClr val="hlink"/>
              </a:gs>
              <a:gs pos="100000">
                <a:schemeClr val="hlink">
                  <a:gamma/>
                  <a:shade val="46275"/>
                  <a:invGamma/>
                </a:schemeClr>
              </a:gs>
            </a:gsLst>
            <a:lin ang="5400000" scaled="1"/>
          </a:gradFill>
          <a:ln w="9525">
            <a:miter lim="800000"/>
            <a:headEnd/>
            <a:tailEnd/>
          </a:ln>
          <a:effectLst/>
          <a:scene3d>
            <a:camera prst="legacyPerspectiveBottomRight">
              <a:rot lat="20099999" lon="1500000" rev="0"/>
            </a:camera>
            <a:lightRig rig="legacyFlat4" dir="b"/>
          </a:scene3d>
          <a:sp3d extrusionH="430200" prstMaterial="legacyMetal">
            <a:bevelT w="13500" h="13500" prst="angle"/>
            <a:bevelB w="13500" h="13500" prst="angle"/>
            <a:extrusionClr>
              <a:srgbClr val="FFCC00"/>
            </a:extrusionClr>
          </a:sp3d>
        </p:spPr>
        <p:txBody>
          <a:bodyPr wrap="none" anchor="ctr">
            <a:flatTx/>
          </a:bodyPr>
          <a:lstStyle/>
          <a:p>
            <a:pPr>
              <a:defRPr/>
            </a:pPr>
            <a:endParaRPr lang="en-US">
              <a:latin typeface="Arial" pitchFamily="34" charset="0"/>
            </a:endParaRPr>
          </a:p>
        </p:txBody>
      </p:sp>
      <p:sp>
        <p:nvSpPr>
          <p:cNvPr id="189473" name="Text Box 33"/>
          <p:cNvSpPr txBox="1">
            <a:spLocks noChangeAspect="1" noChangeArrowheads="1"/>
          </p:cNvSpPr>
          <p:nvPr/>
        </p:nvSpPr>
        <p:spPr bwMode="auto">
          <a:xfrm>
            <a:off x="3886200" y="1600200"/>
            <a:ext cx="4381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A</a:t>
            </a:r>
            <a:endParaRPr lang="en-US" sz="2400" b="1">
              <a:solidFill>
                <a:schemeClr val="hlink"/>
              </a:solidFill>
              <a:cs typeface="Arial" charset="0"/>
            </a:endParaRPr>
          </a:p>
        </p:txBody>
      </p:sp>
      <p:sp>
        <p:nvSpPr>
          <p:cNvPr id="189474" name="Text Box 34"/>
          <p:cNvSpPr txBox="1">
            <a:spLocks noChangeAspect="1" noChangeArrowheads="1"/>
          </p:cNvSpPr>
          <p:nvPr/>
        </p:nvSpPr>
        <p:spPr bwMode="auto">
          <a:xfrm>
            <a:off x="4114800" y="2895600"/>
            <a:ext cx="4381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B</a:t>
            </a:r>
            <a:endParaRPr lang="en-US" sz="2400" b="1">
              <a:solidFill>
                <a:schemeClr val="hlink"/>
              </a:solidFill>
              <a:cs typeface="Arial" charset="0"/>
            </a:endParaRPr>
          </a:p>
        </p:txBody>
      </p:sp>
      <p:sp>
        <p:nvSpPr>
          <p:cNvPr id="189475" name="Text Box 35"/>
          <p:cNvSpPr txBox="1">
            <a:spLocks noChangeAspect="1" noChangeArrowheads="1"/>
          </p:cNvSpPr>
          <p:nvPr/>
        </p:nvSpPr>
        <p:spPr bwMode="auto">
          <a:xfrm>
            <a:off x="2133600" y="457200"/>
            <a:ext cx="4381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C</a:t>
            </a:r>
            <a:endParaRPr lang="en-US" sz="2400" b="1">
              <a:solidFill>
                <a:schemeClr val="hlink"/>
              </a:solidFill>
              <a:cs typeface="Arial" charset="0"/>
            </a:endParaRPr>
          </a:p>
        </p:txBody>
      </p:sp>
      <p:sp>
        <p:nvSpPr>
          <p:cNvPr id="189476" name="Text Box 36"/>
          <p:cNvSpPr txBox="1">
            <a:spLocks noChangeAspect="1" noChangeArrowheads="1"/>
          </p:cNvSpPr>
          <p:nvPr/>
        </p:nvSpPr>
        <p:spPr bwMode="auto">
          <a:xfrm>
            <a:off x="7543800" y="1752600"/>
            <a:ext cx="438150" cy="396875"/>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D</a:t>
            </a:r>
            <a:endParaRPr lang="en-US" sz="2400" b="1">
              <a:solidFill>
                <a:schemeClr val="hlink"/>
              </a:solidFill>
              <a:cs typeface="Arial" charset="0"/>
            </a:endParaRPr>
          </a:p>
        </p:txBody>
      </p:sp>
      <p:sp>
        <p:nvSpPr>
          <p:cNvPr id="189477" name="Rectangle 37"/>
          <p:cNvSpPr>
            <a:spLocks noChangeArrowheads="1"/>
          </p:cNvSpPr>
          <p:nvPr/>
        </p:nvSpPr>
        <p:spPr bwMode="auto">
          <a:xfrm>
            <a:off x="457200" y="4267200"/>
            <a:ext cx="5029200" cy="1117600"/>
          </a:xfrm>
          <a:prstGeom prst="rect">
            <a:avLst/>
          </a:prstGeom>
          <a:noFill/>
          <a:ln w="12700">
            <a:noFill/>
            <a:miter lim="800000"/>
            <a:headEnd type="none" w="sm" len="sm"/>
            <a:tailEnd type="none" w="sm" len="sm"/>
          </a:ln>
          <a:effectLst/>
        </p:spPr>
        <p:txBody>
          <a:bodyPr>
            <a:spAutoFit/>
          </a:bodyPr>
          <a:lstStyle/>
          <a:p>
            <a:pPr>
              <a:lnSpc>
                <a:spcPct val="120000"/>
              </a:lnSpc>
              <a:spcBef>
                <a:spcPct val="50000"/>
              </a:spcBef>
              <a:buClr>
                <a:srgbClr val="00FF00"/>
              </a:buClr>
              <a:buFont typeface="Wingdings" pitchFamily="2" charset="2"/>
              <a:buChar char="ü"/>
              <a:defRPr/>
            </a:pPr>
            <a:r>
              <a:rPr lang="en-US">
                <a:effectLst>
                  <a:outerShdw blurRad="38100" dist="38100" dir="2700000" algn="tl">
                    <a:srgbClr val="000000"/>
                  </a:outerShdw>
                </a:effectLst>
                <a:latin typeface="Times New Roman" pitchFamily="18" charset="0"/>
                <a:cs typeface="Arial" pitchFamily="34" charset="0"/>
              </a:rPr>
              <a:t> four sections correspond to four vertices </a:t>
            </a:r>
            <a:r>
              <a:rPr lang="en-US" i="1">
                <a:effectLst>
                  <a:outerShdw blurRad="38100" dist="38100" dir="2700000" algn="tl">
                    <a:srgbClr val="000000"/>
                  </a:outerShdw>
                </a:effectLst>
                <a:latin typeface="Times New Roman" pitchFamily="18" charset="0"/>
                <a:cs typeface="Arial" pitchFamily="34" charset="0"/>
              </a:rPr>
              <a:t>A</a:t>
            </a:r>
            <a:r>
              <a:rPr lang="en-US">
                <a:effectLst>
                  <a:outerShdw blurRad="38100" dist="38100" dir="2700000" algn="tl">
                    <a:srgbClr val="000000"/>
                  </a:outerShdw>
                </a:effectLst>
                <a:latin typeface="Times New Roman" pitchFamily="18" charset="0"/>
                <a:cs typeface="Arial" pitchFamily="34" charset="0"/>
              </a:rPr>
              <a:t>,</a:t>
            </a:r>
            <a:r>
              <a:rPr lang="en-US" i="1">
                <a:effectLst>
                  <a:outerShdw blurRad="38100" dist="38100" dir="2700000" algn="tl">
                    <a:srgbClr val="000000"/>
                  </a:outerShdw>
                </a:effectLst>
                <a:latin typeface="Times New Roman" pitchFamily="18" charset="0"/>
                <a:cs typeface="Arial" pitchFamily="34" charset="0"/>
              </a:rPr>
              <a:t> B</a:t>
            </a:r>
            <a:r>
              <a:rPr lang="en-US">
                <a:effectLst>
                  <a:outerShdw blurRad="38100" dist="38100" dir="2700000" algn="tl">
                    <a:srgbClr val="000000"/>
                  </a:outerShdw>
                </a:effectLst>
                <a:latin typeface="Times New Roman" pitchFamily="18" charset="0"/>
                <a:cs typeface="Arial" pitchFamily="34" charset="0"/>
              </a:rPr>
              <a:t>,</a:t>
            </a:r>
            <a:r>
              <a:rPr lang="en-US" i="1">
                <a:effectLst>
                  <a:outerShdw blurRad="38100" dist="38100" dir="2700000" algn="tl">
                    <a:srgbClr val="000000"/>
                  </a:outerShdw>
                </a:effectLst>
                <a:latin typeface="Times New Roman" pitchFamily="18" charset="0"/>
                <a:cs typeface="Arial" pitchFamily="34" charset="0"/>
              </a:rPr>
              <a:t> C</a:t>
            </a:r>
            <a:r>
              <a:rPr lang="en-US">
                <a:effectLst>
                  <a:outerShdw blurRad="38100" dist="38100" dir="2700000" algn="tl">
                    <a:srgbClr val="000000"/>
                  </a:outerShdw>
                </a:effectLst>
                <a:latin typeface="Times New Roman" pitchFamily="18" charset="0"/>
                <a:cs typeface="Arial" pitchFamily="34" charset="0"/>
              </a:rPr>
              <a:t>,</a:t>
            </a:r>
            <a:r>
              <a:rPr lang="en-US" i="1">
                <a:effectLst>
                  <a:outerShdw blurRad="38100" dist="38100" dir="2700000" algn="tl">
                    <a:srgbClr val="000000"/>
                  </a:outerShdw>
                </a:effectLst>
                <a:latin typeface="Times New Roman" pitchFamily="18" charset="0"/>
                <a:cs typeface="Arial" pitchFamily="34" charset="0"/>
              </a:rPr>
              <a:t> D</a:t>
            </a:r>
            <a:r>
              <a:rPr lang="en-US">
                <a:effectLst>
                  <a:outerShdw blurRad="38100" dist="38100" dir="2700000" algn="tl">
                    <a:srgbClr val="000000"/>
                  </a:outerShdw>
                </a:effectLst>
                <a:latin typeface="Times New Roman" pitchFamily="18" charset="0"/>
                <a:cs typeface="Arial" pitchFamily="34" charset="0"/>
              </a:rPr>
              <a:t>.</a:t>
            </a:r>
          </a:p>
        </p:txBody>
      </p:sp>
      <p:sp>
        <p:nvSpPr>
          <p:cNvPr id="189478" name="Rectangle 38"/>
          <p:cNvSpPr>
            <a:spLocks noChangeArrowheads="1"/>
          </p:cNvSpPr>
          <p:nvPr/>
        </p:nvSpPr>
        <p:spPr bwMode="auto">
          <a:xfrm>
            <a:off x="457200" y="5334000"/>
            <a:ext cx="4267200" cy="1117600"/>
          </a:xfrm>
          <a:prstGeom prst="rect">
            <a:avLst/>
          </a:prstGeom>
          <a:noFill/>
          <a:ln w="12700">
            <a:noFill/>
            <a:miter lim="800000"/>
            <a:headEnd type="none" w="sm" len="sm"/>
            <a:tailEnd type="none" w="sm" len="sm"/>
          </a:ln>
          <a:effectLst/>
        </p:spPr>
        <p:txBody>
          <a:bodyPr>
            <a:spAutoFit/>
          </a:bodyPr>
          <a:lstStyle/>
          <a:p>
            <a:pPr>
              <a:lnSpc>
                <a:spcPct val="120000"/>
              </a:lnSpc>
              <a:spcBef>
                <a:spcPct val="50000"/>
              </a:spcBef>
              <a:buClr>
                <a:srgbClr val="00FF00"/>
              </a:buClr>
              <a:buFont typeface="Wingdings" pitchFamily="2" charset="2"/>
              <a:buChar char="ü"/>
              <a:defRPr/>
            </a:pPr>
            <a:r>
              <a:rPr lang="en-US">
                <a:effectLst>
                  <a:outerShdw blurRad="38100" dist="38100" dir="2700000" algn="tl">
                    <a:srgbClr val="000000"/>
                  </a:outerShdw>
                </a:effectLst>
                <a:latin typeface="Times New Roman" pitchFamily="18" charset="0"/>
                <a:cs typeface="Arial" pitchFamily="34" charset="0"/>
              </a:rPr>
              <a:t> each bridge corresponds to an edge</a:t>
            </a:r>
          </a:p>
        </p:txBody>
      </p:sp>
      <p:sp>
        <p:nvSpPr>
          <p:cNvPr id="195616" name="Slide Number Placeholder 38"/>
          <p:cNvSpPr>
            <a:spLocks noGrp="1"/>
          </p:cNvSpPr>
          <p:nvPr>
            <p:ph type="sldNum" sz="quarter" idx="12"/>
          </p:nvPr>
        </p:nvSpPr>
        <p:spPr>
          <a:noFill/>
        </p:spPr>
        <p:txBody>
          <a:bodyPr/>
          <a:lstStyle/>
          <a:p>
            <a:fld id="{29E242C1-419E-4E83-9681-251D330423C5}" type="slidenum">
              <a:rPr lang="en-US" smtClean="0"/>
              <a:pPr/>
              <a:t>153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442"/>
                                        </p:tgtEl>
                                        <p:attrNameLst>
                                          <p:attrName>style.visibility</p:attrName>
                                        </p:attrNameLst>
                                      </p:cBhvr>
                                      <p:to>
                                        <p:strVal val="visible"/>
                                      </p:to>
                                    </p:set>
                                    <p:anim calcmode="lin" valueType="num">
                                      <p:cBhvr additive="base">
                                        <p:cTn id="13" dur="500" fill="hold"/>
                                        <p:tgtEl>
                                          <p:spTgt spid="189442"/>
                                        </p:tgtEl>
                                        <p:attrNameLst>
                                          <p:attrName>ppt_x</p:attrName>
                                        </p:attrNameLst>
                                      </p:cBhvr>
                                      <p:tavLst>
                                        <p:tav tm="0">
                                          <p:val>
                                            <p:strVal val="#ppt_x"/>
                                          </p:val>
                                        </p:tav>
                                        <p:tav tm="100000">
                                          <p:val>
                                            <p:strVal val="#ppt_x"/>
                                          </p:val>
                                        </p:tav>
                                      </p:tavLst>
                                    </p:anim>
                                    <p:anim calcmode="lin" valueType="num">
                                      <p:cBhvr additive="base">
                                        <p:cTn id="14" dur="500" fill="hold"/>
                                        <p:tgtEl>
                                          <p:spTgt spid="18944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9477"/>
                                        </p:tgtEl>
                                        <p:attrNameLst>
                                          <p:attrName>style.visibility</p:attrName>
                                        </p:attrNameLst>
                                      </p:cBhvr>
                                      <p:to>
                                        <p:strVal val="visible"/>
                                      </p:to>
                                    </p:set>
                                    <p:anim calcmode="lin" valueType="num">
                                      <p:cBhvr additive="base">
                                        <p:cTn id="19" dur="500" fill="hold"/>
                                        <p:tgtEl>
                                          <p:spTgt spid="189477"/>
                                        </p:tgtEl>
                                        <p:attrNameLst>
                                          <p:attrName>ppt_x</p:attrName>
                                        </p:attrNameLst>
                                      </p:cBhvr>
                                      <p:tavLst>
                                        <p:tav tm="0">
                                          <p:val>
                                            <p:strVal val="0-#ppt_w/2"/>
                                          </p:val>
                                        </p:tav>
                                        <p:tav tm="100000">
                                          <p:val>
                                            <p:strVal val="#ppt_x"/>
                                          </p:val>
                                        </p:tav>
                                      </p:tavLst>
                                    </p:anim>
                                    <p:anim calcmode="lin" valueType="num">
                                      <p:cBhvr additive="base">
                                        <p:cTn id="20" dur="500" fill="hold"/>
                                        <p:tgtEl>
                                          <p:spTgt spid="18947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9473"/>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500"/>
                                  </p:stCondLst>
                                  <p:childTnLst>
                                    <p:set>
                                      <p:cBhvr>
                                        <p:cTn id="27" dur="1" fill="hold">
                                          <p:stCondLst>
                                            <p:cond delay="0"/>
                                          </p:stCondLst>
                                        </p:cTn>
                                        <p:tgtEl>
                                          <p:spTgt spid="189446"/>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89443"/>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1000"/>
                                  </p:stCondLst>
                                  <p:childTnLst>
                                    <p:set>
                                      <p:cBhvr>
                                        <p:cTn id="33" dur="1" fill="hold">
                                          <p:stCondLst>
                                            <p:cond delay="0"/>
                                          </p:stCondLst>
                                        </p:cTn>
                                        <p:tgtEl>
                                          <p:spTgt spid="189474"/>
                                        </p:tgtEl>
                                        <p:attrNameLst>
                                          <p:attrName>style.visibility</p:attrName>
                                        </p:attrNameLst>
                                      </p:cBhvr>
                                      <p:to>
                                        <p:strVal val="visible"/>
                                      </p:to>
                                    </p:set>
                                  </p:childTnLst>
                                </p:cTn>
                              </p:par>
                            </p:childTnLst>
                          </p:cTn>
                        </p:par>
                        <p:par>
                          <p:cTn id="34" fill="hold">
                            <p:stCondLst>
                              <p:cond delay="1500"/>
                            </p:stCondLst>
                            <p:childTnLst>
                              <p:par>
                                <p:cTn id="35" presetID="1" presetClass="entr" presetSubtype="0" fill="hold" grpId="0" nodeType="afterEffect">
                                  <p:stCondLst>
                                    <p:cond delay="500"/>
                                  </p:stCondLst>
                                  <p:childTnLst>
                                    <p:set>
                                      <p:cBhvr>
                                        <p:cTn id="36" dur="1" fill="hold">
                                          <p:stCondLst>
                                            <p:cond delay="0"/>
                                          </p:stCondLst>
                                        </p:cTn>
                                        <p:tgtEl>
                                          <p:spTgt spid="189445"/>
                                        </p:tgtEl>
                                        <p:attrNameLst>
                                          <p:attrName>style.visibility</p:attrName>
                                        </p:attrNameLst>
                                      </p:cBhvr>
                                      <p:to>
                                        <p:strVal val="visible"/>
                                      </p:to>
                                    </p:se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189448"/>
                                        </p:tgtEl>
                                        <p:attrNameLst>
                                          <p:attrName>style.visibility</p:attrName>
                                        </p:attrNameLst>
                                      </p:cBhvr>
                                      <p:to>
                                        <p:strVal val="visible"/>
                                      </p:to>
                                    </p:set>
                                  </p:childTnLst>
                                </p:cTn>
                              </p:par>
                            </p:childTnLst>
                          </p:cTn>
                        </p:par>
                        <p:par>
                          <p:cTn id="40" fill="hold">
                            <p:stCondLst>
                              <p:cond delay="2000"/>
                            </p:stCondLst>
                            <p:childTnLst>
                              <p:par>
                                <p:cTn id="41" presetID="1" presetClass="entr" presetSubtype="0" fill="hold" grpId="0" nodeType="afterEffect">
                                  <p:stCondLst>
                                    <p:cond delay="1000"/>
                                  </p:stCondLst>
                                  <p:childTnLst>
                                    <p:set>
                                      <p:cBhvr>
                                        <p:cTn id="42" dur="1" fill="hold">
                                          <p:stCondLst>
                                            <p:cond delay="0"/>
                                          </p:stCondLst>
                                        </p:cTn>
                                        <p:tgtEl>
                                          <p:spTgt spid="189475"/>
                                        </p:tgtEl>
                                        <p:attrNameLst>
                                          <p:attrName>style.visibility</p:attrName>
                                        </p:attrNameLst>
                                      </p:cBhvr>
                                      <p:to>
                                        <p:strVal val="visible"/>
                                      </p:to>
                                    </p:set>
                                  </p:childTnLst>
                                </p:cTn>
                              </p:par>
                            </p:childTnLst>
                          </p:cTn>
                        </p:par>
                        <p:par>
                          <p:cTn id="43" fill="hold">
                            <p:stCondLst>
                              <p:cond delay="3000"/>
                            </p:stCondLst>
                            <p:childTnLst>
                              <p:par>
                                <p:cTn id="44" presetID="1" presetClass="entr" presetSubtype="0" fill="hold" grpId="0" nodeType="afterEffect">
                                  <p:stCondLst>
                                    <p:cond delay="500"/>
                                  </p:stCondLst>
                                  <p:childTnLst>
                                    <p:set>
                                      <p:cBhvr>
                                        <p:cTn id="45" dur="1" fill="hold">
                                          <p:stCondLst>
                                            <p:cond delay="0"/>
                                          </p:stCondLst>
                                        </p:cTn>
                                        <p:tgtEl>
                                          <p:spTgt spid="189444"/>
                                        </p:tgtEl>
                                        <p:attrNameLst>
                                          <p:attrName>style.visibility</p:attrName>
                                        </p:attrNameLst>
                                      </p:cBhvr>
                                      <p:to>
                                        <p:strVal val="visible"/>
                                      </p:to>
                                    </p:set>
                                  </p:childTnLst>
                                </p:cTn>
                              </p:par>
                            </p:childTnLst>
                          </p:cTn>
                        </p:par>
                        <p:par>
                          <p:cTn id="46" fill="hold">
                            <p:stCondLst>
                              <p:cond delay="3500"/>
                            </p:stCondLst>
                            <p:childTnLst>
                              <p:par>
                                <p:cTn id="47" presetID="1" presetClass="entr" presetSubtype="0" fill="hold" grpId="0" nodeType="afterEffect">
                                  <p:stCondLst>
                                    <p:cond delay="0"/>
                                  </p:stCondLst>
                                  <p:childTnLst>
                                    <p:set>
                                      <p:cBhvr>
                                        <p:cTn id="48" dur="1" fill="hold">
                                          <p:stCondLst>
                                            <p:cond delay="0"/>
                                          </p:stCondLst>
                                        </p:cTn>
                                        <p:tgtEl>
                                          <p:spTgt spid="189449"/>
                                        </p:tgtEl>
                                        <p:attrNameLst>
                                          <p:attrName>style.visibility</p:attrName>
                                        </p:attrNameLst>
                                      </p:cBhvr>
                                      <p:to>
                                        <p:strVal val="visible"/>
                                      </p:to>
                                    </p:set>
                                  </p:childTnLst>
                                </p:cTn>
                              </p:par>
                            </p:childTnLst>
                          </p:cTn>
                        </p:par>
                        <p:par>
                          <p:cTn id="49" fill="hold">
                            <p:stCondLst>
                              <p:cond delay="3500"/>
                            </p:stCondLst>
                            <p:childTnLst>
                              <p:par>
                                <p:cTn id="50" presetID="1" presetClass="entr" presetSubtype="0" fill="hold" grpId="0" nodeType="afterEffect">
                                  <p:stCondLst>
                                    <p:cond delay="1000"/>
                                  </p:stCondLst>
                                  <p:childTnLst>
                                    <p:set>
                                      <p:cBhvr>
                                        <p:cTn id="51" dur="1" fill="hold">
                                          <p:stCondLst>
                                            <p:cond delay="0"/>
                                          </p:stCondLst>
                                        </p:cTn>
                                        <p:tgtEl>
                                          <p:spTgt spid="189476"/>
                                        </p:tgtEl>
                                        <p:attrNameLst>
                                          <p:attrName>style.visibility</p:attrName>
                                        </p:attrNameLst>
                                      </p:cBhvr>
                                      <p:to>
                                        <p:strVal val="visible"/>
                                      </p:to>
                                    </p:set>
                                  </p:childTnLst>
                                </p:cTn>
                              </p:par>
                            </p:childTnLst>
                          </p:cTn>
                        </p:par>
                        <p:par>
                          <p:cTn id="52" fill="hold">
                            <p:stCondLst>
                              <p:cond delay="4500"/>
                            </p:stCondLst>
                            <p:childTnLst>
                              <p:par>
                                <p:cTn id="53" presetID="1" presetClass="entr" presetSubtype="0" fill="hold" grpId="0" nodeType="afterEffect">
                                  <p:stCondLst>
                                    <p:cond delay="500"/>
                                  </p:stCondLst>
                                  <p:childTnLst>
                                    <p:set>
                                      <p:cBhvr>
                                        <p:cTn id="54" dur="1" fill="hold">
                                          <p:stCondLst>
                                            <p:cond delay="0"/>
                                          </p:stCondLst>
                                        </p:cTn>
                                        <p:tgtEl>
                                          <p:spTgt spid="189447"/>
                                        </p:tgtEl>
                                        <p:attrNameLst>
                                          <p:attrName>style.visibility</p:attrName>
                                        </p:attrNameLst>
                                      </p:cBhvr>
                                      <p:to>
                                        <p:strVal val="visible"/>
                                      </p:to>
                                    </p:set>
                                  </p:childTnLst>
                                </p:cTn>
                              </p:par>
                            </p:childTnLst>
                          </p:cTn>
                        </p:par>
                        <p:par>
                          <p:cTn id="55" fill="hold">
                            <p:stCondLst>
                              <p:cond delay="5000"/>
                            </p:stCondLst>
                            <p:childTnLst>
                              <p:par>
                                <p:cTn id="56" presetID="1" presetClass="entr" presetSubtype="0" fill="hold" grpId="0" nodeType="afterEffect">
                                  <p:stCondLst>
                                    <p:cond delay="0"/>
                                  </p:stCondLst>
                                  <p:childTnLst>
                                    <p:set>
                                      <p:cBhvr>
                                        <p:cTn id="57" dur="1" fill="hold">
                                          <p:stCondLst>
                                            <p:cond delay="0"/>
                                          </p:stCondLst>
                                        </p:cTn>
                                        <p:tgtEl>
                                          <p:spTgt spid="18945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89478"/>
                                        </p:tgtEl>
                                        <p:attrNameLst>
                                          <p:attrName>style.visibility</p:attrName>
                                        </p:attrNameLst>
                                      </p:cBhvr>
                                      <p:to>
                                        <p:strVal val="visible"/>
                                      </p:to>
                                    </p:set>
                                    <p:anim calcmode="lin" valueType="num">
                                      <p:cBhvr additive="base">
                                        <p:cTn id="62" dur="500" fill="hold"/>
                                        <p:tgtEl>
                                          <p:spTgt spid="189478"/>
                                        </p:tgtEl>
                                        <p:attrNameLst>
                                          <p:attrName>ppt_x</p:attrName>
                                        </p:attrNameLst>
                                      </p:cBhvr>
                                      <p:tavLst>
                                        <p:tav tm="0">
                                          <p:val>
                                            <p:strVal val="#ppt_x"/>
                                          </p:val>
                                        </p:tav>
                                        <p:tav tm="100000">
                                          <p:val>
                                            <p:strVal val="#ppt_x"/>
                                          </p:val>
                                        </p:tav>
                                      </p:tavLst>
                                    </p:anim>
                                    <p:anim calcmode="lin" valueType="num">
                                      <p:cBhvr additive="base">
                                        <p:cTn id="63" dur="500" fill="hold"/>
                                        <p:tgtEl>
                                          <p:spTgt spid="189478"/>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nodeType="clickEffect">
                                  <p:stCondLst>
                                    <p:cond delay="0"/>
                                  </p:stCondLst>
                                  <p:childTnLst>
                                    <p:set>
                                      <p:cBhvr>
                                        <p:cTn id="67" dur="1" fill="hold">
                                          <p:stCondLst>
                                            <p:cond delay="0"/>
                                          </p:stCondLst>
                                        </p:cTn>
                                        <p:tgtEl>
                                          <p:spTgt spid="189469"/>
                                        </p:tgtEl>
                                        <p:attrNameLst>
                                          <p:attrName>style.visibility</p:attrName>
                                        </p:attrNameLst>
                                      </p:cBhvr>
                                      <p:to>
                                        <p:strVal val="visible"/>
                                      </p:to>
                                    </p:set>
                                    <p:animEffect transition="in" filter="wipe(up)">
                                      <p:cBhvr>
                                        <p:cTn id="68" dur="500"/>
                                        <p:tgtEl>
                                          <p:spTgt spid="189469"/>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189457"/>
                                        </p:tgtEl>
                                        <p:attrNameLst>
                                          <p:attrName>style.visibility</p:attrName>
                                        </p:attrNameLst>
                                      </p:cBhvr>
                                      <p:to>
                                        <p:strVal val="visible"/>
                                      </p:to>
                                    </p:set>
                                    <p:animEffect transition="in" filter="wipe(up)">
                                      <p:cBhvr>
                                        <p:cTn id="72" dur="500"/>
                                        <p:tgtEl>
                                          <p:spTgt spid="189457"/>
                                        </p:tgtEl>
                                      </p:cBhvr>
                                    </p:animEffect>
                                  </p:childTnLst>
                                </p:cTn>
                              </p:par>
                            </p:childTnLst>
                          </p:cTn>
                        </p:par>
                        <p:par>
                          <p:cTn id="73" fill="hold">
                            <p:stCondLst>
                              <p:cond delay="1000"/>
                            </p:stCondLst>
                            <p:childTnLst>
                              <p:par>
                                <p:cTn id="74" presetID="22" presetClass="entr" presetSubtype="1" fill="hold" nodeType="afterEffect">
                                  <p:stCondLst>
                                    <p:cond delay="1000"/>
                                  </p:stCondLst>
                                  <p:childTnLst>
                                    <p:set>
                                      <p:cBhvr>
                                        <p:cTn id="75" dur="1" fill="hold">
                                          <p:stCondLst>
                                            <p:cond delay="0"/>
                                          </p:stCondLst>
                                        </p:cTn>
                                        <p:tgtEl>
                                          <p:spTgt spid="189466"/>
                                        </p:tgtEl>
                                        <p:attrNameLst>
                                          <p:attrName>style.visibility</p:attrName>
                                        </p:attrNameLst>
                                      </p:cBhvr>
                                      <p:to>
                                        <p:strVal val="visible"/>
                                      </p:to>
                                    </p:set>
                                    <p:animEffect transition="in" filter="wipe(up)">
                                      <p:cBhvr>
                                        <p:cTn id="76" dur="500"/>
                                        <p:tgtEl>
                                          <p:spTgt spid="189466"/>
                                        </p:tgtEl>
                                      </p:cBhvr>
                                    </p:animEffect>
                                  </p:childTnLst>
                                </p:cTn>
                              </p:par>
                            </p:childTnLst>
                          </p:cTn>
                        </p:par>
                        <p:par>
                          <p:cTn id="77" fill="hold">
                            <p:stCondLst>
                              <p:cond delay="2500"/>
                            </p:stCondLst>
                            <p:childTnLst>
                              <p:par>
                                <p:cTn id="78" presetID="22" presetClass="entr" presetSubtype="1" fill="hold" grpId="0" nodeType="afterEffect">
                                  <p:stCondLst>
                                    <p:cond delay="0"/>
                                  </p:stCondLst>
                                  <p:childTnLst>
                                    <p:set>
                                      <p:cBhvr>
                                        <p:cTn id="79" dur="1" fill="hold">
                                          <p:stCondLst>
                                            <p:cond delay="0"/>
                                          </p:stCondLst>
                                        </p:cTn>
                                        <p:tgtEl>
                                          <p:spTgt spid="189455"/>
                                        </p:tgtEl>
                                        <p:attrNameLst>
                                          <p:attrName>style.visibility</p:attrName>
                                        </p:attrNameLst>
                                      </p:cBhvr>
                                      <p:to>
                                        <p:strVal val="visible"/>
                                      </p:to>
                                    </p:set>
                                    <p:animEffect transition="in" filter="wipe(up)">
                                      <p:cBhvr>
                                        <p:cTn id="80" dur="500"/>
                                        <p:tgtEl>
                                          <p:spTgt spid="189455"/>
                                        </p:tgtEl>
                                      </p:cBhvr>
                                    </p:animEffect>
                                  </p:childTnLst>
                                </p:cTn>
                              </p:par>
                            </p:childTnLst>
                          </p:cTn>
                        </p:par>
                        <p:par>
                          <p:cTn id="81" fill="hold">
                            <p:stCondLst>
                              <p:cond delay="3000"/>
                            </p:stCondLst>
                            <p:childTnLst>
                              <p:par>
                                <p:cTn id="82" presetID="22" presetClass="entr" presetSubtype="4" fill="hold" nodeType="afterEffect">
                                  <p:stCondLst>
                                    <p:cond delay="1000"/>
                                  </p:stCondLst>
                                  <p:childTnLst>
                                    <p:set>
                                      <p:cBhvr>
                                        <p:cTn id="83" dur="1" fill="hold">
                                          <p:stCondLst>
                                            <p:cond delay="0"/>
                                          </p:stCondLst>
                                        </p:cTn>
                                        <p:tgtEl>
                                          <p:spTgt spid="189470"/>
                                        </p:tgtEl>
                                        <p:attrNameLst>
                                          <p:attrName>style.visibility</p:attrName>
                                        </p:attrNameLst>
                                      </p:cBhvr>
                                      <p:to>
                                        <p:strVal val="visible"/>
                                      </p:to>
                                    </p:set>
                                    <p:animEffect transition="in" filter="wipe(down)">
                                      <p:cBhvr>
                                        <p:cTn id="84" dur="500"/>
                                        <p:tgtEl>
                                          <p:spTgt spid="189470"/>
                                        </p:tgtEl>
                                      </p:cBhvr>
                                    </p:animEffect>
                                  </p:childTnLst>
                                </p:cTn>
                              </p:par>
                            </p:childTnLst>
                          </p:cTn>
                        </p:par>
                        <p:par>
                          <p:cTn id="85" fill="hold">
                            <p:stCondLst>
                              <p:cond delay="4500"/>
                            </p:stCondLst>
                            <p:childTnLst>
                              <p:par>
                                <p:cTn id="86" presetID="22" presetClass="entr" presetSubtype="4" fill="hold" grpId="0" nodeType="afterEffect">
                                  <p:stCondLst>
                                    <p:cond delay="0"/>
                                  </p:stCondLst>
                                  <p:childTnLst>
                                    <p:set>
                                      <p:cBhvr>
                                        <p:cTn id="87" dur="1" fill="hold">
                                          <p:stCondLst>
                                            <p:cond delay="0"/>
                                          </p:stCondLst>
                                        </p:cTn>
                                        <p:tgtEl>
                                          <p:spTgt spid="189456"/>
                                        </p:tgtEl>
                                        <p:attrNameLst>
                                          <p:attrName>style.visibility</p:attrName>
                                        </p:attrNameLst>
                                      </p:cBhvr>
                                      <p:to>
                                        <p:strVal val="visible"/>
                                      </p:to>
                                    </p:set>
                                    <p:animEffect transition="in" filter="wipe(down)">
                                      <p:cBhvr>
                                        <p:cTn id="88" dur="500"/>
                                        <p:tgtEl>
                                          <p:spTgt spid="189456"/>
                                        </p:tgtEl>
                                      </p:cBhvr>
                                    </p:animEffect>
                                  </p:childTnLst>
                                </p:cTn>
                              </p:par>
                            </p:childTnLst>
                          </p:cTn>
                        </p:par>
                        <p:par>
                          <p:cTn id="89" fill="hold">
                            <p:stCondLst>
                              <p:cond delay="5000"/>
                            </p:stCondLst>
                            <p:childTnLst>
                              <p:par>
                                <p:cTn id="90" presetID="22" presetClass="entr" presetSubtype="4" fill="hold" nodeType="afterEffect">
                                  <p:stCondLst>
                                    <p:cond delay="1000"/>
                                  </p:stCondLst>
                                  <p:childTnLst>
                                    <p:set>
                                      <p:cBhvr>
                                        <p:cTn id="91" dur="1" fill="hold">
                                          <p:stCondLst>
                                            <p:cond delay="0"/>
                                          </p:stCondLst>
                                        </p:cTn>
                                        <p:tgtEl>
                                          <p:spTgt spid="189468"/>
                                        </p:tgtEl>
                                        <p:attrNameLst>
                                          <p:attrName>style.visibility</p:attrName>
                                        </p:attrNameLst>
                                      </p:cBhvr>
                                      <p:to>
                                        <p:strVal val="visible"/>
                                      </p:to>
                                    </p:set>
                                    <p:animEffect transition="in" filter="wipe(down)">
                                      <p:cBhvr>
                                        <p:cTn id="92" dur="500"/>
                                        <p:tgtEl>
                                          <p:spTgt spid="189468"/>
                                        </p:tgtEl>
                                      </p:cBhvr>
                                    </p:animEffect>
                                  </p:childTnLst>
                                </p:cTn>
                              </p:par>
                            </p:childTnLst>
                          </p:cTn>
                        </p:par>
                        <p:par>
                          <p:cTn id="93" fill="hold">
                            <p:stCondLst>
                              <p:cond delay="6500"/>
                            </p:stCondLst>
                            <p:childTnLst>
                              <p:par>
                                <p:cTn id="94" presetID="22" presetClass="entr" presetSubtype="4" fill="hold" grpId="0" nodeType="afterEffect">
                                  <p:stCondLst>
                                    <p:cond delay="0"/>
                                  </p:stCondLst>
                                  <p:childTnLst>
                                    <p:set>
                                      <p:cBhvr>
                                        <p:cTn id="95" dur="1" fill="hold">
                                          <p:stCondLst>
                                            <p:cond delay="0"/>
                                          </p:stCondLst>
                                        </p:cTn>
                                        <p:tgtEl>
                                          <p:spTgt spid="189454"/>
                                        </p:tgtEl>
                                        <p:attrNameLst>
                                          <p:attrName>style.visibility</p:attrName>
                                        </p:attrNameLst>
                                      </p:cBhvr>
                                      <p:to>
                                        <p:strVal val="visible"/>
                                      </p:to>
                                    </p:set>
                                    <p:animEffect transition="in" filter="wipe(down)">
                                      <p:cBhvr>
                                        <p:cTn id="96" dur="500"/>
                                        <p:tgtEl>
                                          <p:spTgt spid="189454"/>
                                        </p:tgtEl>
                                      </p:cBhvr>
                                    </p:animEffect>
                                  </p:childTnLst>
                                </p:cTn>
                              </p:par>
                            </p:childTnLst>
                          </p:cTn>
                        </p:par>
                        <p:par>
                          <p:cTn id="97" fill="hold">
                            <p:stCondLst>
                              <p:cond delay="7000"/>
                            </p:stCondLst>
                            <p:childTnLst>
                              <p:par>
                                <p:cTn id="98" presetID="22" presetClass="entr" presetSubtype="8" fill="hold" nodeType="afterEffect">
                                  <p:stCondLst>
                                    <p:cond delay="1000"/>
                                  </p:stCondLst>
                                  <p:childTnLst>
                                    <p:set>
                                      <p:cBhvr>
                                        <p:cTn id="99" dur="1" fill="hold">
                                          <p:stCondLst>
                                            <p:cond delay="0"/>
                                          </p:stCondLst>
                                        </p:cTn>
                                        <p:tgtEl>
                                          <p:spTgt spid="189472"/>
                                        </p:tgtEl>
                                        <p:attrNameLst>
                                          <p:attrName>style.visibility</p:attrName>
                                        </p:attrNameLst>
                                      </p:cBhvr>
                                      <p:to>
                                        <p:strVal val="visible"/>
                                      </p:to>
                                    </p:set>
                                    <p:animEffect transition="in" filter="wipe(left)">
                                      <p:cBhvr>
                                        <p:cTn id="100" dur="500"/>
                                        <p:tgtEl>
                                          <p:spTgt spid="189472"/>
                                        </p:tgtEl>
                                      </p:cBhvr>
                                    </p:animEffect>
                                  </p:childTnLst>
                                </p:cTn>
                              </p:par>
                            </p:childTnLst>
                          </p:cTn>
                        </p:par>
                        <p:par>
                          <p:cTn id="101" fill="hold">
                            <p:stCondLst>
                              <p:cond delay="8500"/>
                            </p:stCondLst>
                            <p:childTnLst>
                              <p:par>
                                <p:cTn id="102" presetID="22" presetClass="entr" presetSubtype="8" fill="hold" grpId="0" nodeType="afterEffect">
                                  <p:stCondLst>
                                    <p:cond delay="0"/>
                                  </p:stCondLst>
                                  <p:childTnLst>
                                    <p:set>
                                      <p:cBhvr>
                                        <p:cTn id="103" dur="1" fill="hold">
                                          <p:stCondLst>
                                            <p:cond delay="0"/>
                                          </p:stCondLst>
                                        </p:cTn>
                                        <p:tgtEl>
                                          <p:spTgt spid="189453"/>
                                        </p:tgtEl>
                                        <p:attrNameLst>
                                          <p:attrName>style.visibility</p:attrName>
                                        </p:attrNameLst>
                                      </p:cBhvr>
                                      <p:to>
                                        <p:strVal val="visible"/>
                                      </p:to>
                                    </p:set>
                                    <p:animEffect transition="in" filter="wipe(left)">
                                      <p:cBhvr>
                                        <p:cTn id="104" dur="500"/>
                                        <p:tgtEl>
                                          <p:spTgt spid="189453"/>
                                        </p:tgtEl>
                                      </p:cBhvr>
                                    </p:animEffect>
                                  </p:childTnLst>
                                </p:cTn>
                              </p:par>
                            </p:childTnLst>
                          </p:cTn>
                        </p:par>
                        <p:par>
                          <p:cTn id="105" fill="hold">
                            <p:stCondLst>
                              <p:cond delay="9000"/>
                            </p:stCondLst>
                            <p:childTnLst>
                              <p:par>
                                <p:cTn id="106" presetID="22" presetClass="entr" presetSubtype="4" fill="hold" nodeType="afterEffect">
                                  <p:stCondLst>
                                    <p:cond delay="1000"/>
                                  </p:stCondLst>
                                  <p:childTnLst>
                                    <p:set>
                                      <p:cBhvr>
                                        <p:cTn id="107" dur="1" fill="hold">
                                          <p:stCondLst>
                                            <p:cond delay="0"/>
                                          </p:stCondLst>
                                        </p:cTn>
                                        <p:tgtEl>
                                          <p:spTgt spid="189471"/>
                                        </p:tgtEl>
                                        <p:attrNameLst>
                                          <p:attrName>style.visibility</p:attrName>
                                        </p:attrNameLst>
                                      </p:cBhvr>
                                      <p:to>
                                        <p:strVal val="visible"/>
                                      </p:to>
                                    </p:set>
                                    <p:animEffect transition="in" filter="wipe(down)">
                                      <p:cBhvr>
                                        <p:cTn id="108" dur="500"/>
                                        <p:tgtEl>
                                          <p:spTgt spid="189471"/>
                                        </p:tgtEl>
                                      </p:cBhvr>
                                    </p:animEffect>
                                  </p:childTnLst>
                                </p:cTn>
                              </p:par>
                            </p:childTnLst>
                          </p:cTn>
                        </p:par>
                        <p:par>
                          <p:cTn id="109" fill="hold">
                            <p:stCondLst>
                              <p:cond delay="10500"/>
                            </p:stCondLst>
                            <p:childTnLst>
                              <p:par>
                                <p:cTn id="110" presetID="22" presetClass="entr" presetSubtype="4" fill="hold" grpId="0" nodeType="afterEffect">
                                  <p:stCondLst>
                                    <p:cond delay="0"/>
                                  </p:stCondLst>
                                  <p:childTnLst>
                                    <p:set>
                                      <p:cBhvr>
                                        <p:cTn id="111" dur="1" fill="hold">
                                          <p:stCondLst>
                                            <p:cond delay="0"/>
                                          </p:stCondLst>
                                        </p:cTn>
                                        <p:tgtEl>
                                          <p:spTgt spid="189451"/>
                                        </p:tgtEl>
                                        <p:attrNameLst>
                                          <p:attrName>style.visibility</p:attrName>
                                        </p:attrNameLst>
                                      </p:cBhvr>
                                      <p:to>
                                        <p:strVal val="visible"/>
                                      </p:to>
                                    </p:set>
                                    <p:animEffect transition="in" filter="wipe(down)">
                                      <p:cBhvr>
                                        <p:cTn id="112" dur="500"/>
                                        <p:tgtEl>
                                          <p:spTgt spid="189451"/>
                                        </p:tgtEl>
                                      </p:cBhvr>
                                    </p:animEffect>
                                  </p:childTnLst>
                                </p:cTn>
                              </p:par>
                            </p:childTnLst>
                          </p:cTn>
                        </p:par>
                        <p:par>
                          <p:cTn id="113" fill="hold">
                            <p:stCondLst>
                              <p:cond delay="11000"/>
                            </p:stCondLst>
                            <p:childTnLst>
                              <p:par>
                                <p:cTn id="114" presetID="22" presetClass="entr" presetSubtype="1" fill="hold" nodeType="afterEffect">
                                  <p:stCondLst>
                                    <p:cond delay="1000"/>
                                  </p:stCondLst>
                                  <p:childTnLst>
                                    <p:set>
                                      <p:cBhvr>
                                        <p:cTn id="115" dur="1" fill="hold">
                                          <p:stCondLst>
                                            <p:cond delay="0"/>
                                          </p:stCondLst>
                                        </p:cTn>
                                        <p:tgtEl>
                                          <p:spTgt spid="189467"/>
                                        </p:tgtEl>
                                        <p:attrNameLst>
                                          <p:attrName>style.visibility</p:attrName>
                                        </p:attrNameLst>
                                      </p:cBhvr>
                                      <p:to>
                                        <p:strVal val="visible"/>
                                      </p:to>
                                    </p:set>
                                    <p:animEffect transition="in" filter="wipe(up)">
                                      <p:cBhvr>
                                        <p:cTn id="116" dur="500"/>
                                        <p:tgtEl>
                                          <p:spTgt spid="189467"/>
                                        </p:tgtEl>
                                      </p:cBhvr>
                                    </p:animEffect>
                                  </p:childTnLst>
                                </p:cTn>
                              </p:par>
                            </p:childTnLst>
                          </p:cTn>
                        </p:par>
                        <p:par>
                          <p:cTn id="117" fill="hold">
                            <p:stCondLst>
                              <p:cond delay="12500"/>
                            </p:stCondLst>
                            <p:childTnLst>
                              <p:par>
                                <p:cTn id="118" presetID="22" presetClass="entr" presetSubtype="8" fill="hold" grpId="0" nodeType="afterEffect">
                                  <p:stCondLst>
                                    <p:cond delay="0"/>
                                  </p:stCondLst>
                                  <p:childTnLst>
                                    <p:set>
                                      <p:cBhvr>
                                        <p:cTn id="119" dur="1" fill="hold">
                                          <p:stCondLst>
                                            <p:cond delay="0"/>
                                          </p:stCondLst>
                                        </p:cTn>
                                        <p:tgtEl>
                                          <p:spTgt spid="189452"/>
                                        </p:tgtEl>
                                        <p:attrNameLst>
                                          <p:attrName>style.visibility</p:attrName>
                                        </p:attrNameLst>
                                      </p:cBhvr>
                                      <p:to>
                                        <p:strVal val="visible"/>
                                      </p:to>
                                    </p:set>
                                    <p:animEffect transition="in" filter="wipe(left)">
                                      <p:cBhvr>
                                        <p:cTn id="120" dur="500"/>
                                        <p:tgtEl>
                                          <p:spTgt spid="189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2" grpId="0"/>
      <p:bldP spid="189443" grpId="0"/>
      <p:bldP spid="189444" grpId="0" animBg="1"/>
      <p:bldP spid="189445" grpId="0" animBg="1"/>
      <p:bldP spid="189446" grpId="0" animBg="1"/>
      <p:bldP spid="189447" grpId="0" animBg="1"/>
      <p:bldP spid="189448" grpId="0"/>
      <p:bldP spid="189449" grpId="0"/>
      <p:bldP spid="189450" grpId="0"/>
      <p:bldP spid="189451" grpId="0" animBg="1"/>
      <p:bldP spid="189452" grpId="0" animBg="1"/>
      <p:bldP spid="189453" grpId="0" animBg="1"/>
      <p:bldP spid="189454" grpId="0" animBg="1"/>
      <p:bldP spid="189455" grpId="0" animBg="1"/>
      <p:bldP spid="189456" grpId="0" animBg="1"/>
      <p:bldP spid="189457" grpId="0" animBg="1"/>
      <p:bldP spid="189473" grpId="0"/>
      <p:bldP spid="189474" grpId="0"/>
      <p:bldP spid="189475" grpId="0"/>
      <p:bldP spid="189476" grpId="0"/>
      <p:bldP spid="189477" grpId="0"/>
      <p:bldP spid="189478"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r>
              <a:rPr lang="en-US" sz="4000" smtClean="0"/>
              <a:t>Đường đi Euler - Đường đi Hamilton</a:t>
            </a:r>
          </a:p>
        </p:txBody>
      </p:sp>
      <p:sp>
        <p:nvSpPr>
          <p:cNvPr id="100355" name="Rectangle 3"/>
          <p:cNvSpPr>
            <a:spLocks noGrp="1" noChangeArrowheads="1"/>
          </p:cNvSpPr>
          <p:nvPr>
            <p:ph type="body" idx="1"/>
          </p:nvPr>
        </p:nvSpPr>
        <p:spPr>
          <a:xfrm>
            <a:off x="685800" y="2286000"/>
            <a:ext cx="8229600" cy="4038600"/>
          </a:xfrm>
        </p:spPr>
        <p:txBody>
          <a:bodyPr/>
          <a:lstStyle/>
          <a:p>
            <a:pPr marL="660400" indent="-660400" algn="just" eaLnBrk="1" hangingPunct="1">
              <a:buFontTx/>
              <a:buNone/>
            </a:pPr>
            <a:r>
              <a:rPr lang="en-US" sz="3600" b="1" smtClean="0"/>
              <a:t>Định nghĩa.</a:t>
            </a:r>
          </a:p>
          <a:p>
            <a:pPr marL="660400" indent="-660400" algn="just" eaLnBrk="1" hangingPunct="1">
              <a:buFontTx/>
              <a:buAutoNum type="romanLcPeriod"/>
            </a:pPr>
            <a:r>
              <a:rPr lang="en-US" i="1" smtClean="0"/>
              <a:t>Đường đi Euler </a:t>
            </a:r>
            <a:r>
              <a:rPr lang="en-US" smtClean="0"/>
              <a:t>là đường đi qua tất cả các cạnh mỗi cạnh (cung) đúng một lần.</a:t>
            </a:r>
            <a:r>
              <a:rPr lang="en-US" i="1" smtClean="0"/>
              <a:t>Chu trình Euler là </a:t>
            </a:r>
            <a:r>
              <a:rPr lang="en-US" smtClean="0"/>
              <a:t>chu trình đi qua tất cả các cạnh của đồ thị mỗi cạnh đúng một lần.</a:t>
            </a:r>
          </a:p>
          <a:p>
            <a:pPr marL="660400" indent="-660400" algn="just" eaLnBrk="1" hangingPunct="1">
              <a:buFontTx/>
              <a:buAutoNum type="romanLcPeriod"/>
            </a:pPr>
            <a:r>
              <a:rPr lang="en-US" smtClean="0"/>
              <a:t>Đồ thị được gọi là </a:t>
            </a:r>
            <a:r>
              <a:rPr lang="en-US" i="1" smtClean="0"/>
              <a:t>đồ thị Euler </a:t>
            </a:r>
            <a:r>
              <a:rPr lang="en-US" smtClean="0"/>
              <a:t>nếu nó có chu</a:t>
            </a:r>
          </a:p>
          <a:p>
            <a:pPr marL="660400" indent="-660400" algn="just" eaLnBrk="1" hangingPunct="1">
              <a:buFontTx/>
              <a:buNone/>
            </a:pPr>
            <a:r>
              <a:rPr lang="en-US" smtClean="0"/>
              <a:t>	trình Euler</a:t>
            </a:r>
          </a:p>
        </p:txBody>
      </p:sp>
      <p:sp>
        <p:nvSpPr>
          <p:cNvPr id="196612" name="Slide Number Placeholder 4"/>
          <p:cNvSpPr>
            <a:spLocks noGrp="1"/>
          </p:cNvSpPr>
          <p:nvPr>
            <p:ph type="sldNum" sz="quarter" idx="12"/>
          </p:nvPr>
        </p:nvSpPr>
        <p:spPr>
          <a:noFill/>
        </p:spPr>
        <p:txBody>
          <a:bodyPr/>
          <a:lstStyle/>
          <a:p>
            <a:fld id="{AA12F602-ECB8-4A88-BF2A-B8F4E9C0E61C}" type="slidenum">
              <a:rPr lang="en-US" smtClean="0"/>
              <a:pPr/>
              <a:t>154</a:t>
            </a:fld>
            <a:endParaRPr lang="en-US" smtClean="0"/>
          </a:p>
        </p:txBody>
      </p:sp>
      <p:sp>
        <p:nvSpPr>
          <p:cNvPr id="196613" name="TextBox 5"/>
          <p:cNvSpPr txBox="1">
            <a:spLocks noChangeArrowheads="1"/>
          </p:cNvSpPr>
          <p:nvPr/>
        </p:nvSpPr>
        <p:spPr bwMode="auto">
          <a:xfrm>
            <a:off x="0" y="1371600"/>
            <a:ext cx="3962400" cy="646113"/>
          </a:xfrm>
          <a:prstGeom prst="rect">
            <a:avLst/>
          </a:prstGeom>
          <a:noFill/>
          <a:ln w="9525">
            <a:noFill/>
            <a:miter lim="800000"/>
            <a:headEnd/>
            <a:tailEnd/>
          </a:ln>
        </p:spPr>
        <p:txBody>
          <a:bodyPr>
            <a:spAutoFit/>
          </a:bodyPr>
          <a:lstStyle/>
          <a:p>
            <a:r>
              <a:rPr lang="en-US" sz="3600" b="1">
                <a:latin typeface="Times New Roman" pitchFamily="18" charset="0"/>
                <a:cs typeface="Times New Roman" pitchFamily="18" charset="0"/>
              </a:rPr>
              <a:t>Đường đi Euler</a:t>
            </a:r>
            <a:endParaRPr lang="en-US" sz="36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30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30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anim calcmode="lin" valueType="num">
                                      <p:cBhvr additive="base">
                                        <p:cTn id="19" dur="30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0355">
                                            <p:txEl>
                                              <p:pRg st="3" end="3"/>
                                            </p:txEl>
                                          </p:spTgt>
                                        </p:tgtEl>
                                        <p:attrNameLst>
                                          <p:attrName>style.visibility</p:attrName>
                                        </p:attrNameLst>
                                      </p:cBhvr>
                                      <p:to>
                                        <p:strVal val="visible"/>
                                      </p:to>
                                    </p:set>
                                    <p:anim calcmode="lin" valueType="num">
                                      <p:cBhvr additive="base">
                                        <p:cTn id="25" dur="30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r>
              <a:rPr lang="en-US" sz="4000" smtClean="0"/>
              <a:t>Đường đi Euler - Đường đi Hamilton</a:t>
            </a:r>
          </a:p>
        </p:txBody>
      </p:sp>
      <p:sp>
        <p:nvSpPr>
          <p:cNvPr id="101379" name="Rectangle 3"/>
          <p:cNvSpPr>
            <a:spLocks noGrp="1" noChangeArrowheads="1"/>
          </p:cNvSpPr>
          <p:nvPr>
            <p:ph type="body" idx="1"/>
          </p:nvPr>
        </p:nvSpPr>
        <p:spPr>
          <a:xfrm>
            <a:off x="381000" y="1752600"/>
            <a:ext cx="8229600" cy="4525963"/>
          </a:xfrm>
        </p:spPr>
        <p:txBody>
          <a:bodyPr/>
          <a:lstStyle/>
          <a:p>
            <a:pPr algn="just" eaLnBrk="1" hangingPunct="1">
              <a:buFontTx/>
              <a:buNone/>
              <a:defRPr/>
            </a:pPr>
            <a:r>
              <a:rPr lang="en-US" b="1" dirty="0" err="1" smtClean="0"/>
              <a:t>Điều</a:t>
            </a:r>
            <a:r>
              <a:rPr lang="en-US" b="1" dirty="0" smtClean="0"/>
              <a:t> </a:t>
            </a:r>
            <a:r>
              <a:rPr lang="en-US" b="1" dirty="0" err="1"/>
              <a:t>kiện</a:t>
            </a:r>
            <a:r>
              <a:rPr lang="en-US" b="1" dirty="0"/>
              <a:t> </a:t>
            </a:r>
            <a:r>
              <a:rPr lang="en-US" b="1" dirty="0" err="1"/>
              <a:t>cần</a:t>
            </a:r>
            <a:r>
              <a:rPr lang="en-US" b="1" dirty="0"/>
              <a:t> </a:t>
            </a:r>
            <a:r>
              <a:rPr lang="en-US" b="1" dirty="0" err="1"/>
              <a:t>và</a:t>
            </a:r>
            <a:r>
              <a:rPr lang="en-US" b="1" dirty="0"/>
              <a:t> </a:t>
            </a:r>
            <a:r>
              <a:rPr lang="en-US" b="1" dirty="0" err="1"/>
              <a:t>đủ</a:t>
            </a:r>
            <a:r>
              <a:rPr lang="en-US" b="1" dirty="0"/>
              <a:t>.</a:t>
            </a:r>
          </a:p>
          <a:p>
            <a:pPr marL="571500" indent="-571500" algn="just" eaLnBrk="1" hangingPunct="1">
              <a:buFont typeface="+mj-lt"/>
              <a:buAutoNum type="romanLcPeriod"/>
              <a:defRPr/>
            </a:pPr>
            <a:r>
              <a:rPr lang="en-US" dirty="0" smtClean="0"/>
              <a:t>Cho G = (</a:t>
            </a:r>
            <a:r>
              <a:rPr lang="en-US" dirty="0"/>
              <a:t>V,E) </a:t>
            </a:r>
            <a:r>
              <a:rPr lang="en-US" dirty="0" err="1"/>
              <a:t>là</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a:t>
            </a:r>
            <a:r>
              <a:rPr lang="en-US" dirty="0" err="1"/>
              <a:t>liên</a:t>
            </a:r>
            <a:r>
              <a:rPr lang="en-US" dirty="0"/>
              <a:t> </a:t>
            </a:r>
            <a:r>
              <a:rPr lang="en-US" dirty="0" err="1" smtClean="0"/>
              <a:t>thông</a:t>
            </a:r>
            <a:r>
              <a:rPr lang="en-US" dirty="0" smtClean="0"/>
              <a:t>. G </a:t>
            </a:r>
            <a:r>
              <a:rPr lang="en-US" dirty="0" err="1" smtClean="0"/>
              <a:t>là</a:t>
            </a:r>
            <a:r>
              <a:rPr lang="en-US" dirty="0" smtClean="0"/>
              <a:t> </a:t>
            </a:r>
            <a:r>
              <a:rPr lang="en-US" dirty="0" err="1"/>
              <a:t>đồ</a:t>
            </a:r>
            <a:r>
              <a:rPr lang="en-US" dirty="0"/>
              <a:t> </a:t>
            </a:r>
            <a:r>
              <a:rPr lang="en-US" dirty="0" err="1"/>
              <a:t>thị</a:t>
            </a:r>
            <a:r>
              <a:rPr lang="en-US" dirty="0"/>
              <a:t> Euler </a:t>
            </a:r>
            <a:r>
              <a:rPr lang="en-US" dirty="0">
                <a:sym typeface="Symbol" pitchFamily="18" charset="2"/>
              </a:rPr>
              <a:t> </a:t>
            </a:r>
            <a:r>
              <a:rPr lang="en-US" dirty="0" err="1">
                <a:sym typeface="Symbol" pitchFamily="18" charset="2"/>
              </a:rPr>
              <a:t>Mọi</a:t>
            </a:r>
            <a:r>
              <a:rPr lang="en-US" dirty="0">
                <a:sym typeface="Symbol" pitchFamily="18" charset="2"/>
              </a:rPr>
              <a:t> </a:t>
            </a:r>
            <a:r>
              <a:rPr lang="en-US" dirty="0" err="1">
                <a:sym typeface="Symbol" pitchFamily="18" charset="2"/>
              </a:rPr>
              <a:t>đỉnh</a:t>
            </a:r>
            <a:r>
              <a:rPr lang="en-US" dirty="0">
                <a:sym typeface="Symbol" pitchFamily="18" charset="2"/>
              </a:rPr>
              <a:t> </a:t>
            </a:r>
            <a:r>
              <a:rPr lang="en-US" dirty="0" err="1">
                <a:sym typeface="Symbol" pitchFamily="18" charset="2"/>
              </a:rPr>
              <a:t>của</a:t>
            </a:r>
            <a:r>
              <a:rPr lang="en-US" dirty="0">
                <a:sym typeface="Symbol" pitchFamily="18" charset="2"/>
              </a:rPr>
              <a:t> G </a:t>
            </a:r>
            <a:r>
              <a:rPr lang="en-US" dirty="0" err="1">
                <a:sym typeface="Symbol" pitchFamily="18" charset="2"/>
              </a:rPr>
              <a:t>đều</a:t>
            </a:r>
            <a:r>
              <a:rPr lang="en-US" dirty="0">
                <a:sym typeface="Symbol" pitchFamily="18" charset="2"/>
              </a:rPr>
              <a:t> </a:t>
            </a:r>
            <a:r>
              <a:rPr lang="en-US" dirty="0" err="1">
                <a:sym typeface="Symbol" pitchFamily="18" charset="2"/>
              </a:rPr>
              <a:t>có</a:t>
            </a:r>
            <a:r>
              <a:rPr lang="en-US" dirty="0">
                <a:sym typeface="Symbol" pitchFamily="18" charset="2"/>
              </a:rPr>
              <a:t> </a:t>
            </a:r>
            <a:r>
              <a:rPr lang="en-US" dirty="0" err="1" smtClean="0">
                <a:sym typeface="Symbol" pitchFamily="18" charset="2"/>
              </a:rPr>
              <a:t>bậc</a:t>
            </a:r>
            <a:r>
              <a:rPr lang="en-US" dirty="0" smtClean="0">
                <a:sym typeface="Symbol" pitchFamily="18" charset="2"/>
              </a:rPr>
              <a:t> </a:t>
            </a:r>
            <a:r>
              <a:rPr lang="en-US" dirty="0" err="1" smtClean="0">
                <a:sym typeface="Symbol" pitchFamily="18" charset="2"/>
              </a:rPr>
              <a:t>chẵn</a:t>
            </a:r>
            <a:r>
              <a:rPr lang="en-US" dirty="0" smtClean="0">
                <a:sym typeface="Symbol" pitchFamily="18" charset="2"/>
              </a:rPr>
              <a:t>. </a:t>
            </a:r>
          </a:p>
          <a:p>
            <a:pPr marL="571500" indent="-571500" algn="just" eaLnBrk="1" hangingPunct="1">
              <a:buFontTx/>
              <a:buNone/>
              <a:defRPr/>
            </a:pPr>
            <a:r>
              <a:rPr lang="en-US" dirty="0" err="1" smtClean="0">
                <a:sym typeface="Symbol" pitchFamily="18" charset="2"/>
              </a:rPr>
              <a:t>Nếu</a:t>
            </a:r>
            <a:r>
              <a:rPr lang="en-US" dirty="0" smtClean="0">
                <a:sym typeface="Symbol" pitchFamily="18" charset="2"/>
              </a:rPr>
              <a:t> </a:t>
            </a:r>
            <a:r>
              <a:rPr lang="en-US" dirty="0">
                <a:sym typeface="Symbol" pitchFamily="18" charset="2"/>
              </a:rPr>
              <a:t>G </a:t>
            </a:r>
            <a:r>
              <a:rPr lang="en-US" dirty="0" err="1">
                <a:sym typeface="Symbol" pitchFamily="18" charset="2"/>
              </a:rPr>
              <a:t>có</a:t>
            </a:r>
            <a:r>
              <a:rPr lang="en-US" dirty="0">
                <a:sym typeface="Symbol" pitchFamily="18" charset="2"/>
              </a:rPr>
              <a:t> </a:t>
            </a:r>
            <a:r>
              <a:rPr lang="en-US" dirty="0" err="1">
                <a:sym typeface="Symbol" pitchFamily="18" charset="2"/>
              </a:rPr>
              <a:t>hai</a:t>
            </a:r>
            <a:r>
              <a:rPr lang="en-US" dirty="0">
                <a:sym typeface="Symbol" pitchFamily="18" charset="2"/>
              </a:rPr>
              <a:t> </a:t>
            </a:r>
            <a:r>
              <a:rPr lang="en-US" dirty="0" err="1">
                <a:sym typeface="Symbol" pitchFamily="18" charset="2"/>
              </a:rPr>
              <a:t>đỉnh</a:t>
            </a:r>
            <a:r>
              <a:rPr lang="en-US" dirty="0">
                <a:sym typeface="Symbol" pitchFamily="18" charset="2"/>
              </a:rPr>
              <a:t> </a:t>
            </a:r>
            <a:r>
              <a:rPr lang="en-US" dirty="0" err="1">
                <a:sym typeface="Symbol" pitchFamily="18" charset="2"/>
              </a:rPr>
              <a:t>bậc</a:t>
            </a:r>
            <a:r>
              <a:rPr lang="en-US" dirty="0">
                <a:sym typeface="Symbol" pitchFamily="18" charset="2"/>
              </a:rPr>
              <a:t> </a:t>
            </a:r>
            <a:r>
              <a:rPr lang="en-US" dirty="0" err="1">
                <a:sym typeface="Symbol" pitchFamily="18" charset="2"/>
              </a:rPr>
              <a:t>lẻ</a:t>
            </a:r>
            <a:r>
              <a:rPr lang="en-US" dirty="0">
                <a:sym typeface="Symbol" pitchFamily="18" charset="2"/>
              </a:rPr>
              <a:t> </a:t>
            </a:r>
            <a:r>
              <a:rPr lang="en-US" dirty="0" err="1">
                <a:sym typeface="Symbol" pitchFamily="18" charset="2"/>
              </a:rPr>
              <a:t>còn</a:t>
            </a:r>
            <a:r>
              <a:rPr lang="en-US" dirty="0">
                <a:sym typeface="Symbol" pitchFamily="18" charset="2"/>
              </a:rPr>
              <a:t> </a:t>
            </a:r>
            <a:r>
              <a:rPr lang="en-US" dirty="0" err="1">
                <a:sym typeface="Symbol" pitchFamily="18" charset="2"/>
              </a:rPr>
              <a:t>mọi</a:t>
            </a:r>
            <a:r>
              <a:rPr lang="en-US" dirty="0">
                <a:sym typeface="Symbol" pitchFamily="18" charset="2"/>
              </a:rPr>
              <a:t> </a:t>
            </a:r>
            <a:r>
              <a:rPr lang="en-US" dirty="0" err="1" smtClean="0">
                <a:sym typeface="Symbol" pitchFamily="18" charset="2"/>
              </a:rPr>
              <a:t>đỉnh</a:t>
            </a:r>
            <a:r>
              <a:rPr lang="en-US" dirty="0" smtClean="0">
                <a:sym typeface="Symbol" pitchFamily="18" charset="2"/>
              </a:rPr>
              <a:t> </a:t>
            </a:r>
            <a:r>
              <a:rPr lang="en-US" dirty="0" err="1" smtClean="0">
                <a:sym typeface="Symbol" pitchFamily="18" charset="2"/>
              </a:rPr>
              <a:t>khác</a:t>
            </a:r>
            <a:r>
              <a:rPr lang="en-US" dirty="0" smtClean="0">
                <a:sym typeface="Symbol" pitchFamily="18" charset="2"/>
              </a:rPr>
              <a:t> </a:t>
            </a:r>
            <a:r>
              <a:rPr lang="en-US" dirty="0" err="1">
                <a:sym typeface="Symbol" pitchFamily="18" charset="2"/>
              </a:rPr>
              <a:t>đều</a:t>
            </a:r>
            <a:r>
              <a:rPr lang="en-US" dirty="0">
                <a:sym typeface="Symbol" pitchFamily="18" charset="2"/>
              </a:rPr>
              <a:t> </a:t>
            </a:r>
            <a:r>
              <a:rPr lang="en-US" dirty="0" err="1">
                <a:sym typeface="Symbol" pitchFamily="18" charset="2"/>
              </a:rPr>
              <a:t>có</a:t>
            </a:r>
            <a:r>
              <a:rPr lang="en-US" dirty="0">
                <a:sym typeface="Symbol" pitchFamily="18" charset="2"/>
              </a:rPr>
              <a:t> </a:t>
            </a:r>
            <a:r>
              <a:rPr lang="en-US" dirty="0" err="1">
                <a:sym typeface="Symbol" pitchFamily="18" charset="2"/>
              </a:rPr>
              <a:t>bậc</a:t>
            </a:r>
            <a:r>
              <a:rPr lang="en-US" dirty="0">
                <a:sym typeface="Symbol" pitchFamily="18" charset="2"/>
              </a:rPr>
              <a:t> </a:t>
            </a:r>
            <a:r>
              <a:rPr lang="en-US" dirty="0" err="1">
                <a:sym typeface="Symbol" pitchFamily="18" charset="2"/>
              </a:rPr>
              <a:t>chẵn</a:t>
            </a:r>
            <a:r>
              <a:rPr lang="en-US" dirty="0">
                <a:sym typeface="Symbol" pitchFamily="18" charset="2"/>
              </a:rPr>
              <a:t> </a:t>
            </a:r>
            <a:r>
              <a:rPr lang="en-US" dirty="0" err="1">
                <a:sym typeface="Symbol" pitchFamily="18" charset="2"/>
              </a:rPr>
              <a:t>thì</a:t>
            </a:r>
            <a:r>
              <a:rPr lang="en-US" dirty="0">
                <a:sym typeface="Symbol" pitchFamily="18" charset="2"/>
              </a:rPr>
              <a:t> G </a:t>
            </a:r>
            <a:r>
              <a:rPr lang="en-US" dirty="0" err="1">
                <a:sym typeface="Symbol" pitchFamily="18" charset="2"/>
              </a:rPr>
              <a:t>có</a:t>
            </a:r>
            <a:r>
              <a:rPr lang="en-US" dirty="0">
                <a:sym typeface="Symbol" pitchFamily="18" charset="2"/>
              </a:rPr>
              <a:t> </a:t>
            </a:r>
            <a:r>
              <a:rPr lang="en-US" dirty="0" err="1">
                <a:sym typeface="Symbol" pitchFamily="18" charset="2"/>
              </a:rPr>
              <a:t>đường</a:t>
            </a:r>
            <a:r>
              <a:rPr lang="en-US" dirty="0">
                <a:sym typeface="Symbol" pitchFamily="18" charset="2"/>
              </a:rPr>
              <a:t> </a:t>
            </a:r>
            <a:r>
              <a:rPr lang="en-US" dirty="0" err="1">
                <a:sym typeface="Symbol" pitchFamily="18" charset="2"/>
              </a:rPr>
              <a:t>đi</a:t>
            </a:r>
            <a:r>
              <a:rPr lang="en-US" dirty="0">
                <a:sym typeface="Symbol" pitchFamily="18" charset="2"/>
              </a:rPr>
              <a:t> </a:t>
            </a:r>
            <a:r>
              <a:rPr lang="en-US" dirty="0" smtClean="0">
                <a:sym typeface="Symbol" pitchFamily="18" charset="2"/>
              </a:rPr>
              <a:t>Euler</a:t>
            </a:r>
            <a:endParaRPr lang="en-US" dirty="0">
              <a:sym typeface="Symbol" pitchFamily="18" charset="2"/>
            </a:endParaRPr>
          </a:p>
          <a:p>
            <a:pPr marL="571500" indent="-571500" algn="just" eaLnBrk="1" hangingPunct="1">
              <a:buFontTx/>
              <a:buNone/>
              <a:defRPr/>
            </a:pPr>
            <a:r>
              <a:rPr lang="en-US" dirty="0" smtClean="0">
                <a:sym typeface="Symbol" pitchFamily="18" charset="2"/>
              </a:rPr>
              <a:t>ii. Cho </a:t>
            </a:r>
            <a:r>
              <a:rPr lang="en-US" dirty="0">
                <a:sym typeface="Symbol" pitchFamily="18" charset="2"/>
              </a:rPr>
              <a:t>G </a:t>
            </a:r>
            <a:r>
              <a:rPr lang="en-US" dirty="0" err="1">
                <a:sym typeface="Symbol" pitchFamily="18" charset="2"/>
              </a:rPr>
              <a:t>là</a:t>
            </a:r>
            <a:r>
              <a:rPr lang="en-US" dirty="0">
                <a:sym typeface="Symbol" pitchFamily="18" charset="2"/>
              </a:rPr>
              <a:t> </a:t>
            </a:r>
            <a:r>
              <a:rPr lang="en-US" dirty="0" err="1">
                <a:sym typeface="Symbol" pitchFamily="18" charset="2"/>
              </a:rPr>
              <a:t>đồ</a:t>
            </a:r>
            <a:r>
              <a:rPr lang="en-US" dirty="0">
                <a:sym typeface="Symbol" pitchFamily="18" charset="2"/>
              </a:rPr>
              <a:t> </a:t>
            </a:r>
            <a:r>
              <a:rPr lang="en-US" dirty="0" err="1">
                <a:sym typeface="Symbol" pitchFamily="18" charset="2"/>
              </a:rPr>
              <a:t>thị</a:t>
            </a:r>
            <a:r>
              <a:rPr lang="en-US" dirty="0">
                <a:sym typeface="Symbol" pitchFamily="18" charset="2"/>
              </a:rPr>
              <a:t> </a:t>
            </a:r>
            <a:r>
              <a:rPr lang="en-US" dirty="0" err="1">
                <a:sym typeface="Symbol" pitchFamily="18" charset="2"/>
              </a:rPr>
              <a:t>có</a:t>
            </a:r>
            <a:r>
              <a:rPr lang="en-US" dirty="0">
                <a:sym typeface="Symbol" pitchFamily="18" charset="2"/>
              </a:rPr>
              <a:t> </a:t>
            </a:r>
            <a:r>
              <a:rPr lang="en-US" dirty="0" err="1">
                <a:sym typeface="Symbol" pitchFamily="18" charset="2"/>
              </a:rPr>
              <a:t>hướng</a:t>
            </a:r>
            <a:r>
              <a:rPr lang="en-US" dirty="0">
                <a:sym typeface="Symbol" pitchFamily="18" charset="2"/>
              </a:rPr>
              <a:t> </a:t>
            </a:r>
            <a:r>
              <a:rPr lang="en-US" dirty="0" err="1">
                <a:sym typeface="Symbol" pitchFamily="18" charset="2"/>
              </a:rPr>
              <a:t>liên</a:t>
            </a:r>
            <a:r>
              <a:rPr lang="en-US" dirty="0">
                <a:sym typeface="Symbol" pitchFamily="18" charset="2"/>
              </a:rPr>
              <a:t> </a:t>
            </a:r>
            <a:r>
              <a:rPr lang="en-US" dirty="0" err="1" smtClean="0">
                <a:sym typeface="Symbol" pitchFamily="18" charset="2"/>
              </a:rPr>
              <a:t>thông</a:t>
            </a:r>
            <a:r>
              <a:rPr lang="en-US" dirty="0" smtClean="0">
                <a:sym typeface="Symbol" pitchFamily="18" charset="2"/>
              </a:rPr>
              <a:t>. G </a:t>
            </a:r>
            <a:r>
              <a:rPr lang="en-US" dirty="0" err="1">
                <a:sym typeface="Symbol" pitchFamily="18" charset="2"/>
              </a:rPr>
              <a:t>là</a:t>
            </a:r>
            <a:r>
              <a:rPr lang="en-US" dirty="0">
                <a:sym typeface="Symbol" pitchFamily="18" charset="2"/>
              </a:rPr>
              <a:t> </a:t>
            </a:r>
            <a:r>
              <a:rPr lang="en-US" dirty="0" err="1">
                <a:sym typeface="Symbol" pitchFamily="18" charset="2"/>
              </a:rPr>
              <a:t>đồ</a:t>
            </a:r>
            <a:r>
              <a:rPr lang="en-US" dirty="0">
                <a:sym typeface="Symbol" pitchFamily="18" charset="2"/>
              </a:rPr>
              <a:t> </a:t>
            </a:r>
            <a:r>
              <a:rPr lang="en-US" dirty="0" err="1" smtClean="0">
                <a:sym typeface="Symbol" pitchFamily="18" charset="2"/>
              </a:rPr>
              <a:t>thị</a:t>
            </a:r>
            <a:r>
              <a:rPr lang="en-US" dirty="0" smtClean="0">
                <a:sym typeface="Symbol" pitchFamily="18" charset="2"/>
              </a:rPr>
              <a:t> Euler  G </a:t>
            </a:r>
            <a:r>
              <a:rPr lang="en-US" dirty="0" err="1">
                <a:sym typeface="Symbol" pitchFamily="18" charset="2"/>
              </a:rPr>
              <a:t>cân</a:t>
            </a:r>
            <a:r>
              <a:rPr lang="en-US" dirty="0">
                <a:sym typeface="Symbol" pitchFamily="18" charset="2"/>
              </a:rPr>
              <a:t> </a:t>
            </a:r>
            <a:r>
              <a:rPr lang="en-US" dirty="0" err="1">
                <a:sym typeface="Symbol" pitchFamily="18" charset="2"/>
              </a:rPr>
              <a:t>bằng</a:t>
            </a:r>
            <a:r>
              <a:rPr lang="en-US" dirty="0">
                <a:sym typeface="Symbol" pitchFamily="18" charset="2"/>
              </a:rPr>
              <a:t>.</a:t>
            </a:r>
          </a:p>
        </p:txBody>
      </p:sp>
      <p:sp>
        <p:nvSpPr>
          <p:cNvPr id="197636" name="Slide Number Placeholder 4"/>
          <p:cNvSpPr>
            <a:spLocks noGrp="1"/>
          </p:cNvSpPr>
          <p:nvPr>
            <p:ph type="sldNum" sz="quarter" idx="12"/>
          </p:nvPr>
        </p:nvSpPr>
        <p:spPr>
          <a:noFill/>
        </p:spPr>
        <p:txBody>
          <a:bodyPr/>
          <a:lstStyle/>
          <a:p>
            <a:fld id="{3181C607-D02C-4057-A845-74881BB6B17C}" type="slidenum">
              <a:rPr lang="en-US" smtClean="0"/>
              <a:pPr/>
              <a:t>155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 calcmode="lin" valueType="num">
                                      <p:cBhvr additive="base">
                                        <p:cTn id="7" dur="2000" fill="hold"/>
                                        <p:tgtEl>
                                          <p:spTgt spid="101379">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01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1379">
                                            <p:txEl>
                                              <p:pRg st="1" end="1"/>
                                            </p:txEl>
                                          </p:spTgt>
                                        </p:tgtEl>
                                        <p:attrNameLst>
                                          <p:attrName>style.visibility</p:attrName>
                                        </p:attrNameLst>
                                      </p:cBhvr>
                                      <p:to>
                                        <p:strVal val="visible"/>
                                      </p:to>
                                    </p:set>
                                    <p:anim calcmode="lin" valueType="num">
                                      <p:cBhvr additive="base">
                                        <p:cTn id="13" dur="2000" fill="hold"/>
                                        <p:tgtEl>
                                          <p:spTgt spid="101379">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01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1379">
                                            <p:txEl>
                                              <p:pRg st="2" end="2"/>
                                            </p:txEl>
                                          </p:spTgt>
                                        </p:tgtEl>
                                        <p:attrNameLst>
                                          <p:attrName>style.visibility</p:attrName>
                                        </p:attrNameLst>
                                      </p:cBhvr>
                                      <p:to>
                                        <p:strVal val="visible"/>
                                      </p:to>
                                    </p:set>
                                    <p:anim calcmode="lin" valueType="num">
                                      <p:cBhvr additive="base">
                                        <p:cTn id="19" dur="20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01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1379">
                                            <p:txEl>
                                              <p:pRg st="3" end="3"/>
                                            </p:txEl>
                                          </p:spTgt>
                                        </p:tgtEl>
                                        <p:attrNameLst>
                                          <p:attrName>style.visibility</p:attrName>
                                        </p:attrNameLst>
                                      </p:cBhvr>
                                      <p:to>
                                        <p:strVal val="visible"/>
                                      </p:to>
                                    </p:set>
                                    <p:anim calcmode="lin" valueType="num">
                                      <p:cBhvr additive="base">
                                        <p:cTn id="25" dur="2000" fill="hold"/>
                                        <p:tgtEl>
                                          <p:spTgt spid="101379">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013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r>
              <a:rPr lang="en-US" sz="4000" smtClean="0"/>
              <a:t>Đường đi Euler-Đường đi Hamilton</a:t>
            </a:r>
          </a:p>
        </p:txBody>
      </p:sp>
      <p:sp>
        <p:nvSpPr>
          <p:cNvPr id="102403" name="Rectangle 3"/>
          <p:cNvSpPr>
            <a:spLocks noGrp="1" noChangeArrowheads="1"/>
          </p:cNvSpPr>
          <p:nvPr>
            <p:ph type="body" idx="1"/>
          </p:nvPr>
        </p:nvSpPr>
        <p:spPr>
          <a:xfrm>
            <a:off x="609600" y="2971800"/>
            <a:ext cx="8229600" cy="3276600"/>
          </a:xfrm>
        </p:spPr>
        <p:txBody>
          <a:bodyPr/>
          <a:lstStyle/>
          <a:p>
            <a:pPr marL="514350" indent="-514350" eaLnBrk="1" hangingPunct="1">
              <a:buFontTx/>
              <a:buAutoNum type="arabicPeriod"/>
            </a:pPr>
            <a:r>
              <a:rPr lang="en-US" smtClean="0"/>
              <a:t>Bắt đầu từ một đỉnh bất kỳ của G và tuân theo</a:t>
            </a:r>
          </a:p>
          <a:p>
            <a:pPr marL="514350" indent="-514350" eaLnBrk="1" hangingPunct="1">
              <a:buFontTx/>
              <a:buNone/>
            </a:pPr>
            <a:r>
              <a:rPr lang="en-US" smtClean="0"/>
              <a:t>qui tắc sau: Mỗi khi đi qua một cạnh nào đó thì</a:t>
            </a:r>
          </a:p>
          <a:p>
            <a:pPr marL="514350" indent="-514350" eaLnBrk="1" hangingPunct="1">
              <a:buFontTx/>
              <a:buNone/>
            </a:pPr>
            <a:r>
              <a:rPr lang="en-US" smtClean="0"/>
              <a:t>xoá nó đi, sau đó xoá đỉnh cô lập nếu có.</a:t>
            </a:r>
          </a:p>
          <a:p>
            <a:pPr marL="514350" indent="-514350" eaLnBrk="1" hangingPunct="1">
              <a:buFontTx/>
              <a:buAutoNum type="arabicPeriod" startAt="2"/>
            </a:pPr>
            <a:r>
              <a:rPr lang="en-US" smtClean="0"/>
              <a:t>Không bao giờ đi qua một cầu trừ phi không</a:t>
            </a:r>
          </a:p>
          <a:p>
            <a:pPr marL="514350" indent="-514350" eaLnBrk="1" hangingPunct="1">
              <a:buFontTx/>
              <a:buNone/>
            </a:pPr>
            <a:r>
              <a:rPr lang="en-US" smtClean="0"/>
              <a:t>còn cách đi nào khác.</a:t>
            </a:r>
          </a:p>
        </p:txBody>
      </p:sp>
      <p:sp>
        <p:nvSpPr>
          <p:cNvPr id="198660" name="Slide Number Placeholder 4"/>
          <p:cNvSpPr>
            <a:spLocks noGrp="1"/>
          </p:cNvSpPr>
          <p:nvPr>
            <p:ph type="sldNum" sz="quarter" idx="12"/>
          </p:nvPr>
        </p:nvSpPr>
        <p:spPr>
          <a:noFill/>
        </p:spPr>
        <p:txBody>
          <a:bodyPr/>
          <a:lstStyle/>
          <a:p>
            <a:fld id="{9A1D2E2A-E66D-4AA4-B77A-3B030712D406}" type="slidenum">
              <a:rPr lang="en-US" smtClean="0"/>
              <a:pPr/>
              <a:t>156</a:t>
            </a:fld>
            <a:endParaRPr lang="en-US" smtClean="0"/>
          </a:p>
        </p:txBody>
      </p:sp>
      <p:sp>
        <p:nvSpPr>
          <p:cNvPr id="198661" name="TextBox 5"/>
          <p:cNvSpPr txBox="1">
            <a:spLocks noChangeArrowheads="1"/>
          </p:cNvSpPr>
          <p:nvPr/>
        </p:nvSpPr>
        <p:spPr bwMode="auto">
          <a:xfrm>
            <a:off x="0" y="1676400"/>
            <a:ext cx="8305800" cy="1077913"/>
          </a:xfrm>
          <a:prstGeom prst="rect">
            <a:avLst/>
          </a:prstGeom>
          <a:noFill/>
          <a:ln w="9525">
            <a:noFill/>
            <a:miter lim="800000"/>
            <a:headEnd/>
            <a:tailEnd/>
          </a:ln>
        </p:spPr>
        <p:txBody>
          <a:bodyPr>
            <a:spAutoFit/>
          </a:bodyPr>
          <a:lstStyle/>
          <a:p>
            <a:r>
              <a:rPr lang="en-US" sz="3200" b="1"/>
              <a:t>Thuật toán Fleury để tìm chu trình Euler.</a:t>
            </a:r>
          </a:p>
          <a:p>
            <a:endParaRPr lang="en-US" sz="3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20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20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03">
                                            <p:txEl>
                                              <p:pRg st="2" end="2"/>
                                            </p:txEl>
                                          </p:spTgt>
                                        </p:tgtEl>
                                        <p:attrNameLst>
                                          <p:attrName>style.visibility</p:attrName>
                                        </p:attrNameLst>
                                      </p:cBhvr>
                                      <p:to>
                                        <p:strVal val="visible"/>
                                      </p:to>
                                    </p:set>
                                    <p:anim calcmode="lin" valueType="num">
                                      <p:cBhvr additive="base">
                                        <p:cTn id="19" dur="20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03">
                                            <p:txEl>
                                              <p:pRg st="3" end="3"/>
                                            </p:txEl>
                                          </p:spTgt>
                                        </p:tgtEl>
                                        <p:attrNameLst>
                                          <p:attrName>style.visibility</p:attrName>
                                        </p:attrNameLst>
                                      </p:cBhvr>
                                      <p:to>
                                        <p:strVal val="visible"/>
                                      </p:to>
                                    </p:set>
                                    <p:anim calcmode="lin" valueType="num">
                                      <p:cBhvr additive="base">
                                        <p:cTn id="25" dur="20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0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03">
                                            <p:txEl>
                                              <p:pRg st="4" end="4"/>
                                            </p:txEl>
                                          </p:spTgt>
                                        </p:tgtEl>
                                        <p:attrNameLst>
                                          <p:attrName>style.visibility</p:attrName>
                                        </p:attrNameLst>
                                      </p:cBhvr>
                                      <p:to>
                                        <p:strVal val="visible"/>
                                      </p:to>
                                    </p:set>
                                    <p:anim calcmode="lin" valueType="num">
                                      <p:cBhvr additive="base">
                                        <p:cTn id="31" dur="20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0240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sz="4000" smtClean="0"/>
              <a:t>Đường đi Euler-Đường đi Hamilton</a:t>
            </a:r>
          </a:p>
        </p:txBody>
      </p:sp>
      <p:sp>
        <p:nvSpPr>
          <p:cNvPr id="103429" name="Line 5"/>
          <p:cNvSpPr>
            <a:spLocks noChangeShapeType="1"/>
          </p:cNvSpPr>
          <p:nvPr/>
        </p:nvSpPr>
        <p:spPr bwMode="auto">
          <a:xfrm flipV="1">
            <a:off x="1066800" y="2362200"/>
            <a:ext cx="1371600" cy="0"/>
          </a:xfrm>
          <a:prstGeom prst="line">
            <a:avLst/>
          </a:prstGeom>
          <a:noFill/>
          <a:ln w="63500">
            <a:solidFill>
              <a:schemeClr val="tx1"/>
            </a:solidFill>
            <a:round/>
            <a:headEnd/>
            <a:tailEnd/>
          </a:ln>
        </p:spPr>
        <p:txBody>
          <a:bodyPr/>
          <a:lstStyle/>
          <a:p>
            <a:endParaRPr lang="en-US"/>
          </a:p>
        </p:txBody>
      </p:sp>
      <p:sp>
        <p:nvSpPr>
          <p:cNvPr id="103433" name="Line 9"/>
          <p:cNvSpPr>
            <a:spLocks noChangeShapeType="1"/>
          </p:cNvSpPr>
          <p:nvPr/>
        </p:nvSpPr>
        <p:spPr bwMode="auto">
          <a:xfrm>
            <a:off x="2438400" y="2362200"/>
            <a:ext cx="1676400" cy="0"/>
          </a:xfrm>
          <a:prstGeom prst="line">
            <a:avLst/>
          </a:prstGeom>
          <a:noFill/>
          <a:ln w="63500">
            <a:solidFill>
              <a:schemeClr val="tx1"/>
            </a:solidFill>
            <a:round/>
            <a:headEnd/>
            <a:tailEnd/>
          </a:ln>
        </p:spPr>
        <p:txBody>
          <a:bodyPr/>
          <a:lstStyle/>
          <a:p>
            <a:endParaRPr lang="en-US"/>
          </a:p>
        </p:txBody>
      </p:sp>
      <p:sp>
        <p:nvSpPr>
          <p:cNvPr id="103436" name="Line 12"/>
          <p:cNvSpPr>
            <a:spLocks noChangeShapeType="1"/>
          </p:cNvSpPr>
          <p:nvPr/>
        </p:nvSpPr>
        <p:spPr bwMode="auto">
          <a:xfrm>
            <a:off x="4114800" y="2362200"/>
            <a:ext cx="1905000" cy="0"/>
          </a:xfrm>
          <a:prstGeom prst="line">
            <a:avLst/>
          </a:prstGeom>
          <a:noFill/>
          <a:ln w="63500">
            <a:solidFill>
              <a:schemeClr val="tx1"/>
            </a:solidFill>
            <a:round/>
            <a:headEnd/>
            <a:tailEnd/>
          </a:ln>
        </p:spPr>
        <p:txBody>
          <a:bodyPr/>
          <a:lstStyle/>
          <a:p>
            <a:endParaRPr lang="en-US"/>
          </a:p>
        </p:txBody>
      </p:sp>
      <p:sp>
        <p:nvSpPr>
          <p:cNvPr id="103437" name="Line 13"/>
          <p:cNvSpPr>
            <a:spLocks noChangeShapeType="1"/>
          </p:cNvSpPr>
          <p:nvPr/>
        </p:nvSpPr>
        <p:spPr bwMode="auto">
          <a:xfrm>
            <a:off x="2438400" y="2362200"/>
            <a:ext cx="0" cy="1447800"/>
          </a:xfrm>
          <a:prstGeom prst="line">
            <a:avLst/>
          </a:prstGeom>
          <a:noFill/>
          <a:ln w="63500">
            <a:solidFill>
              <a:schemeClr val="tx1"/>
            </a:solidFill>
            <a:round/>
            <a:headEnd/>
            <a:tailEnd/>
          </a:ln>
        </p:spPr>
        <p:txBody>
          <a:bodyPr/>
          <a:lstStyle/>
          <a:p>
            <a:endParaRPr lang="en-US"/>
          </a:p>
        </p:txBody>
      </p:sp>
      <p:sp>
        <p:nvSpPr>
          <p:cNvPr id="103439" name="Line 15"/>
          <p:cNvSpPr>
            <a:spLocks noChangeShapeType="1"/>
          </p:cNvSpPr>
          <p:nvPr/>
        </p:nvSpPr>
        <p:spPr bwMode="auto">
          <a:xfrm>
            <a:off x="4114800" y="2362200"/>
            <a:ext cx="0" cy="1371600"/>
          </a:xfrm>
          <a:prstGeom prst="line">
            <a:avLst/>
          </a:prstGeom>
          <a:noFill/>
          <a:ln w="63500">
            <a:solidFill>
              <a:schemeClr val="tx1"/>
            </a:solidFill>
            <a:round/>
            <a:headEnd/>
            <a:tailEnd/>
          </a:ln>
        </p:spPr>
        <p:txBody>
          <a:bodyPr/>
          <a:lstStyle/>
          <a:p>
            <a:endParaRPr lang="en-US"/>
          </a:p>
        </p:txBody>
      </p:sp>
      <p:sp>
        <p:nvSpPr>
          <p:cNvPr id="103442" name="Line 18"/>
          <p:cNvSpPr>
            <a:spLocks noChangeShapeType="1"/>
          </p:cNvSpPr>
          <p:nvPr/>
        </p:nvSpPr>
        <p:spPr bwMode="auto">
          <a:xfrm>
            <a:off x="2362200" y="3810000"/>
            <a:ext cx="0" cy="0"/>
          </a:xfrm>
          <a:prstGeom prst="line">
            <a:avLst/>
          </a:prstGeom>
          <a:noFill/>
          <a:ln w="9525">
            <a:solidFill>
              <a:schemeClr val="tx1"/>
            </a:solidFill>
            <a:round/>
            <a:headEnd/>
            <a:tailEnd/>
          </a:ln>
        </p:spPr>
        <p:txBody>
          <a:bodyPr/>
          <a:lstStyle/>
          <a:p>
            <a:endParaRPr lang="en-US"/>
          </a:p>
        </p:txBody>
      </p:sp>
      <p:sp>
        <p:nvSpPr>
          <p:cNvPr id="103447" name="Line 23"/>
          <p:cNvSpPr>
            <a:spLocks noChangeShapeType="1"/>
          </p:cNvSpPr>
          <p:nvPr/>
        </p:nvSpPr>
        <p:spPr bwMode="auto">
          <a:xfrm flipV="1">
            <a:off x="1066800" y="3840163"/>
            <a:ext cx="1371600" cy="46037"/>
          </a:xfrm>
          <a:prstGeom prst="line">
            <a:avLst/>
          </a:prstGeom>
          <a:noFill/>
          <a:ln w="63500">
            <a:solidFill>
              <a:schemeClr val="tx1"/>
            </a:solidFill>
            <a:round/>
            <a:headEnd/>
            <a:tailEnd/>
          </a:ln>
        </p:spPr>
        <p:txBody>
          <a:bodyPr/>
          <a:lstStyle/>
          <a:p>
            <a:endParaRPr lang="en-US"/>
          </a:p>
        </p:txBody>
      </p:sp>
      <p:sp>
        <p:nvSpPr>
          <p:cNvPr id="103449" name="Line 25"/>
          <p:cNvSpPr>
            <a:spLocks noChangeShapeType="1"/>
          </p:cNvSpPr>
          <p:nvPr/>
        </p:nvSpPr>
        <p:spPr bwMode="auto">
          <a:xfrm>
            <a:off x="1066800" y="2362200"/>
            <a:ext cx="1371600" cy="1524000"/>
          </a:xfrm>
          <a:prstGeom prst="line">
            <a:avLst/>
          </a:prstGeom>
          <a:noFill/>
          <a:ln w="63500">
            <a:solidFill>
              <a:schemeClr val="tx1"/>
            </a:solidFill>
            <a:round/>
            <a:headEnd/>
            <a:tailEnd/>
          </a:ln>
        </p:spPr>
        <p:txBody>
          <a:bodyPr/>
          <a:lstStyle/>
          <a:p>
            <a:endParaRPr lang="en-US"/>
          </a:p>
        </p:txBody>
      </p:sp>
      <p:sp>
        <p:nvSpPr>
          <p:cNvPr id="103451" name="Line 27"/>
          <p:cNvSpPr>
            <a:spLocks noChangeShapeType="1"/>
          </p:cNvSpPr>
          <p:nvPr/>
        </p:nvSpPr>
        <p:spPr bwMode="auto">
          <a:xfrm flipH="1">
            <a:off x="1066800" y="2438400"/>
            <a:ext cx="1371600" cy="1447800"/>
          </a:xfrm>
          <a:prstGeom prst="line">
            <a:avLst/>
          </a:prstGeom>
          <a:noFill/>
          <a:ln w="63500">
            <a:solidFill>
              <a:schemeClr val="tx1"/>
            </a:solidFill>
            <a:round/>
            <a:headEnd/>
            <a:tailEnd/>
          </a:ln>
        </p:spPr>
        <p:txBody>
          <a:bodyPr/>
          <a:lstStyle/>
          <a:p>
            <a:endParaRPr lang="en-US"/>
          </a:p>
        </p:txBody>
      </p:sp>
      <p:sp>
        <p:nvSpPr>
          <p:cNvPr id="103453" name="Line 29"/>
          <p:cNvSpPr>
            <a:spLocks noChangeShapeType="1"/>
          </p:cNvSpPr>
          <p:nvPr/>
        </p:nvSpPr>
        <p:spPr bwMode="auto">
          <a:xfrm flipH="1">
            <a:off x="4114800" y="2362200"/>
            <a:ext cx="1905000" cy="1447800"/>
          </a:xfrm>
          <a:prstGeom prst="line">
            <a:avLst/>
          </a:prstGeom>
          <a:noFill/>
          <a:ln w="63500">
            <a:solidFill>
              <a:schemeClr val="tx1"/>
            </a:solidFill>
            <a:round/>
            <a:headEnd/>
            <a:tailEnd/>
          </a:ln>
        </p:spPr>
        <p:txBody>
          <a:bodyPr/>
          <a:lstStyle/>
          <a:p>
            <a:endParaRPr lang="en-US"/>
          </a:p>
        </p:txBody>
      </p:sp>
      <p:sp>
        <p:nvSpPr>
          <p:cNvPr id="103475" name="Line 51"/>
          <p:cNvSpPr>
            <a:spLocks noChangeShapeType="1"/>
          </p:cNvSpPr>
          <p:nvPr/>
        </p:nvSpPr>
        <p:spPr bwMode="auto">
          <a:xfrm>
            <a:off x="4114800" y="2438400"/>
            <a:ext cx="1905000" cy="1371600"/>
          </a:xfrm>
          <a:prstGeom prst="line">
            <a:avLst/>
          </a:prstGeom>
          <a:noFill/>
          <a:ln w="63500">
            <a:solidFill>
              <a:schemeClr val="tx1"/>
            </a:solidFill>
            <a:round/>
            <a:headEnd/>
            <a:tailEnd/>
          </a:ln>
        </p:spPr>
        <p:txBody>
          <a:bodyPr/>
          <a:lstStyle/>
          <a:p>
            <a:endParaRPr lang="en-US"/>
          </a:p>
        </p:txBody>
      </p:sp>
      <p:sp>
        <p:nvSpPr>
          <p:cNvPr id="103476" name="Text Box 52"/>
          <p:cNvSpPr txBox="1">
            <a:spLocks noChangeArrowheads="1"/>
          </p:cNvSpPr>
          <p:nvPr/>
        </p:nvSpPr>
        <p:spPr bwMode="auto">
          <a:xfrm>
            <a:off x="685800" y="1828800"/>
            <a:ext cx="382588" cy="519113"/>
          </a:xfrm>
          <a:prstGeom prst="rect">
            <a:avLst/>
          </a:prstGeom>
          <a:noFill/>
          <a:ln w="9525">
            <a:noFill/>
            <a:miter lim="800000"/>
            <a:headEnd/>
            <a:tailEnd/>
          </a:ln>
        </p:spPr>
        <p:txBody>
          <a:bodyPr wrap="none">
            <a:spAutoFit/>
          </a:bodyPr>
          <a:lstStyle/>
          <a:p>
            <a:r>
              <a:rPr lang="en-US"/>
              <a:t>a</a:t>
            </a:r>
          </a:p>
        </p:txBody>
      </p:sp>
      <p:sp>
        <p:nvSpPr>
          <p:cNvPr id="103481" name="Text Box 57"/>
          <p:cNvSpPr txBox="1">
            <a:spLocks noChangeArrowheads="1"/>
          </p:cNvSpPr>
          <p:nvPr/>
        </p:nvSpPr>
        <p:spPr bwMode="auto">
          <a:xfrm>
            <a:off x="2270125" y="1817688"/>
            <a:ext cx="382588" cy="519112"/>
          </a:xfrm>
          <a:prstGeom prst="rect">
            <a:avLst/>
          </a:prstGeom>
          <a:noFill/>
          <a:ln w="9525">
            <a:noFill/>
            <a:miter lim="800000"/>
            <a:headEnd/>
            <a:tailEnd/>
          </a:ln>
        </p:spPr>
        <p:txBody>
          <a:bodyPr wrap="none">
            <a:spAutoFit/>
          </a:bodyPr>
          <a:lstStyle/>
          <a:p>
            <a:r>
              <a:rPr lang="en-US"/>
              <a:t>b</a:t>
            </a:r>
          </a:p>
        </p:txBody>
      </p:sp>
      <p:sp>
        <p:nvSpPr>
          <p:cNvPr id="103482" name="Text Box 58"/>
          <p:cNvSpPr txBox="1">
            <a:spLocks noChangeArrowheads="1"/>
          </p:cNvSpPr>
          <p:nvPr/>
        </p:nvSpPr>
        <p:spPr bwMode="auto">
          <a:xfrm>
            <a:off x="4022725" y="1741488"/>
            <a:ext cx="361950" cy="519112"/>
          </a:xfrm>
          <a:prstGeom prst="rect">
            <a:avLst/>
          </a:prstGeom>
          <a:noFill/>
          <a:ln w="9525">
            <a:noFill/>
            <a:miter lim="800000"/>
            <a:headEnd/>
            <a:tailEnd/>
          </a:ln>
        </p:spPr>
        <p:txBody>
          <a:bodyPr wrap="none">
            <a:spAutoFit/>
          </a:bodyPr>
          <a:lstStyle/>
          <a:p>
            <a:r>
              <a:rPr lang="en-US"/>
              <a:t>c</a:t>
            </a:r>
          </a:p>
        </p:txBody>
      </p:sp>
      <p:sp>
        <p:nvSpPr>
          <p:cNvPr id="103483" name="Text Box 59"/>
          <p:cNvSpPr txBox="1">
            <a:spLocks noChangeArrowheads="1"/>
          </p:cNvSpPr>
          <p:nvPr/>
        </p:nvSpPr>
        <p:spPr bwMode="auto">
          <a:xfrm>
            <a:off x="5927725" y="1817688"/>
            <a:ext cx="382588" cy="519112"/>
          </a:xfrm>
          <a:prstGeom prst="rect">
            <a:avLst/>
          </a:prstGeom>
          <a:noFill/>
          <a:ln w="9525">
            <a:noFill/>
            <a:miter lim="800000"/>
            <a:headEnd/>
            <a:tailEnd/>
          </a:ln>
        </p:spPr>
        <p:txBody>
          <a:bodyPr wrap="none">
            <a:spAutoFit/>
          </a:bodyPr>
          <a:lstStyle/>
          <a:p>
            <a:r>
              <a:rPr lang="en-US"/>
              <a:t>d</a:t>
            </a:r>
          </a:p>
        </p:txBody>
      </p:sp>
      <p:sp>
        <p:nvSpPr>
          <p:cNvPr id="103484" name="Text Box 60"/>
          <p:cNvSpPr txBox="1">
            <a:spLocks noChangeArrowheads="1"/>
          </p:cNvSpPr>
          <p:nvPr/>
        </p:nvSpPr>
        <p:spPr bwMode="auto">
          <a:xfrm>
            <a:off x="6156325" y="3494088"/>
            <a:ext cx="382588" cy="519112"/>
          </a:xfrm>
          <a:prstGeom prst="rect">
            <a:avLst/>
          </a:prstGeom>
          <a:noFill/>
          <a:ln w="9525">
            <a:noFill/>
            <a:miter lim="800000"/>
            <a:headEnd/>
            <a:tailEnd/>
          </a:ln>
        </p:spPr>
        <p:txBody>
          <a:bodyPr wrap="none">
            <a:spAutoFit/>
          </a:bodyPr>
          <a:lstStyle/>
          <a:p>
            <a:r>
              <a:rPr lang="en-US"/>
              <a:t>e</a:t>
            </a:r>
          </a:p>
        </p:txBody>
      </p:sp>
      <p:sp>
        <p:nvSpPr>
          <p:cNvPr id="103485" name="Text Box 61"/>
          <p:cNvSpPr txBox="1">
            <a:spLocks noChangeArrowheads="1"/>
          </p:cNvSpPr>
          <p:nvPr/>
        </p:nvSpPr>
        <p:spPr bwMode="auto">
          <a:xfrm>
            <a:off x="4098925" y="3798888"/>
            <a:ext cx="282575" cy="519112"/>
          </a:xfrm>
          <a:prstGeom prst="rect">
            <a:avLst/>
          </a:prstGeom>
          <a:noFill/>
          <a:ln w="9525">
            <a:noFill/>
            <a:miter lim="800000"/>
            <a:headEnd/>
            <a:tailEnd/>
          </a:ln>
        </p:spPr>
        <p:txBody>
          <a:bodyPr wrap="none">
            <a:spAutoFit/>
          </a:bodyPr>
          <a:lstStyle/>
          <a:p>
            <a:r>
              <a:rPr lang="en-US"/>
              <a:t>f</a:t>
            </a:r>
          </a:p>
        </p:txBody>
      </p:sp>
      <p:sp>
        <p:nvSpPr>
          <p:cNvPr id="103486" name="Text Box 62"/>
          <p:cNvSpPr txBox="1">
            <a:spLocks noChangeArrowheads="1"/>
          </p:cNvSpPr>
          <p:nvPr/>
        </p:nvSpPr>
        <p:spPr bwMode="auto">
          <a:xfrm>
            <a:off x="2422525" y="3875088"/>
            <a:ext cx="382588" cy="519112"/>
          </a:xfrm>
          <a:prstGeom prst="rect">
            <a:avLst/>
          </a:prstGeom>
          <a:noFill/>
          <a:ln w="9525">
            <a:noFill/>
            <a:miter lim="800000"/>
            <a:headEnd/>
            <a:tailEnd/>
          </a:ln>
        </p:spPr>
        <p:txBody>
          <a:bodyPr wrap="none">
            <a:spAutoFit/>
          </a:bodyPr>
          <a:lstStyle/>
          <a:p>
            <a:r>
              <a:rPr lang="en-US"/>
              <a:t>g</a:t>
            </a:r>
          </a:p>
        </p:txBody>
      </p:sp>
      <p:sp>
        <p:nvSpPr>
          <p:cNvPr id="103487" name="Text Box 63"/>
          <p:cNvSpPr txBox="1">
            <a:spLocks noChangeArrowheads="1"/>
          </p:cNvSpPr>
          <p:nvPr/>
        </p:nvSpPr>
        <p:spPr bwMode="auto">
          <a:xfrm>
            <a:off x="974725" y="3798888"/>
            <a:ext cx="382588" cy="519112"/>
          </a:xfrm>
          <a:prstGeom prst="rect">
            <a:avLst/>
          </a:prstGeom>
          <a:noFill/>
          <a:ln w="9525">
            <a:noFill/>
            <a:miter lim="800000"/>
            <a:headEnd/>
            <a:tailEnd/>
          </a:ln>
        </p:spPr>
        <p:txBody>
          <a:bodyPr wrap="none">
            <a:spAutoFit/>
          </a:bodyPr>
          <a:lstStyle/>
          <a:p>
            <a:r>
              <a:rPr lang="en-US"/>
              <a:t>h</a:t>
            </a:r>
          </a:p>
        </p:txBody>
      </p:sp>
      <p:sp>
        <p:nvSpPr>
          <p:cNvPr id="199702" name="Text Box 64"/>
          <p:cNvSpPr txBox="1">
            <a:spLocks noChangeArrowheads="1"/>
          </p:cNvSpPr>
          <p:nvPr/>
        </p:nvSpPr>
        <p:spPr bwMode="auto">
          <a:xfrm>
            <a:off x="1812925" y="4587875"/>
            <a:ext cx="2844800" cy="579438"/>
          </a:xfrm>
          <a:prstGeom prst="rect">
            <a:avLst/>
          </a:prstGeom>
          <a:noFill/>
          <a:ln w="9525">
            <a:noFill/>
            <a:miter lim="800000"/>
            <a:headEnd/>
            <a:tailEnd/>
          </a:ln>
        </p:spPr>
        <p:txBody>
          <a:bodyPr wrap="none">
            <a:spAutoFit/>
          </a:bodyPr>
          <a:lstStyle/>
          <a:p>
            <a:r>
              <a:rPr lang="en-US" sz="3200"/>
              <a:t>abcfdcefghbga</a:t>
            </a:r>
          </a:p>
        </p:txBody>
      </p:sp>
      <p:sp>
        <p:nvSpPr>
          <p:cNvPr id="199703" name="Text Box 65"/>
          <p:cNvSpPr txBox="1">
            <a:spLocks noChangeArrowheads="1"/>
          </p:cNvSpPr>
          <p:nvPr/>
        </p:nvSpPr>
        <p:spPr bwMode="auto">
          <a:xfrm>
            <a:off x="5546725" y="4941888"/>
            <a:ext cx="184150" cy="519112"/>
          </a:xfrm>
          <a:prstGeom prst="rect">
            <a:avLst/>
          </a:prstGeom>
          <a:noFill/>
          <a:ln w="9525">
            <a:noFill/>
            <a:miter lim="800000"/>
            <a:headEnd/>
            <a:tailEnd/>
          </a:ln>
        </p:spPr>
        <p:txBody>
          <a:bodyPr wrap="none">
            <a:spAutoFit/>
          </a:bodyPr>
          <a:lstStyle/>
          <a:p>
            <a:endParaRPr lang="en-US"/>
          </a:p>
        </p:txBody>
      </p:sp>
      <p:sp>
        <p:nvSpPr>
          <p:cNvPr id="199704" name="Slide Number Placeholder 25"/>
          <p:cNvSpPr>
            <a:spLocks noGrp="1"/>
          </p:cNvSpPr>
          <p:nvPr>
            <p:ph type="sldNum" sz="quarter" idx="12"/>
          </p:nvPr>
        </p:nvSpPr>
        <p:spPr>
          <a:noFill/>
        </p:spPr>
        <p:txBody>
          <a:bodyPr/>
          <a:lstStyle/>
          <a:p>
            <a:fld id="{079ABAFE-68D0-44FA-B65C-0DD27D29C7C2}" type="slidenum">
              <a:rPr lang="en-US" smtClean="0"/>
              <a:pPr/>
              <a:t>157</a:t>
            </a:fld>
            <a:endParaRPr lang="en-US" smtClean="0"/>
          </a:p>
        </p:txBody>
      </p:sp>
      <p:sp>
        <p:nvSpPr>
          <p:cNvPr id="27" name="Line 23"/>
          <p:cNvSpPr>
            <a:spLocks noChangeShapeType="1"/>
          </p:cNvSpPr>
          <p:nvPr/>
        </p:nvSpPr>
        <p:spPr bwMode="auto">
          <a:xfrm flipV="1">
            <a:off x="2438400" y="3810000"/>
            <a:ext cx="1676400" cy="46038"/>
          </a:xfrm>
          <a:prstGeom prst="line">
            <a:avLst/>
          </a:prstGeom>
          <a:noFill/>
          <a:ln w="63500">
            <a:solidFill>
              <a:schemeClr val="tx1"/>
            </a:solidFill>
            <a:round/>
            <a:headEnd/>
            <a:tailEnd/>
          </a:ln>
        </p:spPr>
        <p:txBody>
          <a:bodyPr/>
          <a:lstStyle/>
          <a:p>
            <a:endParaRPr lang="en-US"/>
          </a:p>
        </p:txBody>
      </p:sp>
      <p:sp>
        <p:nvSpPr>
          <p:cNvPr id="28" name="Line 23"/>
          <p:cNvSpPr>
            <a:spLocks noChangeShapeType="1"/>
          </p:cNvSpPr>
          <p:nvPr/>
        </p:nvSpPr>
        <p:spPr bwMode="auto">
          <a:xfrm>
            <a:off x="4114800" y="3779838"/>
            <a:ext cx="1828800" cy="46037"/>
          </a:xfrm>
          <a:prstGeom prst="line">
            <a:avLst/>
          </a:prstGeom>
          <a:noFill/>
          <a:ln w="63500">
            <a:solidFill>
              <a:schemeClr val="tx1"/>
            </a:solidFill>
            <a:round/>
            <a:headEnd/>
            <a:tailEnd/>
          </a:ln>
        </p:spPr>
        <p:txBody>
          <a:bodyPr/>
          <a:lstStyle/>
          <a:p>
            <a:endParaRPr lang="en-US"/>
          </a:p>
        </p:txBody>
      </p:sp>
      <p:sp>
        <p:nvSpPr>
          <p:cNvPr id="30" name="Oval 29"/>
          <p:cNvSpPr/>
          <p:nvPr/>
        </p:nvSpPr>
        <p:spPr>
          <a:xfrm>
            <a:off x="914400" y="22098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1" name="Oval 30"/>
          <p:cNvSpPr/>
          <p:nvPr/>
        </p:nvSpPr>
        <p:spPr>
          <a:xfrm>
            <a:off x="990600" y="36576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Oval 31"/>
          <p:cNvSpPr/>
          <p:nvPr/>
        </p:nvSpPr>
        <p:spPr>
          <a:xfrm>
            <a:off x="2286000" y="22098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3" name="Oval 32"/>
          <p:cNvSpPr/>
          <p:nvPr/>
        </p:nvSpPr>
        <p:spPr>
          <a:xfrm>
            <a:off x="2286000" y="36576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4" name="Oval 33"/>
          <p:cNvSpPr/>
          <p:nvPr/>
        </p:nvSpPr>
        <p:spPr>
          <a:xfrm>
            <a:off x="3962400" y="22098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5" name="Oval 34"/>
          <p:cNvSpPr/>
          <p:nvPr/>
        </p:nvSpPr>
        <p:spPr>
          <a:xfrm>
            <a:off x="3962400" y="35814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6" name="Oval 35"/>
          <p:cNvSpPr/>
          <p:nvPr/>
        </p:nvSpPr>
        <p:spPr>
          <a:xfrm>
            <a:off x="5791200" y="22098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7" name="Oval 36"/>
          <p:cNvSpPr/>
          <p:nvPr/>
        </p:nvSpPr>
        <p:spPr>
          <a:xfrm>
            <a:off x="5791200" y="3657600"/>
            <a:ext cx="304800" cy="304800"/>
          </a:xfrm>
          <a:prstGeom prst="ellipse">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Effect transition="in" filter="wipe(left)">
                                      <p:cBhvr>
                                        <p:cTn id="7" dur="500"/>
                                        <p:tgtEl>
                                          <p:spTgt spid="10342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3433"/>
                                        </p:tgtEl>
                                        <p:attrNameLst>
                                          <p:attrName>style.visibility</p:attrName>
                                        </p:attrNameLst>
                                      </p:cBhvr>
                                      <p:to>
                                        <p:strVal val="visible"/>
                                      </p:to>
                                    </p:set>
                                    <p:animEffect transition="in" filter="wipe(left)">
                                      <p:cBhvr>
                                        <p:cTn id="10" dur="500"/>
                                        <p:tgtEl>
                                          <p:spTgt spid="10343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3436"/>
                                        </p:tgtEl>
                                        <p:attrNameLst>
                                          <p:attrName>style.visibility</p:attrName>
                                        </p:attrNameLst>
                                      </p:cBhvr>
                                      <p:to>
                                        <p:strVal val="visible"/>
                                      </p:to>
                                    </p:set>
                                    <p:animEffect transition="in" filter="wipe(left)">
                                      <p:cBhvr>
                                        <p:cTn id="13" dur="500"/>
                                        <p:tgtEl>
                                          <p:spTgt spid="10343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3437"/>
                                        </p:tgtEl>
                                        <p:attrNameLst>
                                          <p:attrName>style.visibility</p:attrName>
                                        </p:attrNameLst>
                                      </p:cBhvr>
                                      <p:to>
                                        <p:strVal val="visible"/>
                                      </p:to>
                                    </p:set>
                                    <p:animEffect transition="in" filter="wipe(left)">
                                      <p:cBhvr>
                                        <p:cTn id="16" dur="500"/>
                                        <p:tgtEl>
                                          <p:spTgt spid="10343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3439"/>
                                        </p:tgtEl>
                                        <p:attrNameLst>
                                          <p:attrName>style.visibility</p:attrName>
                                        </p:attrNameLst>
                                      </p:cBhvr>
                                      <p:to>
                                        <p:strVal val="visible"/>
                                      </p:to>
                                    </p:set>
                                    <p:animEffect transition="in" filter="wipe(left)">
                                      <p:cBhvr>
                                        <p:cTn id="19" dur="500"/>
                                        <p:tgtEl>
                                          <p:spTgt spid="10343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03442"/>
                                        </p:tgtEl>
                                        <p:attrNameLst>
                                          <p:attrName>style.visibility</p:attrName>
                                        </p:attrNameLst>
                                      </p:cBhvr>
                                      <p:to>
                                        <p:strVal val="visible"/>
                                      </p:to>
                                    </p:set>
                                    <p:animEffect transition="in" filter="wipe(left)">
                                      <p:cBhvr>
                                        <p:cTn id="22" dur="500"/>
                                        <p:tgtEl>
                                          <p:spTgt spid="10344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03447"/>
                                        </p:tgtEl>
                                        <p:attrNameLst>
                                          <p:attrName>style.visibility</p:attrName>
                                        </p:attrNameLst>
                                      </p:cBhvr>
                                      <p:to>
                                        <p:strVal val="visible"/>
                                      </p:to>
                                    </p:set>
                                    <p:animEffect transition="in" filter="wipe(left)">
                                      <p:cBhvr>
                                        <p:cTn id="25" dur="500"/>
                                        <p:tgtEl>
                                          <p:spTgt spid="10344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03449"/>
                                        </p:tgtEl>
                                        <p:attrNameLst>
                                          <p:attrName>style.visibility</p:attrName>
                                        </p:attrNameLst>
                                      </p:cBhvr>
                                      <p:to>
                                        <p:strVal val="visible"/>
                                      </p:to>
                                    </p:set>
                                    <p:animEffect transition="in" filter="wipe(left)">
                                      <p:cBhvr>
                                        <p:cTn id="28" dur="500"/>
                                        <p:tgtEl>
                                          <p:spTgt spid="10344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03451"/>
                                        </p:tgtEl>
                                        <p:attrNameLst>
                                          <p:attrName>style.visibility</p:attrName>
                                        </p:attrNameLst>
                                      </p:cBhvr>
                                      <p:to>
                                        <p:strVal val="visible"/>
                                      </p:to>
                                    </p:set>
                                    <p:animEffect transition="in" filter="wipe(left)">
                                      <p:cBhvr>
                                        <p:cTn id="31" dur="500"/>
                                        <p:tgtEl>
                                          <p:spTgt spid="103451"/>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03453"/>
                                        </p:tgtEl>
                                        <p:attrNameLst>
                                          <p:attrName>style.visibility</p:attrName>
                                        </p:attrNameLst>
                                      </p:cBhvr>
                                      <p:to>
                                        <p:strVal val="visible"/>
                                      </p:to>
                                    </p:set>
                                    <p:animEffect transition="in" filter="wipe(left)">
                                      <p:cBhvr>
                                        <p:cTn id="34" dur="500"/>
                                        <p:tgtEl>
                                          <p:spTgt spid="103453"/>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03475"/>
                                        </p:tgtEl>
                                        <p:attrNameLst>
                                          <p:attrName>style.visibility</p:attrName>
                                        </p:attrNameLst>
                                      </p:cBhvr>
                                      <p:to>
                                        <p:strVal val="visible"/>
                                      </p:to>
                                    </p:set>
                                    <p:animEffect transition="in" filter="wipe(left)">
                                      <p:cBhvr>
                                        <p:cTn id="37" dur="500"/>
                                        <p:tgtEl>
                                          <p:spTgt spid="10347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3476"/>
                                        </p:tgtEl>
                                        <p:attrNameLst>
                                          <p:attrName>style.visibility</p:attrName>
                                        </p:attrNameLst>
                                      </p:cBhvr>
                                      <p:to>
                                        <p:strVal val="visible"/>
                                      </p:to>
                                    </p:set>
                                    <p:animEffect transition="in" filter="wipe(left)">
                                      <p:cBhvr>
                                        <p:cTn id="40" dur="500"/>
                                        <p:tgtEl>
                                          <p:spTgt spid="10347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03481"/>
                                        </p:tgtEl>
                                        <p:attrNameLst>
                                          <p:attrName>style.visibility</p:attrName>
                                        </p:attrNameLst>
                                      </p:cBhvr>
                                      <p:to>
                                        <p:strVal val="visible"/>
                                      </p:to>
                                    </p:set>
                                    <p:animEffect transition="in" filter="wipe(left)">
                                      <p:cBhvr>
                                        <p:cTn id="43" dur="500"/>
                                        <p:tgtEl>
                                          <p:spTgt spid="10348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03482"/>
                                        </p:tgtEl>
                                        <p:attrNameLst>
                                          <p:attrName>style.visibility</p:attrName>
                                        </p:attrNameLst>
                                      </p:cBhvr>
                                      <p:to>
                                        <p:strVal val="visible"/>
                                      </p:to>
                                    </p:set>
                                    <p:animEffect transition="in" filter="wipe(left)">
                                      <p:cBhvr>
                                        <p:cTn id="46" dur="500"/>
                                        <p:tgtEl>
                                          <p:spTgt spid="103482"/>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103483"/>
                                        </p:tgtEl>
                                        <p:attrNameLst>
                                          <p:attrName>style.visibility</p:attrName>
                                        </p:attrNameLst>
                                      </p:cBhvr>
                                      <p:to>
                                        <p:strVal val="visible"/>
                                      </p:to>
                                    </p:set>
                                    <p:animEffect transition="in" filter="wipe(left)">
                                      <p:cBhvr>
                                        <p:cTn id="49" dur="500"/>
                                        <p:tgtEl>
                                          <p:spTgt spid="103483"/>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103484"/>
                                        </p:tgtEl>
                                        <p:attrNameLst>
                                          <p:attrName>style.visibility</p:attrName>
                                        </p:attrNameLst>
                                      </p:cBhvr>
                                      <p:to>
                                        <p:strVal val="visible"/>
                                      </p:to>
                                    </p:set>
                                    <p:animEffect transition="in" filter="wipe(left)">
                                      <p:cBhvr>
                                        <p:cTn id="52" dur="500"/>
                                        <p:tgtEl>
                                          <p:spTgt spid="103484"/>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103485"/>
                                        </p:tgtEl>
                                        <p:attrNameLst>
                                          <p:attrName>style.visibility</p:attrName>
                                        </p:attrNameLst>
                                      </p:cBhvr>
                                      <p:to>
                                        <p:strVal val="visible"/>
                                      </p:to>
                                    </p:set>
                                    <p:animEffect transition="in" filter="wipe(left)">
                                      <p:cBhvr>
                                        <p:cTn id="55" dur="500"/>
                                        <p:tgtEl>
                                          <p:spTgt spid="103485"/>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103486"/>
                                        </p:tgtEl>
                                        <p:attrNameLst>
                                          <p:attrName>style.visibility</p:attrName>
                                        </p:attrNameLst>
                                      </p:cBhvr>
                                      <p:to>
                                        <p:strVal val="visible"/>
                                      </p:to>
                                    </p:set>
                                    <p:animEffect transition="in" filter="wipe(left)">
                                      <p:cBhvr>
                                        <p:cTn id="58" dur="500"/>
                                        <p:tgtEl>
                                          <p:spTgt spid="103486"/>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03487"/>
                                        </p:tgtEl>
                                        <p:attrNameLst>
                                          <p:attrName>style.visibility</p:attrName>
                                        </p:attrNameLst>
                                      </p:cBhvr>
                                      <p:to>
                                        <p:strVal val="visible"/>
                                      </p:to>
                                    </p:set>
                                    <p:animEffect transition="in" filter="wipe(left)">
                                      <p:cBhvr>
                                        <p:cTn id="61" dur="500"/>
                                        <p:tgtEl>
                                          <p:spTgt spid="10348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left)">
                                      <p:cBhvr>
                                        <p:cTn id="64" dur="500"/>
                                        <p:tgtEl>
                                          <p:spTgt spid="2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wipe(left)">
                                      <p:cBhvr>
                                        <p:cTn id="73" dur="500"/>
                                        <p:tgtEl>
                                          <p:spTgt spid="31"/>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500"/>
                                        <p:tgtEl>
                                          <p:spTgt spid="32"/>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left)">
                                      <p:cBhvr>
                                        <p:cTn id="79" dur="500"/>
                                        <p:tgtEl>
                                          <p:spTgt spid="33"/>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wipe(left)">
                                      <p:cBhvr>
                                        <p:cTn id="82" dur="500"/>
                                        <p:tgtEl>
                                          <p:spTgt spid="34"/>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wipe(left)">
                                      <p:cBhvr>
                                        <p:cTn id="85" dur="500"/>
                                        <p:tgtEl>
                                          <p:spTgt spid="35"/>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left)">
                                      <p:cBhvr>
                                        <p:cTn id="88" dur="500"/>
                                        <p:tgtEl>
                                          <p:spTgt spid="36"/>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wipe(left)">
                                      <p:cBhvr>
                                        <p:cTn id="91" dur="500"/>
                                        <p:tgtEl>
                                          <p:spTgt spid="37"/>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grpId="1" nodeType="click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down)">
                                      <p:cBhvr>
                                        <p:cTn id="96" dur="500"/>
                                        <p:tgtEl>
                                          <p:spTgt spid="30"/>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4" fill="hold" grpId="1" nodeType="click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wipe(down)">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xit" presetSubtype="10" fill="hold" grpId="1" nodeType="clickEffect">
                                  <p:stCondLst>
                                    <p:cond delay="0"/>
                                  </p:stCondLst>
                                  <p:childTnLst>
                                    <p:animEffect transition="out" filter="blinds(horizontal)">
                                      <p:cBhvr>
                                        <p:cTn id="105" dur="500"/>
                                        <p:tgtEl>
                                          <p:spTgt spid="103429"/>
                                        </p:tgtEl>
                                      </p:cBhvr>
                                    </p:animEffect>
                                    <p:set>
                                      <p:cBhvr>
                                        <p:cTn id="106" dur="1" fill="hold">
                                          <p:stCondLst>
                                            <p:cond delay="499"/>
                                          </p:stCondLst>
                                        </p:cTn>
                                        <p:tgtEl>
                                          <p:spTgt spid="10342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1"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down)">
                                      <p:cBhvr>
                                        <p:cTn id="111" dur="500"/>
                                        <p:tgtEl>
                                          <p:spTgt spid="34"/>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xit" presetSubtype="10" fill="hold" grpId="1" nodeType="clickEffect">
                                  <p:stCondLst>
                                    <p:cond delay="0"/>
                                  </p:stCondLst>
                                  <p:childTnLst>
                                    <p:animEffect transition="out" filter="blinds(horizontal)">
                                      <p:cBhvr>
                                        <p:cTn id="115" dur="500"/>
                                        <p:tgtEl>
                                          <p:spTgt spid="103433"/>
                                        </p:tgtEl>
                                      </p:cBhvr>
                                    </p:animEffect>
                                    <p:set>
                                      <p:cBhvr>
                                        <p:cTn id="116" dur="1" fill="hold">
                                          <p:stCondLst>
                                            <p:cond delay="499"/>
                                          </p:stCondLst>
                                        </p:cTn>
                                        <p:tgtEl>
                                          <p:spTgt spid="103433"/>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1" nodeType="clickEffect">
                                  <p:stCondLst>
                                    <p:cond delay="0"/>
                                  </p:stCondLst>
                                  <p:childTnLst>
                                    <p:set>
                                      <p:cBhvr>
                                        <p:cTn id="120" dur="1" fill="hold">
                                          <p:stCondLst>
                                            <p:cond delay="0"/>
                                          </p:stCondLst>
                                        </p:cTn>
                                        <p:tgtEl>
                                          <p:spTgt spid="35"/>
                                        </p:tgtEl>
                                        <p:attrNameLst>
                                          <p:attrName>style.visibility</p:attrName>
                                        </p:attrNameLst>
                                      </p:cBhvr>
                                      <p:to>
                                        <p:strVal val="visible"/>
                                      </p:to>
                                    </p:set>
                                    <p:animEffect transition="in" filter="wipe(down)">
                                      <p:cBhvr>
                                        <p:cTn id="121" dur="500"/>
                                        <p:tgtEl>
                                          <p:spTgt spid="35"/>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xit" presetSubtype="10" fill="hold" grpId="1" nodeType="clickEffect">
                                  <p:stCondLst>
                                    <p:cond delay="0"/>
                                  </p:stCondLst>
                                  <p:childTnLst>
                                    <p:animEffect transition="out" filter="blinds(horizontal)">
                                      <p:cBhvr>
                                        <p:cTn id="125" dur="500"/>
                                        <p:tgtEl>
                                          <p:spTgt spid="103439"/>
                                        </p:tgtEl>
                                      </p:cBhvr>
                                    </p:animEffect>
                                    <p:set>
                                      <p:cBhvr>
                                        <p:cTn id="126" dur="1" fill="hold">
                                          <p:stCondLst>
                                            <p:cond delay="499"/>
                                          </p:stCondLst>
                                        </p:cTn>
                                        <p:tgtEl>
                                          <p:spTgt spid="103439"/>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1" nodeType="clickEffect">
                                  <p:stCondLst>
                                    <p:cond delay="0"/>
                                  </p:stCondLst>
                                  <p:childTnLst>
                                    <p:set>
                                      <p:cBhvr>
                                        <p:cTn id="130" dur="1" fill="hold">
                                          <p:stCondLst>
                                            <p:cond delay="0"/>
                                          </p:stCondLst>
                                        </p:cTn>
                                        <p:tgtEl>
                                          <p:spTgt spid="36"/>
                                        </p:tgtEl>
                                        <p:attrNameLst>
                                          <p:attrName>style.visibility</p:attrName>
                                        </p:attrNameLst>
                                      </p:cBhvr>
                                      <p:to>
                                        <p:strVal val="visible"/>
                                      </p:to>
                                    </p:set>
                                    <p:animEffect transition="in" filter="wipe(down)">
                                      <p:cBhvr>
                                        <p:cTn id="131" dur="500"/>
                                        <p:tgtEl>
                                          <p:spTgt spid="36"/>
                                        </p:tgtEl>
                                      </p:cBhvr>
                                    </p:animEffect>
                                  </p:childTnLst>
                                </p:cTn>
                              </p:par>
                            </p:childTnLst>
                          </p:cTn>
                        </p:par>
                      </p:childTnLst>
                    </p:cTn>
                  </p:par>
                  <p:par>
                    <p:cTn id="132" fill="hold">
                      <p:stCondLst>
                        <p:cond delay="indefinite"/>
                      </p:stCondLst>
                      <p:childTnLst>
                        <p:par>
                          <p:cTn id="133" fill="hold">
                            <p:stCondLst>
                              <p:cond delay="0"/>
                            </p:stCondLst>
                            <p:childTnLst>
                              <p:par>
                                <p:cTn id="134" presetID="3" presetClass="exit" presetSubtype="10" fill="hold" grpId="1" nodeType="clickEffect">
                                  <p:stCondLst>
                                    <p:cond delay="0"/>
                                  </p:stCondLst>
                                  <p:childTnLst>
                                    <p:animEffect transition="out" filter="blinds(horizontal)">
                                      <p:cBhvr>
                                        <p:cTn id="135" dur="500"/>
                                        <p:tgtEl>
                                          <p:spTgt spid="103453"/>
                                        </p:tgtEl>
                                      </p:cBhvr>
                                    </p:animEffect>
                                    <p:set>
                                      <p:cBhvr>
                                        <p:cTn id="136" dur="1" fill="hold">
                                          <p:stCondLst>
                                            <p:cond delay="499"/>
                                          </p:stCondLst>
                                        </p:cTn>
                                        <p:tgtEl>
                                          <p:spTgt spid="103453"/>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2" nodeType="clickEffect">
                                  <p:stCondLst>
                                    <p:cond delay="0"/>
                                  </p:stCondLst>
                                  <p:childTnLst>
                                    <p:set>
                                      <p:cBhvr>
                                        <p:cTn id="140" dur="1" fill="hold">
                                          <p:stCondLst>
                                            <p:cond delay="0"/>
                                          </p:stCondLst>
                                        </p:cTn>
                                        <p:tgtEl>
                                          <p:spTgt spid="34"/>
                                        </p:tgtEl>
                                        <p:attrNameLst>
                                          <p:attrName>style.visibility</p:attrName>
                                        </p:attrNameLst>
                                      </p:cBhvr>
                                      <p:to>
                                        <p:strVal val="visible"/>
                                      </p:to>
                                    </p:set>
                                    <p:animEffect transition="in" filter="wipe(down)">
                                      <p:cBhvr>
                                        <p:cTn id="141" dur="500"/>
                                        <p:tgtEl>
                                          <p:spTgt spid="34"/>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xit" presetSubtype="10" fill="hold" grpId="1" nodeType="clickEffect">
                                  <p:stCondLst>
                                    <p:cond delay="0"/>
                                  </p:stCondLst>
                                  <p:childTnLst>
                                    <p:animEffect transition="out" filter="blinds(horizontal)">
                                      <p:cBhvr>
                                        <p:cTn id="145" dur="500"/>
                                        <p:tgtEl>
                                          <p:spTgt spid="103436"/>
                                        </p:tgtEl>
                                      </p:cBhvr>
                                    </p:animEffect>
                                    <p:set>
                                      <p:cBhvr>
                                        <p:cTn id="146" dur="1" fill="hold">
                                          <p:stCondLst>
                                            <p:cond delay="499"/>
                                          </p:stCondLst>
                                        </p:cTn>
                                        <p:tgtEl>
                                          <p:spTgt spid="103436"/>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1" nodeType="clickEffect">
                                  <p:stCondLst>
                                    <p:cond delay="0"/>
                                  </p:stCondLst>
                                  <p:childTnLst>
                                    <p:set>
                                      <p:cBhvr>
                                        <p:cTn id="150" dur="1" fill="hold">
                                          <p:stCondLst>
                                            <p:cond delay="0"/>
                                          </p:stCondLst>
                                        </p:cTn>
                                        <p:tgtEl>
                                          <p:spTgt spid="37"/>
                                        </p:tgtEl>
                                        <p:attrNameLst>
                                          <p:attrName>style.visibility</p:attrName>
                                        </p:attrNameLst>
                                      </p:cBhvr>
                                      <p:to>
                                        <p:strVal val="visible"/>
                                      </p:to>
                                    </p:set>
                                    <p:animEffect transition="in" filter="wipe(down)">
                                      <p:cBhvr>
                                        <p:cTn id="151" dur="500"/>
                                        <p:tgtEl>
                                          <p:spTgt spid="37"/>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xit" presetSubtype="10" fill="hold" grpId="1" nodeType="clickEffect">
                                  <p:stCondLst>
                                    <p:cond delay="0"/>
                                  </p:stCondLst>
                                  <p:childTnLst>
                                    <p:animEffect transition="out" filter="blinds(horizontal)">
                                      <p:cBhvr>
                                        <p:cTn id="155" dur="500"/>
                                        <p:tgtEl>
                                          <p:spTgt spid="103475"/>
                                        </p:tgtEl>
                                      </p:cBhvr>
                                    </p:animEffect>
                                    <p:set>
                                      <p:cBhvr>
                                        <p:cTn id="156" dur="1" fill="hold">
                                          <p:stCondLst>
                                            <p:cond delay="499"/>
                                          </p:stCondLst>
                                        </p:cTn>
                                        <p:tgtEl>
                                          <p:spTgt spid="103475"/>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22" presetClass="entr" presetSubtype="4" fill="hold" grpId="2" nodeType="clickEffect">
                                  <p:stCondLst>
                                    <p:cond delay="0"/>
                                  </p:stCondLst>
                                  <p:childTnLst>
                                    <p:set>
                                      <p:cBhvr>
                                        <p:cTn id="160" dur="1" fill="hold">
                                          <p:stCondLst>
                                            <p:cond delay="0"/>
                                          </p:stCondLst>
                                        </p:cTn>
                                        <p:tgtEl>
                                          <p:spTgt spid="35"/>
                                        </p:tgtEl>
                                        <p:attrNameLst>
                                          <p:attrName>style.visibility</p:attrName>
                                        </p:attrNameLst>
                                      </p:cBhvr>
                                      <p:to>
                                        <p:strVal val="visible"/>
                                      </p:to>
                                    </p:set>
                                    <p:animEffect transition="in" filter="wipe(down)">
                                      <p:cBhvr>
                                        <p:cTn id="161" dur="500"/>
                                        <p:tgtEl>
                                          <p:spTgt spid="35"/>
                                        </p:tgtEl>
                                      </p:cBhvr>
                                    </p:animEffect>
                                  </p:childTnLst>
                                </p:cTn>
                              </p:par>
                            </p:childTnLst>
                          </p:cTn>
                        </p:par>
                      </p:childTnLst>
                    </p:cTn>
                  </p:par>
                  <p:par>
                    <p:cTn id="162" fill="hold">
                      <p:stCondLst>
                        <p:cond delay="indefinite"/>
                      </p:stCondLst>
                      <p:childTnLst>
                        <p:par>
                          <p:cTn id="163" fill="hold">
                            <p:stCondLst>
                              <p:cond delay="0"/>
                            </p:stCondLst>
                            <p:childTnLst>
                              <p:par>
                                <p:cTn id="164" presetID="3" presetClass="exit" presetSubtype="10" fill="hold" grpId="2" nodeType="clickEffect">
                                  <p:stCondLst>
                                    <p:cond delay="0"/>
                                  </p:stCondLst>
                                  <p:childTnLst>
                                    <p:animEffect transition="out" filter="blinds(horizontal)">
                                      <p:cBhvr>
                                        <p:cTn id="165" dur="500"/>
                                        <p:tgtEl>
                                          <p:spTgt spid="103439"/>
                                        </p:tgtEl>
                                      </p:cBhvr>
                                    </p:animEffect>
                                    <p:set>
                                      <p:cBhvr>
                                        <p:cTn id="166" dur="1" fill="hold">
                                          <p:stCondLst>
                                            <p:cond delay="499"/>
                                          </p:stCondLst>
                                        </p:cTn>
                                        <p:tgtEl>
                                          <p:spTgt spid="103439"/>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22" presetClass="entr" presetSubtype="4" fill="hold" grpId="1" nodeType="clickEffect">
                                  <p:stCondLst>
                                    <p:cond delay="0"/>
                                  </p:stCondLst>
                                  <p:childTnLst>
                                    <p:set>
                                      <p:cBhvr>
                                        <p:cTn id="170" dur="1" fill="hold">
                                          <p:stCondLst>
                                            <p:cond delay="0"/>
                                          </p:stCondLst>
                                        </p:cTn>
                                        <p:tgtEl>
                                          <p:spTgt spid="33"/>
                                        </p:tgtEl>
                                        <p:attrNameLst>
                                          <p:attrName>style.visibility</p:attrName>
                                        </p:attrNameLst>
                                      </p:cBhvr>
                                      <p:to>
                                        <p:strVal val="visible"/>
                                      </p:to>
                                    </p:set>
                                    <p:animEffect transition="in" filter="wipe(down)">
                                      <p:cBhvr>
                                        <p:cTn id="171" dur="500"/>
                                        <p:tgtEl>
                                          <p:spTgt spid="33"/>
                                        </p:tgtEl>
                                      </p:cBhvr>
                                    </p:animEffect>
                                  </p:childTnLst>
                                </p:cTn>
                              </p:par>
                            </p:childTnLst>
                          </p:cTn>
                        </p:par>
                      </p:childTnLst>
                    </p:cTn>
                  </p:par>
                  <p:par>
                    <p:cTn id="172" fill="hold">
                      <p:stCondLst>
                        <p:cond delay="indefinite"/>
                      </p:stCondLst>
                      <p:childTnLst>
                        <p:par>
                          <p:cTn id="173" fill="hold">
                            <p:stCondLst>
                              <p:cond delay="0"/>
                            </p:stCondLst>
                            <p:childTnLst>
                              <p:par>
                                <p:cTn id="174" presetID="3" presetClass="exit" presetSubtype="10" fill="hold" grpId="1" nodeType="clickEffect">
                                  <p:stCondLst>
                                    <p:cond delay="0"/>
                                  </p:stCondLst>
                                  <p:childTnLst>
                                    <p:animEffect transition="out" filter="blinds(horizontal)">
                                      <p:cBhvr>
                                        <p:cTn id="175" dur="500"/>
                                        <p:tgtEl>
                                          <p:spTgt spid="28"/>
                                        </p:tgtEl>
                                      </p:cBhvr>
                                    </p:animEffect>
                                    <p:set>
                                      <p:cBhvr>
                                        <p:cTn id="176" dur="1" fill="hold">
                                          <p:stCondLst>
                                            <p:cond delay="499"/>
                                          </p:stCondLst>
                                        </p:cTn>
                                        <p:tgtEl>
                                          <p:spTgt spid="28"/>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3" presetClass="exit" presetSubtype="10" fill="hold" grpId="1" nodeType="clickEffect">
                                  <p:stCondLst>
                                    <p:cond delay="0"/>
                                  </p:stCondLst>
                                  <p:childTnLst>
                                    <p:animEffect transition="out" filter="blinds(horizontal)">
                                      <p:cBhvr>
                                        <p:cTn id="180" dur="500"/>
                                        <p:tgtEl>
                                          <p:spTgt spid="27"/>
                                        </p:tgtEl>
                                      </p:cBhvr>
                                    </p:animEffect>
                                    <p:set>
                                      <p:cBhvr>
                                        <p:cTn id="181" dur="1" fill="hold">
                                          <p:stCondLst>
                                            <p:cond delay="499"/>
                                          </p:stCondLst>
                                        </p:cTn>
                                        <p:tgtEl>
                                          <p:spTgt spid="27"/>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grpId="1" nodeType="clickEffect">
                                  <p:stCondLst>
                                    <p:cond delay="0"/>
                                  </p:stCondLst>
                                  <p:childTnLst>
                                    <p:set>
                                      <p:cBhvr>
                                        <p:cTn id="185" dur="1" fill="hold">
                                          <p:stCondLst>
                                            <p:cond delay="0"/>
                                          </p:stCondLst>
                                        </p:cTn>
                                        <p:tgtEl>
                                          <p:spTgt spid="31"/>
                                        </p:tgtEl>
                                        <p:attrNameLst>
                                          <p:attrName>style.visibility</p:attrName>
                                        </p:attrNameLst>
                                      </p:cBhvr>
                                      <p:to>
                                        <p:strVal val="visible"/>
                                      </p:to>
                                    </p:set>
                                    <p:animEffect transition="in" filter="wipe(down)">
                                      <p:cBhvr>
                                        <p:cTn id="186" dur="500"/>
                                        <p:tgtEl>
                                          <p:spTgt spid="31"/>
                                        </p:tgtEl>
                                      </p:cBhvr>
                                    </p:animEffect>
                                  </p:childTnLst>
                                </p:cTn>
                              </p:par>
                            </p:childTnLst>
                          </p:cTn>
                        </p:par>
                      </p:childTnLst>
                    </p:cTn>
                  </p:par>
                  <p:par>
                    <p:cTn id="187" fill="hold">
                      <p:stCondLst>
                        <p:cond delay="indefinite"/>
                      </p:stCondLst>
                      <p:childTnLst>
                        <p:par>
                          <p:cTn id="188" fill="hold">
                            <p:stCondLst>
                              <p:cond delay="0"/>
                            </p:stCondLst>
                            <p:childTnLst>
                              <p:par>
                                <p:cTn id="189" presetID="3" presetClass="exit" presetSubtype="10" fill="hold" grpId="1" nodeType="clickEffect">
                                  <p:stCondLst>
                                    <p:cond delay="0"/>
                                  </p:stCondLst>
                                  <p:childTnLst>
                                    <p:animEffect transition="out" filter="blinds(horizontal)">
                                      <p:cBhvr>
                                        <p:cTn id="190" dur="500"/>
                                        <p:tgtEl>
                                          <p:spTgt spid="103447"/>
                                        </p:tgtEl>
                                      </p:cBhvr>
                                    </p:animEffect>
                                    <p:set>
                                      <p:cBhvr>
                                        <p:cTn id="191" dur="1" fill="hold">
                                          <p:stCondLst>
                                            <p:cond delay="499"/>
                                          </p:stCondLst>
                                        </p:cTn>
                                        <p:tgtEl>
                                          <p:spTgt spid="103447"/>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4" fill="hold" grpId="2" nodeType="clickEffect">
                                  <p:stCondLst>
                                    <p:cond delay="0"/>
                                  </p:stCondLst>
                                  <p:childTnLst>
                                    <p:set>
                                      <p:cBhvr>
                                        <p:cTn id="195" dur="1" fill="hold">
                                          <p:stCondLst>
                                            <p:cond delay="0"/>
                                          </p:stCondLst>
                                        </p:cTn>
                                        <p:tgtEl>
                                          <p:spTgt spid="32"/>
                                        </p:tgtEl>
                                        <p:attrNameLst>
                                          <p:attrName>style.visibility</p:attrName>
                                        </p:attrNameLst>
                                      </p:cBhvr>
                                      <p:to>
                                        <p:strVal val="visible"/>
                                      </p:to>
                                    </p:set>
                                    <p:animEffect transition="in" filter="wipe(down)">
                                      <p:cBhvr>
                                        <p:cTn id="196" dur="500"/>
                                        <p:tgtEl>
                                          <p:spTgt spid="32"/>
                                        </p:tgtEl>
                                      </p:cBhvr>
                                    </p:animEffect>
                                  </p:childTnLst>
                                </p:cTn>
                              </p:par>
                            </p:childTnLst>
                          </p:cTn>
                        </p:par>
                      </p:childTnLst>
                    </p:cTn>
                  </p:par>
                  <p:par>
                    <p:cTn id="197" fill="hold">
                      <p:stCondLst>
                        <p:cond delay="indefinite"/>
                      </p:stCondLst>
                      <p:childTnLst>
                        <p:par>
                          <p:cTn id="198" fill="hold">
                            <p:stCondLst>
                              <p:cond delay="0"/>
                            </p:stCondLst>
                            <p:childTnLst>
                              <p:par>
                                <p:cTn id="199" presetID="3" presetClass="exit" presetSubtype="10" fill="hold" grpId="1" nodeType="clickEffect">
                                  <p:stCondLst>
                                    <p:cond delay="0"/>
                                  </p:stCondLst>
                                  <p:childTnLst>
                                    <p:animEffect transition="out" filter="blinds(horizontal)">
                                      <p:cBhvr>
                                        <p:cTn id="200" dur="500"/>
                                        <p:tgtEl>
                                          <p:spTgt spid="103451"/>
                                        </p:tgtEl>
                                      </p:cBhvr>
                                    </p:animEffect>
                                    <p:set>
                                      <p:cBhvr>
                                        <p:cTn id="201" dur="1" fill="hold">
                                          <p:stCondLst>
                                            <p:cond delay="499"/>
                                          </p:stCondLst>
                                        </p:cTn>
                                        <p:tgtEl>
                                          <p:spTgt spid="103451"/>
                                        </p:tgtEl>
                                        <p:attrNameLst>
                                          <p:attrName>style.visibility</p:attrName>
                                        </p:attrNameLst>
                                      </p:cBhvr>
                                      <p:to>
                                        <p:strVal val="hidden"/>
                                      </p:to>
                                    </p:set>
                                  </p:childTnLst>
                                </p:cTn>
                              </p:par>
                            </p:childTnLst>
                          </p:cTn>
                        </p:par>
                      </p:childTnLst>
                    </p:cTn>
                  </p:par>
                  <p:par>
                    <p:cTn id="202" fill="hold">
                      <p:stCondLst>
                        <p:cond delay="indefinite"/>
                      </p:stCondLst>
                      <p:childTnLst>
                        <p:par>
                          <p:cTn id="203" fill="hold">
                            <p:stCondLst>
                              <p:cond delay="0"/>
                            </p:stCondLst>
                            <p:childTnLst>
                              <p:par>
                                <p:cTn id="204" presetID="22" presetClass="entr" presetSubtype="4" fill="hold" grpId="2" nodeType="clickEffect">
                                  <p:stCondLst>
                                    <p:cond delay="0"/>
                                  </p:stCondLst>
                                  <p:childTnLst>
                                    <p:set>
                                      <p:cBhvr>
                                        <p:cTn id="205" dur="1" fill="hold">
                                          <p:stCondLst>
                                            <p:cond delay="0"/>
                                          </p:stCondLst>
                                        </p:cTn>
                                        <p:tgtEl>
                                          <p:spTgt spid="33"/>
                                        </p:tgtEl>
                                        <p:attrNameLst>
                                          <p:attrName>style.visibility</p:attrName>
                                        </p:attrNameLst>
                                      </p:cBhvr>
                                      <p:to>
                                        <p:strVal val="visible"/>
                                      </p:to>
                                    </p:set>
                                    <p:animEffect transition="in" filter="wipe(down)">
                                      <p:cBhvr>
                                        <p:cTn id="206" dur="500"/>
                                        <p:tgtEl>
                                          <p:spTgt spid="33"/>
                                        </p:tgtEl>
                                      </p:cBhvr>
                                    </p:animEffect>
                                  </p:childTnLst>
                                </p:cTn>
                              </p:par>
                            </p:childTnLst>
                          </p:cTn>
                        </p:par>
                      </p:childTnLst>
                    </p:cTn>
                  </p:par>
                  <p:par>
                    <p:cTn id="207" fill="hold">
                      <p:stCondLst>
                        <p:cond delay="indefinite"/>
                      </p:stCondLst>
                      <p:childTnLst>
                        <p:par>
                          <p:cTn id="208" fill="hold">
                            <p:stCondLst>
                              <p:cond delay="0"/>
                            </p:stCondLst>
                            <p:childTnLst>
                              <p:par>
                                <p:cTn id="209" presetID="3" presetClass="exit" presetSubtype="10" fill="hold" grpId="1" nodeType="clickEffect">
                                  <p:stCondLst>
                                    <p:cond delay="0"/>
                                  </p:stCondLst>
                                  <p:childTnLst>
                                    <p:animEffect transition="out" filter="blinds(horizontal)">
                                      <p:cBhvr>
                                        <p:cTn id="210" dur="500"/>
                                        <p:tgtEl>
                                          <p:spTgt spid="103437"/>
                                        </p:tgtEl>
                                      </p:cBhvr>
                                    </p:animEffect>
                                    <p:set>
                                      <p:cBhvr>
                                        <p:cTn id="211" dur="1" fill="hold">
                                          <p:stCondLst>
                                            <p:cond delay="499"/>
                                          </p:stCondLst>
                                        </p:cTn>
                                        <p:tgtEl>
                                          <p:spTgt spid="103437"/>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22" presetClass="entr" presetSubtype="4" repeatCount="indefinite" fill="hold" grpId="2" nodeType="clickEffect">
                                  <p:stCondLst>
                                    <p:cond delay="0"/>
                                  </p:stCondLst>
                                  <p:childTnLst>
                                    <p:set>
                                      <p:cBhvr>
                                        <p:cTn id="215" dur="1" fill="hold">
                                          <p:stCondLst>
                                            <p:cond delay="0"/>
                                          </p:stCondLst>
                                        </p:cTn>
                                        <p:tgtEl>
                                          <p:spTgt spid="30"/>
                                        </p:tgtEl>
                                        <p:attrNameLst>
                                          <p:attrName>style.visibility</p:attrName>
                                        </p:attrNameLst>
                                      </p:cBhvr>
                                      <p:to>
                                        <p:strVal val="visible"/>
                                      </p:to>
                                    </p:set>
                                    <p:animEffect transition="in" filter="wipe(down)">
                                      <p:cBhvr>
                                        <p:cTn id="216" dur="500"/>
                                        <p:tgtEl>
                                          <p:spTgt spid="30"/>
                                        </p:tgtEl>
                                      </p:cBhvr>
                                    </p:animEffect>
                                  </p:childTnLst>
                                </p:cTn>
                              </p:par>
                            </p:childTnLst>
                          </p:cTn>
                        </p:par>
                      </p:childTnLst>
                    </p:cTn>
                  </p:par>
                  <p:par>
                    <p:cTn id="217" fill="hold">
                      <p:stCondLst>
                        <p:cond delay="indefinite"/>
                      </p:stCondLst>
                      <p:childTnLst>
                        <p:par>
                          <p:cTn id="218" fill="hold">
                            <p:stCondLst>
                              <p:cond delay="0"/>
                            </p:stCondLst>
                            <p:childTnLst>
                              <p:par>
                                <p:cTn id="219" presetID="3" presetClass="exit" presetSubtype="10" fill="hold" grpId="1" nodeType="clickEffect">
                                  <p:stCondLst>
                                    <p:cond delay="0"/>
                                  </p:stCondLst>
                                  <p:childTnLst>
                                    <p:animEffect transition="out" filter="blinds(horizontal)">
                                      <p:cBhvr>
                                        <p:cTn id="220" dur="500"/>
                                        <p:tgtEl>
                                          <p:spTgt spid="103449"/>
                                        </p:tgtEl>
                                      </p:cBhvr>
                                    </p:animEffect>
                                    <p:set>
                                      <p:cBhvr>
                                        <p:cTn id="221" dur="1" fill="hold">
                                          <p:stCondLst>
                                            <p:cond delay="499"/>
                                          </p:stCondLst>
                                        </p:cTn>
                                        <p:tgtEl>
                                          <p:spTgt spid="1034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nimBg="1"/>
      <p:bldP spid="103429" grpId="1" animBg="1"/>
      <p:bldP spid="103433" grpId="0" animBg="1"/>
      <p:bldP spid="103433" grpId="1" animBg="1"/>
      <p:bldP spid="103436" grpId="0" animBg="1"/>
      <p:bldP spid="103436" grpId="1" animBg="1"/>
      <p:bldP spid="103437" grpId="0" animBg="1"/>
      <p:bldP spid="103437" grpId="1" animBg="1"/>
      <p:bldP spid="103439" grpId="0" animBg="1"/>
      <p:bldP spid="103439" grpId="1" animBg="1"/>
      <p:bldP spid="103439" grpId="2" animBg="1"/>
      <p:bldP spid="103442" grpId="0" animBg="1"/>
      <p:bldP spid="103447" grpId="0" animBg="1"/>
      <p:bldP spid="103447" grpId="1" animBg="1"/>
      <p:bldP spid="103449" grpId="0" animBg="1"/>
      <p:bldP spid="103449" grpId="1" animBg="1"/>
      <p:bldP spid="103451" grpId="0" animBg="1"/>
      <p:bldP spid="103451" grpId="1" animBg="1"/>
      <p:bldP spid="103453" grpId="0" animBg="1"/>
      <p:bldP spid="103453" grpId="1" animBg="1"/>
      <p:bldP spid="103475" grpId="0" animBg="1"/>
      <p:bldP spid="103475" grpId="1" animBg="1"/>
      <p:bldP spid="103476" grpId="0"/>
      <p:bldP spid="103481" grpId="0"/>
      <p:bldP spid="103482" grpId="0"/>
      <p:bldP spid="103483" grpId="0"/>
      <p:bldP spid="103484" grpId="0"/>
      <p:bldP spid="103485" grpId="0"/>
      <p:bldP spid="103486" grpId="0"/>
      <p:bldP spid="103487" grpId="0"/>
      <p:bldP spid="27" grpId="0" animBg="1"/>
      <p:bldP spid="27" grpId="1" animBg="1"/>
      <p:bldP spid="28" grpId="0" animBg="1"/>
      <p:bldP spid="28" grpId="1" animBg="1"/>
      <p:bldP spid="30" grpId="0" animBg="1"/>
      <p:bldP spid="30" grpId="1" animBg="1"/>
      <p:bldP spid="30" grpId="2" animBg="1"/>
      <p:bldP spid="31" grpId="0" animBg="1"/>
      <p:bldP spid="31" grpId="1" animBg="1"/>
      <p:bldP spid="32" grpId="0" animBg="1"/>
      <p:bldP spid="32" grpId="1" animBg="1"/>
      <p:bldP spid="32" grpId="2" animBg="1"/>
      <p:bldP spid="33" grpId="0" animBg="1"/>
      <p:bldP spid="33" grpId="1" animBg="1"/>
      <p:bldP spid="33" grpId="2" animBg="1"/>
      <p:bldP spid="34" grpId="0" animBg="1"/>
      <p:bldP spid="34" grpId="1" animBg="1"/>
      <p:bldP spid="34" grpId="2" animBg="1"/>
      <p:bldP spid="35" grpId="0" animBg="1"/>
      <p:bldP spid="35" grpId="1" animBg="1"/>
      <p:bldP spid="35" grpId="2" animBg="1"/>
      <p:bldP spid="36" grpId="0" animBg="1"/>
      <p:bldP spid="36" grpId="1" animBg="1"/>
      <p:bldP spid="37" grpId="0" animBg="1"/>
      <p:bldP spid="37" grpId="1" animBg="1"/>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en-US" sz="4000" smtClean="0"/>
              <a:t>Đường đi Euler - Đường đi Hamilton</a:t>
            </a:r>
          </a:p>
        </p:txBody>
      </p:sp>
      <p:sp>
        <p:nvSpPr>
          <p:cNvPr id="104451" name="Rectangle 3"/>
          <p:cNvSpPr>
            <a:spLocks noGrp="1" noChangeArrowheads="1"/>
          </p:cNvSpPr>
          <p:nvPr>
            <p:ph type="body" idx="1"/>
          </p:nvPr>
        </p:nvSpPr>
        <p:spPr>
          <a:xfrm>
            <a:off x="457200" y="2590800"/>
            <a:ext cx="8686800" cy="3611563"/>
          </a:xfrm>
        </p:spPr>
        <p:txBody>
          <a:bodyPr/>
          <a:lstStyle/>
          <a:p>
            <a:pPr marL="609600" indent="-609600" eaLnBrk="1" hangingPunct="1">
              <a:buFontTx/>
              <a:buNone/>
            </a:pPr>
            <a:r>
              <a:rPr lang="en-US" b="1" smtClean="0"/>
              <a:t>Định nghĩa. </a:t>
            </a:r>
            <a:r>
              <a:rPr lang="en-US" i="1" smtClean="0"/>
              <a:t>Đường đi Hamilton </a:t>
            </a:r>
            <a:r>
              <a:rPr lang="en-US" smtClean="0"/>
              <a:t>là đường đi qua tất</a:t>
            </a:r>
          </a:p>
          <a:p>
            <a:pPr marL="609600" indent="-609600" eaLnBrk="1" hangingPunct="1">
              <a:buFontTx/>
              <a:buNone/>
            </a:pPr>
            <a:r>
              <a:rPr lang="en-US" smtClean="0"/>
              <a:t>cả các đỉnh của đồ thị mỗi đỉnh đúng một lần.</a:t>
            </a:r>
          </a:p>
          <a:p>
            <a:pPr marL="609600" indent="-609600" eaLnBrk="1" hangingPunct="1">
              <a:buFont typeface="Wingdings" pitchFamily="2" charset="2"/>
              <a:buChar char="q"/>
            </a:pPr>
            <a:r>
              <a:rPr lang="en-US" smtClean="0"/>
              <a:t>Định nghĩa tương tự cho chu trình Hamilton</a:t>
            </a:r>
          </a:p>
          <a:p>
            <a:pPr marL="609600" indent="-609600" eaLnBrk="1" hangingPunct="1">
              <a:buFontTx/>
              <a:buNone/>
            </a:pPr>
            <a:r>
              <a:rPr lang="en-US" smtClean="0"/>
              <a:t>(mạch Hamilton).</a:t>
            </a:r>
          </a:p>
          <a:p>
            <a:pPr marL="609600" indent="-609600" eaLnBrk="1" hangingPunct="1">
              <a:buFont typeface="Wingdings" pitchFamily="2" charset="2"/>
              <a:buChar char="q"/>
            </a:pPr>
            <a:r>
              <a:rPr lang="en-US" smtClean="0"/>
              <a:t>Đồ thi gọi là </a:t>
            </a:r>
            <a:r>
              <a:rPr lang="en-US" i="1" smtClean="0"/>
              <a:t>đồ thị Hamilton </a:t>
            </a:r>
            <a:r>
              <a:rPr lang="en-US" smtClean="0"/>
              <a:t>nếu nó có chu trình Hamilton</a:t>
            </a:r>
          </a:p>
        </p:txBody>
      </p:sp>
      <p:sp>
        <p:nvSpPr>
          <p:cNvPr id="200708" name="Slide Number Placeholder 4"/>
          <p:cNvSpPr>
            <a:spLocks noGrp="1"/>
          </p:cNvSpPr>
          <p:nvPr>
            <p:ph type="sldNum" sz="quarter" idx="12"/>
          </p:nvPr>
        </p:nvSpPr>
        <p:spPr>
          <a:noFill/>
        </p:spPr>
        <p:txBody>
          <a:bodyPr/>
          <a:lstStyle/>
          <a:p>
            <a:fld id="{9A72CABC-D790-4C4D-9411-CA38B9A35878}" type="slidenum">
              <a:rPr lang="en-US" smtClean="0"/>
              <a:pPr/>
              <a:t>158</a:t>
            </a:fld>
            <a:endParaRPr lang="en-US" smtClean="0"/>
          </a:p>
        </p:txBody>
      </p:sp>
      <p:sp>
        <p:nvSpPr>
          <p:cNvPr id="200709" name="TextBox 5"/>
          <p:cNvSpPr txBox="1">
            <a:spLocks noChangeArrowheads="1"/>
          </p:cNvSpPr>
          <p:nvPr/>
        </p:nvSpPr>
        <p:spPr bwMode="auto">
          <a:xfrm>
            <a:off x="0" y="1524000"/>
            <a:ext cx="4648200" cy="646113"/>
          </a:xfrm>
          <a:prstGeom prst="rect">
            <a:avLst/>
          </a:prstGeom>
          <a:noFill/>
          <a:ln w="9525">
            <a:noFill/>
            <a:miter lim="800000"/>
            <a:headEnd/>
            <a:tailEnd/>
          </a:ln>
        </p:spPr>
        <p:txBody>
          <a:bodyPr>
            <a:spAutoFit/>
          </a:bodyPr>
          <a:lstStyle/>
          <a:p>
            <a:r>
              <a:rPr lang="en-US" sz="3600" b="1"/>
              <a:t>Đường đi Hamilton.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anim calcmode="lin" valueType="num">
                                      <p:cBhvr additive="base">
                                        <p:cTn id="7" dur="2000" fill="hold"/>
                                        <p:tgtEl>
                                          <p:spTgt spid="10445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044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4451">
                                            <p:txEl>
                                              <p:pRg st="1" end="1"/>
                                            </p:txEl>
                                          </p:spTgt>
                                        </p:tgtEl>
                                        <p:attrNameLst>
                                          <p:attrName>style.visibility</p:attrName>
                                        </p:attrNameLst>
                                      </p:cBhvr>
                                      <p:to>
                                        <p:strVal val="visible"/>
                                      </p:to>
                                    </p:set>
                                    <p:anim calcmode="lin" valueType="num">
                                      <p:cBhvr additive="base">
                                        <p:cTn id="13" dur="20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044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4451">
                                            <p:txEl>
                                              <p:pRg st="2" end="2"/>
                                            </p:txEl>
                                          </p:spTgt>
                                        </p:tgtEl>
                                        <p:attrNameLst>
                                          <p:attrName>style.visibility</p:attrName>
                                        </p:attrNameLst>
                                      </p:cBhvr>
                                      <p:to>
                                        <p:strVal val="visible"/>
                                      </p:to>
                                    </p:set>
                                    <p:anim calcmode="lin" valueType="num">
                                      <p:cBhvr additive="base">
                                        <p:cTn id="19" dur="20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044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4451">
                                            <p:txEl>
                                              <p:pRg st="3" end="3"/>
                                            </p:txEl>
                                          </p:spTgt>
                                        </p:tgtEl>
                                        <p:attrNameLst>
                                          <p:attrName>style.visibility</p:attrName>
                                        </p:attrNameLst>
                                      </p:cBhvr>
                                      <p:to>
                                        <p:strVal val="visible"/>
                                      </p:to>
                                    </p:set>
                                    <p:anim calcmode="lin" valueType="num">
                                      <p:cBhvr additive="base">
                                        <p:cTn id="25" dur="2000" fill="hold"/>
                                        <p:tgtEl>
                                          <p:spTgt spid="10445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044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4451">
                                            <p:txEl>
                                              <p:pRg st="4" end="4"/>
                                            </p:txEl>
                                          </p:spTgt>
                                        </p:tgtEl>
                                        <p:attrNameLst>
                                          <p:attrName>style.visibility</p:attrName>
                                        </p:attrNameLst>
                                      </p:cBhvr>
                                      <p:to>
                                        <p:strVal val="visible"/>
                                      </p:to>
                                    </p:set>
                                    <p:anim calcmode="lin" valueType="num">
                                      <p:cBhvr additive="base">
                                        <p:cTn id="31" dur="2000" fill="hold"/>
                                        <p:tgtEl>
                                          <p:spTgt spid="10445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044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457200" y="381000"/>
            <a:ext cx="8229600" cy="1143000"/>
          </a:xfrm>
        </p:spPr>
        <p:txBody>
          <a:bodyPr/>
          <a:lstStyle/>
          <a:p>
            <a:pPr eaLnBrk="1" hangingPunct="1"/>
            <a:r>
              <a:rPr lang="en-US" sz="4000" smtClean="0"/>
              <a:t>Đường đi Euler - Đường đi Hamilton</a:t>
            </a:r>
          </a:p>
        </p:txBody>
      </p:sp>
      <p:sp>
        <p:nvSpPr>
          <p:cNvPr id="105475" name="Rectangle 3"/>
          <p:cNvSpPr>
            <a:spLocks noGrp="1" noChangeArrowheads="1"/>
          </p:cNvSpPr>
          <p:nvPr>
            <p:ph type="body" idx="1"/>
          </p:nvPr>
        </p:nvSpPr>
        <p:spPr>
          <a:xfrm>
            <a:off x="801688" y="2757488"/>
            <a:ext cx="8001000" cy="3657600"/>
          </a:xfrm>
        </p:spPr>
        <p:txBody>
          <a:bodyPr/>
          <a:lstStyle/>
          <a:p>
            <a:pPr marL="571500" indent="-571500" algn="just" eaLnBrk="1" hangingPunct="1">
              <a:buFontTx/>
              <a:buAutoNum type="romanLcPeriod"/>
            </a:pPr>
            <a:r>
              <a:rPr lang="en-US" smtClean="0"/>
              <a:t>Định lý Ore(1960). Cho đồ thị G có n đỉnh.</a:t>
            </a:r>
          </a:p>
          <a:p>
            <a:pPr marL="571500" indent="-571500" algn="just" eaLnBrk="1" hangingPunct="1">
              <a:buFontTx/>
              <a:buNone/>
            </a:pPr>
            <a:r>
              <a:rPr lang="en-US" smtClean="0"/>
              <a:t>Nếu deg(i)+deg(j)</a:t>
            </a:r>
            <a:r>
              <a:rPr lang="en-US" smtClean="0">
                <a:latin typeface="SVNtimes new roman" pitchFamily="34" charset="0"/>
              </a:rPr>
              <a:t> </a:t>
            </a:r>
            <a:r>
              <a:rPr lang="en-US" smtClean="0">
                <a:latin typeface="SVNtimes new roman" pitchFamily="34" charset="0"/>
                <a:sym typeface="Symbol" pitchFamily="18" charset="2"/>
              </a:rPr>
              <a:t> n 3 v</a:t>
            </a:r>
            <a:r>
              <a:rPr lang="en-US" smtClean="0">
                <a:sym typeface="Symbol" pitchFamily="18" charset="2"/>
              </a:rPr>
              <a:t>ới i</a:t>
            </a:r>
            <a:r>
              <a:rPr lang="en-US" smtClean="0">
                <a:latin typeface="SVNtimes new roman" pitchFamily="34" charset="0"/>
                <a:sym typeface="Symbol" pitchFamily="18" charset="2"/>
              </a:rPr>
              <a:t> v</a:t>
            </a:r>
            <a:r>
              <a:rPr lang="en-US" smtClean="0">
                <a:sym typeface="Symbol" pitchFamily="18" charset="2"/>
              </a:rPr>
              <a:t>à j là hai đỉnh</a:t>
            </a:r>
          </a:p>
          <a:p>
            <a:pPr marL="571500" indent="-571500" algn="just" eaLnBrk="1" hangingPunct="1">
              <a:buFontTx/>
              <a:buNone/>
            </a:pPr>
            <a:r>
              <a:rPr lang="en-US" smtClean="0">
                <a:sym typeface="Symbol" pitchFamily="18" charset="2"/>
              </a:rPr>
              <a:t>không kề nhau tuỳ ý thì G là Hamilton.</a:t>
            </a:r>
          </a:p>
          <a:p>
            <a:pPr marL="571500" indent="-571500" algn="just" eaLnBrk="1" hangingPunct="1">
              <a:buFontTx/>
              <a:buAutoNum type="romanLcPeriod" startAt="2"/>
            </a:pPr>
            <a:r>
              <a:rPr lang="en-US" smtClean="0">
                <a:sym typeface="Symbol" pitchFamily="18" charset="2"/>
              </a:rPr>
              <a:t>Định lý Dirac (1952) </a:t>
            </a:r>
            <a:r>
              <a:rPr lang="en-US" smtClean="0"/>
              <a:t>Cho đồ thị G có n</a:t>
            </a:r>
          </a:p>
          <a:p>
            <a:pPr marL="571500" indent="-571500" algn="just" eaLnBrk="1" hangingPunct="1">
              <a:buFontTx/>
              <a:buNone/>
            </a:pPr>
            <a:r>
              <a:rPr lang="en-US" smtClean="0"/>
              <a:t>đỉnh. Nếu deg(i)</a:t>
            </a:r>
            <a:r>
              <a:rPr lang="en-US" smtClean="0">
                <a:latin typeface="SVNtimes new roman" pitchFamily="34" charset="0"/>
              </a:rPr>
              <a:t> </a:t>
            </a:r>
            <a:r>
              <a:rPr lang="en-US" smtClean="0">
                <a:latin typeface="SVNtimes new roman" pitchFamily="34" charset="0"/>
                <a:sym typeface="Symbol" pitchFamily="18" charset="2"/>
              </a:rPr>
              <a:t> n/2 v</a:t>
            </a:r>
            <a:r>
              <a:rPr lang="en-US" smtClean="0">
                <a:sym typeface="Symbol" pitchFamily="18" charset="2"/>
              </a:rPr>
              <a:t>ới i</a:t>
            </a:r>
            <a:r>
              <a:rPr lang="en-US" smtClean="0">
                <a:latin typeface="SVNtimes new roman" pitchFamily="34" charset="0"/>
                <a:sym typeface="Symbol" pitchFamily="18" charset="2"/>
              </a:rPr>
              <a:t> </a:t>
            </a:r>
            <a:r>
              <a:rPr lang="en-US" smtClean="0">
                <a:sym typeface="Symbol" pitchFamily="18" charset="2"/>
              </a:rPr>
              <a:t> tuỳ ý thì G là</a:t>
            </a:r>
          </a:p>
          <a:p>
            <a:pPr marL="571500" indent="-571500" algn="just" eaLnBrk="1" hangingPunct="1">
              <a:buFontTx/>
              <a:buNone/>
            </a:pPr>
            <a:r>
              <a:rPr lang="en-US" smtClean="0">
                <a:sym typeface="Symbol" pitchFamily="18" charset="2"/>
              </a:rPr>
              <a:t>Hamilton</a:t>
            </a:r>
          </a:p>
        </p:txBody>
      </p:sp>
      <p:sp>
        <p:nvSpPr>
          <p:cNvPr id="201732" name="Slide Number Placeholder 4"/>
          <p:cNvSpPr>
            <a:spLocks noGrp="1"/>
          </p:cNvSpPr>
          <p:nvPr>
            <p:ph type="sldNum" sz="quarter" idx="12"/>
          </p:nvPr>
        </p:nvSpPr>
        <p:spPr>
          <a:noFill/>
        </p:spPr>
        <p:txBody>
          <a:bodyPr/>
          <a:lstStyle/>
          <a:p>
            <a:fld id="{2809A012-A831-491E-ABCB-E3B0B72D5943}" type="slidenum">
              <a:rPr lang="en-US" smtClean="0"/>
              <a:pPr/>
              <a:t>159</a:t>
            </a:fld>
            <a:endParaRPr lang="en-US" smtClean="0"/>
          </a:p>
        </p:txBody>
      </p:sp>
      <p:sp>
        <p:nvSpPr>
          <p:cNvPr id="201733" name="TextBox 5"/>
          <p:cNvSpPr txBox="1">
            <a:spLocks noChangeArrowheads="1"/>
          </p:cNvSpPr>
          <p:nvPr/>
        </p:nvSpPr>
        <p:spPr bwMode="auto">
          <a:xfrm>
            <a:off x="0" y="1676400"/>
            <a:ext cx="8001000" cy="584200"/>
          </a:xfrm>
          <a:prstGeom prst="rect">
            <a:avLst/>
          </a:prstGeom>
          <a:noFill/>
          <a:ln w="9525">
            <a:noFill/>
            <a:miter lim="800000"/>
            <a:headEnd/>
            <a:tailEnd/>
          </a:ln>
        </p:spPr>
        <p:txBody>
          <a:bodyPr>
            <a:spAutoFit/>
          </a:bodyPr>
          <a:lstStyle/>
          <a:p>
            <a:r>
              <a:rPr lang="en-US" sz="3200" b="1"/>
              <a:t>Điều kiện đủ (cho đồ thị đơn vô hướng).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2000" fill="hold"/>
                                        <p:tgtEl>
                                          <p:spTgt spid="105475">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054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2000" fill="hold"/>
                                        <p:tgtEl>
                                          <p:spTgt spid="105475">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05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 calcmode="lin" valueType="num">
                                      <p:cBhvr additive="base">
                                        <p:cTn id="19" dur="2000" fill="hold"/>
                                        <p:tgtEl>
                                          <p:spTgt spid="105475">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05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5475">
                                            <p:txEl>
                                              <p:pRg st="3" end="3"/>
                                            </p:txEl>
                                          </p:spTgt>
                                        </p:tgtEl>
                                        <p:attrNameLst>
                                          <p:attrName>style.visibility</p:attrName>
                                        </p:attrNameLst>
                                      </p:cBhvr>
                                      <p:to>
                                        <p:strVal val="visible"/>
                                      </p:to>
                                    </p:set>
                                    <p:anim calcmode="lin" valueType="num">
                                      <p:cBhvr additive="base">
                                        <p:cTn id="25" dur="2000" fill="hold"/>
                                        <p:tgtEl>
                                          <p:spTgt spid="105475">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054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5475">
                                            <p:txEl>
                                              <p:pRg st="4" end="4"/>
                                            </p:txEl>
                                          </p:spTgt>
                                        </p:tgtEl>
                                        <p:attrNameLst>
                                          <p:attrName>style.visibility</p:attrName>
                                        </p:attrNameLst>
                                      </p:cBhvr>
                                      <p:to>
                                        <p:strVal val="visible"/>
                                      </p:to>
                                    </p:set>
                                    <p:anim calcmode="lin" valueType="num">
                                      <p:cBhvr additive="base">
                                        <p:cTn id="31" dur="2000" fill="hold"/>
                                        <p:tgtEl>
                                          <p:spTgt spid="105475">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054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5475">
                                            <p:txEl>
                                              <p:pRg st="5" end="5"/>
                                            </p:txEl>
                                          </p:spTgt>
                                        </p:tgtEl>
                                        <p:attrNameLst>
                                          <p:attrName>style.visibility</p:attrName>
                                        </p:attrNameLst>
                                      </p:cBhvr>
                                      <p:to>
                                        <p:strVal val="visible"/>
                                      </p:to>
                                    </p:set>
                                    <p:anim calcmode="lin" valueType="num">
                                      <p:cBhvr additive="base">
                                        <p:cTn id="37" dur="2000" fill="hold"/>
                                        <p:tgtEl>
                                          <p:spTgt spid="105475">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054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p:spPr>
        <p:txBody>
          <a:bodyPr/>
          <a:lstStyle/>
          <a:p>
            <a:fld id="{36CE7E57-3D12-4734-AA01-E7DDEF655D15}" type="slidenum">
              <a:rPr lang="en-US" smtClean="0"/>
              <a:pPr/>
              <a:t>16</a:t>
            </a:fld>
            <a:endParaRPr lang="en-US" smtClean="0"/>
          </a:p>
        </p:txBody>
      </p:sp>
      <p:sp>
        <p:nvSpPr>
          <p:cNvPr id="9219" name="Oval 3"/>
          <p:cNvSpPr>
            <a:spLocks noChangeArrowheads="1"/>
          </p:cNvSpPr>
          <p:nvPr/>
        </p:nvSpPr>
        <p:spPr bwMode="auto">
          <a:xfrm>
            <a:off x="533400" y="2286000"/>
            <a:ext cx="8001000" cy="3581400"/>
          </a:xfrm>
          <a:prstGeom prst="ellipse">
            <a:avLst/>
          </a:prstGeom>
          <a:solidFill>
            <a:srgbClr val="FF66FF"/>
          </a:solidFill>
          <a:ln w="12700">
            <a:solidFill>
              <a:schemeClr val="tx1"/>
            </a:solidFill>
            <a:round/>
            <a:headEnd/>
            <a:tailEnd/>
          </a:ln>
        </p:spPr>
        <p:txBody>
          <a:bodyPr wrap="none" anchor="ctr"/>
          <a:lstStyle/>
          <a:p>
            <a:pPr algn="ctr" eaLnBrk="0" hangingPunct="0"/>
            <a:endParaRPr lang="en-US" sz="1400" b="1">
              <a:latin typeface="Times New Roman" pitchFamily="18" charset="0"/>
              <a:cs typeface="Arial" charset="0"/>
            </a:endParaRPr>
          </a:p>
        </p:txBody>
      </p:sp>
      <p:sp>
        <p:nvSpPr>
          <p:cNvPr id="9220" name="Oval 4"/>
          <p:cNvSpPr>
            <a:spLocks noChangeAspect="1" noChangeArrowheads="1"/>
          </p:cNvSpPr>
          <p:nvPr/>
        </p:nvSpPr>
        <p:spPr bwMode="auto">
          <a:xfrm>
            <a:off x="3124200" y="2743200"/>
            <a:ext cx="5105400" cy="2667000"/>
          </a:xfrm>
          <a:prstGeom prst="ellipse">
            <a:avLst/>
          </a:prstGeom>
          <a:solidFill>
            <a:srgbClr val="FFCCFF"/>
          </a:solidFill>
          <a:ln w="12700">
            <a:solidFill>
              <a:schemeClr val="tx1"/>
            </a:solidFill>
            <a:round/>
            <a:headEnd/>
            <a:tailEnd/>
          </a:ln>
        </p:spPr>
        <p:txBody>
          <a:bodyPr wrap="none" anchor="ctr"/>
          <a:lstStyle/>
          <a:p>
            <a:endParaRPr lang="en-US"/>
          </a:p>
        </p:txBody>
      </p:sp>
      <p:sp>
        <p:nvSpPr>
          <p:cNvPr id="9221" name="Oval 5"/>
          <p:cNvSpPr>
            <a:spLocks noChangeAspect="1" noChangeArrowheads="1"/>
          </p:cNvSpPr>
          <p:nvPr/>
        </p:nvSpPr>
        <p:spPr bwMode="auto">
          <a:xfrm>
            <a:off x="5105400" y="3657600"/>
            <a:ext cx="2819400" cy="1143000"/>
          </a:xfrm>
          <a:prstGeom prst="ellipse">
            <a:avLst/>
          </a:prstGeom>
          <a:solidFill>
            <a:srgbClr val="FFFFFF"/>
          </a:solidFill>
          <a:ln w="12700">
            <a:solidFill>
              <a:schemeClr val="tx1"/>
            </a:solidFill>
            <a:round/>
            <a:headEnd/>
            <a:tailEnd/>
          </a:ln>
        </p:spPr>
        <p:txBody>
          <a:bodyPr wrap="none" anchor="ctr"/>
          <a:lstStyle/>
          <a:p>
            <a:endParaRPr lang="en-US"/>
          </a:p>
        </p:txBody>
      </p:sp>
      <p:sp>
        <p:nvSpPr>
          <p:cNvPr id="9222" name="Text Box 6"/>
          <p:cNvSpPr txBox="1">
            <a:spLocks noChangeArrowheads="1"/>
          </p:cNvSpPr>
          <p:nvPr/>
        </p:nvSpPr>
        <p:spPr bwMode="auto">
          <a:xfrm>
            <a:off x="841375" y="3276600"/>
            <a:ext cx="2282825" cy="457200"/>
          </a:xfrm>
          <a:prstGeom prst="rect">
            <a:avLst/>
          </a:prstGeom>
          <a:noFill/>
          <a:ln w="12700">
            <a:noFill/>
            <a:miter lim="800000"/>
            <a:headEnd/>
            <a:tailEnd/>
          </a:ln>
        </p:spPr>
        <p:txBody>
          <a:bodyPr wrap="none" anchor="ctr">
            <a:spAutoFit/>
          </a:bodyPr>
          <a:lstStyle/>
          <a:p>
            <a:pPr algn="ctr" eaLnBrk="0" hangingPunct="0">
              <a:spcBef>
                <a:spcPct val="50000"/>
              </a:spcBef>
            </a:pPr>
            <a:r>
              <a:rPr lang="en-US" sz="2400" b="1">
                <a:solidFill>
                  <a:schemeClr val="bg1"/>
                </a:solidFill>
                <a:cs typeface="Arial" charset="0"/>
              </a:rPr>
              <a:t>pseudographs</a:t>
            </a:r>
          </a:p>
        </p:txBody>
      </p:sp>
      <p:sp>
        <p:nvSpPr>
          <p:cNvPr id="9223" name="Text Box 7"/>
          <p:cNvSpPr txBox="1">
            <a:spLocks noChangeArrowheads="1"/>
          </p:cNvSpPr>
          <p:nvPr/>
        </p:nvSpPr>
        <p:spPr bwMode="auto">
          <a:xfrm>
            <a:off x="5410200" y="3962400"/>
            <a:ext cx="2249488" cy="457200"/>
          </a:xfrm>
          <a:prstGeom prst="rect">
            <a:avLst/>
          </a:prstGeom>
          <a:noFill/>
          <a:ln w="12700">
            <a:noFill/>
            <a:miter lim="800000"/>
            <a:headEnd/>
            <a:tailEnd/>
          </a:ln>
        </p:spPr>
        <p:txBody>
          <a:bodyPr wrap="none" anchor="ctr">
            <a:spAutoFit/>
          </a:bodyPr>
          <a:lstStyle/>
          <a:p>
            <a:pPr algn="ctr" eaLnBrk="0" hangingPunct="0">
              <a:spcBef>
                <a:spcPct val="50000"/>
              </a:spcBef>
            </a:pPr>
            <a:r>
              <a:rPr lang="en-US" sz="2400" b="1">
                <a:solidFill>
                  <a:schemeClr val="bg1"/>
                </a:solidFill>
                <a:cs typeface="Arial" charset="0"/>
              </a:rPr>
              <a:t>simple graphs</a:t>
            </a:r>
            <a:endParaRPr lang="en-US" sz="1400" b="1">
              <a:solidFill>
                <a:schemeClr val="bg1"/>
              </a:solidFill>
              <a:latin typeface="Times New Roman" pitchFamily="18" charset="0"/>
              <a:cs typeface="Arial" charset="0"/>
            </a:endParaRPr>
          </a:p>
        </p:txBody>
      </p:sp>
      <p:sp>
        <p:nvSpPr>
          <p:cNvPr id="9224" name="Text Box 8"/>
          <p:cNvSpPr txBox="1">
            <a:spLocks noChangeArrowheads="1"/>
          </p:cNvSpPr>
          <p:nvPr/>
        </p:nvSpPr>
        <p:spPr bwMode="auto">
          <a:xfrm>
            <a:off x="3243263" y="3611563"/>
            <a:ext cx="1927225" cy="457200"/>
          </a:xfrm>
          <a:prstGeom prst="rect">
            <a:avLst/>
          </a:prstGeom>
          <a:noFill/>
          <a:ln w="12700">
            <a:noFill/>
            <a:miter lim="800000"/>
            <a:headEnd/>
            <a:tailEnd/>
          </a:ln>
        </p:spPr>
        <p:txBody>
          <a:bodyPr wrap="none" anchor="ctr">
            <a:spAutoFit/>
          </a:bodyPr>
          <a:lstStyle/>
          <a:p>
            <a:pPr algn="ctr" eaLnBrk="0" hangingPunct="0">
              <a:spcBef>
                <a:spcPct val="50000"/>
              </a:spcBef>
            </a:pPr>
            <a:r>
              <a:rPr lang="en-US" sz="2400" b="1">
                <a:solidFill>
                  <a:schemeClr val="bg1"/>
                </a:solidFill>
                <a:cs typeface="Arial" charset="0"/>
              </a:rPr>
              <a:t>multigraphs</a:t>
            </a:r>
          </a:p>
        </p:txBody>
      </p:sp>
      <p:sp>
        <p:nvSpPr>
          <p:cNvPr id="12" name="Rectangle 2"/>
          <p:cNvSpPr txBox="1">
            <a:spLocks noChangeArrowheads="1"/>
          </p:cNvSpPr>
          <p:nvPr/>
        </p:nvSpPr>
        <p:spPr bwMode="auto">
          <a:xfrm>
            <a:off x="381000" y="152400"/>
            <a:ext cx="8534400" cy="1066800"/>
          </a:xfrm>
          <a:prstGeom prst="rect">
            <a:avLst/>
          </a:prstGeom>
          <a:noFill/>
          <a:ln w="9525">
            <a:noFill/>
            <a:miter lim="800000"/>
            <a:headEnd/>
            <a:tailEnd/>
          </a:ln>
          <a:effectLst/>
        </p:spPr>
        <p:txBody>
          <a:bodyPr anchor="ctr"/>
          <a:lstStyle/>
          <a:p>
            <a:pPr algn="ctr">
              <a:defRPr/>
            </a:pPr>
            <a:r>
              <a:rPr lang="en-US" sz="4400" kern="0">
                <a:solidFill>
                  <a:schemeClr val="tx2"/>
                </a:solidFill>
                <a:latin typeface="Times New Roman" pitchFamily="18" charset="0"/>
                <a:ea typeface="+mj-ea"/>
                <a:cs typeface="Times New Roman" pitchFamily="18" charset="0"/>
              </a:rPr>
              <a:t>Undirected Graphs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12"/>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9219"/>
                                        </p:tgtEl>
                                        <p:attrNameLst>
                                          <p:attrName>style.visibility</p:attrName>
                                        </p:attrNameLst>
                                      </p:cBhvr>
                                      <p:to>
                                        <p:strVal val="visible"/>
                                      </p:to>
                                    </p:set>
                                    <p:anim calcmode="lin" valueType="num">
                                      <p:cBhvr>
                                        <p:cTn id="11" dur="500" fill="hold"/>
                                        <p:tgtEl>
                                          <p:spTgt spid="9219"/>
                                        </p:tgtEl>
                                        <p:attrNameLst>
                                          <p:attrName>ppt_w</p:attrName>
                                        </p:attrNameLst>
                                      </p:cBhvr>
                                      <p:tavLst>
                                        <p:tav tm="0">
                                          <p:val>
                                            <p:fltVal val="0"/>
                                          </p:val>
                                        </p:tav>
                                        <p:tav tm="100000">
                                          <p:val>
                                            <p:strVal val="#ppt_w"/>
                                          </p:val>
                                        </p:tav>
                                      </p:tavLst>
                                    </p:anim>
                                    <p:anim calcmode="lin" valueType="num">
                                      <p:cBhvr>
                                        <p:cTn id="12" dur="500" fill="hold"/>
                                        <p:tgtEl>
                                          <p:spTgt spid="9219"/>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92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grpId="0" nodeType="clickEffect">
                                  <p:stCondLst>
                                    <p:cond delay="0"/>
                                  </p:stCondLst>
                                  <p:childTnLst>
                                    <p:set>
                                      <p:cBhvr>
                                        <p:cTn id="19" dur="1" fill="hold">
                                          <p:stCondLst>
                                            <p:cond delay="0"/>
                                          </p:stCondLst>
                                        </p:cTn>
                                        <p:tgtEl>
                                          <p:spTgt spid="9220"/>
                                        </p:tgtEl>
                                        <p:attrNameLst>
                                          <p:attrName>style.visibility</p:attrName>
                                        </p:attrNameLst>
                                      </p:cBhvr>
                                      <p:to>
                                        <p:strVal val="visible"/>
                                      </p:to>
                                    </p:set>
                                    <p:anim calcmode="lin" valueType="num">
                                      <p:cBhvr>
                                        <p:cTn id="20" dur="500" fill="hold"/>
                                        <p:tgtEl>
                                          <p:spTgt spid="9220"/>
                                        </p:tgtEl>
                                        <p:attrNameLst>
                                          <p:attrName>ppt_w</p:attrName>
                                        </p:attrNameLst>
                                      </p:cBhvr>
                                      <p:tavLst>
                                        <p:tav tm="0">
                                          <p:val>
                                            <p:fltVal val="0"/>
                                          </p:val>
                                        </p:tav>
                                        <p:tav tm="100000">
                                          <p:val>
                                            <p:strVal val="#ppt_w"/>
                                          </p:val>
                                        </p:tav>
                                      </p:tavLst>
                                    </p:anim>
                                    <p:anim calcmode="lin" valueType="num">
                                      <p:cBhvr>
                                        <p:cTn id="21" dur="500" fill="hold"/>
                                        <p:tgtEl>
                                          <p:spTgt spid="9220"/>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92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grpId="0" nodeType="clickEffect">
                                  <p:stCondLst>
                                    <p:cond delay="0"/>
                                  </p:stCondLst>
                                  <p:childTnLst>
                                    <p:set>
                                      <p:cBhvr>
                                        <p:cTn id="28" dur="1" fill="hold">
                                          <p:stCondLst>
                                            <p:cond delay="0"/>
                                          </p:stCondLst>
                                        </p:cTn>
                                        <p:tgtEl>
                                          <p:spTgt spid="9221"/>
                                        </p:tgtEl>
                                        <p:attrNameLst>
                                          <p:attrName>style.visibility</p:attrName>
                                        </p:attrNameLst>
                                      </p:cBhvr>
                                      <p:to>
                                        <p:strVal val="visible"/>
                                      </p:to>
                                    </p:set>
                                    <p:anim calcmode="lin" valueType="num">
                                      <p:cBhvr>
                                        <p:cTn id="29" dur="500" fill="hold"/>
                                        <p:tgtEl>
                                          <p:spTgt spid="9221"/>
                                        </p:tgtEl>
                                        <p:attrNameLst>
                                          <p:attrName>ppt_w</p:attrName>
                                        </p:attrNameLst>
                                      </p:cBhvr>
                                      <p:tavLst>
                                        <p:tav tm="0">
                                          <p:val>
                                            <p:fltVal val="0"/>
                                          </p:val>
                                        </p:tav>
                                        <p:tav tm="100000">
                                          <p:val>
                                            <p:strVal val="#ppt_w"/>
                                          </p:val>
                                        </p:tav>
                                      </p:tavLst>
                                    </p:anim>
                                    <p:anim calcmode="lin" valueType="num">
                                      <p:cBhvr>
                                        <p:cTn id="30" dur="500" fill="hold"/>
                                        <p:tgtEl>
                                          <p:spTgt spid="9221"/>
                                        </p:tgtEl>
                                        <p:attrNameLst>
                                          <p:attrName>ppt_h</p:attrName>
                                        </p:attrNameLst>
                                      </p:cBhvr>
                                      <p:tavLst>
                                        <p:tav tm="0">
                                          <p:val>
                                            <p:fltVal val="0"/>
                                          </p:val>
                                        </p:tav>
                                        <p:tav tm="100000">
                                          <p:val>
                                            <p:strVal val="#ppt_h"/>
                                          </p:val>
                                        </p:tav>
                                      </p:tavLst>
                                    </p:anim>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9223"/>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1" nodeType="clickEffect">
                                  <p:stCondLst>
                                    <p:cond delay="0"/>
                                  </p:stCondLst>
                                  <p:childTnLst>
                                    <p:set>
                                      <p:cBhvr>
                                        <p:cTn id="37" dur="1" fill="hold">
                                          <p:stCondLst>
                                            <p:cond delay="0"/>
                                          </p:stCondLst>
                                        </p:cTn>
                                        <p:tgtEl>
                                          <p:spTgt spid="9223"/>
                                        </p:tgtEl>
                                        <p:attrNameLst>
                                          <p:attrName>style.visibility</p:attrName>
                                        </p:attrNameLst>
                                      </p:cBhvr>
                                      <p:to>
                                        <p:strVal val="visible"/>
                                      </p:to>
                                    </p:set>
                                    <p:anim calcmode="lin" valueType="num">
                                      <p:cBhvr additive="base">
                                        <p:cTn id="38" dur="500" fill="hold"/>
                                        <p:tgtEl>
                                          <p:spTgt spid="9223"/>
                                        </p:tgtEl>
                                        <p:attrNameLst>
                                          <p:attrName>ppt_x</p:attrName>
                                        </p:attrNameLst>
                                      </p:cBhvr>
                                      <p:tavLst>
                                        <p:tav tm="0">
                                          <p:val>
                                            <p:strVal val="#ppt_x"/>
                                          </p:val>
                                        </p:tav>
                                        <p:tav tm="100000">
                                          <p:val>
                                            <p:strVal val="#ppt_x"/>
                                          </p:val>
                                        </p:tav>
                                      </p:tavLst>
                                    </p:anim>
                                    <p:anim calcmode="lin" valueType="num">
                                      <p:cBhvr additive="base">
                                        <p:cTn id="39" dur="500" fill="hold"/>
                                        <p:tgtEl>
                                          <p:spTgt spid="9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9220" grpId="0" animBg="1"/>
      <p:bldP spid="9221" grpId="0" animBg="1"/>
      <p:bldP spid="9222" grpId="0"/>
      <p:bldP spid="9223" grpId="0"/>
      <p:bldP spid="9223" grpId="1"/>
      <p:bldP spid="9224" grpId="0"/>
      <p:bldP spid="12" grpId="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r>
              <a:rPr lang="en-US" sz="4000" smtClean="0"/>
              <a:t>Đường đi Euler - Đường đi Hamilton</a:t>
            </a:r>
          </a:p>
        </p:txBody>
      </p:sp>
      <p:sp>
        <p:nvSpPr>
          <p:cNvPr id="202755" name="Rectangle 3"/>
          <p:cNvSpPr>
            <a:spLocks noGrp="1" noChangeArrowheads="1"/>
          </p:cNvSpPr>
          <p:nvPr>
            <p:ph type="body" idx="1"/>
          </p:nvPr>
        </p:nvSpPr>
        <p:spPr>
          <a:xfrm>
            <a:off x="0" y="1600200"/>
            <a:ext cx="9144000" cy="4525963"/>
          </a:xfrm>
        </p:spPr>
        <p:txBody>
          <a:bodyPr/>
          <a:lstStyle/>
          <a:p>
            <a:pPr algn="just" eaLnBrk="1" hangingPunct="1">
              <a:buFontTx/>
              <a:buNone/>
            </a:pPr>
            <a:r>
              <a:rPr lang="en-US" b="1" i="1" smtClean="0">
                <a:solidFill>
                  <a:schemeClr val="tx2"/>
                </a:solidFill>
              </a:rPr>
              <a:t>Qui tắc để xây dựng một chu trình Hamilton</a:t>
            </a:r>
          </a:p>
          <a:p>
            <a:pPr algn="just" eaLnBrk="1" hangingPunct="1">
              <a:buFontTx/>
              <a:buNone/>
            </a:pPr>
            <a:r>
              <a:rPr lang="en-US" b="1" i="1" smtClean="0">
                <a:solidFill>
                  <a:schemeClr val="tx2"/>
                </a:solidFill>
              </a:rPr>
              <a:t>H hoặc chỉ ra đồ thị vô hướng không là Hamilton</a:t>
            </a:r>
          </a:p>
          <a:p>
            <a:pPr algn="just" eaLnBrk="1" hangingPunct="1">
              <a:buFontTx/>
              <a:buNone/>
            </a:pPr>
            <a:endParaRPr lang="en-US" b="1" i="1" smtClean="0"/>
          </a:p>
          <a:p>
            <a:pPr algn="just" eaLnBrk="1" hangingPunct="1">
              <a:buFontTx/>
              <a:buNone/>
            </a:pPr>
            <a:r>
              <a:rPr lang="en-US" b="1" i="1" smtClean="0"/>
              <a:t>Qui tắc 1.</a:t>
            </a:r>
            <a:r>
              <a:rPr lang="en-US" smtClean="0"/>
              <a:t>Tất cả các cạnh kề với đỉnh bậc 2 phải ở</a:t>
            </a:r>
          </a:p>
          <a:p>
            <a:pPr algn="just" eaLnBrk="1" hangingPunct="1">
              <a:buFontTx/>
              <a:buNone/>
            </a:pPr>
            <a:r>
              <a:rPr lang="en-US" smtClean="0"/>
              <a:t>trong H</a:t>
            </a:r>
          </a:p>
          <a:p>
            <a:pPr algn="just" eaLnBrk="1" hangingPunct="1">
              <a:buFontTx/>
              <a:buNone/>
            </a:pPr>
            <a:r>
              <a:rPr lang="en-US" b="1" i="1" smtClean="0"/>
              <a:t>Qui tắc 2. </a:t>
            </a:r>
            <a:r>
              <a:rPr lang="en-US" smtClean="0"/>
              <a:t>Không có chu trình con(chu trình có chiều</a:t>
            </a:r>
          </a:p>
          <a:p>
            <a:pPr algn="just" eaLnBrk="1" hangingPunct="1">
              <a:buFontTx/>
              <a:buNone/>
            </a:pPr>
            <a:r>
              <a:rPr lang="en-US" smtClean="0"/>
              <a:t>dài &lt;n) nào được tạo thành trong quá trình xây dựng H</a:t>
            </a:r>
          </a:p>
        </p:txBody>
      </p:sp>
      <p:sp>
        <p:nvSpPr>
          <p:cNvPr id="202756" name="Slide Number Placeholder 4"/>
          <p:cNvSpPr>
            <a:spLocks noGrp="1"/>
          </p:cNvSpPr>
          <p:nvPr>
            <p:ph type="sldNum" sz="quarter" idx="12"/>
          </p:nvPr>
        </p:nvSpPr>
        <p:spPr>
          <a:noFill/>
        </p:spPr>
        <p:txBody>
          <a:bodyPr/>
          <a:lstStyle/>
          <a:p>
            <a:fld id="{BE6DD462-F644-4B15-BA01-884E0A490A69}" type="slidenum">
              <a:rPr lang="en-US" smtClean="0"/>
              <a:pPr/>
              <a:t>160</a:t>
            </a:fld>
            <a:endParaRPr lang="en-US" smtClean="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r>
              <a:rPr lang="en-US" sz="4000" smtClean="0"/>
              <a:t>Đường đi Euler - Đường đi Hamilton</a:t>
            </a:r>
          </a:p>
        </p:txBody>
      </p:sp>
      <p:sp>
        <p:nvSpPr>
          <p:cNvPr id="107523" name="Rectangle 3"/>
          <p:cNvSpPr>
            <a:spLocks noGrp="1" noChangeArrowheads="1"/>
          </p:cNvSpPr>
          <p:nvPr>
            <p:ph type="body" idx="1"/>
          </p:nvPr>
        </p:nvSpPr>
        <p:spPr>
          <a:xfrm>
            <a:off x="457200" y="2286000"/>
            <a:ext cx="8686800" cy="3733800"/>
          </a:xfrm>
        </p:spPr>
        <p:txBody>
          <a:bodyPr/>
          <a:lstStyle/>
          <a:p>
            <a:pPr algn="just" eaLnBrk="1" hangingPunct="1">
              <a:lnSpc>
                <a:spcPct val="90000"/>
              </a:lnSpc>
              <a:buFontTx/>
              <a:buNone/>
            </a:pPr>
            <a:r>
              <a:rPr lang="en-US" b="1" i="1" smtClean="0"/>
              <a:t>Qui tắc 3</a:t>
            </a:r>
            <a:r>
              <a:rPr lang="en-US" smtClean="0"/>
              <a:t>. Khi chu trình Hamilton mà ta đang xây</a:t>
            </a:r>
          </a:p>
          <a:p>
            <a:pPr algn="just" eaLnBrk="1" hangingPunct="1">
              <a:lnSpc>
                <a:spcPct val="90000"/>
              </a:lnSpc>
              <a:buFontTx/>
              <a:buNone/>
            </a:pPr>
            <a:r>
              <a:rPr lang="en-US" smtClean="0"/>
              <a:t>dựng đi qua đỉnh i thì xoá tất cả các cạnh kề với i</a:t>
            </a:r>
          </a:p>
          <a:p>
            <a:pPr algn="just" eaLnBrk="1" hangingPunct="1">
              <a:lnSpc>
                <a:spcPct val="90000"/>
              </a:lnSpc>
              <a:buFontTx/>
              <a:buNone/>
            </a:pPr>
            <a:r>
              <a:rPr lang="en-US" smtClean="0"/>
              <a:t>mà ta  chưa dùng(vì không được dùng đến nữa).</a:t>
            </a:r>
          </a:p>
          <a:p>
            <a:pPr algn="just" eaLnBrk="1" hangingPunct="1">
              <a:lnSpc>
                <a:spcPct val="90000"/>
              </a:lnSpc>
              <a:buFontTx/>
              <a:buNone/>
            </a:pPr>
            <a:r>
              <a:rPr lang="en-US" smtClean="0"/>
              <a:t>Điều này lại có thể cho ta một số đỉnh bậc 2 và ta</a:t>
            </a:r>
          </a:p>
          <a:p>
            <a:pPr algn="just" eaLnBrk="1" hangingPunct="1">
              <a:lnSpc>
                <a:spcPct val="90000"/>
              </a:lnSpc>
              <a:buFontTx/>
              <a:buNone/>
            </a:pPr>
            <a:r>
              <a:rPr lang="en-US" smtClean="0"/>
              <a:t>lại dùng qui tăc1.</a:t>
            </a:r>
          </a:p>
          <a:p>
            <a:pPr algn="just" eaLnBrk="1" hangingPunct="1">
              <a:lnSpc>
                <a:spcPct val="90000"/>
              </a:lnSpc>
              <a:buFontTx/>
              <a:buNone/>
            </a:pPr>
            <a:r>
              <a:rPr lang="en-US" b="1" i="1" smtClean="0"/>
              <a:t>Qui tắc 4.</a:t>
            </a:r>
            <a:r>
              <a:rPr lang="en-US" smtClean="0"/>
              <a:t> Không có đỉnh cô lập hay cạnh treo nào</a:t>
            </a:r>
          </a:p>
          <a:p>
            <a:pPr algn="just" eaLnBrk="1" hangingPunct="1">
              <a:lnSpc>
                <a:spcPct val="90000"/>
              </a:lnSpc>
              <a:buFontTx/>
              <a:buNone/>
            </a:pPr>
            <a:r>
              <a:rPr lang="en-US" smtClean="0"/>
              <a:t>được tạo nên sau khi áp dụng qui tắc 3.</a:t>
            </a:r>
          </a:p>
        </p:txBody>
      </p:sp>
      <p:sp>
        <p:nvSpPr>
          <p:cNvPr id="203780" name="Slide Number Placeholder 4"/>
          <p:cNvSpPr>
            <a:spLocks noGrp="1"/>
          </p:cNvSpPr>
          <p:nvPr>
            <p:ph type="sldNum" sz="quarter" idx="12"/>
          </p:nvPr>
        </p:nvSpPr>
        <p:spPr>
          <a:noFill/>
        </p:spPr>
        <p:txBody>
          <a:bodyPr/>
          <a:lstStyle/>
          <a:p>
            <a:fld id="{C666DCD8-CE1E-426A-BF59-172CB785A293}" type="slidenum">
              <a:rPr lang="en-US" smtClean="0"/>
              <a:pPr/>
              <a:t>161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3">
                                            <p:txEl>
                                              <p:pRg st="0" end="0"/>
                                            </p:txEl>
                                          </p:spTgt>
                                        </p:tgtEl>
                                        <p:attrNameLst>
                                          <p:attrName>style.visibility</p:attrName>
                                        </p:attrNameLst>
                                      </p:cBhvr>
                                      <p:to>
                                        <p:strVal val="visible"/>
                                      </p:to>
                                    </p:set>
                                    <p:anim calcmode="lin" valueType="num">
                                      <p:cBhvr additive="base">
                                        <p:cTn id="7" dur="2000" fill="hold"/>
                                        <p:tgtEl>
                                          <p:spTgt spid="10752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07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7523">
                                            <p:txEl>
                                              <p:pRg st="1" end="1"/>
                                            </p:txEl>
                                          </p:spTgt>
                                        </p:tgtEl>
                                        <p:attrNameLst>
                                          <p:attrName>style.visibility</p:attrName>
                                        </p:attrNameLst>
                                      </p:cBhvr>
                                      <p:to>
                                        <p:strVal val="visible"/>
                                      </p:to>
                                    </p:set>
                                    <p:anim calcmode="lin" valueType="num">
                                      <p:cBhvr additive="base">
                                        <p:cTn id="13" dur="2000" fill="hold"/>
                                        <p:tgtEl>
                                          <p:spTgt spid="10752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075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7523">
                                            <p:txEl>
                                              <p:pRg st="2" end="2"/>
                                            </p:txEl>
                                          </p:spTgt>
                                        </p:tgtEl>
                                        <p:attrNameLst>
                                          <p:attrName>style.visibility</p:attrName>
                                        </p:attrNameLst>
                                      </p:cBhvr>
                                      <p:to>
                                        <p:strVal val="visible"/>
                                      </p:to>
                                    </p:set>
                                    <p:anim calcmode="lin" valueType="num">
                                      <p:cBhvr additive="base">
                                        <p:cTn id="19" dur="2000" fill="hold"/>
                                        <p:tgtEl>
                                          <p:spTgt spid="10752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075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7523">
                                            <p:txEl>
                                              <p:pRg st="3" end="3"/>
                                            </p:txEl>
                                          </p:spTgt>
                                        </p:tgtEl>
                                        <p:attrNameLst>
                                          <p:attrName>style.visibility</p:attrName>
                                        </p:attrNameLst>
                                      </p:cBhvr>
                                      <p:to>
                                        <p:strVal val="visible"/>
                                      </p:to>
                                    </p:set>
                                    <p:anim calcmode="lin" valueType="num">
                                      <p:cBhvr additive="base">
                                        <p:cTn id="25" dur="2000" fill="hold"/>
                                        <p:tgtEl>
                                          <p:spTgt spid="10752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075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7523">
                                            <p:txEl>
                                              <p:pRg st="4" end="4"/>
                                            </p:txEl>
                                          </p:spTgt>
                                        </p:tgtEl>
                                        <p:attrNameLst>
                                          <p:attrName>style.visibility</p:attrName>
                                        </p:attrNameLst>
                                      </p:cBhvr>
                                      <p:to>
                                        <p:strVal val="visible"/>
                                      </p:to>
                                    </p:set>
                                    <p:anim calcmode="lin" valueType="num">
                                      <p:cBhvr additive="base">
                                        <p:cTn id="31" dur="2000" fill="hold"/>
                                        <p:tgtEl>
                                          <p:spTgt spid="10752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075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7523">
                                            <p:txEl>
                                              <p:pRg st="5" end="5"/>
                                            </p:txEl>
                                          </p:spTgt>
                                        </p:tgtEl>
                                        <p:attrNameLst>
                                          <p:attrName>style.visibility</p:attrName>
                                        </p:attrNameLst>
                                      </p:cBhvr>
                                      <p:to>
                                        <p:strVal val="visible"/>
                                      </p:to>
                                    </p:set>
                                    <p:anim calcmode="lin" valueType="num">
                                      <p:cBhvr additive="base">
                                        <p:cTn id="37" dur="2000" fill="hold"/>
                                        <p:tgtEl>
                                          <p:spTgt spid="10752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075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7523">
                                            <p:txEl>
                                              <p:pRg st="6" end="6"/>
                                            </p:txEl>
                                          </p:spTgt>
                                        </p:tgtEl>
                                        <p:attrNameLst>
                                          <p:attrName>style.visibility</p:attrName>
                                        </p:attrNameLst>
                                      </p:cBhvr>
                                      <p:to>
                                        <p:strVal val="visible"/>
                                      </p:to>
                                    </p:set>
                                    <p:anim calcmode="lin" valueType="num">
                                      <p:cBhvr additive="base">
                                        <p:cTn id="43" dur="2000" fill="hold"/>
                                        <p:tgtEl>
                                          <p:spTgt spid="10752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1075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en-US" sz="4000" smtClean="0"/>
              <a:t>Đường đi Euler-Đường đi Hamilton</a:t>
            </a:r>
          </a:p>
        </p:txBody>
      </p:sp>
      <p:sp>
        <p:nvSpPr>
          <p:cNvPr id="108547" name="Rectangle 3"/>
          <p:cNvSpPr>
            <a:spLocks noGrp="1" noChangeArrowheads="1"/>
          </p:cNvSpPr>
          <p:nvPr>
            <p:ph type="body" idx="1"/>
          </p:nvPr>
        </p:nvSpPr>
        <p:spPr>
          <a:xfrm>
            <a:off x="0" y="1371600"/>
            <a:ext cx="8915400" cy="4572000"/>
          </a:xfrm>
        </p:spPr>
        <p:txBody>
          <a:bodyPr/>
          <a:lstStyle/>
          <a:p>
            <a:pPr algn="just" eaLnBrk="1" hangingPunct="1">
              <a:lnSpc>
                <a:spcPct val="90000"/>
              </a:lnSpc>
              <a:buFontTx/>
              <a:buNone/>
            </a:pPr>
            <a:r>
              <a:rPr lang="en-US" b="1" smtClean="0"/>
              <a:t>Điều kiện đủ cho đồ thị có hướng , đơn(không</a:t>
            </a:r>
          </a:p>
          <a:p>
            <a:pPr algn="just" eaLnBrk="1" hangingPunct="1">
              <a:lnSpc>
                <a:spcPct val="90000"/>
              </a:lnSpc>
              <a:buFontTx/>
              <a:buNone/>
            </a:pPr>
            <a:r>
              <a:rPr lang="en-US" b="1" smtClean="0"/>
              <a:t>có khuyên và không có cạnh song song cùng</a:t>
            </a:r>
          </a:p>
          <a:p>
            <a:pPr algn="just" eaLnBrk="1" hangingPunct="1">
              <a:lnSpc>
                <a:spcPct val="90000"/>
              </a:lnSpc>
              <a:buFontTx/>
              <a:buNone/>
            </a:pPr>
            <a:r>
              <a:rPr lang="en-US" b="1" smtClean="0"/>
              <a:t>chiều)</a:t>
            </a:r>
          </a:p>
          <a:p>
            <a:pPr algn="just" eaLnBrk="1" hangingPunct="1">
              <a:lnSpc>
                <a:spcPct val="90000"/>
              </a:lnSpc>
              <a:buFontTx/>
              <a:buNone/>
            </a:pPr>
            <a:r>
              <a:rPr lang="en-US" sz="2800" u="sng" smtClean="0">
                <a:solidFill>
                  <a:schemeClr val="tx2"/>
                </a:solidFill>
              </a:rPr>
              <a:t>ĐK Meyniel</a:t>
            </a:r>
            <a:r>
              <a:rPr lang="en-US" sz="2400" u="sng" smtClean="0">
                <a:solidFill>
                  <a:schemeClr val="tx2"/>
                </a:solidFill>
              </a:rPr>
              <a:t>.</a:t>
            </a:r>
            <a:r>
              <a:rPr lang="en-US" sz="2400" smtClean="0"/>
              <a:t> </a:t>
            </a:r>
            <a:r>
              <a:rPr lang="en-US" sz="2800" smtClean="0"/>
              <a:t>ij và ji </a:t>
            </a:r>
            <a:r>
              <a:rPr lang="en-US" sz="2800" smtClean="0">
                <a:sym typeface="Symbol" pitchFamily="18" charset="2"/>
              </a:rPr>
              <a:t>E  deg(i)+deg(j)2n-1 </a:t>
            </a:r>
            <a:r>
              <a:rPr lang="en-US" sz="2400" smtClean="0">
                <a:sym typeface="Symbol" pitchFamily="18" charset="2"/>
              </a:rPr>
              <a:t>v</a:t>
            </a:r>
            <a:r>
              <a:rPr lang="en-US" sz="2800" smtClean="0">
                <a:sym typeface="Symbol" pitchFamily="18" charset="2"/>
              </a:rPr>
              <a:t>ới i, j tùy ý.</a:t>
            </a:r>
          </a:p>
          <a:p>
            <a:pPr algn="just" eaLnBrk="1" hangingPunct="1">
              <a:lnSpc>
                <a:spcPct val="90000"/>
              </a:lnSpc>
              <a:buFontTx/>
              <a:buNone/>
            </a:pPr>
            <a:endParaRPr lang="en-US" sz="2800" smtClean="0">
              <a:sym typeface="Symbol" pitchFamily="18" charset="2"/>
            </a:endParaRPr>
          </a:p>
          <a:p>
            <a:pPr algn="just" eaLnBrk="1" hangingPunct="1">
              <a:lnSpc>
                <a:spcPct val="90000"/>
              </a:lnSpc>
              <a:buFontTx/>
              <a:buNone/>
            </a:pPr>
            <a:r>
              <a:rPr lang="en-US" sz="2800" u="sng" smtClean="0">
                <a:solidFill>
                  <a:schemeClr val="tx2"/>
                </a:solidFill>
                <a:sym typeface="Symbol" pitchFamily="18" charset="2"/>
              </a:rPr>
              <a:t>ĐLMeyniel(1973).</a:t>
            </a:r>
            <a:r>
              <a:rPr lang="en-US" sz="2800" smtClean="0">
                <a:sym typeface="Symbol" pitchFamily="18" charset="2"/>
              </a:rPr>
              <a:t> Nếu G là đồ thị đơn, liên thông mạnh</a:t>
            </a:r>
          </a:p>
          <a:p>
            <a:pPr algn="just" eaLnBrk="1" hangingPunct="1">
              <a:lnSpc>
                <a:spcPct val="90000"/>
              </a:lnSpc>
              <a:buFontTx/>
              <a:buNone/>
            </a:pPr>
            <a:r>
              <a:rPr lang="en-US" sz="2800" smtClean="0">
                <a:sym typeface="Symbol" pitchFamily="18" charset="2"/>
              </a:rPr>
              <a:t>và thoả ĐK Meyniel thì G là đồ thị Hamilton.</a:t>
            </a:r>
          </a:p>
          <a:p>
            <a:pPr algn="just" eaLnBrk="1" hangingPunct="1">
              <a:lnSpc>
                <a:spcPct val="90000"/>
              </a:lnSpc>
              <a:buFontTx/>
              <a:buNone/>
            </a:pPr>
            <a:endParaRPr lang="en-US" sz="2800" smtClean="0">
              <a:sym typeface="Symbol" pitchFamily="18" charset="2"/>
            </a:endParaRPr>
          </a:p>
          <a:p>
            <a:pPr algn="just" eaLnBrk="1" hangingPunct="1">
              <a:lnSpc>
                <a:spcPct val="90000"/>
              </a:lnSpc>
              <a:buFontTx/>
              <a:buNone/>
            </a:pPr>
            <a:r>
              <a:rPr lang="en-US" sz="2800" u="sng" smtClean="0">
                <a:solidFill>
                  <a:schemeClr val="tx2"/>
                </a:solidFill>
                <a:sym typeface="Symbol" pitchFamily="18" charset="2"/>
              </a:rPr>
              <a:t>ĐL Camion(1959).</a:t>
            </a:r>
            <a:r>
              <a:rPr lang="en-US" sz="2800" smtClean="0">
                <a:sym typeface="Symbol" pitchFamily="18" charset="2"/>
              </a:rPr>
              <a:t> Nếu G là đơn đồ thị đủ, liên thông mạnh</a:t>
            </a:r>
          </a:p>
          <a:p>
            <a:pPr algn="just" eaLnBrk="1" hangingPunct="1">
              <a:lnSpc>
                <a:spcPct val="90000"/>
              </a:lnSpc>
              <a:buFontTx/>
              <a:buNone/>
            </a:pPr>
            <a:r>
              <a:rPr lang="en-US" sz="2800" smtClean="0">
                <a:sym typeface="Symbol" pitchFamily="18" charset="2"/>
              </a:rPr>
              <a:t>thì G Hamilton</a:t>
            </a:r>
          </a:p>
        </p:txBody>
      </p:sp>
      <p:sp>
        <p:nvSpPr>
          <p:cNvPr id="204804" name="Slide Number Placeholder 4"/>
          <p:cNvSpPr>
            <a:spLocks noGrp="1"/>
          </p:cNvSpPr>
          <p:nvPr>
            <p:ph type="sldNum" sz="quarter" idx="12"/>
          </p:nvPr>
        </p:nvSpPr>
        <p:spPr>
          <a:noFill/>
        </p:spPr>
        <p:txBody>
          <a:bodyPr/>
          <a:lstStyle/>
          <a:p>
            <a:fld id="{7189D586-4BAD-467D-8AC6-10D9AB334089}" type="slidenum">
              <a:rPr lang="en-US" smtClean="0"/>
              <a:pPr/>
              <a:t>162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20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08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8547">
                                            <p:txEl>
                                              <p:pRg st="1" end="1"/>
                                            </p:txEl>
                                          </p:spTgt>
                                        </p:tgtEl>
                                        <p:attrNameLst>
                                          <p:attrName>style.visibility</p:attrName>
                                        </p:attrNameLst>
                                      </p:cBhvr>
                                      <p:to>
                                        <p:strVal val="visible"/>
                                      </p:to>
                                    </p:set>
                                    <p:anim calcmode="lin" valueType="num">
                                      <p:cBhvr additive="base">
                                        <p:cTn id="13" dur="20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08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8547">
                                            <p:txEl>
                                              <p:pRg st="2" end="2"/>
                                            </p:txEl>
                                          </p:spTgt>
                                        </p:tgtEl>
                                        <p:attrNameLst>
                                          <p:attrName>style.visibility</p:attrName>
                                        </p:attrNameLst>
                                      </p:cBhvr>
                                      <p:to>
                                        <p:strVal val="visible"/>
                                      </p:to>
                                    </p:set>
                                    <p:anim calcmode="lin" valueType="num">
                                      <p:cBhvr additive="base">
                                        <p:cTn id="19" dur="20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08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8547">
                                            <p:txEl>
                                              <p:pRg st="3" end="3"/>
                                            </p:txEl>
                                          </p:spTgt>
                                        </p:tgtEl>
                                        <p:attrNameLst>
                                          <p:attrName>style.visibility</p:attrName>
                                        </p:attrNameLst>
                                      </p:cBhvr>
                                      <p:to>
                                        <p:strVal val="visible"/>
                                      </p:to>
                                    </p:set>
                                    <p:anim calcmode="lin" valueType="num">
                                      <p:cBhvr additive="base">
                                        <p:cTn id="25" dur="20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08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8547">
                                            <p:txEl>
                                              <p:pRg st="5" end="5"/>
                                            </p:txEl>
                                          </p:spTgt>
                                        </p:tgtEl>
                                        <p:attrNameLst>
                                          <p:attrName>style.visibility</p:attrName>
                                        </p:attrNameLst>
                                      </p:cBhvr>
                                      <p:to>
                                        <p:strVal val="visible"/>
                                      </p:to>
                                    </p:set>
                                    <p:anim calcmode="lin" valueType="num">
                                      <p:cBhvr additive="base">
                                        <p:cTn id="31" dur="2000" fill="hold"/>
                                        <p:tgtEl>
                                          <p:spTgt spid="108547">
                                            <p:txEl>
                                              <p:pRg st="5" end="5"/>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08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8547">
                                            <p:txEl>
                                              <p:pRg st="6" end="6"/>
                                            </p:txEl>
                                          </p:spTgt>
                                        </p:tgtEl>
                                        <p:attrNameLst>
                                          <p:attrName>style.visibility</p:attrName>
                                        </p:attrNameLst>
                                      </p:cBhvr>
                                      <p:to>
                                        <p:strVal val="visible"/>
                                      </p:to>
                                    </p:set>
                                    <p:anim calcmode="lin" valueType="num">
                                      <p:cBhvr additive="base">
                                        <p:cTn id="37" dur="2000" fill="hold"/>
                                        <p:tgtEl>
                                          <p:spTgt spid="108547">
                                            <p:txEl>
                                              <p:pRg st="6" end="6"/>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08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8547">
                                            <p:txEl>
                                              <p:pRg st="8" end="8"/>
                                            </p:txEl>
                                          </p:spTgt>
                                        </p:tgtEl>
                                        <p:attrNameLst>
                                          <p:attrName>style.visibility</p:attrName>
                                        </p:attrNameLst>
                                      </p:cBhvr>
                                      <p:to>
                                        <p:strVal val="visible"/>
                                      </p:to>
                                    </p:set>
                                    <p:anim calcmode="lin" valueType="num">
                                      <p:cBhvr additive="base">
                                        <p:cTn id="43" dur="2000" fill="hold"/>
                                        <p:tgtEl>
                                          <p:spTgt spid="108547">
                                            <p:txEl>
                                              <p:pRg st="8" end="8"/>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1085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8547">
                                            <p:txEl>
                                              <p:pRg st="9" end="9"/>
                                            </p:txEl>
                                          </p:spTgt>
                                        </p:tgtEl>
                                        <p:attrNameLst>
                                          <p:attrName>style.visibility</p:attrName>
                                        </p:attrNameLst>
                                      </p:cBhvr>
                                      <p:to>
                                        <p:strVal val="visible"/>
                                      </p:to>
                                    </p:set>
                                    <p:anim calcmode="lin" valueType="num">
                                      <p:cBhvr additive="base">
                                        <p:cTn id="49" dur="2000" fill="hold"/>
                                        <p:tgtEl>
                                          <p:spTgt spid="108547">
                                            <p:txEl>
                                              <p:pRg st="9" end="9"/>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10854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r>
              <a:rPr lang="en-US" sz="4000" smtClean="0"/>
              <a:t>Đường đi Euler-Đường đi Hamilton</a:t>
            </a:r>
          </a:p>
        </p:txBody>
      </p:sp>
      <p:sp>
        <p:nvSpPr>
          <p:cNvPr id="109571" name="Rectangle 3"/>
          <p:cNvSpPr>
            <a:spLocks noGrp="1" noChangeArrowheads="1"/>
          </p:cNvSpPr>
          <p:nvPr>
            <p:ph type="body" idx="1"/>
          </p:nvPr>
        </p:nvSpPr>
        <p:spPr>
          <a:xfrm>
            <a:off x="228600" y="2209800"/>
            <a:ext cx="8686800" cy="3581400"/>
          </a:xfrm>
        </p:spPr>
        <p:txBody>
          <a:bodyPr/>
          <a:lstStyle/>
          <a:p>
            <a:pPr algn="just" eaLnBrk="1" hangingPunct="1">
              <a:buFontTx/>
              <a:buNone/>
            </a:pPr>
            <a:r>
              <a:rPr lang="en-US" u="sng" smtClean="0">
                <a:solidFill>
                  <a:schemeClr val="tx2"/>
                </a:solidFill>
              </a:rPr>
              <a:t>ĐLGhouila-Houri(1960)</a:t>
            </a:r>
            <a:r>
              <a:rPr lang="en-US" smtClean="0"/>
              <a:t> Nếu G là đơn đồ thị</a:t>
            </a:r>
          </a:p>
          <a:p>
            <a:pPr algn="just" eaLnBrk="1" hangingPunct="1">
              <a:buFontTx/>
              <a:buNone/>
            </a:pPr>
            <a:r>
              <a:rPr lang="en-US" smtClean="0"/>
              <a:t>liên thông mạnh sao cho mọi đỉnh đều có bậc</a:t>
            </a:r>
          </a:p>
          <a:p>
            <a:pPr algn="just" eaLnBrk="1" hangingPunct="1">
              <a:buFontTx/>
              <a:buNone/>
            </a:pPr>
            <a:r>
              <a:rPr lang="en-US" smtClean="0"/>
              <a:t>không nhỏ hơn n thì G Hamilton.</a:t>
            </a:r>
          </a:p>
          <a:p>
            <a:pPr algn="just" eaLnBrk="1" hangingPunct="1">
              <a:buFontTx/>
              <a:buNone/>
            </a:pPr>
            <a:r>
              <a:rPr lang="en-US" u="sng" smtClean="0">
                <a:solidFill>
                  <a:schemeClr val="tx2"/>
                </a:solidFill>
              </a:rPr>
              <a:t>ĐL Woodall(1972).</a:t>
            </a:r>
            <a:r>
              <a:rPr lang="en-US" smtClean="0"/>
              <a:t> Cho G là đơn đồ thị thoả</a:t>
            </a:r>
          </a:p>
          <a:p>
            <a:pPr algn="just" eaLnBrk="1" hangingPunct="1">
              <a:buFontTx/>
              <a:buNone/>
            </a:pPr>
            <a:r>
              <a:rPr lang="en-US" smtClean="0"/>
              <a:t>ij </a:t>
            </a:r>
            <a:r>
              <a:rPr lang="en-US" smtClean="0">
                <a:sym typeface="Symbol" pitchFamily="18" charset="2"/>
              </a:rPr>
              <a:t>E deg</a:t>
            </a:r>
            <a:r>
              <a:rPr lang="en-US" baseline="30000" smtClean="0">
                <a:sym typeface="Symbol" pitchFamily="18" charset="2"/>
              </a:rPr>
              <a:t>+</a:t>
            </a:r>
            <a:r>
              <a:rPr lang="en-US" smtClean="0">
                <a:sym typeface="Symbol" pitchFamily="18" charset="2"/>
              </a:rPr>
              <a:t>(i)+deg</a:t>
            </a:r>
            <a:r>
              <a:rPr lang="en-US" baseline="30000" smtClean="0">
                <a:sym typeface="Symbol" pitchFamily="18" charset="2"/>
              </a:rPr>
              <a:t>-</a:t>
            </a:r>
            <a:r>
              <a:rPr lang="en-US" smtClean="0">
                <a:sym typeface="Symbol" pitchFamily="18" charset="2"/>
              </a:rPr>
              <a:t>(j)n, với mọi i,j</a:t>
            </a:r>
          </a:p>
          <a:p>
            <a:pPr algn="just" eaLnBrk="1" hangingPunct="1">
              <a:buFontTx/>
              <a:buNone/>
            </a:pPr>
            <a:r>
              <a:rPr lang="en-US" smtClean="0">
                <a:sym typeface="Symbol" pitchFamily="18" charset="2"/>
              </a:rPr>
              <a:t>thì G Hamilton</a:t>
            </a:r>
          </a:p>
        </p:txBody>
      </p:sp>
      <p:sp>
        <p:nvSpPr>
          <p:cNvPr id="205828" name="Slide Number Placeholder 4"/>
          <p:cNvSpPr>
            <a:spLocks noGrp="1"/>
          </p:cNvSpPr>
          <p:nvPr>
            <p:ph type="sldNum" sz="quarter" idx="12"/>
          </p:nvPr>
        </p:nvSpPr>
        <p:spPr>
          <a:noFill/>
        </p:spPr>
        <p:txBody>
          <a:bodyPr/>
          <a:lstStyle/>
          <a:p>
            <a:fld id="{599DB136-8448-4F19-A3DF-08978AD6A1F5}" type="slidenum">
              <a:rPr lang="en-US" smtClean="0"/>
              <a:pPr/>
              <a:t>163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anim calcmode="lin" valueType="num">
                                      <p:cBhvr additive="base">
                                        <p:cTn id="7" dur="20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9571">
                                            <p:txEl>
                                              <p:pRg st="1" end="1"/>
                                            </p:txEl>
                                          </p:spTgt>
                                        </p:tgtEl>
                                        <p:attrNameLst>
                                          <p:attrName>style.visibility</p:attrName>
                                        </p:attrNameLst>
                                      </p:cBhvr>
                                      <p:to>
                                        <p:strVal val="visible"/>
                                      </p:to>
                                    </p:set>
                                    <p:anim calcmode="lin" valueType="num">
                                      <p:cBhvr additive="base">
                                        <p:cTn id="13" dur="20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9571">
                                            <p:txEl>
                                              <p:pRg st="2" end="2"/>
                                            </p:txEl>
                                          </p:spTgt>
                                        </p:tgtEl>
                                        <p:attrNameLst>
                                          <p:attrName>style.visibility</p:attrName>
                                        </p:attrNameLst>
                                      </p:cBhvr>
                                      <p:to>
                                        <p:strVal val="visible"/>
                                      </p:to>
                                    </p:set>
                                    <p:anim calcmode="lin" valueType="num">
                                      <p:cBhvr additive="base">
                                        <p:cTn id="19" dur="20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9571">
                                            <p:txEl>
                                              <p:pRg st="3" end="3"/>
                                            </p:txEl>
                                          </p:spTgt>
                                        </p:tgtEl>
                                        <p:attrNameLst>
                                          <p:attrName>style.visibility</p:attrName>
                                        </p:attrNameLst>
                                      </p:cBhvr>
                                      <p:to>
                                        <p:strVal val="visible"/>
                                      </p:to>
                                    </p:set>
                                    <p:anim calcmode="lin" valueType="num">
                                      <p:cBhvr additive="base">
                                        <p:cTn id="25" dur="20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9571">
                                            <p:txEl>
                                              <p:pRg st="4" end="4"/>
                                            </p:txEl>
                                          </p:spTgt>
                                        </p:tgtEl>
                                        <p:attrNameLst>
                                          <p:attrName>style.visibility</p:attrName>
                                        </p:attrNameLst>
                                      </p:cBhvr>
                                      <p:to>
                                        <p:strVal val="visible"/>
                                      </p:to>
                                    </p:set>
                                    <p:anim calcmode="lin" valueType="num">
                                      <p:cBhvr additive="base">
                                        <p:cTn id="31" dur="2000" fill="hold"/>
                                        <p:tgtEl>
                                          <p:spTgt spid="10957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095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9571">
                                            <p:txEl>
                                              <p:pRg st="5" end="5"/>
                                            </p:txEl>
                                          </p:spTgt>
                                        </p:tgtEl>
                                        <p:attrNameLst>
                                          <p:attrName>style.visibility</p:attrName>
                                        </p:attrNameLst>
                                      </p:cBhvr>
                                      <p:to>
                                        <p:strVal val="visible"/>
                                      </p:to>
                                    </p:set>
                                    <p:anim calcmode="lin" valueType="num">
                                      <p:cBhvr additive="base">
                                        <p:cTn id="37" dur="20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r>
              <a:rPr lang="en-US" sz="4000" smtClean="0"/>
              <a:t>Đường đi Euler-Đường đi Hamilton</a:t>
            </a:r>
          </a:p>
        </p:txBody>
      </p:sp>
      <p:sp>
        <p:nvSpPr>
          <p:cNvPr id="206851" name="Rectangle 3"/>
          <p:cNvSpPr>
            <a:spLocks noGrp="1" noChangeArrowheads="1"/>
          </p:cNvSpPr>
          <p:nvPr>
            <p:ph type="body" idx="1"/>
          </p:nvPr>
        </p:nvSpPr>
        <p:spPr/>
        <p:txBody>
          <a:bodyPr/>
          <a:lstStyle/>
          <a:p>
            <a:pPr eaLnBrk="1" hangingPunct="1"/>
            <a:r>
              <a:rPr lang="en-US" smtClean="0"/>
              <a:t>Đề thi2004(ĐHKHTN)</a:t>
            </a:r>
          </a:p>
          <a:p>
            <a:pPr eaLnBrk="1" hangingPunct="1">
              <a:buFontTx/>
              <a:buNone/>
            </a:pPr>
            <a:r>
              <a:rPr lang="en-US" smtClean="0"/>
              <a:t>Đồ thi sau đây có Hamilton không?</a:t>
            </a:r>
          </a:p>
          <a:p>
            <a:pPr eaLnBrk="1" hangingPunct="1">
              <a:buFontTx/>
              <a:buNone/>
            </a:pPr>
            <a:endParaRPr lang="en-US" smtClean="0"/>
          </a:p>
          <a:p>
            <a:pPr eaLnBrk="1" hangingPunct="1">
              <a:buFontTx/>
              <a:buNone/>
            </a:pPr>
            <a:endParaRPr lang="en-US" smtClean="0"/>
          </a:p>
        </p:txBody>
      </p:sp>
      <p:sp>
        <p:nvSpPr>
          <p:cNvPr id="206852" name="Line 9"/>
          <p:cNvSpPr>
            <a:spLocks noChangeShapeType="1"/>
          </p:cNvSpPr>
          <p:nvPr/>
        </p:nvSpPr>
        <p:spPr bwMode="auto">
          <a:xfrm>
            <a:off x="3276600" y="3352800"/>
            <a:ext cx="1752600" cy="0"/>
          </a:xfrm>
          <a:prstGeom prst="line">
            <a:avLst/>
          </a:prstGeom>
          <a:noFill/>
          <a:ln w="9525">
            <a:solidFill>
              <a:schemeClr val="tx1"/>
            </a:solidFill>
            <a:round/>
            <a:headEnd type="oval" w="med" len="med"/>
            <a:tailEnd type="oval" w="med" len="med"/>
          </a:ln>
        </p:spPr>
        <p:txBody>
          <a:bodyPr/>
          <a:lstStyle/>
          <a:p>
            <a:endParaRPr lang="en-US"/>
          </a:p>
        </p:txBody>
      </p:sp>
      <p:sp>
        <p:nvSpPr>
          <p:cNvPr id="206853" name="Line 11"/>
          <p:cNvSpPr>
            <a:spLocks noChangeShapeType="1"/>
          </p:cNvSpPr>
          <p:nvPr/>
        </p:nvSpPr>
        <p:spPr bwMode="auto">
          <a:xfrm>
            <a:off x="1600200" y="3352800"/>
            <a:ext cx="0" cy="0"/>
          </a:xfrm>
          <a:prstGeom prst="line">
            <a:avLst/>
          </a:prstGeom>
          <a:noFill/>
          <a:ln w="9525">
            <a:solidFill>
              <a:schemeClr val="tx1"/>
            </a:solidFill>
            <a:round/>
            <a:headEnd/>
            <a:tailEnd/>
          </a:ln>
        </p:spPr>
        <p:txBody>
          <a:bodyPr/>
          <a:lstStyle/>
          <a:p>
            <a:endParaRPr lang="en-US"/>
          </a:p>
        </p:txBody>
      </p:sp>
      <p:sp>
        <p:nvSpPr>
          <p:cNvPr id="206854" name="Line 13"/>
          <p:cNvSpPr>
            <a:spLocks noChangeShapeType="1"/>
          </p:cNvSpPr>
          <p:nvPr/>
        </p:nvSpPr>
        <p:spPr bwMode="auto">
          <a:xfrm>
            <a:off x="1600200" y="3429000"/>
            <a:ext cx="0" cy="0"/>
          </a:xfrm>
          <a:prstGeom prst="line">
            <a:avLst/>
          </a:prstGeom>
          <a:noFill/>
          <a:ln w="9525">
            <a:solidFill>
              <a:schemeClr val="tx1"/>
            </a:solidFill>
            <a:round/>
            <a:headEnd/>
            <a:tailEnd/>
          </a:ln>
        </p:spPr>
        <p:txBody>
          <a:bodyPr/>
          <a:lstStyle/>
          <a:p>
            <a:endParaRPr lang="en-US"/>
          </a:p>
        </p:txBody>
      </p:sp>
      <p:sp>
        <p:nvSpPr>
          <p:cNvPr id="206855" name="Line 19"/>
          <p:cNvSpPr>
            <a:spLocks noChangeShapeType="1"/>
          </p:cNvSpPr>
          <p:nvPr/>
        </p:nvSpPr>
        <p:spPr bwMode="auto">
          <a:xfrm>
            <a:off x="1600200" y="3429000"/>
            <a:ext cx="0" cy="0"/>
          </a:xfrm>
          <a:prstGeom prst="line">
            <a:avLst/>
          </a:prstGeom>
          <a:noFill/>
          <a:ln w="9525">
            <a:solidFill>
              <a:schemeClr val="tx1"/>
            </a:solidFill>
            <a:round/>
            <a:headEnd/>
            <a:tailEnd/>
          </a:ln>
        </p:spPr>
        <p:txBody>
          <a:bodyPr/>
          <a:lstStyle/>
          <a:p>
            <a:endParaRPr lang="en-US"/>
          </a:p>
        </p:txBody>
      </p:sp>
      <p:sp>
        <p:nvSpPr>
          <p:cNvPr id="206856" name="Line 21"/>
          <p:cNvSpPr>
            <a:spLocks noChangeShapeType="1"/>
          </p:cNvSpPr>
          <p:nvPr/>
        </p:nvSpPr>
        <p:spPr bwMode="auto">
          <a:xfrm>
            <a:off x="1600200" y="3429000"/>
            <a:ext cx="0" cy="0"/>
          </a:xfrm>
          <a:prstGeom prst="line">
            <a:avLst/>
          </a:prstGeom>
          <a:noFill/>
          <a:ln w="9525">
            <a:solidFill>
              <a:schemeClr val="tx1"/>
            </a:solidFill>
            <a:round/>
            <a:headEnd/>
            <a:tailEnd/>
          </a:ln>
        </p:spPr>
        <p:txBody>
          <a:bodyPr/>
          <a:lstStyle/>
          <a:p>
            <a:endParaRPr lang="en-US"/>
          </a:p>
        </p:txBody>
      </p:sp>
      <p:sp>
        <p:nvSpPr>
          <p:cNvPr id="206857" name="Line 24"/>
          <p:cNvSpPr>
            <a:spLocks noChangeShapeType="1"/>
          </p:cNvSpPr>
          <p:nvPr/>
        </p:nvSpPr>
        <p:spPr bwMode="auto">
          <a:xfrm>
            <a:off x="1600200" y="3352800"/>
            <a:ext cx="0" cy="0"/>
          </a:xfrm>
          <a:prstGeom prst="line">
            <a:avLst/>
          </a:prstGeom>
          <a:noFill/>
          <a:ln w="9525">
            <a:solidFill>
              <a:schemeClr val="tx1"/>
            </a:solidFill>
            <a:round/>
            <a:headEnd/>
            <a:tailEnd/>
          </a:ln>
        </p:spPr>
        <p:txBody>
          <a:bodyPr/>
          <a:lstStyle/>
          <a:p>
            <a:endParaRPr lang="en-US"/>
          </a:p>
        </p:txBody>
      </p:sp>
      <p:sp>
        <p:nvSpPr>
          <p:cNvPr id="206858" name="Line 40"/>
          <p:cNvSpPr>
            <a:spLocks noChangeShapeType="1"/>
          </p:cNvSpPr>
          <p:nvPr/>
        </p:nvSpPr>
        <p:spPr bwMode="auto">
          <a:xfrm>
            <a:off x="1600200" y="3429000"/>
            <a:ext cx="0" cy="685800"/>
          </a:xfrm>
          <a:prstGeom prst="line">
            <a:avLst/>
          </a:prstGeom>
          <a:noFill/>
          <a:ln w="9525">
            <a:solidFill>
              <a:schemeClr val="tx1"/>
            </a:solidFill>
            <a:round/>
            <a:headEnd type="oval" w="med" len="med"/>
            <a:tailEnd type="oval" w="med" len="med"/>
          </a:ln>
        </p:spPr>
        <p:txBody>
          <a:bodyPr/>
          <a:lstStyle/>
          <a:p>
            <a:endParaRPr lang="en-US"/>
          </a:p>
        </p:txBody>
      </p:sp>
      <p:sp>
        <p:nvSpPr>
          <p:cNvPr id="206859" name="Line 42"/>
          <p:cNvSpPr>
            <a:spLocks noChangeShapeType="1"/>
          </p:cNvSpPr>
          <p:nvPr/>
        </p:nvSpPr>
        <p:spPr bwMode="auto">
          <a:xfrm>
            <a:off x="1600200" y="4114800"/>
            <a:ext cx="1676400" cy="0"/>
          </a:xfrm>
          <a:prstGeom prst="line">
            <a:avLst/>
          </a:prstGeom>
          <a:noFill/>
          <a:ln w="9525">
            <a:solidFill>
              <a:schemeClr val="tx1"/>
            </a:solidFill>
            <a:round/>
            <a:headEnd type="oval" w="med" len="med"/>
            <a:tailEnd type="oval" w="med" len="med"/>
          </a:ln>
        </p:spPr>
        <p:txBody>
          <a:bodyPr/>
          <a:lstStyle/>
          <a:p>
            <a:endParaRPr lang="en-US"/>
          </a:p>
        </p:txBody>
      </p:sp>
      <p:sp>
        <p:nvSpPr>
          <p:cNvPr id="206860" name="Line 43"/>
          <p:cNvSpPr>
            <a:spLocks noChangeShapeType="1"/>
          </p:cNvSpPr>
          <p:nvPr/>
        </p:nvSpPr>
        <p:spPr bwMode="auto">
          <a:xfrm>
            <a:off x="3276600" y="4114800"/>
            <a:ext cx="1752600" cy="0"/>
          </a:xfrm>
          <a:prstGeom prst="line">
            <a:avLst/>
          </a:prstGeom>
          <a:noFill/>
          <a:ln w="9525">
            <a:solidFill>
              <a:schemeClr val="tx1"/>
            </a:solidFill>
            <a:round/>
            <a:headEnd/>
            <a:tailEnd/>
          </a:ln>
        </p:spPr>
        <p:txBody>
          <a:bodyPr/>
          <a:lstStyle/>
          <a:p>
            <a:endParaRPr lang="en-US"/>
          </a:p>
        </p:txBody>
      </p:sp>
      <p:sp>
        <p:nvSpPr>
          <p:cNvPr id="206861" name="Line 53"/>
          <p:cNvSpPr>
            <a:spLocks noChangeShapeType="1"/>
          </p:cNvSpPr>
          <p:nvPr/>
        </p:nvSpPr>
        <p:spPr bwMode="auto">
          <a:xfrm>
            <a:off x="5029200" y="3352800"/>
            <a:ext cx="0" cy="762000"/>
          </a:xfrm>
          <a:prstGeom prst="line">
            <a:avLst/>
          </a:prstGeom>
          <a:noFill/>
          <a:ln w="9525">
            <a:solidFill>
              <a:schemeClr val="tx1"/>
            </a:solidFill>
            <a:round/>
            <a:headEnd type="oval" w="med" len="med"/>
            <a:tailEnd type="oval" w="med" len="med"/>
          </a:ln>
        </p:spPr>
        <p:txBody>
          <a:bodyPr/>
          <a:lstStyle/>
          <a:p>
            <a:endParaRPr lang="en-US"/>
          </a:p>
        </p:txBody>
      </p:sp>
      <p:sp>
        <p:nvSpPr>
          <p:cNvPr id="206862" name="Line 56"/>
          <p:cNvSpPr>
            <a:spLocks noChangeShapeType="1"/>
          </p:cNvSpPr>
          <p:nvPr/>
        </p:nvSpPr>
        <p:spPr bwMode="auto">
          <a:xfrm>
            <a:off x="1600200" y="4114800"/>
            <a:ext cx="0" cy="685800"/>
          </a:xfrm>
          <a:prstGeom prst="line">
            <a:avLst/>
          </a:prstGeom>
          <a:noFill/>
          <a:ln w="9525">
            <a:solidFill>
              <a:schemeClr val="tx1"/>
            </a:solidFill>
            <a:round/>
            <a:headEnd type="oval" w="med" len="med"/>
            <a:tailEnd type="oval" w="med" len="med"/>
          </a:ln>
        </p:spPr>
        <p:txBody>
          <a:bodyPr/>
          <a:lstStyle/>
          <a:p>
            <a:endParaRPr lang="en-US"/>
          </a:p>
        </p:txBody>
      </p:sp>
      <p:sp>
        <p:nvSpPr>
          <p:cNvPr id="206863" name="Line 58"/>
          <p:cNvSpPr>
            <a:spLocks noChangeShapeType="1"/>
          </p:cNvSpPr>
          <p:nvPr/>
        </p:nvSpPr>
        <p:spPr bwMode="auto">
          <a:xfrm>
            <a:off x="1600200" y="4800600"/>
            <a:ext cx="1676400" cy="0"/>
          </a:xfrm>
          <a:prstGeom prst="line">
            <a:avLst/>
          </a:prstGeom>
          <a:noFill/>
          <a:ln w="9525">
            <a:solidFill>
              <a:schemeClr val="tx1"/>
            </a:solidFill>
            <a:round/>
            <a:headEnd type="oval" w="med" len="med"/>
            <a:tailEnd type="oval" w="med" len="med"/>
          </a:ln>
        </p:spPr>
        <p:txBody>
          <a:bodyPr/>
          <a:lstStyle/>
          <a:p>
            <a:endParaRPr lang="en-US"/>
          </a:p>
        </p:txBody>
      </p:sp>
      <p:sp>
        <p:nvSpPr>
          <p:cNvPr id="206864" name="Line 60"/>
          <p:cNvSpPr>
            <a:spLocks noChangeShapeType="1"/>
          </p:cNvSpPr>
          <p:nvPr/>
        </p:nvSpPr>
        <p:spPr bwMode="auto">
          <a:xfrm>
            <a:off x="3276600" y="4800600"/>
            <a:ext cx="1752600" cy="0"/>
          </a:xfrm>
          <a:prstGeom prst="line">
            <a:avLst/>
          </a:prstGeom>
          <a:noFill/>
          <a:ln w="9525">
            <a:solidFill>
              <a:schemeClr val="tx1"/>
            </a:solidFill>
            <a:round/>
            <a:headEnd/>
            <a:tailEnd/>
          </a:ln>
        </p:spPr>
        <p:txBody>
          <a:bodyPr/>
          <a:lstStyle/>
          <a:p>
            <a:endParaRPr lang="en-US"/>
          </a:p>
        </p:txBody>
      </p:sp>
      <p:sp>
        <p:nvSpPr>
          <p:cNvPr id="206865" name="Line 61"/>
          <p:cNvSpPr>
            <a:spLocks noChangeShapeType="1"/>
          </p:cNvSpPr>
          <p:nvPr/>
        </p:nvSpPr>
        <p:spPr bwMode="auto">
          <a:xfrm>
            <a:off x="5029200" y="4114800"/>
            <a:ext cx="0" cy="685800"/>
          </a:xfrm>
          <a:prstGeom prst="line">
            <a:avLst/>
          </a:prstGeom>
          <a:noFill/>
          <a:ln w="9525">
            <a:solidFill>
              <a:schemeClr val="tx1"/>
            </a:solidFill>
            <a:round/>
            <a:headEnd type="oval" w="med" len="med"/>
            <a:tailEnd type="oval" w="med" len="med"/>
          </a:ln>
        </p:spPr>
        <p:txBody>
          <a:bodyPr/>
          <a:lstStyle/>
          <a:p>
            <a:endParaRPr lang="en-US"/>
          </a:p>
        </p:txBody>
      </p:sp>
      <p:sp>
        <p:nvSpPr>
          <p:cNvPr id="206866" name="Line 65"/>
          <p:cNvSpPr>
            <a:spLocks noChangeShapeType="1"/>
          </p:cNvSpPr>
          <p:nvPr/>
        </p:nvSpPr>
        <p:spPr bwMode="auto">
          <a:xfrm>
            <a:off x="3276600" y="3352800"/>
            <a:ext cx="0" cy="1447800"/>
          </a:xfrm>
          <a:prstGeom prst="line">
            <a:avLst/>
          </a:prstGeom>
          <a:noFill/>
          <a:ln w="9525">
            <a:solidFill>
              <a:schemeClr val="tx1"/>
            </a:solidFill>
            <a:round/>
            <a:headEnd type="oval" w="med" len="med"/>
            <a:tailEnd type="oval" w="med" len="med"/>
          </a:ln>
        </p:spPr>
        <p:txBody>
          <a:bodyPr/>
          <a:lstStyle/>
          <a:p>
            <a:endParaRPr lang="en-US"/>
          </a:p>
        </p:txBody>
      </p:sp>
      <p:sp>
        <p:nvSpPr>
          <p:cNvPr id="206867" name="Line 66"/>
          <p:cNvSpPr>
            <a:spLocks noChangeShapeType="1"/>
          </p:cNvSpPr>
          <p:nvPr/>
        </p:nvSpPr>
        <p:spPr bwMode="auto">
          <a:xfrm>
            <a:off x="1600200" y="4114800"/>
            <a:ext cx="1676400" cy="685800"/>
          </a:xfrm>
          <a:prstGeom prst="line">
            <a:avLst/>
          </a:prstGeom>
          <a:noFill/>
          <a:ln w="9525">
            <a:solidFill>
              <a:schemeClr val="tx1"/>
            </a:solidFill>
            <a:round/>
            <a:headEnd/>
            <a:tailEnd/>
          </a:ln>
        </p:spPr>
        <p:txBody>
          <a:bodyPr/>
          <a:lstStyle/>
          <a:p>
            <a:endParaRPr lang="en-US"/>
          </a:p>
        </p:txBody>
      </p:sp>
      <p:sp>
        <p:nvSpPr>
          <p:cNvPr id="206868" name="Line 68"/>
          <p:cNvSpPr>
            <a:spLocks noChangeShapeType="1"/>
          </p:cNvSpPr>
          <p:nvPr/>
        </p:nvSpPr>
        <p:spPr bwMode="auto">
          <a:xfrm>
            <a:off x="3276600" y="3429000"/>
            <a:ext cx="0" cy="0"/>
          </a:xfrm>
          <a:prstGeom prst="line">
            <a:avLst/>
          </a:prstGeom>
          <a:noFill/>
          <a:ln w="9525">
            <a:solidFill>
              <a:schemeClr val="tx1"/>
            </a:solidFill>
            <a:round/>
            <a:headEnd/>
            <a:tailEnd/>
          </a:ln>
        </p:spPr>
        <p:txBody>
          <a:bodyPr/>
          <a:lstStyle/>
          <a:p>
            <a:endParaRPr lang="en-US"/>
          </a:p>
        </p:txBody>
      </p:sp>
      <p:sp>
        <p:nvSpPr>
          <p:cNvPr id="206869" name="Line 74"/>
          <p:cNvSpPr>
            <a:spLocks noChangeShapeType="1"/>
          </p:cNvSpPr>
          <p:nvPr/>
        </p:nvSpPr>
        <p:spPr bwMode="auto">
          <a:xfrm flipV="1">
            <a:off x="1600200" y="3352800"/>
            <a:ext cx="1676400" cy="76200"/>
          </a:xfrm>
          <a:prstGeom prst="line">
            <a:avLst/>
          </a:prstGeom>
          <a:noFill/>
          <a:ln w="9525">
            <a:solidFill>
              <a:schemeClr val="tx1"/>
            </a:solidFill>
            <a:round/>
            <a:headEnd/>
            <a:tailEnd/>
          </a:ln>
        </p:spPr>
        <p:txBody>
          <a:bodyPr/>
          <a:lstStyle/>
          <a:p>
            <a:endParaRPr lang="en-US"/>
          </a:p>
        </p:txBody>
      </p:sp>
      <p:sp>
        <p:nvSpPr>
          <p:cNvPr id="206870" name="Line 75"/>
          <p:cNvSpPr>
            <a:spLocks noChangeShapeType="1"/>
          </p:cNvSpPr>
          <p:nvPr/>
        </p:nvSpPr>
        <p:spPr bwMode="auto">
          <a:xfrm>
            <a:off x="3276600" y="3352800"/>
            <a:ext cx="1752600" cy="762000"/>
          </a:xfrm>
          <a:prstGeom prst="line">
            <a:avLst/>
          </a:prstGeom>
          <a:noFill/>
          <a:ln w="9525">
            <a:solidFill>
              <a:schemeClr val="tx1"/>
            </a:solidFill>
            <a:round/>
            <a:headEnd type="oval" w="med" len="med"/>
            <a:tailEnd type="oval" w="med" len="med"/>
          </a:ln>
        </p:spPr>
        <p:txBody>
          <a:bodyPr/>
          <a:lstStyle/>
          <a:p>
            <a:endParaRPr lang="en-US"/>
          </a:p>
        </p:txBody>
      </p:sp>
      <p:sp>
        <p:nvSpPr>
          <p:cNvPr id="206871" name="Text Box 77"/>
          <p:cNvSpPr txBox="1">
            <a:spLocks noChangeArrowheads="1"/>
          </p:cNvSpPr>
          <p:nvPr/>
        </p:nvSpPr>
        <p:spPr bwMode="auto">
          <a:xfrm>
            <a:off x="1279525" y="2819400"/>
            <a:ext cx="382588" cy="519113"/>
          </a:xfrm>
          <a:prstGeom prst="rect">
            <a:avLst/>
          </a:prstGeom>
          <a:noFill/>
          <a:ln w="9525">
            <a:noFill/>
            <a:miter lim="800000"/>
            <a:headEnd/>
            <a:tailEnd/>
          </a:ln>
        </p:spPr>
        <p:txBody>
          <a:bodyPr wrap="none">
            <a:spAutoFit/>
          </a:bodyPr>
          <a:lstStyle/>
          <a:p>
            <a:r>
              <a:rPr lang="en-US"/>
              <a:t>1</a:t>
            </a:r>
          </a:p>
        </p:txBody>
      </p:sp>
      <p:sp>
        <p:nvSpPr>
          <p:cNvPr id="206872" name="Text Box 78"/>
          <p:cNvSpPr txBox="1">
            <a:spLocks noChangeArrowheads="1"/>
          </p:cNvSpPr>
          <p:nvPr/>
        </p:nvSpPr>
        <p:spPr bwMode="auto">
          <a:xfrm>
            <a:off x="3184525" y="2757488"/>
            <a:ext cx="382588" cy="519112"/>
          </a:xfrm>
          <a:prstGeom prst="rect">
            <a:avLst/>
          </a:prstGeom>
          <a:noFill/>
          <a:ln w="9525">
            <a:noFill/>
            <a:miter lim="800000"/>
            <a:headEnd/>
            <a:tailEnd/>
          </a:ln>
        </p:spPr>
        <p:txBody>
          <a:bodyPr wrap="none">
            <a:spAutoFit/>
          </a:bodyPr>
          <a:lstStyle/>
          <a:p>
            <a:r>
              <a:rPr lang="en-US"/>
              <a:t>2</a:t>
            </a:r>
          </a:p>
        </p:txBody>
      </p:sp>
      <p:sp>
        <p:nvSpPr>
          <p:cNvPr id="206873" name="Text Box 79"/>
          <p:cNvSpPr txBox="1">
            <a:spLocks noChangeArrowheads="1"/>
          </p:cNvSpPr>
          <p:nvPr/>
        </p:nvSpPr>
        <p:spPr bwMode="auto">
          <a:xfrm>
            <a:off x="4860925" y="2732088"/>
            <a:ext cx="382588" cy="519112"/>
          </a:xfrm>
          <a:prstGeom prst="rect">
            <a:avLst/>
          </a:prstGeom>
          <a:noFill/>
          <a:ln w="9525">
            <a:noFill/>
            <a:miter lim="800000"/>
            <a:headEnd/>
            <a:tailEnd/>
          </a:ln>
        </p:spPr>
        <p:txBody>
          <a:bodyPr wrap="none">
            <a:spAutoFit/>
          </a:bodyPr>
          <a:lstStyle/>
          <a:p>
            <a:r>
              <a:rPr lang="en-US"/>
              <a:t>3</a:t>
            </a:r>
          </a:p>
        </p:txBody>
      </p:sp>
      <p:sp>
        <p:nvSpPr>
          <p:cNvPr id="206874" name="Text Box 80"/>
          <p:cNvSpPr txBox="1">
            <a:spLocks noChangeArrowheads="1"/>
          </p:cNvSpPr>
          <p:nvPr/>
        </p:nvSpPr>
        <p:spPr bwMode="auto">
          <a:xfrm>
            <a:off x="1279525" y="3722688"/>
            <a:ext cx="382588" cy="519112"/>
          </a:xfrm>
          <a:prstGeom prst="rect">
            <a:avLst/>
          </a:prstGeom>
          <a:noFill/>
          <a:ln w="9525">
            <a:noFill/>
            <a:miter lim="800000"/>
            <a:headEnd/>
            <a:tailEnd/>
          </a:ln>
        </p:spPr>
        <p:txBody>
          <a:bodyPr wrap="none">
            <a:spAutoFit/>
          </a:bodyPr>
          <a:lstStyle/>
          <a:p>
            <a:r>
              <a:rPr lang="en-US"/>
              <a:t>4</a:t>
            </a:r>
          </a:p>
        </p:txBody>
      </p:sp>
      <p:sp>
        <p:nvSpPr>
          <p:cNvPr id="206875" name="Text Box 81"/>
          <p:cNvSpPr txBox="1">
            <a:spLocks noChangeArrowheads="1"/>
          </p:cNvSpPr>
          <p:nvPr/>
        </p:nvSpPr>
        <p:spPr bwMode="auto">
          <a:xfrm>
            <a:off x="2955925" y="3570288"/>
            <a:ext cx="382588" cy="519112"/>
          </a:xfrm>
          <a:prstGeom prst="rect">
            <a:avLst/>
          </a:prstGeom>
          <a:noFill/>
          <a:ln w="9525">
            <a:noFill/>
            <a:miter lim="800000"/>
            <a:headEnd/>
            <a:tailEnd/>
          </a:ln>
        </p:spPr>
        <p:txBody>
          <a:bodyPr wrap="none">
            <a:spAutoFit/>
          </a:bodyPr>
          <a:lstStyle/>
          <a:p>
            <a:r>
              <a:rPr lang="en-US"/>
              <a:t>5</a:t>
            </a:r>
          </a:p>
        </p:txBody>
      </p:sp>
      <p:sp>
        <p:nvSpPr>
          <p:cNvPr id="206876" name="Text Box 82"/>
          <p:cNvSpPr txBox="1">
            <a:spLocks noChangeArrowheads="1"/>
          </p:cNvSpPr>
          <p:nvPr/>
        </p:nvSpPr>
        <p:spPr bwMode="auto">
          <a:xfrm>
            <a:off x="5241925" y="3646488"/>
            <a:ext cx="382588" cy="519112"/>
          </a:xfrm>
          <a:prstGeom prst="rect">
            <a:avLst/>
          </a:prstGeom>
          <a:noFill/>
          <a:ln w="9525">
            <a:noFill/>
            <a:miter lim="800000"/>
            <a:headEnd/>
            <a:tailEnd/>
          </a:ln>
        </p:spPr>
        <p:txBody>
          <a:bodyPr wrap="none">
            <a:spAutoFit/>
          </a:bodyPr>
          <a:lstStyle/>
          <a:p>
            <a:r>
              <a:rPr lang="en-US"/>
              <a:t>6</a:t>
            </a:r>
          </a:p>
        </p:txBody>
      </p:sp>
      <p:sp>
        <p:nvSpPr>
          <p:cNvPr id="206877" name="Text Box 83"/>
          <p:cNvSpPr txBox="1">
            <a:spLocks noChangeArrowheads="1"/>
          </p:cNvSpPr>
          <p:nvPr/>
        </p:nvSpPr>
        <p:spPr bwMode="auto">
          <a:xfrm>
            <a:off x="1431925" y="4789488"/>
            <a:ext cx="382588" cy="519112"/>
          </a:xfrm>
          <a:prstGeom prst="rect">
            <a:avLst/>
          </a:prstGeom>
          <a:noFill/>
          <a:ln w="9525">
            <a:noFill/>
            <a:miter lim="800000"/>
            <a:headEnd/>
            <a:tailEnd/>
          </a:ln>
        </p:spPr>
        <p:txBody>
          <a:bodyPr wrap="none">
            <a:spAutoFit/>
          </a:bodyPr>
          <a:lstStyle/>
          <a:p>
            <a:r>
              <a:rPr lang="en-US"/>
              <a:t>7</a:t>
            </a:r>
          </a:p>
        </p:txBody>
      </p:sp>
      <p:sp>
        <p:nvSpPr>
          <p:cNvPr id="206878" name="Text Box 87"/>
          <p:cNvSpPr txBox="1">
            <a:spLocks noChangeArrowheads="1"/>
          </p:cNvSpPr>
          <p:nvPr/>
        </p:nvSpPr>
        <p:spPr bwMode="auto">
          <a:xfrm>
            <a:off x="3260725" y="4789488"/>
            <a:ext cx="382588" cy="519112"/>
          </a:xfrm>
          <a:prstGeom prst="rect">
            <a:avLst/>
          </a:prstGeom>
          <a:noFill/>
          <a:ln w="9525">
            <a:noFill/>
            <a:miter lim="800000"/>
            <a:headEnd/>
            <a:tailEnd/>
          </a:ln>
        </p:spPr>
        <p:txBody>
          <a:bodyPr wrap="none">
            <a:spAutoFit/>
          </a:bodyPr>
          <a:lstStyle/>
          <a:p>
            <a:r>
              <a:rPr lang="en-US"/>
              <a:t>8</a:t>
            </a:r>
          </a:p>
        </p:txBody>
      </p:sp>
      <p:sp>
        <p:nvSpPr>
          <p:cNvPr id="206879" name="Text Box 88"/>
          <p:cNvSpPr txBox="1">
            <a:spLocks noChangeArrowheads="1"/>
          </p:cNvSpPr>
          <p:nvPr/>
        </p:nvSpPr>
        <p:spPr bwMode="auto">
          <a:xfrm>
            <a:off x="5089525" y="4713288"/>
            <a:ext cx="382588" cy="519112"/>
          </a:xfrm>
          <a:prstGeom prst="rect">
            <a:avLst/>
          </a:prstGeom>
          <a:noFill/>
          <a:ln w="9525">
            <a:noFill/>
            <a:miter lim="800000"/>
            <a:headEnd/>
            <a:tailEnd/>
          </a:ln>
        </p:spPr>
        <p:txBody>
          <a:bodyPr wrap="none">
            <a:spAutoFit/>
          </a:bodyPr>
          <a:lstStyle/>
          <a:p>
            <a:r>
              <a:rPr lang="en-US"/>
              <a:t>9</a:t>
            </a:r>
          </a:p>
        </p:txBody>
      </p:sp>
      <p:sp>
        <p:nvSpPr>
          <p:cNvPr id="206880" name="Slide Number Placeholder 32"/>
          <p:cNvSpPr>
            <a:spLocks noGrp="1"/>
          </p:cNvSpPr>
          <p:nvPr>
            <p:ph type="sldNum" sz="quarter" idx="12"/>
          </p:nvPr>
        </p:nvSpPr>
        <p:spPr>
          <a:noFill/>
        </p:spPr>
        <p:txBody>
          <a:bodyPr/>
          <a:lstStyle/>
          <a:p>
            <a:fld id="{BD7647DD-1C00-4E39-8447-5200E0DCE62E}" type="slidenum">
              <a:rPr lang="en-US" smtClean="0"/>
              <a:pPr/>
              <a:t>164</a:t>
            </a:fld>
            <a:endParaRPr lang="en-US"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r>
              <a:rPr lang="en-US" sz="4000" smtClean="0"/>
              <a:t>Đường đi Euler-Đường đi Hamilton</a:t>
            </a:r>
          </a:p>
        </p:txBody>
      </p:sp>
      <p:sp>
        <p:nvSpPr>
          <p:cNvPr id="207875" name="Rectangle 3"/>
          <p:cNvSpPr>
            <a:spLocks noGrp="1" noChangeArrowheads="1"/>
          </p:cNvSpPr>
          <p:nvPr>
            <p:ph type="body" idx="1"/>
          </p:nvPr>
        </p:nvSpPr>
        <p:spPr/>
        <p:txBody>
          <a:bodyPr/>
          <a:lstStyle/>
          <a:p>
            <a:pPr eaLnBrk="1" hangingPunct="1">
              <a:lnSpc>
                <a:spcPct val="90000"/>
              </a:lnSpc>
            </a:pPr>
            <a:r>
              <a:rPr lang="en-US" smtClean="0"/>
              <a:t>Giả sử G có chu trình Hamilton H, theo qui tăc1,tất cả các cạnh kề với đỉnh bậc 2 đều ở trong H:12,14,23,36,47,78,69,89. Ta có chu trình con là 1,2,3,6,9,8,7,4,1.</a:t>
            </a:r>
          </a:p>
          <a:p>
            <a:pPr eaLnBrk="1" hangingPunct="1">
              <a:lnSpc>
                <a:spcPct val="90000"/>
              </a:lnSpc>
              <a:buFontTx/>
              <a:buNone/>
            </a:pPr>
            <a:r>
              <a:rPr lang="en-US" smtClean="0"/>
              <a:t>Vậy G không là đồ thị Hamilton.</a:t>
            </a:r>
          </a:p>
          <a:p>
            <a:pPr eaLnBrk="1" hangingPunct="1">
              <a:lnSpc>
                <a:spcPct val="90000"/>
              </a:lnSpc>
              <a:buFontTx/>
              <a:buNone/>
            </a:pPr>
            <a:r>
              <a:rPr lang="en-US" u="sng" smtClean="0"/>
              <a:t>Đề thi 2005(ĐHKHTN).</a:t>
            </a:r>
            <a:r>
              <a:rPr lang="en-US" smtClean="0"/>
              <a:t>Cho G là đồ thị không hướng, đơn, n</a:t>
            </a:r>
            <a:r>
              <a:rPr lang="en-US" smtClean="0">
                <a:sym typeface="Symbol" pitchFamily="18" charset="2"/>
              </a:rPr>
              <a:t> 3(n là số đỉnh), deg(i)+deg(j)n-1.  Chứng minh rằng G có đường đi Hamilton.</a:t>
            </a:r>
            <a:endParaRPr lang="en-US" u="sng" smtClean="0">
              <a:sym typeface="Symbol" pitchFamily="18" charset="2"/>
            </a:endParaRPr>
          </a:p>
          <a:p>
            <a:pPr eaLnBrk="1" hangingPunct="1">
              <a:lnSpc>
                <a:spcPct val="90000"/>
              </a:lnSpc>
              <a:buFontTx/>
              <a:buNone/>
            </a:pPr>
            <a:endParaRPr lang="en-US" u="sng" smtClean="0"/>
          </a:p>
        </p:txBody>
      </p:sp>
      <p:sp>
        <p:nvSpPr>
          <p:cNvPr id="207876" name="Slide Number Placeholder 4"/>
          <p:cNvSpPr>
            <a:spLocks noGrp="1"/>
          </p:cNvSpPr>
          <p:nvPr>
            <p:ph type="sldNum" sz="quarter" idx="12"/>
          </p:nvPr>
        </p:nvSpPr>
        <p:spPr>
          <a:noFill/>
        </p:spPr>
        <p:txBody>
          <a:bodyPr/>
          <a:lstStyle/>
          <a:p>
            <a:fld id="{0FF01127-E6E7-40FE-ACDF-98E735E8A0B1}" type="slidenum">
              <a:rPr lang="en-US" smtClean="0"/>
              <a:pPr/>
              <a:t>165</a:t>
            </a:fld>
            <a:endParaRPr lang="en-US"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en-US" sz="4000" smtClean="0"/>
              <a:t>Đường đi Euler-Đường đi Hamilton</a:t>
            </a:r>
          </a:p>
        </p:txBody>
      </p:sp>
      <p:sp>
        <p:nvSpPr>
          <p:cNvPr id="115715" name="Rectangle 3"/>
          <p:cNvSpPr>
            <a:spLocks noGrp="1" noChangeArrowheads="1"/>
          </p:cNvSpPr>
          <p:nvPr>
            <p:ph type="body" idx="4294967295"/>
          </p:nvPr>
        </p:nvSpPr>
        <p:spPr>
          <a:xfrm>
            <a:off x="0" y="1600200"/>
            <a:ext cx="8229600" cy="4525963"/>
          </a:xfrm>
        </p:spPr>
        <p:txBody>
          <a:bodyPr/>
          <a:lstStyle/>
          <a:p>
            <a:pPr eaLnBrk="1" hangingPunct="1">
              <a:lnSpc>
                <a:spcPct val="90000"/>
              </a:lnSpc>
            </a:pPr>
            <a:r>
              <a:rPr lang="en-US" sz="2800" smtClean="0"/>
              <a:t>Giải:</a:t>
            </a:r>
          </a:p>
          <a:p>
            <a:pPr eaLnBrk="1" hangingPunct="1">
              <a:lnSpc>
                <a:spcPct val="90000"/>
              </a:lnSpc>
              <a:buFontTx/>
              <a:buNone/>
            </a:pPr>
            <a:r>
              <a:rPr lang="en-US" sz="2800" smtClean="0"/>
              <a:t>   Ta thêm vào đồ thị G một đỉnh z và nối z với mỗi đỉnh của G bởi một cạnh, ta thu được đồ thị G’ có n+1 đỉnh.Bậc của mọi đỉnh trong G’ đều lớn hơn bậc cũ của nó một đơn vị(trừz), còn bậc của z bằng n.</a:t>
            </a:r>
          </a:p>
          <a:p>
            <a:pPr eaLnBrk="1" hangingPunct="1">
              <a:lnSpc>
                <a:spcPct val="90000"/>
              </a:lnSpc>
              <a:buFontTx/>
              <a:buNone/>
            </a:pPr>
            <a:r>
              <a:rPr lang="en-US" sz="2800" smtClean="0"/>
              <a:t>    Do đó trong G’thì </a:t>
            </a:r>
          </a:p>
          <a:p>
            <a:pPr eaLnBrk="1" hangingPunct="1">
              <a:lnSpc>
                <a:spcPct val="90000"/>
              </a:lnSpc>
              <a:buFontTx/>
              <a:buNone/>
            </a:pPr>
            <a:r>
              <a:rPr lang="en-US" sz="2800" smtClean="0"/>
              <a:t>    deg’(i)+deg’(j)=deg(i)+1+deg(j) +1</a:t>
            </a:r>
            <a:r>
              <a:rPr lang="en-US" sz="2800" smtClean="0">
                <a:sym typeface="Symbol" pitchFamily="18" charset="2"/>
              </a:rPr>
              <a:t> n-1+1+1 = n+1, khi  i và j khác z .</a:t>
            </a:r>
          </a:p>
          <a:p>
            <a:pPr eaLnBrk="1" hangingPunct="1">
              <a:lnSpc>
                <a:spcPct val="90000"/>
              </a:lnSpc>
              <a:buFontTx/>
              <a:buNone/>
            </a:pPr>
            <a:r>
              <a:rPr lang="en-US" sz="2800" smtClean="0">
                <a:sym typeface="Symbol" pitchFamily="18" charset="2"/>
              </a:rPr>
              <a:t>   deg</a:t>
            </a:r>
            <a:r>
              <a:rPr lang="en-US" sz="2800" baseline="30000" smtClean="0">
                <a:sym typeface="Symbol" pitchFamily="18" charset="2"/>
              </a:rPr>
              <a:t>’</a:t>
            </a:r>
            <a:r>
              <a:rPr lang="en-US" sz="2800" smtClean="0">
                <a:sym typeface="Symbol" pitchFamily="18" charset="2"/>
              </a:rPr>
              <a:t> (i) + deg </a:t>
            </a:r>
            <a:r>
              <a:rPr lang="en-US" sz="2800" baseline="30000" smtClean="0">
                <a:sym typeface="Symbol" pitchFamily="18" charset="2"/>
              </a:rPr>
              <a:t>’</a:t>
            </a:r>
            <a:r>
              <a:rPr lang="en-US" sz="2800" smtClean="0">
                <a:sym typeface="Symbol" pitchFamily="18" charset="2"/>
              </a:rPr>
              <a:t>(z) = deg (i) + 1 + n  n+1 ,với  i khác z</a:t>
            </a:r>
          </a:p>
          <a:p>
            <a:pPr eaLnBrk="1" hangingPunct="1">
              <a:lnSpc>
                <a:spcPct val="90000"/>
              </a:lnSpc>
              <a:buFontTx/>
              <a:buNone/>
            </a:pPr>
            <a:r>
              <a:rPr lang="en-US" sz="2800" smtClean="0">
                <a:sym typeface="Symbol" pitchFamily="18" charset="2"/>
              </a:rPr>
              <a:t>    Theo ĐL Ore thì G’ là đồ thị Hamilton,suy ra G có đường đi Hamilton</a:t>
            </a:r>
          </a:p>
        </p:txBody>
      </p:sp>
      <p:sp>
        <p:nvSpPr>
          <p:cNvPr id="208900" name="Slide Number Placeholder 4"/>
          <p:cNvSpPr>
            <a:spLocks noGrp="1"/>
          </p:cNvSpPr>
          <p:nvPr>
            <p:ph type="sldNum" sz="quarter" idx="12"/>
          </p:nvPr>
        </p:nvSpPr>
        <p:spPr>
          <a:noFill/>
        </p:spPr>
        <p:txBody>
          <a:bodyPr/>
          <a:lstStyle/>
          <a:p>
            <a:fld id="{6C052C00-6300-4609-ACBD-5A2B2A02EA27}" type="slidenum">
              <a:rPr lang="en-US" smtClean="0"/>
              <a:pPr/>
              <a:t>166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 calcmode="lin" valueType="num">
                                      <p:cBhvr additive="base">
                                        <p:cTn id="7" dur="2000" fill="hold"/>
                                        <p:tgtEl>
                                          <p:spTgt spid="115715">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1157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5715">
                                            <p:txEl>
                                              <p:pRg st="1" end="1"/>
                                            </p:txEl>
                                          </p:spTgt>
                                        </p:tgtEl>
                                        <p:attrNameLst>
                                          <p:attrName>style.visibility</p:attrName>
                                        </p:attrNameLst>
                                      </p:cBhvr>
                                      <p:to>
                                        <p:strVal val="visible"/>
                                      </p:to>
                                    </p:set>
                                    <p:anim calcmode="lin" valueType="num">
                                      <p:cBhvr additive="base">
                                        <p:cTn id="13" dur="2000" fill="hold"/>
                                        <p:tgtEl>
                                          <p:spTgt spid="115715">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1157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5715">
                                            <p:txEl>
                                              <p:pRg st="2" end="2"/>
                                            </p:txEl>
                                          </p:spTgt>
                                        </p:tgtEl>
                                        <p:attrNameLst>
                                          <p:attrName>style.visibility</p:attrName>
                                        </p:attrNameLst>
                                      </p:cBhvr>
                                      <p:to>
                                        <p:strVal val="visible"/>
                                      </p:to>
                                    </p:set>
                                    <p:anim calcmode="lin" valueType="num">
                                      <p:cBhvr additive="base">
                                        <p:cTn id="19" dur="2000" fill="hold"/>
                                        <p:tgtEl>
                                          <p:spTgt spid="115715">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1157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5715">
                                            <p:txEl>
                                              <p:pRg st="3" end="3"/>
                                            </p:txEl>
                                          </p:spTgt>
                                        </p:tgtEl>
                                        <p:attrNameLst>
                                          <p:attrName>style.visibility</p:attrName>
                                        </p:attrNameLst>
                                      </p:cBhvr>
                                      <p:to>
                                        <p:strVal val="visible"/>
                                      </p:to>
                                    </p:set>
                                    <p:anim calcmode="lin" valueType="num">
                                      <p:cBhvr additive="base">
                                        <p:cTn id="25" dur="2000" fill="hold"/>
                                        <p:tgtEl>
                                          <p:spTgt spid="115715">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1157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5715">
                                            <p:txEl>
                                              <p:pRg st="4" end="4"/>
                                            </p:txEl>
                                          </p:spTgt>
                                        </p:tgtEl>
                                        <p:attrNameLst>
                                          <p:attrName>style.visibility</p:attrName>
                                        </p:attrNameLst>
                                      </p:cBhvr>
                                      <p:to>
                                        <p:strVal val="visible"/>
                                      </p:to>
                                    </p:set>
                                    <p:anim calcmode="lin" valueType="num">
                                      <p:cBhvr additive="base">
                                        <p:cTn id="31" dur="2000" fill="hold"/>
                                        <p:tgtEl>
                                          <p:spTgt spid="115715">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1157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5715">
                                            <p:txEl>
                                              <p:pRg st="5" end="5"/>
                                            </p:txEl>
                                          </p:spTgt>
                                        </p:tgtEl>
                                        <p:attrNameLst>
                                          <p:attrName>style.visibility</p:attrName>
                                        </p:attrNameLst>
                                      </p:cBhvr>
                                      <p:to>
                                        <p:strVal val="visible"/>
                                      </p:to>
                                    </p:set>
                                    <p:anim calcmode="lin" valueType="num">
                                      <p:cBhvr additive="base">
                                        <p:cTn id="37" dur="2000" fill="hold"/>
                                        <p:tgtEl>
                                          <p:spTgt spid="115715">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1157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0" y="1447800"/>
            <a:ext cx="3429000" cy="685800"/>
          </a:xfrm>
        </p:spPr>
        <p:txBody>
          <a:bodyPr/>
          <a:lstStyle/>
          <a:p>
            <a:pPr eaLnBrk="1" hangingPunct="1">
              <a:buFontTx/>
              <a:buNone/>
            </a:pPr>
            <a:r>
              <a:rPr lang="en-US" sz="4000" b="1" smtClean="0"/>
              <a:t>Định nghĩa 5</a:t>
            </a:r>
          </a:p>
        </p:txBody>
      </p:sp>
      <p:sp>
        <p:nvSpPr>
          <p:cNvPr id="67587" name="Slide Number Placeholder 4"/>
          <p:cNvSpPr>
            <a:spLocks noGrp="1"/>
          </p:cNvSpPr>
          <p:nvPr>
            <p:ph type="sldNum" sz="quarter" idx="12"/>
          </p:nvPr>
        </p:nvSpPr>
        <p:spPr>
          <a:noFill/>
        </p:spPr>
        <p:txBody>
          <a:bodyPr/>
          <a:lstStyle/>
          <a:p>
            <a:fld id="{CAC12E07-63D7-44B8-ACE9-E66E640CF4DD}" type="slidenum">
              <a:rPr lang="en-US" smtClean="0"/>
              <a:pPr/>
              <a:t>17</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
        <p:nvSpPr>
          <p:cNvPr id="8" name="TextBox 7"/>
          <p:cNvSpPr txBox="1">
            <a:spLocks noChangeArrowheads="1"/>
          </p:cNvSpPr>
          <p:nvPr/>
        </p:nvSpPr>
        <p:spPr bwMode="auto">
          <a:xfrm>
            <a:off x="533400" y="2286000"/>
            <a:ext cx="8077200" cy="3970338"/>
          </a:xfrm>
          <a:prstGeom prst="rect">
            <a:avLst/>
          </a:prstGeom>
          <a:noFill/>
          <a:ln w="9525">
            <a:noFill/>
            <a:miter lim="800000"/>
            <a:headEnd/>
            <a:tailEnd/>
          </a:ln>
        </p:spPr>
        <p:txBody>
          <a:bodyPr>
            <a:spAutoFit/>
          </a:bodyPr>
          <a:lstStyle/>
          <a:p>
            <a:pPr algn="just"/>
            <a:r>
              <a:rPr lang="en-US"/>
              <a:t> </a:t>
            </a:r>
            <a:r>
              <a:rPr lang="en-US" i="1">
                <a:latin typeface="Times New Roman" pitchFamily="18" charset="0"/>
                <a:cs typeface="Times New Roman" pitchFamily="18" charset="0"/>
              </a:rPr>
              <a:t>Đa đồ thị có hướn</a:t>
            </a:r>
            <a:r>
              <a:rPr lang="en-US">
                <a:latin typeface="Times New Roman" pitchFamily="18" charset="0"/>
                <a:cs typeface="Times New Roman" pitchFamily="18" charset="0"/>
              </a:rPr>
              <a:t>g G =(V,E) gồm:</a:t>
            </a:r>
          </a:p>
          <a:p>
            <a:pPr algn="just"/>
            <a:endParaRPr lang="en-US">
              <a:latin typeface="Times New Roman" pitchFamily="18" charset="0"/>
              <a:cs typeface="Times New Roman" pitchFamily="18" charset="0"/>
            </a:endParaRPr>
          </a:p>
          <a:p>
            <a:pPr algn="just"/>
            <a:r>
              <a:rPr lang="en-US">
                <a:latin typeface="Times New Roman" pitchFamily="18" charset="0"/>
                <a:cs typeface="Times New Roman" pitchFamily="18" charset="0"/>
              </a:rPr>
              <a:t>    i) V là tập hợp khác rỗng mà các phần tử của nó gọi là đỉnh của G.</a:t>
            </a:r>
          </a:p>
          <a:p>
            <a:pPr algn="just"/>
            <a:r>
              <a:rPr lang="en-US">
                <a:latin typeface="Times New Roman" pitchFamily="18" charset="0"/>
                <a:cs typeface="Times New Roman" pitchFamily="18" charset="0"/>
              </a:rPr>
              <a:t>    ii)E là đa tập hợp gồm các cặp có sắp thứ tự của hai đỉnh. Mỗi phần tử của E được gọi là một cung(cạnh)của G. Ký hiệu uv.</a:t>
            </a:r>
          </a:p>
          <a:p>
            <a:pPr algn="just"/>
            <a:endParaRPr lang="en-US">
              <a:latin typeface="Times New Roman" pitchFamily="18" charset="0"/>
              <a:cs typeface="Times New Roman" pitchFamily="18" charset="0"/>
            </a:endParaRPr>
          </a:p>
          <a:p>
            <a:pPr algn="just"/>
            <a:r>
              <a:rPr lang="en-US" i="1">
                <a:latin typeface="Times New Roman" pitchFamily="18" charset="0"/>
                <a:cs typeface="Times New Roman" pitchFamily="18" charset="0"/>
              </a:rPr>
              <a:t>Ta nói cung uv đi từ u đến v, cung uv kề với u,v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171">
                                            <p:txEl>
                                              <p:pRg st="0" end="0"/>
                                            </p:txEl>
                                          </p:spTgt>
                                        </p:tgtEl>
                                        <p:attrNameLst>
                                          <p:attrName>style.visibility</p:attrName>
                                        </p:attrNameLst>
                                      </p:cBhvr>
                                      <p:to>
                                        <p:strVal val="visible"/>
                                      </p:to>
                                    </p:set>
                                    <p:anim calcmode="lin" valueType="num">
                                      <p:cBhvr additive="base">
                                        <p:cTn id="11" dur="30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68610" name="Slide Number Placeholder 4"/>
          <p:cNvSpPr>
            <a:spLocks noGrp="1"/>
          </p:cNvSpPr>
          <p:nvPr>
            <p:ph type="sldNum" sz="quarter" idx="12"/>
          </p:nvPr>
        </p:nvSpPr>
        <p:spPr>
          <a:noFill/>
        </p:spPr>
        <p:txBody>
          <a:bodyPr/>
          <a:lstStyle/>
          <a:p>
            <a:fld id="{AA469093-9C05-49E2-8AB1-9B043DB3F636}" type="slidenum">
              <a:rPr lang="en-US" smtClean="0"/>
              <a:pPr/>
              <a:t>18</a:t>
            </a:fld>
            <a:endParaRPr lang="en-US" smtClean="0"/>
          </a:p>
        </p:txBody>
      </p:sp>
      <p:grpSp>
        <p:nvGrpSpPr>
          <p:cNvPr id="2" name="Group 87"/>
          <p:cNvGrpSpPr>
            <a:grpSpLocks/>
          </p:cNvGrpSpPr>
          <p:nvPr/>
        </p:nvGrpSpPr>
        <p:grpSpPr bwMode="auto">
          <a:xfrm>
            <a:off x="457200" y="1828800"/>
            <a:ext cx="4191000" cy="3124200"/>
            <a:chOff x="2362200" y="1752600"/>
            <a:chExt cx="3276600" cy="2352020"/>
          </a:xfrm>
        </p:grpSpPr>
        <p:sp>
          <p:nvSpPr>
            <p:cNvPr id="68631" name="TextBox 130"/>
            <p:cNvSpPr txBox="1">
              <a:spLocks noChangeArrowheads="1"/>
            </p:cNvSpPr>
            <p:nvPr/>
          </p:nvSpPr>
          <p:spPr bwMode="auto">
            <a:xfrm>
              <a:off x="4038600" y="1752600"/>
              <a:ext cx="1447800" cy="523220"/>
            </a:xfrm>
            <a:prstGeom prst="rect">
              <a:avLst/>
            </a:prstGeom>
            <a:noFill/>
            <a:ln w="9525">
              <a:noFill/>
              <a:miter lim="800000"/>
              <a:headEnd/>
              <a:tailEnd/>
            </a:ln>
          </p:spPr>
          <p:txBody>
            <a:bodyPr>
              <a:spAutoFit/>
            </a:bodyPr>
            <a:lstStyle/>
            <a:p>
              <a:r>
                <a:rPr lang="en-US"/>
                <a:t>b</a:t>
              </a:r>
            </a:p>
          </p:txBody>
        </p:sp>
        <p:sp>
          <p:nvSpPr>
            <p:cNvPr id="68632" name="Freeform 4"/>
            <p:cNvSpPr>
              <a:spLocks/>
            </p:cNvSpPr>
            <p:nvPr/>
          </p:nvSpPr>
          <p:spPr bwMode="auto">
            <a:xfrm>
              <a:off x="3048000" y="2209800"/>
              <a:ext cx="836613" cy="390525"/>
            </a:xfrm>
            <a:custGeom>
              <a:avLst/>
              <a:gdLst>
                <a:gd name="T0" fmla="*/ 0 w 576"/>
                <a:gd name="T1" fmla="*/ 2147483647 h 246"/>
                <a:gd name="T2" fmla="*/ 2147483647 w 576"/>
                <a:gd name="T3" fmla="*/ 2147483647 h 246"/>
                <a:gd name="T4" fmla="*/ 2147483647 w 576"/>
                <a:gd name="T5" fmla="*/ 2147483647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type="triangle" w="lg" len="med"/>
            </a:ln>
          </p:spPr>
          <p:txBody>
            <a:bodyPr anchor="ctr">
              <a:spAutoFit/>
            </a:bodyPr>
            <a:lstStyle/>
            <a:p>
              <a:endParaRPr lang="en-US"/>
            </a:p>
          </p:txBody>
        </p:sp>
        <p:sp>
          <p:nvSpPr>
            <p:cNvPr id="68633" name="Freeform 5"/>
            <p:cNvSpPr>
              <a:spLocks/>
            </p:cNvSpPr>
            <p:nvPr/>
          </p:nvSpPr>
          <p:spPr bwMode="auto">
            <a:xfrm>
              <a:off x="3960813" y="2533650"/>
              <a:ext cx="517525" cy="850900"/>
            </a:xfrm>
            <a:custGeom>
              <a:avLst/>
              <a:gdLst>
                <a:gd name="T0" fmla="*/ 0 w 285"/>
                <a:gd name="T1" fmla="*/ 0 h 673"/>
                <a:gd name="T2" fmla="*/ 2147483647 w 285"/>
                <a:gd name="T3" fmla="*/ 2147483647 h 673"/>
                <a:gd name="T4" fmla="*/ 2147483647 w 285"/>
                <a:gd name="T5" fmla="*/ 2147483647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type="triangle" w="lg" len="med"/>
            </a:ln>
          </p:spPr>
          <p:txBody>
            <a:bodyPr anchor="ctr">
              <a:spAutoFit/>
            </a:bodyPr>
            <a:lstStyle/>
            <a:p>
              <a:endParaRPr lang="en-US"/>
            </a:p>
          </p:txBody>
        </p:sp>
        <p:sp>
          <p:nvSpPr>
            <p:cNvPr id="68634" name="Freeform 7"/>
            <p:cNvSpPr>
              <a:spLocks/>
            </p:cNvSpPr>
            <p:nvPr/>
          </p:nvSpPr>
          <p:spPr bwMode="auto">
            <a:xfrm>
              <a:off x="2998788" y="2638425"/>
              <a:ext cx="1246187" cy="733425"/>
            </a:xfrm>
            <a:custGeom>
              <a:avLst/>
              <a:gdLst>
                <a:gd name="T0" fmla="*/ 2147483647 w 818"/>
                <a:gd name="T1" fmla="*/ 0 h 503"/>
                <a:gd name="T2" fmla="*/ 2147483647 w 818"/>
                <a:gd name="T3" fmla="*/ 2147483647 h 503"/>
                <a:gd name="T4" fmla="*/ 2147483647 w 818"/>
                <a:gd name="T5" fmla="*/ 2147483647 h 503"/>
                <a:gd name="T6" fmla="*/ 2147483647 w 818"/>
                <a:gd name="T7" fmla="*/ 2147483647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type="triangle" w="lg" len="med"/>
            </a:ln>
          </p:spPr>
          <p:txBody>
            <a:bodyPr anchor="ctr">
              <a:spAutoFit/>
            </a:bodyPr>
            <a:lstStyle/>
            <a:p>
              <a:endParaRPr lang="en-US"/>
            </a:p>
          </p:txBody>
        </p:sp>
        <p:sp>
          <p:nvSpPr>
            <p:cNvPr id="68635" name="Oval 8"/>
            <p:cNvSpPr>
              <a:spLocks noChangeArrowheads="1"/>
            </p:cNvSpPr>
            <p:nvPr/>
          </p:nvSpPr>
          <p:spPr bwMode="auto">
            <a:xfrm>
              <a:off x="2947988" y="2516188"/>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8636" name="Oval 9"/>
            <p:cNvSpPr>
              <a:spLocks noChangeArrowheads="1"/>
            </p:cNvSpPr>
            <p:nvPr/>
          </p:nvSpPr>
          <p:spPr bwMode="auto">
            <a:xfrm>
              <a:off x="4205288" y="3349625"/>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8637" name="Oval 10"/>
            <p:cNvSpPr>
              <a:spLocks noChangeArrowheads="1"/>
            </p:cNvSpPr>
            <p:nvPr/>
          </p:nvSpPr>
          <p:spPr bwMode="auto">
            <a:xfrm>
              <a:off x="3848100" y="2320925"/>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8638" name="Oval 11"/>
            <p:cNvSpPr>
              <a:spLocks noChangeArrowheads="1"/>
            </p:cNvSpPr>
            <p:nvPr/>
          </p:nvSpPr>
          <p:spPr bwMode="auto">
            <a:xfrm>
              <a:off x="3086100" y="3389313"/>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8639" name="Freeform 13"/>
            <p:cNvSpPr>
              <a:spLocks/>
            </p:cNvSpPr>
            <p:nvPr/>
          </p:nvSpPr>
          <p:spPr bwMode="auto">
            <a:xfrm>
              <a:off x="3068638" y="3135313"/>
              <a:ext cx="430212" cy="379412"/>
            </a:xfrm>
            <a:custGeom>
              <a:avLst/>
              <a:gdLst>
                <a:gd name="T0" fmla="*/ 2147483647 w 271"/>
                <a:gd name="T1" fmla="*/ 2147483647 h 239"/>
                <a:gd name="T2" fmla="*/ 2147483647 w 271"/>
                <a:gd name="T3" fmla="*/ 2147483647 h 239"/>
                <a:gd name="T4" fmla="*/ 2147483647 w 271"/>
                <a:gd name="T5" fmla="*/ 2147483647 h 239"/>
                <a:gd name="T6" fmla="*/ 2147483647 w 271"/>
                <a:gd name="T7" fmla="*/ 2147483647 h 239"/>
                <a:gd name="T8" fmla="*/ 2147483647 w 271"/>
                <a:gd name="T9" fmla="*/ 2147483647 h 239"/>
                <a:gd name="T10" fmla="*/ 0 60000 65536"/>
                <a:gd name="T11" fmla="*/ 0 60000 65536"/>
                <a:gd name="T12" fmla="*/ 0 60000 65536"/>
                <a:gd name="T13" fmla="*/ 0 60000 65536"/>
                <a:gd name="T14" fmla="*/ 0 60000 65536"/>
                <a:gd name="T15" fmla="*/ 0 w 271"/>
                <a:gd name="T16" fmla="*/ 0 h 239"/>
                <a:gd name="T17" fmla="*/ 271 w 271"/>
                <a:gd name="T18" fmla="*/ 239 h 239"/>
              </a:gdLst>
              <a:ahLst/>
              <a:cxnLst>
                <a:cxn ang="T10">
                  <a:pos x="T0" y="T1"/>
                </a:cxn>
                <a:cxn ang="T11">
                  <a:pos x="T2" y="T3"/>
                </a:cxn>
                <a:cxn ang="T12">
                  <a:pos x="T4" y="T5"/>
                </a:cxn>
                <a:cxn ang="T13">
                  <a:pos x="T6" y="T7"/>
                </a:cxn>
                <a:cxn ang="T14">
                  <a:pos x="T8" y="T9"/>
                </a:cxn>
              </a:cxnLst>
              <a:rect l="T15" t="T16" r="T17" b="T18"/>
              <a:pathLst>
                <a:path w="271" h="239">
                  <a:moveTo>
                    <a:pt x="149" y="239"/>
                  </a:moveTo>
                  <a:cubicBezTo>
                    <a:pt x="202" y="220"/>
                    <a:pt x="255" y="202"/>
                    <a:pt x="263" y="166"/>
                  </a:cubicBezTo>
                  <a:cubicBezTo>
                    <a:pt x="271" y="130"/>
                    <a:pt x="237" y="40"/>
                    <a:pt x="198" y="20"/>
                  </a:cubicBezTo>
                  <a:cubicBezTo>
                    <a:pt x="159" y="0"/>
                    <a:pt x="56" y="17"/>
                    <a:pt x="28" y="44"/>
                  </a:cubicBezTo>
                  <a:cubicBezTo>
                    <a:pt x="0" y="71"/>
                    <a:pt x="14" y="126"/>
                    <a:pt x="28" y="182"/>
                  </a:cubicBezTo>
                </a:path>
              </a:pathLst>
            </a:custGeom>
            <a:noFill/>
            <a:ln w="28575">
              <a:solidFill>
                <a:schemeClr val="tx1"/>
              </a:solidFill>
              <a:round/>
              <a:headEnd/>
              <a:tailEnd type="triangle" w="lg" len="med"/>
            </a:ln>
          </p:spPr>
          <p:txBody>
            <a:bodyPr wrap="none" anchor="ctr">
              <a:spAutoFit/>
            </a:bodyPr>
            <a:lstStyle/>
            <a:p>
              <a:endParaRPr lang="en-US"/>
            </a:p>
          </p:txBody>
        </p:sp>
        <p:sp>
          <p:nvSpPr>
            <p:cNvPr id="68640" name="Freeform 14"/>
            <p:cNvSpPr>
              <a:spLocks/>
            </p:cNvSpPr>
            <p:nvPr/>
          </p:nvSpPr>
          <p:spPr bwMode="auto">
            <a:xfrm>
              <a:off x="4065588" y="2497138"/>
              <a:ext cx="642937" cy="1139825"/>
            </a:xfrm>
            <a:custGeom>
              <a:avLst/>
              <a:gdLst>
                <a:gd name="T0" fmla="*/ 2147483647 w 405"/>
                <a:gd name="T1" fmla="*/ 2147483647 h 758"/>
                <a:gd name="T2" fmla="*/ 2147483647 w 405"/>
                <a:gd name="T3" fmla="*/ 2147483647 h 758"/>
                <a:gd name="T4" fmla="*/ 2147483647 w 405"/>
                <a:gd name="T5" fmla="*/ 2147483647 h 758"/>
                <a:gd name="T6" fmla="*/ 2147483647 w 405"/>
                <a:gd name="T7" fmla="*/ 2147483647 h 758"/>
                <a:gd name="T8" fmla="*/ 0 w 405"/>
                <a:gd name="T9" fmla="*/ 0 h 758"/>
                <a:gd name="T10" fmla="*/ 0 60000 65536"/>
                <a:gd name="T11" fmla="*/ 0 60000 65536"/>
                <a:gd name="T12" fmla="*/ 0 60000 65536"/>
                <a:gd name="T13" fmla="*/ 0 60000 65536"/>
                <a:gd name="T14" fmla="*/ 0 60000 65536"/>
                <a:gd name="T15" fmla="*/ 0 w 405"/>
                <a:gd name="T16" fmla="*/ 0 h 758"/>
                <a:gd name="T17" fmla="*/ 405 w 405"/>
                <a:gd name="T18" fmla="*/ 758 h 758"/>
              </a:gdLst>
              <a:ahLst/>
              <a:cxnLst>
                <a:cxn ang="T10">
                  <a:pos x="T0" y="T1"/>
                </a:cxn>
                <a:cxn ang="T11">
                  <a:pos x="T2" y="T3"/>
                </a:cxn>
                <a:cxn ang="T12">
                  <a:pos x="T4" y="T5"/>
                </a:cxn>
                <a:cxn ang="T13">
                  <a:pos x="T6" y="T7"/>
                </a:cxn>
                <a:cxn ang="T14">
                  <a:pos x="T8" y="T9"/>
                </a:cxn>
              </a:cxnLst>
              <a:rect l="T15" t="T16" r="T17" b="T18"/>
              <a:pathLst>
                <a:path w="405" h="758">
                  <a:moveTo>
                    <a:pt x="219" y="672"/>
                  </a:moveTo>
                  <a:cubicBezTo>
                    <a:pt x="269" y="715"/>
                    <a:pt x="320" y="758"/>
                    <a:pt x="348" y="697"/>
                  </a:cubicBezTo>
                  <a:cubicBezTo>
                    <a:pt x="376" y="636"/>
                    <a:pt x="405" y="413"/>
                    <a:pt x="389" y="308"/>
                  </a:cubicBezTo>
                  <a:cubicBezTo>
                    <a:pt x="373" y="203"/>
                    <a:pt x="316" y="115"/>
                    <a:pt x="251" y="64"/>
                  </a:cubicBezTo>
                  <a:cubicBezTo>
                    <a:pt x="186" y="13"/>
                    <a:pt x="93" y="6"/>
                    <a:pt x="0" y="0"/>
                  </a:cubicBezTo>
                </a:path>
              </a:pathLst>
            </a:custGeom>
            <a:noFill/>
            <a:ln w="28575">
              <a:solidFill>
                <a:schemeClr val="tx1"/>
              </a:solidFill>
              <a:round/>
              <a:headEnd/>
              <a:tailEnd type="triangle" w="lg" len="med"/>
            </a:ln>
          </p:spPr>
          <p:txBody>
            <a:bodyPr anchor="ctr">
              <a:spAutoFit/>
            </a:bodyPr>
            <a:lstStyle/>
            <a:p>
              <a:endParaRPr lang="en-US"/>
            </a:p>
          </p:txBody>
        </p:sp>
        <p:sp>
          <p:nvSpPr>
            <p:cNvPr id="68641" name="TextBox 84"/>
            <p:cNvSpPr txBox="1">
              <a:spLocks noChangeArrowheads="1"/>
            </p:cNvSpPr>
            <p:nvPr/>
          </p:nvSpPr>
          <p:spPr bwMode="auto">
            <a:xfrm>
              <a:off x="4191000" y="3581400"/>
              <a:ext cx="1447800" cy="523220"/>
            </a:xfrm>
            <a:prstGeom prst="rect">
              <a:avLst/>
            </a:prstGeom>
            <a:noFill/>
            <a:ln w="9525">
              <a:noFill/>
              <a:miter lim="800000"/>
              <a:headEnd/>
              <a:tailEnd/>
            </a:ln>
          </p:spPr>
          <p:txBody>
            <a:bodyPr>
              <a:spAutoFit/>
            </a:bodyPr>
            <a:lstStyle/>
            <a:p>
              <a:r>
                <a:rPr lang="en-US"/>
                <a:t>c</a:t>
              </a:r>
            </a:p>
          </p:txBody>
        </p:sp>
        <p:sp>
          <p:nvSpPr>
            <p:cNvPr id="68642" name="TextBox 85"/>
            <p:cNvSpPr txBox="1">
              <a:spLocks noChangeArrowheads="1"/>
            </p:cNvSpPr>
            <p:nvPr/>
          </p:nvSpPr>
          <p:spPr bwMode="auto">
            <a:xfrm>
              <a:off x="2362200" y="2133600"/>
              <a:ext cx="1447800" cy="523220"/>
            </a:xfrm>
            <a:prstGeom prst="rect">
              <a:avLst/>
            </a:prstGeom>
            <a:noFill/>
            <a:ln w="9525">
              <a:noFill/>
              <a:miter lim="800000"/>
              <a:headEnd/>
              <a:tailEnd/>
            </a:ln>
          </p:spPr>
          <p:txBody>
            <a:bodyPr>
              <a:spAutoFit/>
            </a:bodyPr>
            <a:lstStyle/>
            <a:p>
              <a:r>
                <a:rPr lang="en-US"/>
                <a:t>a</a:t>
              </a:r>
            </a:p>
          </p:txBody>
        </p:sp>
        <p:sp>
          <p:nvSpPr>
            <p:cNvPr id="68643" name="TextBox 86"/>
            <p:cNvSpPr txBox="1">
              <a:spLocks noChangeArrowheads="1"/>
            </p:cNvSpPr>
            <p:nvPr/>
          </p:nvSpPr>
          <p:spPr bwMode="auto">
            <a:xfrm>
              <a:off x="2895600" y="3505200"/>
              <a:ext cx="1447800" cy="523220"/>
            </a:xfrm>
            <a:prstGeom prst="rect">
              <a:avLst/>
            </a:prstGeom>
            <a:noFill/>
            <a:ln w="9525">
              <a:noFill/>
              <a:miter lim="800000"/>
              <a:headEnd/>
              <a:tailEnd/>
            </a:ln>
          </p:spPr>
          <p:txBody>
            <a:bodyPr>
              <a:spAutoFit/>
            </a:bodyPr>
            <a:lstStyle/>
            <a:p>
              <a:r>
                <a:rPr lang="en-US"/>
                <a:t>d</a:t>
              </a:r>
            </a:p>
          </p:txBody>
        </p:sp>
      </p:grpSp>
      <p:grpSp>
        <p:nvGrpSpPr>
          <p:cNvPr id="3" name="Group 102"/>
          <p:cNvGrpSpPr>
            <a:grpSpLocks/>
          </p:cNvGrpSpPr>
          <p:nvPr/>
        </p:nvGrpSpPr>
        <p:grpSpPr bwMode="auto">
          <a:xfrm>
            <a:off x="5181600" y="2057400"/>
            <a:ext cx="2827338" cy="2514600"/>
            <a:chOff x="6300788" y="4092575"/>
            <a:chExt cx="1989137" cy="1866900"/>
          </a:xfrm>
        </p:grpSpPr>
        <p:sp>
          <p:nvSpPr>
            <p:cNvPr id="68617" name="Freeform 4"/>
            <p:cNvSpPr>
              <a:spLocks/>
            </p:cNvSpPr>
            <p:nvPr/>
          </p:nvSpPr>
          <p:spPr bwMode="auto">
            <a:xfrm>
              <a:off x="6629400" y="4384675"/>
              <a:ext cx="836613" cy="390525"/>
            </a:xfrm>
            <a:custGeom>
              <a:avLst/>
              <a:gdLst>
                <a:gd name="T0" fmla="*/ 0 w 576"/>
                <a:gd name="T1" fmla="*/ 2147483647 h 246"/>
                <a:gd name="T2" fmla="*/ 2147483647 w 576"/>
                <a:gd name="T3" fmla="*/ 2147483647 h 246"/>
                <a:gd name="T4" fmla="*/ 2147483647 w 576"/>
                <a:gd name="T5" fmla="*/ 2147483647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type="triangle" w="lg" len="med"/>
            </a:ln>
          </p:spPr>
          <p:txBody>
            <a:bodyPr anchor="ctr">
              <a:spAutoFit/>
            </a:bodyPr>
            <a:lstStyle/>
            <a:p>
              <a:endParaRPr lang="en-US"/>
            </a:p>
          </p:txBody>
        </p:sp>
        <p:sp>
          <p:nvSpPr>
            <p:cNvPr id="68618" name="Freeform 5"/>
            <p:cNvSpPr>
              <a:spLocks/>
            </p:cNvSpPr>
            <p:nvPr/>
          </p:nvSpPr>
          <p:spPr bwMode="auto">
            <a:xfrm>
              <a:off x="7542213" y="4708525"/>
              <a:ext cx="517525" cy="850900"/>
            </a:xfrm>
            <a:custGeom>
              <a:avLst/>
              <a:gdLst>
                <a:gd name="T0" fmla="*/ 0 w 285"/>
                <a:gd name="T1" fmla="*/ 0 h 673"/>
                <a:gd name="T2" fmla="*/ 2147483647 w 285"/>
                <a:gd name="T3" fmla="*/ 2147483647 h 673"/>
                <a:gd name="T4" fmla="*/ 2147483647 w 285"/>
                <a:gd name="T5" fmla="*/ 2147483647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type="triangle" w="lg" len="med"/>
            </a:ln>
          </p:spPr>
          <p:txBody>
            <a:bodyPr anchor="ctr">
              <a:spAutoFit/>
            </a:bodyPr>
            <a:lstStyle/>
            <a:p>
              <a:endParaRPr lang="en-US"/>
            </a:p>
          </p:txBody>
        </p:sp>
        <p:sp>
          <p:nvSpPr>
            <p:cNvPr id="68619" name="Freeform 6"/>
            <p:cNvSpPr>
              <a:spLocks/>
            </p:cNvSpPr>
            <p:nvPr/>
          </p:nvSpPr>
          <p:spPr bwMode="auto">
            <a:xfrm>
              <a:off x="6796088" y="5676900"/>
              <a:ext cx="1004887" cy="271463"/>
            </a:xfrm>
            <a:custGeom>
              <a:avLst/>
              <a:gdLst>
                <a:gd name="T0" fmla="*/ 0 w 698"/>
                <a:gd name="T1" fmla="*/ 0 h 115"/>
                <a:gd name="T2" fmla="*/ 2147483647 w 698"/>
                <a:gd name="T3" fmla="*/ 2147483647 h 115"/>
                <a:gd name="T4" fmla="*/ 2147483647 w 698"/>
                <a:gd name="T5" fmla="*/ 2147483647 h 115"/>
                <a:gd name="T6" fmla="*/ 0 60000 65536"/>
                <a:gd name="T7" fmla="*/ 0 60000 65536"/>
                <a:gd name="T8" fmla="*/ 0 60000 65536"/>
                <a:gd name="T9" fmla="*/ 0 w 698"/>
                <a:gd name="T10" fmla="*/ 0 h 115"/>
                <a:gd name="T11" fmla="*/ 698 w 698"/>
                <a:gd name="T12" fmla="*/ 115 h 115"/>
              </a:gdLst>
              <a:ahLst/>
              <a:cxnLst>
                <a:cxn ang="T6">
                  <a:pos x="T0" y="T1"/>
                </a:cxn>
                <a:cxn ang="T7">
                  <a:pos x="T2" y="T3"/>
                </a:cxn>
                <a:cxn ang="T8">
                  <a:pos x="T4" y="T5"/>
                </a:cxn>
              </a:cxnLst>
              <a:rect l="T9" t="T10" r="T11" b="T12"/>
              <a:pathLst>
                <a:path w="698" h="115">
                  <a:moveTo>
                    <a:pt x="0" y="0"/>
                  </a:moveTo>
                  <a:cubicBezTo>
                    <a:pt x="100" y="56"/>
                    <a:pt x="201" y="113"/>
                    <a:pt x="317" y="114"/>
                  </a:cubicBezTo>
                  <a:cubicBezTo>
                    <a:pt x="433" y="115"/>
                    <a:pt x="565" y="61"/>
                    <a:pt x="698" y="8"/>
                  </a:cubicBezTo>
                </a:path>
              </a:pathLst>
            </a:custGeom>
            <a:noFill/>
            <a:ln w="28575">
              <a:solidFill>
                <a:schemeClr val="tx1"/>
              </a:solidFill>
              <a:round/>
              <a:headEnd/>
              <a:tailEnd type="triangle" w="lg" len="med"/>
            </a:ln>
          </p:spPr>
          <p:txBody>
            <a:bodyPr anchor="ctr">
              <a:spAutoFit/>
            </a:bodyPr>
            <a:lstStyle/>
            <a:p>
              <a:endParaRPr lang="en-US"/>
            </a:p>
          </p:txBody>
        </p:sp>
        <p:sp>
          <p:nvSpPr>
            <p:cNvPr id="68620" name="Freeform 7"/>
            <p:cNvSpPr>
              <a:spLocks/>
            </p:cNvSpPr>
            <p:nvPr/>
          </p:nvSpPr>
          <p:spPr bwMode="auto">
            <a:xfrm>
              <a:off x="6580188" y="4813300"/>
              <a:ext cx="1246187" cy="733425"/>
            </a:xfrm>
            <a:custGeom>
              <a:avLst/>
              <a:gdLst>
                <a:gd name="T0" fmla="*/ 2147483647 w 818"/>
                <a:gd name="T1" fmla="*/ 0 h 503"/>
                <a:gd name="T2" fmla="*/ 2147483647 w 818"/>
                <a:gd name="T3" fmla="*/ 2147483647 h 503"/>
                <a:gd name="T4" fmla="*/ 2147483647 w 818"/>
                <a:gd name="T5" fmla="*/ 2147483647 h 503"/>
                <a:gd name="T6" fmla="*/ 2147483647 w 818"/>
                <a:gd name="T7" fmla="*/ 2147483647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type="triangle" w="lg" len="med"/>
            </a:ln>
          </p:spPr>
          <p:txBody>
            <a:bodyPr anchor="ctr">
              <a:spAutoFit/>
            </a:bodyPr>
            <a:lstStyle/>
            <a:p>
              <a:endParaRPr lang="en-US"/>
            </a:p>
          </p:txBody>
        </p:sp>
        <p:sp>
          <p:nvSpPr>
            <p:cNvPr id="68621" name="Oval 8"/>
            <p:cNvSpPr>
              <a:spLocks noChangeArrowheads="1"/>
            </p:cNvSpPr>
            <p:nvPr/>
          </p:nvSpPr>
          <p:spPr bwMode="auto">
            <a:xfrm>
              <a:off x="6529388" y="4691063"/>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8622" name="Oval 9"/>
            <p:cNvSpPr>
              <a:spLocks noChangeArrowheads="1"/>
            </p:cNvSpPr>
            <p:nvPr/>
          </p:nvSpPr>
          <p:spPr bwMode="auto">
            <a:xfrm>
              <a:off x="7786688" y="5524500"/>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8623" name="Oval 10"/>
            <p:cNvSpPr>
              <a:spLocks noChangeArrowheads="1"/>
            </p:cNvSpPr>
            <p:nvPr/>
          </p:nvSpPr>
          <p:spPr bwMode="auto">
            <a:xfrm>
              <a:off x="7429500" y="4495800"/>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8624" name="Oval 11"/>
            <p:cNvSpPr>
              <a:spLocks noChangeArrowheads="1"/>
            </p:cNvSpPr>
            <p:nvPr/>
          </p:nvSpPr>
          <p:spPr bwMode="auto">
            <a:xfrm>
              <a:off x="6667500" y="5564188"/>
              <a:ext cx="228600" cy="228600"/>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68625" name="Freeform 12"/>
            <p:cNvSpPr>
              <a:spLocks/>
            </p:cNvSpPr>
            <p:nvPr/>
          </p:nvSpPr>
          <p:spPr bwMode="auto">
            <a:xfrm>
              <a:off x="7524750" y="4092575"/>
              <a:ext cx="538163" cy="488950"/>
            </a:xfrm>
            <a:custGeom>
              <a:avLst/>
              <a:gdLst>
                <a:gd name="T0" fmla="*/ 2147483647 w 339"/>
                <a:gd name="T1" fmla="*/ 2147483647 h 308"/>
                <a:gd name="T2" fmla="*/ 2147483647 w 339"/>
                <a:gd name="T3" fmla="*/ 2147483647 h 308"/>
                <a:gd name="T4" fmla="*/ 2147483647 w 339"/>
                <a:gd name="T5" fmla="*/ 2147483647 h 308"/>
                <a:gd name="T6" fmla="*/ 2147483647 w 339"/>
                <a:gd name="T7" fmla="*/ 2147483647 h 308"/>
                <a:gd name="T8" fmla="*/ 2147483647 w 339"/>
                <a:gd name="T9" fmla="*/ 2147483647 h 308"/>
                <a:gd name="T10" fmla="*/ 0 60000 65536"/>
                <a:gd name="T11" fmla="*/ 0 60000 65536"/>
                <a:gd name="T12" fmla="*/ 0 60000 65536"/>
                <a:gd name="T13" fmla="*/ 0 60000 65536"/>
                <a:gd name="T14" fmla="*/ 0 60000 65536"/>
                <a:gd name="T15" fmla="*/ 0 w 339"/>
                <a:gd name="T16" fmla="*/ 0 h 308"/>
                <a:gd name="T17" fmla="*/ 339 w 339"/>
                <a:gd name="T18" fmla="*/ 308 h 308"/>
              </a:gdLst>
              <a:ahLst/>
              <a:cxnLst>
                <a:cxn ang="T10">
                  <a:pos x="T0" y="T1"/>
                </a:cxn>
                <a:cxn ang="T11">
                  <a:pos x="T2" y="T3"/>
                </a:cxn>
                <a:cxn ang="T12">
                  <a:pos x="T4" y="T5"/>
                </a:cxn>
                <a:cxn ang="T13">
                  <a:pos x="T6" y="T7"/>
                </a:cxn>
                <a:cxn ang="T14">
                  <a:pos x="T8" y="T9"/>
                </a:cxn>
              </a:cxnLst>
              <a:rect l="T15" t="T16" r="T17" b="T18"/>
              <a:pathLst>
                <a:path w="339" h="308">
                  <a:moveTo>
                    <a:pt x="69" y="308"/>
                  </a:moveTo>
                  <a:cubicBezTo>
                    <a:pt x="185" y="276"/>
                    <a:pt x="301" y="244"/>
                    <a:pt x="320" y="195"/>
                  </a:cubicBezTo>
                  <a:cubicBezTo>
                    <a:pt x="339" y="146"/>
                    <a:pt x="231" y="32"/>
                    <a:pt x="182" y="16"/>
                  </a:cubicBezTo>
                  <a:cubicBezTo>
                    <a:pt x="133" y="0"/>
                    <a:pt x="56" y="57"/>
                    <a:pt x="28" y="98"/>
                  </a:cubicBezTo>
                  <a:cubicBezTo>
                    <a:pt x="0" y="139"/>
                    <a:pt x="6" y="199"/>
                    <a:pt x="12" y="260"/>
                  </a:cubicBezTo>
                </a:path>
              </a:pathLst>
            </a:custGeom>
            <a:noFill/>
            <a:ln w="28575">
              <a:solidFill>
                <a:schemeClr val="tx1"/>
              </a:solidFill>
              <a:round/>
              <a:headEnd/>
              <a:tailEnd type="triangle" w="lg" len="med"/>
            </a:ln>
          </p:spPr>
          <p:txBody>
            <a:bodyPr wrap="none" anchor="ctr">
              <a:spAutoFit/>
            </a:bodyPr>
            <a:lstStyle/>
            <a:p>
              <a:endParaRPr lang="en-US"/>
            </a:p>
          </p:txBody>
        </p:sp>
        <p:sp>
          <p:nvSpPr>
            <p:cNvPr id="68626" name="Freeform 13"/>
            <p:cNvSpPr>
              <a:spLocks/>
            </p:cNvSpPr>
            <p:nvPr/>
          </p:nvSpPr>
          <p:spPr bwMode="auto">
            <a:xfrm>
              <a:off x="6650038" y="5310188"/>
              <a:ext cx="430212" cy="379412"/>
            </a:xfrm>
            <a:custGeom>
              <a:avLst/>
              <a:gdLst>
                <a:gd name="T0" fmla="*/ 2147483647 w 271"/>
                <a:gd name="T1" fmla="*/ 2147483647 h 239"/>
                <a:gd name="T2" fmla="*/ 2147483647 w 271"/>
                <a:gd name="T3" fmla="*/ 2147483647 h 239"/>
                <a:gd name="T4" fmla="*/ 2147483647 w 271"/>
                <a:gd name="T5" fmla="*/ 2147483647 h 239"/>
                <a:gd name="T6" fmla="*/ 2147483647 w 271"/>
                <a:gd name="T7" fmla="*/ 2147483647 h 239"/>
                <a:gd name="T8" fmla="*/ 2147483647 w 271"/>
                <a:gd name="T9" fmla="*/ 2147483647 h 239"/>
                <a:gd name="T10" fmla="*/ 0 60000 65536"/>
                <a:gd name="T11" fmla="*/ 0 60000 65536"/>
                <a:gd name="T12" fmla="*/ 0 60000 65536"/>
                <a:gd name="T13" fmla="*/ 0 60000 65536"/>
                <a:gd name="T14" fmla="*/ 0 60000 65536"/>
                <a:gd name="T15" fmla="*/ 0 w 271"/>
                <a:gd name="T16" fmla="*/ 0 h 239"/>
                <a:gd name="T17" fmla="*/ 271 w 271"/>
                <a:gd name="T18" fmla="*/ 239 h 239"/>
              </a:gdLst>
              <a:ahLst/>
              <a:cxnLst>
                <a:cxn ang="T10">
                  <a:pos x="T0" y="T1"/>
                </a:cxn>
                <a:cxn ang="T11">
                  <a:pos x="T2" y="T3"/>
                </a:cxn>
                <a:cxn ang="T12">
                  <a:pos x="T4" y="T5"/>
                </a:cxn>
                <a:cxn ang="T13">
                  <a:pos x="T6" y="T7"/>
                </a:cxn>
                <a:cxn ang="T14">
                  <a:pos x="T8" y="T9"/>
                </a:cxn>
              </a:cxnLst>
              <a:rect l="T15" t="T16" r="T17" b="T18"/>
              <a:pathLst>
                <a:path w="271" h="239">
                  <a:moveTo>
                    <a:pt x="149" y="239"/>
                  </a:moveTo>
                  <a:cubicBezTo>
                    <a:pt x="202" y="220"/>
                    <a:pt x="255" y="202"/>
                    <a:pt x="263" y="166"/>
                  </a:cubicBezTo>
                  <a:cubicBezTo>
                    <a:pt x="271" y="130"/>
                    <a:pt x="237" y="40"/>
                    <a:pt x="198" y="20"/>
                  </a:cubicBezTo>
                  <a:cubicBezTo>
                    <a:pt x="159" y="0"/>
                    <a:pt x="56" y="17"/>
                    <a:pt x="28" y="44"/>
                  </a:cubicBezTo>
                  <a:cubicBezTo>
                    <a:pt x="0" y="71"/>
                    <a:pt x="14" y="126"/>
                    <a:pt x="28" y="182"/>
                  </a:cubicBezTo>
                </a:path>
              </a:pathLst>
            </a:custGeom>
            <a:noFill/>
            <a:ln w="28575">
              <a:solidFill>
                <a:schemeClr val="tx1"/>
              </a:solidFill>
              <a:round/>
              <a:headEnd/>
              <a:tailEnd type="triangle" w="lg" len="med"/>
            </a:ln>
          </p:spPr>
          <p:txBody>
            <a:bodyPr wrap="none" anchor="ctr">
              <a:spAutoFit/>
            </a:bodyPr>
            <a:lstStyle/>
            <a:p>
              <a:endParaRPr lang="en-US"/>
            </a:p>
          </p:txBody>
        </p:sp>
        <p:sp>
          <p:nvSpPr>
            <p:cNvPr id="68627" name="Freeform 14"/>
            <p:cNvSpPr>
              <a:spLocks/>
            </p:cNvSpPr>
            <p:nvPr/>
          </p:nvSpPr>
          <p:spPr bwMode="auto">
            <a:xfrm>
              <a:off x="7646988" y="4672013"/>
              <a:ext cx="642937" cy="1139825"/>
            </a:xfrm>
            <a:custGeom>
              <a:avLst/>
              <a:gdLst>
                <a:gd name="T0" fmla="*/ 2147483647 w 405"/>
                <a:gd name="T1" fmla="*/ 2147483647 h 758"/>
                <a:gd name="T2" fmla="*/ 2147483647 w 405"/>
                <a:gd name="T3" fmla="*/ 2147483647 h 758"/>
                <a:gd name="T4" fmla="*/ 2147483647 w 405"/>
                <a:gd name="T5" fmla="*/ 2147483647 h 758"/>
                <a:gd name="T6" fmla="*/ 2147483647 w 405"/>
                <a:gd name="T7" fmla="*/ 2147483647 h 758"/>
                <a:gd name="T8" fmla="*/ 0 w 405"/>
                <a:gd name="T9" fmla="*/ 0 h 758"/>
                <a:gd name="T10" fmla="*/ 0 60000 65536"/>
                <a:gd name="T11" fmla="*/ 0 60000 65536"/>
                <a:gd name="T12" fmla="*/ 0 60000 65536"/>
                <a:gd name="T13" fmla="*/ 0 60000 65536"/>
                <a:gd name="T14" fmla="*/ 0 60000 65536"/>
                <a:gd name="T15" fmla="*/ 0 w 405"/>
                <a:gd name="T16" fmla="*/ 0 h 758"/>
                <a:gd name="T17" fmla="*/ 405 w 405"/>
                <a:gd name="T18" fmla="*/ 758 h 758"/>
              </a:gdLst>
              <a:ahLst/>
              <a:cxnLst>
                <a:cxn ang="T10">
                  <a:pos x="T0" y="T1"/>
                </a:cxn>
                <a:cxn ang="T11">
                  <a:pos x="T2" y="T3"/>
                </a:cxn>
                <a:cxn ang="T12">
                  <a:pos x="T4" y="T5"/>
                </a:cxn>
                <a:cxn ang="T13">
                  <a:pos x="T6" y="T7"/>
                </a:cxn>
                <a:cxn ang="T14">
                  <a:pos x="T8" y="T9"/>
                </a:cxn>
              </a:cxnLst>
              <a:rect l="T15" t="T16" r="T17" b="T18"/>
              <a:pathLst>
                <a:path w="405" h="758">
                  <a:moveTo>
                    <a:pt x="219" y="672"/>
                  </a:moveTo>
                  <a:cubicBezTo>
                    <a:pt x="269" y="715"/>
                    <a:pt x="320" y="758"/>
                    <a:pt x="348" y="697"/>
                  </a:cubicBezTo>
                  <a:cubicBezTo>
                    <a:pt x="376" y="636"/>
                    <a:pt x="405" y="413"/>
                    <a:pt x="389" y="308"/>
                  </a:cubicBezTo>
                  <a:cubicBezTo>
                    <a:pt x="373" y="203"/>
                    <a:pt x="316" y="115"/>
                    <a:pt x="251" y="64"/>
                  </a:cubicBezTo>
                  <a:cubicBezTo>
                    <a:pt x="186" y="13"/>
                    <a:pt x="93" y="6"/>
                    <a:pt x="0" y="0"/>
                  </a:cubicBezTo>
                </a:path>
              </a:pathLst>
            </a:custGeom>
            <a:noFill/>
            <a:ln w="28575">
              <a:solidFill>
                <a:schemeClr val="tx1"/>
              </a:solidFill>
              <a:round/>
              <a:headEnd/>
              <a:tailEnd type="triangle" w="lg" len="med"/>
            </a:ln>
          </p:spPr>
          <p:txBody>
            <a:bodyPr anchor="ctr">
              <a:spAutoFit/>
            </a:bodyPr>
            <a:lstStyle/>
            <a:p>
              <a:endParaRPr lang="en-US"/>
            </a:p>
          </p:txBody>
        </p:sp>
        <p:sp>
          <p:nvSpPr>
            <p:cNvPr id="68628" name="Freeform 15"/>
            <p:cNvSpPr>
              <a:spLocks/>
            </p:cNvSpPr>
            <p:nvPr/>
          </p:nvSpPr>
          <p:spPr bwMode="auto">
            <a:xfrm>
              <a:off x="6732588" y="4684713"/>
              <a:ext cx="746125" cy="246062"/>
            </a:xfrm>
            <a:custGeom>
              <a:avLst/>
              <a:gdLst>
                <a:gd name="T0" fmla="*/ 0 w 470"/>
                <a:gd name="T1" fmla="*/ 2147483647 h 155"/>
                <a:gd name="T2" fmla="*/ 2147483647 w 470"/>
                <a:gd name="T3" fmla="*/ 2147483647 h 155"/>
                <a:gd name="T4" fmla="*/ 2147483647 w 470"/>
                <a:gd name="T5" fmla="*/ 2147483647 h 155"/>
                <a:gd name="T6" fmla="*/ 2147483647 w 470"/>
                <a:gd name="T7" fmla="*/ 0 h 155"/>
                <a:gd name="T8" fmla="*/ 0 60000 65536"/>
                <a:gd name="T9" fmla="*/ 0 60000 65536"/>
                <a:gd name="T10" fmla="*/ 0 60000 65536"/>
                <a:gd name="T11" fmla="*/ 0 60000 65536"/>
                <a:gd name="T12" fmla="*/ 0 w 470"/>
                <a:gd name="T13" fmla="*/ 0 h 155"/>
                <a:gd name="T14" fmla="*/ 470 w 470"/>
                <a:gd name="T15" fmla="*/ 155 h 155"/>
              </a:gdLst>
              <a:ahLst/>
              <a:cxnLst>
                <a:cxn ang="T8">
                  <a:pos x="T0" y="T1"/>
                </a:cxn>
                <a:cxn ang="T9">
                  <a:pos x="T2" y="T3"/>
                </a:cxn>
                <a:cxn ang="T10">
                  <a:pos x="T4" y="T5"/>
                </a:cxn>
                <a:cxn ang="T11">
                  <a:pos x="T6" y="T7"/>
                </a:cxn>
              </a:cxnLst>
              <a:rect l="T12" t="T13" r="T14" b="T15"/>
              <a:pathLst>
                <a:path w="470" h="155">
                  <a:moveTo>
                    <a:pt x="0" y="106"/>
                  </a:moveTo>
                  <a:cubicBezTo>
                    <a:pt x="47" y="130"/>
                    <a:pt x="95" y="155"/>
                    <a:pt x="162" y="154"/>
                  </a:cubicBezTo>
                  <a:cubicBezTo>
                    <a:pt x="229" y="153"/>
                    <a:pt x="354" y="123"/>
                    <a:pt x="405" y="97"/>
                  </a:cubicBezTo>
                  <a:cubicBezTo>
                    <a:pt x="456" y="71"/>
                    <a:pt x="463" y="35"/>
                    <a:pt x="470" y="0"/>
                  </a:cubicBezTo>
                </a:path>
              </a:pathLst>
            </a:custGeom>
            <a:noFill/>
            <a:ln w="28575">
              <a:solidFill>
                <a:schemeClr val="tx1"/>
              </a:solidFill>
              <a:round/>
              <a:headEnd/>
              <a:tailEnd type="triangle" w="lg" len="med"/>
            </a:ln>
          </p:spPr>
          <p:txBody>
            <a:bodyPr wrap="none" anchor="ctr">
              <a:spAutoFit/>
            </a:bodyPr>
            <a:lstStyle/>
            <a:p>
              <a:endParaRPr lang="en-US"/>
            </a:p>
          </p:txBody>
        </p:sp>
        <p:sp>
          <p:nvSpPr>
            <p:cNvPr id="68629" name="Freeform 16"/>
            <p:cNvSpPr>
              <a:spLocks/>
            </p:cNvSpPr>
            <p:nvPr/>
          </p:nvSpPr>
          <p:spPr bwMode="auto">
            <a:xfrm>
              <a:off x="6873875" y="5573713"/>
              <a:ext cx="914400" cy="169862"/>
            </a:xfrm>
            <a:custGeom>
              <a:avLst/>
              <a:gdLst>
                <a:gd name="T0" fmla="*/ 0 w 576"/>
                <a:gd name="T1" fmla="*/ 2147483647 h 107"/>
                <a:gd name="T2" fmla="*/ 2147483647 w 576"/>
                <a:gd name="T3" fmla="*/ 2147483647 h 107"/>
                <a:gd name="T4" fmla="*/ 2147483647 w 576"/>
                <a:gd name="T5" fmla="*/ 2147483647 h 107"/>
                <a:gd name="T6" fmla="*/ 2147483647 w 576"/>
                <a:gd name="T7" fmla="*/ 0 h 107"/>
                <a:gd name="T8" fmla="*/ 2147483647 w 576"/>
                <a:gd name="T9" fmla="*/ 2147483647 h 107"/>
                <a:gd name="T10" fmla="*/ 0 60000 65536"/>
                <a:gd name="T11" fmla="*/ 0 60000 65536"/>
                <a:gd name="T12" fmla="*/ 0 60000 65536"/>
                <a:gd name="T13" fmla="*/ 0 60000 65536"/>
                <a:gd name="T14" fmla="*/ 0 60000 65536"/>
                <a:gd name="T15" fmla="*/ 0 w 576"/>
                <a:gd name="T16" fmla="*/ 0 h 107"/>
                <a:gd name="T17" fmla="*/ 576 w 576"/>
                <a:gd name="T18" fmla="*/ 107 h 107"/>
              </a:gdLst>
              <a:ahLst/>
              <a:cxnLst>
                <a:cxn ang="T10">
                  <a:pos x="T0" y="T1"/>
                </a:cxn>
                <a:cxn ang="T11">
                  <a:pos x="T2" y="T3"/>
                </a:cxn>
                <a:cxn ang="T12">
                  <a:pos x="T4" y="T5"/>
                </a:cxn>
                <a:cxn ang="T13">
                  <a:pos x="T6" y="T7"/>
                </a:cxn>
                <a:cxn ang="T14">
                  <a:pos x="T8" y="T9"/>
                </a:cxn>
              </a:cxnLst>
              <a:rect l="T15" t="T16" r="T17" b="T18"/>
              <a:pathLst>
                <a:path w="576" h="107">
                  <a:moveTo>
                    <a:pt x="0" y="81"/>
                  </a:moveTo>
                  <a:cubicBezTo>
                    <a:pt x="55" y="94"/>
                    <a:pt x="111" y="107"/>
                    <a:pt x="154" y="97"/>
                  </a:cubicBezTo>
                  <a:cubicBezTo>
                    <a:pt x="197" y="87"/>
                    <a:pt x="213" y="40"/>
                    <a:pt x="260" y="24"/>
                  </a:cubicBezTo>
                  <a:cubicBezTo>
                    <a:pt x="307" y="8"/>
                    <a:pt x="385" y="0"/>
                    <a:pt x="438" y="0"/>
                  </a:cubicBezTo>
                  <a:cubicBezTo>
                    <a:pt x="491" y="0"/>
                    <a:pt x="533" y="12"/>
                    <a:pt x="576" y="24"/>
                  </a:cubicBezTo>
                </a:path>
              </a:pathLst>
            </a:custGeom>
            <a:noFill/>
            <a:ln w="28575">
              <a:solidFill>
                <a:schemeClr val="tx1"/>
              </a:solidFill>
              <a:round/>
              <a:headEnd/>
              <a:tailEnd type="triangle" w="lg" len="med"/>
            </a:ln>
          </p:spPr>
          <p:txBody>
            <a:bodyPr wrap="none" anchor="ctr">
              <a:spAutoFit/>
            </a:bodyPr>
            <a:lstStyle/>
            <a:p>
              <a:endParaRPr lang="en-US"/>
            </a:p>
          </p:txBody>
        </p:sp>
        <p:sp>
          <p:nvSpPr>
            <p:cNvPr id="68630" name="Freeform 17"/>
            <p:cNvSpPr>
              <a:spLocks/>
            </p:cNvSpPr>
            <p:nvPr/>
          </p:nvSpPr>
          <p:spPr bwMode="auto">
            <a:xfrm>
              <a:off x="6300788" y="5676900"/>
              <a:ext cx="469900" cy="282575"/>
            </a:xfrm>
            <a:custGeom>
              <a:avLst/>
              <a:gdLst>
                <a:gd name="T0" fmla="*/ 2147483647 w 296"/>
                <a:gd name="T1" fmla="*/ 2147483647 h 178"/>
                <a:gd name="T2" fmla="*/ 2147483647 w 296"/>
                <a:gd name="T3" fmla="*/ 2147483647 h 178"/>
                <a:gd name="T4" fmla="*/ 2147483647 w 296"/>
                <a:gd name="T5" fmla="*/ 2147483647 h 178"/>
                <a:gd name="T6" fmla="*/ 2147483647 w 296"/>
                <a:gd name="T7" fmla="*/ 2147483647 h 178"/>
                <a:gd name="T8" fmla="*/ 2147483647 w 296"/>
                <a:gd name="T9" fmla="*/ 2147483647 h 178"/>
                <a:gd name="T10" fmla="*/ 2147483647 w 296"/>
                <a:gd name="T11" fmla="*/ 2147483647 h 178"/>
                <a:gd name="T12" fmla="*/ 0 60000 65536"/>
                <a:gd name="T13" fmla="*/ 0 60000 65536"/>
                <a:gd name="T14" fmla="*/ 0 60000 65536"/>
                <a:gd name="T15" fmla="*/ 0 60000 65536"/>
                <a:gd name="T16" fmla="*/ 0 60000 65536"/>
                <a:gd name="T17" fmla="*/ 0 60000 65536"/>
                <a:gd name="T18" fmla="*/ 0 w 296"/>
                <a:gd name="T19" fmla="*/ 0 h 178"/>
                <a:gd name="T20" fmla="*/ 296 w 296"/>
                <a:gd name="T21" fmla="*/ 178 h 178"/>
              </a:gdLst>
              <a:ahLst/>
              <a:cxnLst>
                <a:cxn ang="T12">
                  <a:pos x="T0" y="T1"/>
                </a:cxn>
                <a:cxn ang="T13">
                  <a:pos x="T2" y="T3"/>
                </a:cxn>
                <a:cxn ang="T14">
                  <a:pos x="T4" y="T5"/>
                </a:cxn>
                <a:cxn ang="T15">
                  <a:pos x="T6" y="T7"/>
                </a:cxn>
                <a:cxn ang="T16">
                  <a:pos x="T8" y="T9"/>
                </a:cxn>
                <a:cxn ang="T17">
                  <a:pos x="T10" y="T11"/>
                </a:cxn>
              </a:cxnLst>
              <a:rect l="T18" t="T19" r="T20" b="T21"/>
              <a:pathLst>
                <a:path w="296" h="178">
                  <a:moveTo>
                    <a:pt x="296" y="64"/>
                  </a:moveTo>
                  <a:cubicBezTo>
                    <a:pt x="293" y="100"/>
                    <a:pt x="291" y="137"/>
                    <a:pt x="256" y="153"/>
                  </a:cubicBezTo>
                  <a:cubicBezTo>
                    <a:pt x="221" y="169"/>
                    <a:pt x="127" y="178"/>
                    <a:pt x="85" y="162"/>
                  </a:cubicBezTo>
                  <a:cubicBezTo>
                    <a:pt x="43" y="146"/>
                    <a:pt x="0" y="82"/>
                    <a:pt x="4" y="56"/>
                  </a:cubicBezTo>
                  <a:cubicBezTo>
                    <a:pt x="8" y="30"/>
                    <a:pt x="71" y="16"/>
                    <a:pt x="110" y="8"/>
                  </a:cubicBezTo>
                  <a:cubicBezTo>
                    <a:pt x="149" y="0"/>
                    <a:pt x="194" y="4"/>
                    <a:pt x="240" y="8"/>
                  </a:cubicBezTo>
                </a:path>
              </a:pathLst>
            </a:custGeom>
            <a:noFill/>
            <a:ln w="28575">
              <a:solidFill>
                <a:schemeClr val="tx1"/>
              </a:solidFill>
              <a:round/>
              <a:headEnd/>
              <a:tailEnd type="triangle" w="lg" len="med"/>
            </a:ln>
          </p:spPr>
          <p:txBody>
            <a:bodyPr wrap="none" anchor="ctr">
              <a:spAutoFit/>
            </a:bodyPr>
            <a:lstStyle/>
            <a:p>
              <a:endParaRPr lang="en-US"/>
            </a:p>
          </p:txBody>
        </p:sp>
      </p:grpSp>
      <p:sp>
        <p:nvSpPr>
          <p:cNvPr id="104" name="TextBox 103"/>
          <p:cNvSpPr txBox="1">
            <a:spLocks noChangeArrowheads="1"/>
          </p:cNvSpPr>
          <p:nvPr/>
        </p:nvSpPr>
        <p:spPr bwMode="auto">
          <a:xfrm>
            <a:off x="5029200" y="2514600"/>
            <a:ext cx="609600" cy="523875"/>
          </a:xfrm>
          <a:prstGeom prst="rect">
            <a:avLst/>
          </a:prstGeom>
          <a:noFill/>
          <a:ln w="9525">
            <a:noFill/>
            <a:miter lim="800000"/>
            <a:headEnd/>
            <a:tailEnd/>
          </a:ln>
        </p:spPr>
        <p:txBody>
          <a:bodyPr>
            <a:spAutoFit/>
          </a:bodyPr>
          <a:lstStyle/>
          <a:p>
            <a:r>
              <a:rPr lang="en-US"/>
              <a:t>a</a:t>
            </a:r>
          </a:p>
        </p:txBody>
      </p:sp>
      <p:sp>
        <p:nvSpPr>
          <p:cNvPr id="105" name="TextBox 104"/>
          <p:cNvSpPr txBox="1">
            <a:spLocks noChangeArrowheads="1"/>
          </p:cNvSpPr>
          <p:nvPr/>
        </p:nvSpPr>
        <p:spPr bwMode="auto">
          <a:xfrm>
            <a:off x="6477000" y="2133600"/>
            <a:ext cx="609600" cy="523875"/>
          </a:xfrm>
          <a:prstGeom prst="rect">
            <a:avLst/>
          </a:prstGeom>
          <a:noFill/>
          <a:ln w="9525">
            <a:noFill/>
            <a:miter lim="800000"/>
            <a:headEnd/>
            <a:tailEnd/>
          </a:ln>
        </p:spPr>
        <p:txBody>
          <a:bodyPr>
            <a:spAutoFit/>
          </a:bodyPr>
          <a:lstStyle/>
          <a:p>
            <a:r>
              <a:rPr lang="en-US"/>
              <a:t>b</a:t>
            </a:r>
          </a:p>
        </p:txBody>
      </p:sp>
      <p:sp>
        <p:nvSpPr>
          <p:cNvPr id="106" name="TextBox 105"/>
          <p:cNvSpPr txBox="1">
            <a:spLocks noChangeArrowheads="1"/>
          </p:cNvSpPr>
          <p:nvPr/>
        </p:nvSpPr>
        <p:spPr bwMode="auto">
          <a:xfrm>
            <a:off x="7467600" y="4267200"/>
            <a:ext cx="609600" cy="523875"/>
          </a:xfrm>
          <a:prstGeom prst="rect">
            <a:avLst/>
          </a:prstGeom>
          <a:noFill/>
          <a:ln w="9525">
            <a:noFill/>
            <a:miter lim="800000"/>
            <a:headEnd/>
            <a:tailEnd/>
          </a:ln>
        </p:spPr>
        <p:txBody>
          <a:bodyPr>
            <a:spAutoFit/>
          </a:bodyPr>
          <a:lstStyle/>
          <a:p>
            <a:r>
              <a:rPr lang="en-US"/>
              <a:t>c</a:t>
            </a:r>
          </a:p>
        </p:txBody>
      </p:sp>
      <p:sp>
        <p:nvSpPr>
          <p:cNvPr id="107" name="TextBox 106"/>
          <p:cNvSpPr txBox="1">
            <a:spLocks noChangeArrowheads="1"/>
          </p:cNvSpPr>
          <p:nvPr/>
        </p:nvSpPr>
        <p:spPr bwMode="auto">
          <a:xfrm>
            <a:off x="5867400" y="4343400"/>
            <a:ext cx="609600" cy="523875"/>
          </a:xfrm>
          <a:prstGeom prst="rect">
            <a:avLst/>
          </a:prstGeom>
          <a:noFill/>
          <a:ln w="9525">
            <a:noFill/>
            <a:miter lim="800000"/>
            <a:headEnd/>
            <a:tailEnd/>
          </a:ln>
        </p:spPr>
        <p:txBody>
          <a:bodyPr>
            <a:spAutoFit/>
          </a:bodyPr>
          <a:lstStyle/>
          <a:p>
            <a:r>
              <a:rPr lang="en-US"/>
              <a:t>d</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ox(i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4"/>
                                        </p:tgtEl>
                                        <p:attrNameLst>
                                          <p:attrName>style.visibility</p:attrName>
                                        </p:attrNameLst>
                                      </p:cBhvr>
                                      <p:to>
                                        <p:strVal val="visible"/>
                                      </p:to>
                                    </p:set>
                                    <p:animEffect transition="in" filter="checkerboard(across)">
                                      <p:cBhvr>
                                        <p:cTn id="18" dur="500"/>
                                        <p:tgtEl>
                                          <p:spTgt spid="104"/>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checkerboard(across)">
                                      <p:cBhvr>
                                        <p:cTn id="21" dur="500"/>
                                        <p:tgtEl>
                                          <p:spTgt spid="105"/>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107"/>
                                        </p:tgtEl>
                                        <p:attrNameLst>
                                          <p:attrName>style.visibility</p:attrName>
                                        </p:attrNameLst>
                                      </p:cBhvr>
                                      <p:to>
                                        <p:strVal val="visible"/>
                                      </p:to>
                                    </p:set>
                                    <p:animEffect transition="in" filter="checkerboard(across)">
                                      <p:cBhvr>
                                        <p:cTn id="24" dur="500"/>
                                        <p:tgtEl>
                                          <p:spTgt spid="107"/>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checkerboard(across)">
                                      <p:cBhvr>
                                        <p:cTn id="2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5" grpId="0"/>
      <p:bldP spid="106" grpId="0"/>
      <p:bldP spid="10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457200" y="2057400"/>
            <a:ext cx="8686800" cy="4191000"/>
          </a:xfrm>
        </p:spPr>
        <p:txBody>
          <a:bodyPr/>
          <a:lstStyle/>
          <a:p>
            <a:pPr algn="just" eaLnBrk="1" hangingPunct="1"/>
            <a:r>
              <a:rPr lang="en-US" smtClean="0"/>
              <a:t>Nếu uv là một cung thì ta nói:</a:t>
            </a:r>
          </a:p>
          <a:p>
            <a:pPr lvl="1" algn="just" eaLnBrk="1" hangingPunct="1"/>
            <a:r>
              <a:rPr lang="en-US" smtClean="0"/>
              <a:t>Đỉnh u và v </a:t>
            </a:r>
            <a:r>
              <a:rPr lang="en-US" i="1" smtClean="0"/>
              <a:t>kề nhau</a:t>
            </a:r>
            <a:r>
              <a:rPr lang="en-US" smtClean="0"/>
              <a:t>.</a:t>
            </a:r>
          </a:p>
          <a:p>
            <a:pPr lvl="1" algn="just" eaLnBrk="1" hangingPunct="1"/>
            <a:r>
              <a:rPr lang="en-US" smtClean="0"/>
              <a:t>Đỉnh u gọi là đỉnh </a:t>
            </a:r>
            <a:r>
              <a:rPr lang="en-US" i="1" smtClean="0"/>
              <a:t>đầu(gốc)</a:t>
            </a:r>
            <a:r>
              <a:rPr lang="en-US" smtClean="0"/>
              <a:t>, đỉnh v là đỉnh </a:t>
            </a:r>
            <a:r>
              <a:rPr lang="en-US" i="1" smtClean="0"/>
              <a:t>cuối (ngọn)</a:t>
            </a:r>
            <a:r>
              <a:rPr lang="en-US" smtClean="0"/>
              <a:t> của cung uv.Đỉnh v là đỉnh </a:t>
            </a:r>
            <a:r>
              <a:rPr lang="en-US" i="1" smtClean="0"/>
              <a:t>sau</a:t>
            </a:r>
            <a:r>
              <a:rPr lang="en-US" smtClean="0"/>
              <a:t> của đỉnh u.</a:t>
            </a:r>
          </a:p>
          <a:p>
            <a:pPr algn="just" eaLnBrk="1" hangingPunct="1"/>
            <a:r>
              <a:rPr lang="en-US" smtClean="0"/>
              <a:t>Hai cung có cùng gốc và ngọn gọi là cung </a:t>
            </a:r>
            <a:r>
              <a:rPr lang="en-US" i="1" smtClean="0"/>
              <a:t>song song.</a:t>
            </a:r>
          </a:p>
          <a:p>
            <a:pPr algn="just" eaLnBrk="1" hangingPunct="1"/>
            <a:r>
              <a:rPr lang="en-US" smtClean="0"/>
              <a:t>Cung có điểm gốc và ngọn trùng nhau gọi là </a:t>
            </a:r>
            <a:r>
              <a:rPr lang="en-US" i="1" smtClean="0"/>
              <a:t>khuyên</a:t>
            </a:r>
            <a:r>
              <a:rPr lang="en-US" smtClean="0"/>
              <a:t>.</a:t>
            </a:r>
          </a:p>
        </p:txBody>
      </p:sp>
      <p:sp>
        <p:nvSpPr>
          <p:cNvPr id="69635" name="Slide Number Placeholder 4"/>
          <p:cNvSpPr>
            <a:spLocks noGrp="1"/>
          </p:cNvSpPr>
          <p:nvPr>
            <p:ph type="sldNum" sz="quarter" idx="12"/>
          </p:nvPr>
        </p:nvSpPr>
        <p:spPr>
          <a:noFill/>
        </p:spPr>
        <p:txBody>
          <a:bodyPr/>
          <a:lstStyle/>
          <a:p>
            <a:fld id="{2EF56A79-942B-4014-A4EB-446CF49DB8A5}" type="slidenum">
              <a:rPr lang="en-US" smtClean="0"/>
              <a:pPr/>
              <a:t>19</a:t>
            </a:fld>
            <a:endParaRPr lang="en-US" smtClean="0"/>
          </a:p>
        </p:txBody>
      </p:sp>
      <p:sp>
        <p:nvSpPr>
          <p:cNvPr id="8"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
        <p:nvSpPr>
          <p:cNvPr id="9" name="TextBox 8"/>
          <p:cNvSpPr txBox="1">
            <a:spLocks noChangeArrowheads="1"/>
          </p:cNvSpPr>
          <p:nvPr/>
        </p:nvSpPr>
        <p:spPr bwMode="auto">
          <a:xfrm>
            <a:off x="0" y="1447800"/>
            <a:ext cx="2057400" cy="523875"/>
          </a:xfrm>
          <a:prstGeom prst="rect">
            <a:avLst/>
          </a:prstGeom>
          <a:noFill/>
          <a:ln w="9525">
            <a:noFill/>
            <a:miter lim="800000"/>
            <a:headEnd/>
            <a:tailEnd/>
          </a:ln>
        </p:spPr>
        <p:txBody>
          <a:bodyPr>
            <a:spAutoFit/>
          </a:bodyPr>
          <a:lstStyle/>
          <a:p>
            <a:r>
              <a:rPr lang="en-US" b="1" i="1"/>
              <a:t>Chú 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8"/>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amond(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8195">
                                            <p:txEl>
                                              <p:pRg st="0" end="0"/>
                                            </p:txEl>
                                          </p:spTgt>
                                        </p:tgtEl>
                                        <p:attrNameLst>
                                          <p:attrName>style.visibility</p:attrName>
                                        </p:attrNameLst>
                                      </p:cBhvr>
                                      <p:to>
                                        <p:strVal val="visible"/>
                                      </p:to>
                                    </p:set>
                                    <p:animEffect transition="in" filter="dissolve">
                                      <p:cBhvr>
                                        <p:cTn id="16" dur="500"/>
                                        <p:tgtEl>
                                          <p:spTgt spid="8195">
                                            <p:txEl>
                                              <p:pRg st="0" end="0"/>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195">
                                            <p:txEl>
                                              <p:pRg st="1" end="1"/>
                                            </p:txEl>
                                          </p:spTgt>
                                        </p:tgtEl>
                                        <p:attrNameLst>
                                          <p:attrName>style.visibility</p:attrName>
                                        </p:attrNameLst>
                                      </p:cBhvr>
                                      <p:to>
                                        <p:strVal val="visible"/>
                                      </p:to>
                                    </p:set>
                                    <p:animEffect transition="in" filter="dissolve">
                                      <p:cBhvr>
                                        <p:cTn id="19" dur="500"/>
                                        <p:tgtEl>
                                          <p:spTgt spid="8195">
                                            <p:txEl>
                                              <p:pRg st="1" end="1"/>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dissolve">
                                      <p:cBhvr>
                                        <p:cTn id="22" dur="500"/>
                                        <p:tgtEl>
                                          <p:spTgt spid="81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95">
                                            <p:txEl>
                                              <p:pRg st="3" end="3"/>
                                            </p:txEl>
                                          </p:spTgt>
                                        </p:tgtEl>
                                        <p:attrNameLst>
                                          <p:attrName>style.visibility</p:attrName>
                                        </p:attrNameLst>
                                      </p:cBhvr>
                                      <p:to>
                                        <p:strVal val="visible"/>
                                      </p:to>
                                    </p:set>
                                    <p:animEffect transition="in" filter="dissolve">
                                      <p:cBhvr>
                                        <p:cTn id="27" dur="500"/>
                                        <p:tgtEl>
                                          <p:spTgt spid="81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8195">
                                            <p:txEl>
                                              <p:pRg st="4" end="4"/>
                                            </p:txEl>
                                          </p:spTgt>
                                        </p:tgtEl>
                                        <p:attrNameLst>
                                          <p:attrName>style.visibility</p:attrName>
                                        </p:attrNameLst>
                                      </p:cBhvr>
                                      <p:to>
                                        <p:strVal val="visible"/>
                                      </p:to>
                                    </p:set>
                                    <p:animEffect transition="in" filter="dissolve">
                                      <p:cBhvr>
                                        <p:cTn id="3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Konigsberg_colour"/>
          <p:cNvPicPr>
            <a:picLocks noGrp="1" noChangeAspect="1" noChangeArrowheads="1"/>
          </p:cNvPicPr>
          <p:nvPr>
            <p:ph idx="1"/>
          </p:nvPr>
        </p:nvPicPr>
        <p:blipFill>
          <a:blip r:embed="rId2"/>
          <a:srcRect/>
          <a:stretch>
            <a:fillRect/>
          </a:stretch>
        </p:blipFill>
        <p:spPr>
          <a:xfrm>
            <a:off x="571500" y="1357313"/>
            <a:ext cx="7500938" cy="4525962"/>
          </a:xfrm>
        </p:spPr>
      </p:pic>
      <p:sp>
        <p:nvSpPr>
          <p:cNvPr id="52227" name="Slide Number Placeholder 6"/>
          <p:cNvSpPr>
            <a:spLocks noGrp="1"/>
          </p:cNvSpPr>
          <p:nvPr>
            <p:ph type="sldNum" sz="quarter" idx="12"/>
          </p:nvPr>
        </p:nvSpPr>
        <p:spPr>
          <a:noFill/>
        </p:spPr>
        <p:txBody>
          <a:bodyPr/>
          <a:lstStyle/>
          <a:p>
            <a:fld id="{09F9AFEF-0E1D-4165-8026-394BB29DE3F4}" type="slidenum">
              <a:rPr lang="en-US" smtClean="0">
                <a:cs typeface="Arial" charset="0"/>
              </a:rPr>
              <a:pPr/>
              <a:t>2</a:t>
            </a:fld>
            <a:endParaRPr lang="en-US" smtClean="0">
              <a:cs typeface="Arial" charset="0"/>
            </a:endParaRPr>
          </a:p>
        </p:txBody>
      </p:sp>
      <p:sp>
        <p:nvSpPr>
          <p:cNvPr id="52228" name="Title 7"/>
          <p:cNvSpPr>
            <a:spLocks noGrp="1"/>
          </p:cNvSpPr>
          <p:nvPr>
            <p:ph type="title"/>
          </p:nvPr>
        </p:nvSpPr>
        <p:spPr/>
        <p:txBody>
          <a:bodyPr/>
          <a:lstStyle/>
          <a:p>
            <a:r>
              <a:rPr lang="en-US" sz="3600" smtClean="0">
                <a:solidFill>
                  <a:srgbClr val="FFFF99"/>
                </a:solidFill>
              </a:rPr>
              <a:t>Những khái niệm và tính chất cơ bản</a:t>
            </a:r>
            <a:endParaRPr lang="en-US" sz="3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8452C029-E231-4537-84E1-A6A2676F0DB3}" type="slidenum">
              <a:rPr lang="en-US"/>
              <a:pPr>
                <a:defRPr/>
              </a:pPr>
              <a:t>20</a:t>
            </a:fld>
            <a:endParaRPr lang="en-US"/>
          </a:p>
        </p:txBody>
      </p:sp>
      <p:pic>
        <p:nvPicPr>
          <p:cNvPr id="6" name="Picture 5" descr="a1.jpg"/>
          <p:cNvPicPr>
            <a:picLocks noChangeAspect="1"/>
          </p:cNvPicPr>
          <p:nvPr/>
        </p:nvPicPr>
        <p:blipFill>
          <a:blip r:embed="rId2"/>
          <a:srcRect/>
          <a:stretch>
            <a:fillRect/>
          </a:stretch>
        </p:blipFill>
        <p:spPr bwMode="auto">
          <a:xfrm>
            <a:off x="2438400" y="1524000"/>
            <a:ext cx="4410075" cy="3733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81000" y="152400"/>
            <a:ext cx="8534400" cy="1066800"/>
          </a:xfrm>
        </p:spPr>
        <p:txBody>
          <a:bodyPr/>
          <a:lstStyle/>
          <a:p>
            <a:pPr eaLnBrk="1" fontAlgn="auto" hangingPunct="1">
              <a:spcAft>
                <a:spcPts val="0"/>
              </a:spcAft>
              <a:defRPr/>
            </a:pPr>
            <a:r>
              <a:rPr lang="en-US">
                <a:latin typeface="Times New Roman" pitchFamily="18" charset="0"/>
              </a:rPr>
              <a:t>Những khái </a:t>
            </a:r>
            <a:r>
              <a:rPr lang="en-US" smtClean="0">
                <a:latin typeface="Times New Roman" pitchFamily="18" charset="0"/>
              </a:rPr>
              <a:t>niệm và </a:t>
            </a:r>
            <a:r>
              <a:rPr lang="en-US">
                <a:latin typeface="Times New Roman" pitchFamily="18" charset="0"/>
              </a:rPr>
              <a:t>tính </a:t>
            </a:r>
            <a:r>
              <a:rPr lang="en-US" smtClean="0">
                <a:latin typeface="Times New Roman" pitchFamily="18" charset="0"/>
              </a:rPr>
              <a:t>chất cơ </a:t>
            </a:r>
            <a:r>
              <a:rPr lang="en-US">
                <a:latin typeface="Times New Roman" pitchFamily="18" charset="0"/>
              </a:rPr>
              <a:t>bản</a:t>
            </a:r>
          </a:p>
        </p:txBody>
      </p:sp>
      <p:sp>
        <p:nvSpPr>
          <p:cNvPr id="10243" name="Rectangle 3"/>
          <p:cNvSpPr>
            <a:spLocks noGrp="1" noChangeArrowheads="1"/>
          </p:cNvSpPr>
          <p:nvPr>
            <p:ph idx="1"/>
          </p:nvPr>
        </p:nvSpPr>
        <p:spPr>
          <a:xfrm>
            <a:off x="228600" y="1905000"/>
            <a:ext cx="8763000" cy="1295400"/>
          </a:xfrm>
        </p:spPr>
        <p:txBody>
          <a:bodyPr/>
          <a:lstStyle/>
          <a:p>
            <a:pPr algn="just" eaLnBrk="1" hangingPunct="1">
              <a:buFont typeface="Wingdings 2" pitchFamily="18" charset="2"/>
              <a:buNone/>
            </a:pPr>
            <a:r>
              <a:rPr lang="en-US" sz="4000" b="1" smtClean="0"/>
              <a:t>Định nghĩa 6:</a:t>
            </a:r>
            <a:r>
              <a:rPr lang="en-US" smtClean="0"/>
              <a:t> Đa đồ thị có hướng không chứa các cạnh song song gọi là </a:t>
            </a:r>
            <a:r>
              <a:rPr lang="en-US" i="1" smtClean="0"/>
              <a:t>đồ thị có hướng</a:t>
            </a:r>
          </a:p>
        </p:txBody>
      </p:sp>
      <p:sp>
        <p:nvSpPr>
          <p:cNvPr id="5" name="Slide Number Placeholder 4"/>
          <p:cNvSpPr>
            <a:spLocks noGrp="1"/>
          </p:cNvSpPr>
          <p:nvPr>
            <p:ph type="sldNum" sz="quarter" idx="12"/>
          </p:nvPr>
        </p:nvSpPr>
        <p:spPr/>
        <p:txBody>
          <a:bodyPr/>
          <a:lstStyle/>
          <a:p>
            <a:pPr>
              <a:defRPr/>
            </a:pPr>
            <a:fld id="{025926DE-72D7-4DB6-A3D1-287144DE42CF}" type="slidenum">
              <a:rPr lang="en-US"/>
              <a:pPr>
                <a:defRPr/>
              </a:pPr>
              <a:t>21</a:t>
            </a:fld>
            <a:endParaRPr lang="en-US"/>
          </a:p>
        </p:txBody>
      </p:sp>
      <p:pic>
        <p:nvPicPr>
          <p:cNvPr id="8" name="Picture 3"/>
          <p:cNvPicPr>
            <a:picLocks noChangeAspect="1" noChangeArrowheads="1"/>
          </p:cNvPicPr>
          <p:nvPr/>
        </p:nvPicPr>
        <p:blipFill>
          <a:blip r:embed="rId2"/>
          <a:srcRect/>
          <a:stretch>
            <a:fillRect/>
          </a:stretch>
        </p:blipFill>
        <p:spPr bwMode="auto">
          <a:xfrm>
            <a:off x="2209800" y="3124200"/>
            <a:ext cx="4446588" cy="3505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10243">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2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p:cNvSpPr>
            <a:spLocks noGrp="1"/>
          </p:cNvSpPr>
          <p:nvPr>
            <p:ph type="sldNum" sz="quarter" idx="11"/>
          </p:nvPr>
        </p:nvSpPr>
        <p:spPr>
          <a:noFill/>
        </p:spPr>
        <p:txBody>
          <a:bodyPr/>
          <a:lstStyle/>
          <a:p>
            <a:fld id="{073CB4AD-CA71-424E-BA47-21F3E44E441B}" type="slidenum">
              <a:rPr lang="en-US" smtClean="0">
                <a:latin typeface="Arial" charset="0"/>
              </a:rPr>
              <a:pPr/>
              <a:t>22</a:t>
            </a:fld>
            <a:endParaRPr lang="en-US" smtClean="0">
              <a:latin typeface="Arial" charset="0"/>
            </a:endParaRPr>
          </a:p>
        </p:txBody>
      </p:sp>
      <p:sp>
        <p:nvSpPr>
          <p:cNvPr id="168962" name="Rectangle 2"/>
          <p:cNvSpPr>
            <a:spLocks noGrp="1" noChangeArrowheads="1"/>
          </p:cNvSpPr>
          <p:nvPr>
            <p:ph type="body" idx="1"/>
          </p:nvPr>
        </p:nvSpPr>
        <p:spPr>
          <a:xfrm>
            <a:off x="914400" y="1371600"/>
            <a:ext cx="7905750" cy="1066800"/>
          </a:xfrm>
        </p:spPr>
        <p:txBody>
          <a:bodyPr lIns="92075" tIns="46038" rIns="92075" bIns="46038"/>
          <a:lstStyle/>
          <a:p>
            <a:pPr eaLnBrk="1" hangingPunct="1">
              <a:defRPr/>
            </a:pPr>
            <a:r>
              <a:rPr lang="en-US" sz="2800" smtClean="0"/>
              <a:t>In a </a:t>
            </a:r>
            <a:r>
              <a:rPr lang="en-US" sz="2800" b="1" i="1" smtClean="0">
                <a:solidFill>
                  <a:schemeClr val="hlink"/>
                </a:solidFill>
              </a:rPr>
              <a:t>directed graph</a:t>
            </a:r>
            <a:r>
              <a:rPr lang="en-US" sz="2800" smtClean="0"/>
              <a:t> </a:t>
            </a:r>
            <a:r>
              <a:rPr lang="en-US" sz="2800" i="1" smtClean="0"/>
              <a:t>G = </a:t>
            </a:r>
            <a:r>
              <a:rPr lang="en-US" sz="2800" smtClean="0"/>
              <a:t>(</a:t>
            </a:r>
            <a:r>
              <a:rPr lang="en-US" sz="2800" i="1" smtClean="0"/>
              <a:t>V, E </a:t>
            </a:r>
            <a:r>
              <a:rPr lang="en-US" sz="2800" smtClean="0"/>
              <a:t>) the edges are ordered pairs of (not necessarily distinct) vertices.  </a:t>
            </a:r>
          </a:p>
        </p:txBody>
      </p:sp>
      <p:sp>
        <p:nvSpPr>
          <p:cNvPr id="168963" name="Rectangle 3"/>
          <p:cNvSpPr>
            <a:spLocks noGrp="1" noRot="1" noChangeArrowheads="1"/>
          </p:cNvSpPr>
          <p:nvPr>
            <p:ph type="title"/>
          </p:nvPr>
        </p:nvSpPr>
        <p:spPr>
          <a:xfrm>
            <a:off x="685800" y="381000"/>
            <a:ext cx="8001000" cy="800100"/>
          </a:xfrm>
        </p:spPr>
        <p:txBody>
          <a:bodyPr lIns="92075" tIns="46038" rIns="92075" bIns="46038" anchor="b"/>
          <a:lstStyle/>
          <a:p>
            <a:pPr eaLnBrk="1" hangingPunct="1">
              <a:defRPr/>
            </a:pPr>
            <a:r>
              <a:rPr lang="en-US" smtClean="0"/>
              <a:t>A Directed Graph</a:t>
            </a:r>
          </a:p>
        </p:txBody>
      </p:sp>
      <p:grpSp>
        <p:nvGrpSpPr>
          <p:cNvPr id="2" name="Group 4"/>
          <p:cNvGrpSpPr>
            <a:grpSpLocks/>
          </p:cNvGrpSpPr>
          <p:nvPr/>
        </p:nvGrpSpPr>
        <p:grpSpPr bwMode="auto">
          <a:xfrm>
            <a:off x="3048000" y="3657600"/>
            <a:ext cx="2281238" cy="241300"/>
            <a:chOff x="1790" y="2431"/>
            <a:chExt cx="1514" cy="160"/>
          </a:xfrm>
        </p:grpSpPr>
        <p:sp>
          <p:nvSpPr>
            <p:cNvPr id="72750" name="Freeform 5"/>
            <p:cNvSpPr>
              <a:spLocks/>
            </p:cNvSpPr>
            <p:nvPr/>
          </p:nvSpPr>
          <p:spPr bwMode="auto">
            <a:xfrm rot="20872906" flipV="1">
              <a:off x="2508" y="2431"/>
              <a:ext cx="796" cy="35"/>
            </a:xfrm>
            <a:custGeom>
              <a:avLst/>
              <a:gdLst>
                <a:gd name="T0" fmla="*/ 13048795 w 576"/>
                <a:gd name="T1" fmla="*/ 0 h 336"/>
                <a:gd name="T2" fmla="*/ 4343252 w 576"/>
                <a:gd name="T3" fmla="*/ 0 h 336"/>
                <a:gd name="T4" fmla="*/ 0 w 576"/>
                <a:gd name="T5" fmla="*/ 0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a:solidFill>
                <a:srgbClr val="CC0000"/>
              </a:solidFill>
              <a:round/>
              <a:headEnd/>
              <a:tailEnd/>
            </a:ln>
          </p:spPr>
          <p:txBody>
            <a:bodyPr wrap="none" anchor="ctr"/>
            <a:lstStyle/>
            <a:p>
              <a:endParaRPr lang="en-US"/>
            </a:p>
          </p:txBody>
        </p:sp>
        <p:sp>
          <p:nvSpPr>
            <p:cNvPr id="72751" name="Freeform 6"/>
            <p:cNvSpPr>
              <a:spLocks/>
            </p:cNvSpPr>
            <p:nvPr/>
          </p:nvSpPr>
          <p:spPr bwMode="auto">
            <a:xfrm rot="20872906" flipV="1">
              <a:off x="1790" y="2579"/>
              <a:ext cx="730" cy="12"/>
            </a:xfrm>
            <a:custGeom>
              <a:avLst/>
              <a:gdLst>
                <a:gd name="T0" fmla="*/ 12130941 w 528"/>
                <a:gd name="T1" fmla="*/ 0 h 112"/>
                <a:gd name="T2" fmla="*/ 4403434 w 528"/>
                <a:gd name="T3" fmla="*/ 0 h 112"/>
                <a:gd name="T4" fmla="*/ 0 w 528"/>
                <a:gd name="T5" fmla="*/ 0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a:solidFill>
                <a:srgbClr val="CC0000"/>
              </a:solidFill>
              <a:round/>
              <a:headEnd type="triangle" w="med" len="med"/>
              <a:tailEnd type="none" w="sm" len="sm"/>
            </a:ln>
          </p:spPr>
          <p:txBody>
            <a:bodyPr wrap="none" anchor="ctr"/>
            <a:lstStyle/>
            <a:p>
              <a:endParaRPr lang="en-US"/>
            </a:p>
          </p:txBody>
        </p:sp>
      </p:grpSp>
      <p:grpSp>
        <p:nvGrpSpPr>
          <p:cNvPr id="3" name="Group 7"/>
          <p:cNvGrpSpPr>
            <a:grpSpLocks/>
          </p:cNvGrpSpPr>
          <p:nvPr/>
        </p:nvGrpSpPr>
        <p:grpSpPr bwMode="auto">
          <a:xfrm>
            <a:off x="258763" y="2438400"/>
            <a:ext cx="8656637" cy="2959100"/>
            <a:chOff x="163" y="1536"/>
            <a:chExt cx="5453" cy="1864"/>
          </a:xfrm>
        </p:grpSpPr>
        <p:sp>
          <p:nvSpPr>
            <p:cNvPr id="72712" name="Text Box 8"/>
            <p:cNvSpPr txBox="1">
              <a:spLocks noChangeArrowheads="1"/>
            </p:cNvSpPr>
            <p:nvPr/>
          </p:nvSpPr>
          <p:spPr bwMode="auto">
            <a:xfrm>
              <a:off x="163" y="2046"/>
              <a:ext cx="1210" cy="250"/>
            </a:xfrm>
            <a:prstGeom prst="rect">
              <a:avLst/>
            </a:prstGeom>
            <a:noFill/>
            <a:ln w="12700">
              <a:noFill/>
              <a:miter lim="800000"/>
              <a:headEnd type="none" w="sm" len="sm"/>
              <a:tailEnd type="none" w="sm" len="sm"/>
            </a:ln>
          </p:spPr>
          <p:txBody>
            <a:bodyPr wrap="none">
              <a:spAutoFit/>
            </a:bodyPr>
            <a:lstStyle/>
            <a:p>
              <a:pPr eaLnBrk="0" hangingPunct="0"/>
              <a:r>
                <a:rPr lang="en-US" sz="2000" b="1"/>
                <a:t>San Francisco</a:t>
              </a:r>
              <a:endParaRPr lang="en-US" sz="2400" b="1"/>
            </a:p>
          </p:txBody>
        </p:sp>
        <p:grpSp>
          <p:nvGrpSpPr>
            <p:cNvPr id="72713" name="Group 9"/>
            <p:cNvGrpSpPr>
              <a:grpSpLocks/>
            </p:cNvGrpSpPr>
            <p:nvPr/>
          </p:nvGrpSpPr>
          <p:grpSpPr bwMode="auto">
            <a:xfrm>
              <a:off x="259" y="1536"/>
              <a:ext cx="5357" cy="1864"/>
              <a:chOff x="259" y="1536"/>
              <a:chExt cx="5357" cy="1864"/>
            </a:xfrm>
          </p:grpSpPr>
          <p:sp>
            <p:nvSpPr>
              <p:cNvPr id="72714" name="Oval 10"/>
              <p:cNvSpPr>
                <a:spLocks noChangeArrowheads="1"/>
              </p:cNvSpPr>
              <p:nvPr/>
            </p:nvSpPr>
            <p:spPr bwMode="auto">
              <a:xfrm rot="-1545137">
                <a:off x="459" y="2334"/>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72715" name="Oval 11"/>
              <p:cNvSpPr>
                <a:spLocks noChangeArrowheads="1"/>
              </p:cNvSpPr>
              <p:nvPr/>
            </p:nvSpPr>
            <p:spPr bwMode="auto">
              <a:xfrm rot="-1545137">
                <a:off x="730" y="2897"/>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72716" name="Oval 12"/>
              <p:cNvSpPr>
                <a:spLocks noChangeArrowheads="1"/>
              </p:cNvSpPr>
              <p:nvPr/>
            </p:nvSpPr>
            <p:spPr bwMode="auto">
              <a:xfrm rot="3320065">
                <a:off x="3803" y="1838"/>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72717" name="Oval 13"/>
              <p:cNvSpPr>
                <a:spLocks noChangeArrowheads="1"/>
              </p:cNvSpPr>
              <p:nvPr/>
            </p:nvSpPr>
            <p:spPr bwMode="auto">
              <a:xfrm>
                <a:off x="4435" y="249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72718" name="Oval 14"/>
              <p:cNvSpPr>
                <a:spLocks noChangeArrowheads="1"/>
              </p:cNvSpPr>
              <p:nvPr/>
            </p:nvSpPr>
            <p:spPr bwMode="auto">
              <a:xfrm rot="2112640">
                <a:off x="4819" y="2064"/>
                <a:ext cx="144" cy="16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72719" name="Text Box 15"/>
              <p:cNvSpPr txBox="1">
                <a:spLocks noChangeArrowheads="1"/>
              </p:cNvSpPr>
              <p:nvPr/>
            </p:nvSpPr>
            <p:spPr bwMode="auto">
              <a:xfrm>
                <a:off x="1891" y="2718"/>
                <a:ext cx="659" cy="250"/>
              </a:xfrm>
              <a:prstGeom prst="rect">
                <a:avLst/>
              </a:prstGeom>
              <a:noFill/>
              <a:ln w="12700">
                <a:noFill/>
                <a:miter lim="800000"/>
                <a:headEnd type="none" w="sm" len="sm"/>
                <a:tailEnd type="none" w="sm" len="sm"/>
              </a:ln>
            </p:spPr>
            <p:txBody>
              <a:bodyPr wrap="none">
                <a:spAutoFit/>
              </a:bodyPr>
              <a:lstStyle/>
              <a:p>
                <a:pPr eaLnBrk="0" hangingPunct="0"/>
                <a:r>
                  <a:rPr lang="en-US" sz="2000" b="1"/>
                  <a:t>Denver</a:t>
                </a:r>
              </a:p>
            </p:txBody>
          </p:sp>
          <p:sp>
            <p:nvSpPr>
              <p:cNvPr id="72720" name="Text Box 16"/>
              <p:cNvSpPr txBox="1">
                <a:spLocks noChangeArrowheads="1"/>
              </p:cNvSpPr>
              <p:nvPr/>
            </p:nvSpPr>
            <p:spPr bwMode="auto">
              <a:xfrm>
                <a:off x="259" y="3150"/>
                <a:ext cx="1068" cy="250"/>
              </a:xfrm>
              <a:prstGeom prst="rect">
                <a:avLst/>
              </a:prstGeom>
              <a:noFill/>
              <a:ln w="12700">
                <a:noFill/>
                <a:miter lim="800000"/>
                <a:headEnd type="none" w="sm" len="sm"/>
                <a:tailEnd type="none" w="sm" len="sm"/>
              </a:ln>
            </p:spPr>
            <p:txBody>
              <a:bodyPr wrap="none">
                <a:spAutoFit/>
              </a:bodyPr>
              <a:lstStyle/>
              <a:p>
                <a:pPr eaLnBrk="0" hangingPunct="0"/>
                <a:r>
                  <a:rPr lang="en-US" sz="2000" b="1"/>
                  <a:t>Los Angeles</a:t>
                </a:r>
                <a:endParaRPr lang="en-US" sz="2400" b="1"/>
              </a:p>
            </p:txBody>
          </p:sp>
          <p:sp>
            <p:nvSpPr>
              <p:cNvPr id="72721" name="Text Box 17"/>
              <p:cNvSpPr txBox="1">
                <a:spLocks noChangeArrowheads="1"/>
              </p:cNvSpPr>
              <p:nvPr/>
            </p:nvSpPr>
            <p:spPr bwMode="auto">
              <a:xfrm>
                <a:off x="4771" y="1728"/>
                <a:ext cx="845" cy="250"/>
              </a:xfrm>
              <a:prstGeom prst="rect">
                <a:avLst/>
              </a:prstGeom>
              <a:noFill/>
              <a:ln w="12700">
                <a:noFill/>
                <a:miter lim="800000"/>
                <a:headEnd type="none" w="sm" len="sm"/>
                <a:tailEnd type="none" w="sm" len="sm"/>
              </a:ln>
            </p:spPr>
            <p:txBody>
              <a:bodyPr wrap="none">
                <a:spAutoFit/>
              </a:bodyPr>
              <a:lstStyle/>
              <a:p>
                <a:pPr eaLnBrk="0" hangingPunct="0"/>
                <a:r>
                  <a:rPr lang="en-US" sz="2000" b="1"/>
                  <a:t>New York</a:t>
                </a:r>
              </a:p>
            </p:txBody>
          </p:sp>
          <p:sp>
            <p:nvSpPr>
              <p:cNvPr id="72722" name="Text Box 18"/>
              <p:cNvSpPr txBox="1">
                <a:spLocks noChangeArrowheads="1"/>
              </p:cNvSpPr>
              <p:nvPr/>
            </p:nvSpPr>
            <p:spPr bwMode="auto">
              <a:xfrm>
                <a:off x="2592" y="1920"/>
                <a:ext cx="748" cy="250"/>
              </a:xfrm>
              <a:prstGeom prst="rect">
                <a:avLst/>
              </a:prstGeom>
              <a:noFill/>
              <a:ln w="12700">
                <a:noFill/>
                <a:miter lim="800000"/>
                <a:headEnd type="none" w="sm" len="sm"/>
                <a:tailEnd type="none" w="sm" len="sm"/>
              </a:ln>
            </p:spPr>
            <p:txBody>
              <a:bodyPr wrap="none">
                <a:spAutoFit/>
              </a:bodyPr>
              <a:lstStyle/>
              <a:p>
                <a:pPr eaLnBrk="0" hangingPunct="0"/>
                <a:r>
                  <a:rPr lang="en-US" sz="2000" b="1"/>
                  <a:t>Chicago</a:t>
                </a:r>
              </a:p>
            </p:txBody>
          </p:sp>
          <p:sp>
            <p:nvSpPr>
              <p:cNvPr id="72723" name="Text Box 19"/>
              <p:cNvSpPr txBox="1">
                <a:spLocks noChangeArrowheads="1"/>
              </p:cNvSpPr>
              <p:nvPr/>
            </p:nvSpPr>
            <p:spPr bwMode="auto">
              <a:xfrm>
                <a:off x="4051" y="2726"/>
                <a:ext cx="1032" cy="250"/>
              </a:xfrm>
              <a:prstGeom prst="rect">
                <a:avLst/>
              </a:prstGeom>
              <a:noFill/>
              <a:ln w="12700">
                <a:noFill/>
                <a:miter lim="800000"/>
                <a:headEnd type="none" w="sm" len="sm"/>
                <a:tailEnd type="none" w="sm" len="sm"/>
              </a:ln>
            </p:spPr>
            <p:txBody>
              <a:bodyPr wrap="none">
                <a:spAutoFit/>
              </a:bodyPr>
              <a:lstStyle/>
              <a:p>
                <a:pPr eaLnBrk="0" hangingPunct="0"/>
                <a:r>
                  <a:rPr lang="en-US" sz="2000" b="1"/>
                  <a:t>Washington</a:t>
                </a:r>
              </a:p>
            </p:txBody>
          </p:sp>
          <p:sp>
            <p:nvSpPr>
              <p:cNvPr id="72724" name="Text Box 20"/>
              <p:cNvSpPr txBox="1">
                <a:spLocks noChangeArrowheads="1"/>
              </p:cNvSpPr>
              <p:nvPr/>
            </p:nvSpPr>
            <p:spPr bwMode="auto">
              <a:xfrm>
                <a:off x="3619" y="1536"/>
                <a:ext cx="631" cy="250"/>
              </a:xfrm>
              <a:prstGeom prst="rect">
                <a:avLst/>
              </a:prstGeom>
              <a:noFill/>
              <a:ln w="12700">
                <a:noFill/>
                <a:miter lim="800000"/>
                <a:headEnd type="none" w="sm" len="sm"/>
                <a:tailEnd type="none" w="sm" len="sm"/>
              </a:ln>
            </p:spPr>
            <p:txBody>
              <a:bodyPr wrap="none">
                <a:spAutoFit/>
              </a:bodyPr>
              <a:lstStyle/>
              <a:p>
                <a:pPr eaLnBrk="0" hangingPunct="0"/>
                <a:r>
                  <a:rPr lang="en-US" sz="2000" b="1"/>
                  <a:t>Detroit</a:t>
                </a:r>
              </a:p>
            </p:txBody>
          </p:sp>
          <p:grpSp>
            <p:nvGrpSpPr>
              <p:cNvPr id="72725" name="Group 21"/>
              <p:cNvGrpSpPr>
                <a:grpSpLocks/>
              </p:cNvGrpSpPr>
              <p:nvPr/>
            </p:nvGrpSpPr>
            <p:grpSpPr bwMode="auto">
              <a:xfrm>
                <a:off x="595" y="2400"/>
                <a:ext cx="1248" cy="184"/>
                <a:chOff x="576" y="2744"/>
                <a:chExt cx="1248" cy="184"/>
              </a:xfrm>
            </p:grpSpPr>
            <p:sp>
              <p:nvSpPr>
                <p:cNvPr id="72748" name="Line 22"/>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2749" name="Line 23"/>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2726" name="Group 24"/>
              <p:cNvGrpSpPr>
                <a:grpSpLocks/>
              </p:cNvGrpSpPr>
              <p:nvPr/>
            </p:nvGrpSpPr>
            <p:grpSpPr bwMode="auto">
              <a:xfrm flipV="1">
                <a:off x="4531" y="2152"/>
                <a:ext cx="384" cy="384"/>
                <a:chOff x="672" y="2840"/>
                <a:chExt cx="1248" cy="184"/>
              </a:xfrm>
            </p:grpSpPr>
            <p:sp>
              <p:nvSpPr>
                <p:cNvPr id="72746" name="Line 25"/>
                <p:cNvSpPr>
                  <a:spLocks noChangeShapeType="1"/>
                </p:cNvSpPr>
                <p:nvPr/>
              </p:nvSpPr>
              <p:spPr bwMode="auto">
                <a:xfrm>
                  <a:off x="672" y="2840"/>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2747" name="Line 26"/>
                <p:cNvSpPr>
                  <a:spLocks noChangeShapeType="1"/>
                </p:cNvSpPr>
                <p:nvPr/>
              </p:nvSpPr>
              <p:spPr bwMode="auto">
                <a:xfrm>
                  <a:off x="1296" y="2928"/>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2727" name="Group 27"/>
              <p:cNvGrpSpPr>
                <a:grpSpLocks/>
              </p:cNvGrpSpPr>
              <p:nvPr/>
            </p:nvGrpSpPr>
            <p:grpSpPr bwMode="auto">
              <a:xfrm flipV="1">
                <a:off x="3379" y="2104"/>
                <a:ext cx="1488" cy="144"/>
                <a:chOff x="576" y="2744"/>
                <a:chExt cx="1248" cy="184"/>
              </a:xfrm>
            </p:grpSpPr>
            <p:sp>
              <p:nvSpPr>
                <p:cNvPr id="72744" name="Line 28"/>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2745" name="Line 29"/>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2728" name="Group 30"/>
              <p:cNvGrpSpPr>
                <a:grpSpLocks/>
              </p:cNvGrpSpPr>
              <p:nvPr/>
            </p:nvGrpSpPr>
            <p:grpSpPr bwMode="auto">
              <a:xfrm flipV="1">
                <a:off x="835" y="2592"/>
                <a:ext cx="1037" cy="376"/>
                <a:chOff x="576" y="2744"/>
                <a:chExt cx="1248" cy="184"/>
              </a:xfrm>
            </p:grpSpPr>
            <p:sp>
              <p:nvSpPr>
                <p:cNvPr id="72742" name="Line 31"/>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2743" name="Line 32"/>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72729" name="Line 33"/>
              <p:cNvSpPr>
                <a:spLocks noChangeShapeType="1"/>
              </p:cNvSpPr>
              <p:nvPr/>
            </p:nvSpPr>
            <p:spPr bwMode="auto">
              <a:xfrm>
                <a:off x="499" y="2392"/>
                <a:ext cx="144" cy="2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2730" name="Line 34"/>
              <p:cNvSpPr>
                <a:spLocks noChangeShapeType="1"/>
              </p:cNvSpPr>
              <p:nvPr/>
            </p:nvSpPr>
            <p:spPr bwMode="auto">
              <a:xfrm>
                <a:off x="595" y="2584"/>
                <a:ext cx="192" cy="38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72731" name="Line 35"/>
              <p:cNvSpPr>
                <a:spLocks noChangeShapeType="1"/>
              </p:cNvSpPr>
              <p:nvPr/>
            </p:nvSpPr>
            <p:spPr bwMode="auto">
              <a:xfrm flipV="1">
                <a:off x="3379" y="2087"/>
                <a:ext cx="284" cy="161"/>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2732" name="Line 36"/>
              <p:cNvSpPr>
                <a:spLocks noChangeShapeType="1"/>
              </p:cNvSpPr>
              <p:nvPr/>
            </p:nvSpPr>
            <p:spPr bwMode="auto">
              <a:xfrm flipV="1">
                <a:off x="3643" y="1912"/>
                <a:ext cx="264" cy="175"/>
              </a:xfrm>
              <a:prstGeom prst="line">
                <a:avLst/>
              </a:prstGeom>
              <a:noFill/>
              <a:ln w="28575">
                <a:solidFill>
                  <a:schemeClr val="tx1"/>
                </a:solidFill>
                <a:round/>
                <a:headEnd type="none" w="sm" len="sm"/>
                <a:tailEnd type="none" w="sm" len="sm"/>
              </a:ln>
            </p:spPr>
            <p:txBody>
              <a:bodyPr wrap="none" anchor="ctr"/>
              <a:lstStyle/>
              <a:p>
                <a:endParaRPr lang="en-US"/>
              </a:p>
            </p:txBody>
          </p:sp>
          <p:grpSp>
            <p:nvGrpSpPr>
              <p:cNvPr id="72733" name="Group 37"/>
              <p:cNvGrpSpPr>
                <a:grpSpLocks/>
              </p:cNvGrpSpPr>
              <p:nvPr/>
            </p:nvGrpSpPr>
            <p:grpSpPr bwMode="auto">
              <a:xfrm>
                <a:off x="3859" y="1872"/>
                <a:ext cx="1056" cy="232"/>
                <a:chOff x="576" y="2744"/>
                <a:chExt cx="1248" cy="184"/>
              </a:xfrm>
            </p:grpSpPr>
            <p:sp>
              <p:nvSpPr>
                <p:cNvPr id="72740" name="Line 38"/>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2741" name="Line 39"/>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72734" name="Freeform 40"/>
              <p:cNvSpPr>
                <a:spLocks/>
              </p:cNvSpPr>
              <p:nvPr/>
            </p:nvSpPr>
            <p:spPr bwMode="auto">
              <a:xfrm rot="3231724">
                <a:off x="3871" y="2310"/>
                <a:ext cx="476" cy="504"/>
              </a:xfrm>
              <a:custGeom>
                <a:avLst/>
                <a:gdLst>
                  <a:gd name="T0" fmla="*/ 2 w 576"/>
                  <a:gd name="T1" fmla="*/ 0 h 336"/>
                  <a:gd name="T2" fmla="*/ 2 w 576"/>
                  <a:gd name="T3" fmla="*/ 69042335 h 336"/>
                  <a:gd name="T4" fmla="*/ 0 w 576"/>
                  <a:gd name="T5" fmla="*/ 96624469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a:solidFill>
                  <a:schemeClr val="tx1"/>
                </a:solidFill>
                <a:round/>
                <a:headEnd type="none" w="sm" len="sm"/>
                <a:tailEnd/>
              </a:ln>
            </p:spPr>
            <p:txBody>
              <a:bodyPr wrap="none" anchor="ctr"/>
              <a:lstStyle/>
              <a:p>
                <a:endParaRPr lang="en-US"/>
              </a:p>
            </p:txBody>
          </p:sp>
          <p:sp>
            <p:nvSpPr>
              <p:cNvPr id="72735" name="Freeform 41"/>
              <p:cNvSpPr>
                <a:spLocks/>
              </p:cNvSpPr>
              <p:nvPr/>
            </p:nvSpPr>
            <p:spPr bwMode="auto">
              <a:xfrm rot="3231724">
                <a:off x="3351" y="2308"/>
                <a:ext cx="436" cy="168"/>
              </a:xfrm>
              <a:custGeom>
                <a:avLst/>
                <a:gdLst>
                  <a:gd name="T0" fmla="*/ 2 w 528"/>
                  <a:gd name="T1" fmla="*/ 0 h 112"/>
                  <a:gd name="T2" fmla="*/ 2 w 528"/>
                  <a:gd name="T3" fmla="*/ 27630556 h 112"/>
                  <a:gd name="T4" fmla="*/ 0 w 528"/>
                  <a:gd name="T5" fmla="*/ 2763055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a:solidFill>
                  <a:schemeClr val="tx1"/>
                </a:solidFill>
                <a:round/>
                <a:headEnd type="triangle" w="med" len="med"/>
                <a:tailEnd/>
              </a:ln>
            </p:spPr>
            <p:txBody>
              <a:bodyPr wrap="none" anchor="ctr"/>
              <a:lstStyle/>
              <a:p>
                <a:endParaRPr lang="en-US"/>
              </a:p>
            </p:txBody>
          </p:sp>
          <p:sp>
            <p:nvSpPr>
              <p:cNvPr id="72736" name="Oval 42"/>
              <p:cNvSpPr>
                <a:spLocks noChangeArrowheads="1"/>
              </p:cNvSpPr>
              <p:nvPr/>
            </p:nvSpPr>
            <p:spPr bwMode="auto">
              <a:xfrm>
                <a:off x="1728" y="2246"/>
                <a:ext cx="288" cy="288"/>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72737" name="Line 43"/>
              <p:cNvSpPr>
                <a:spLocks noChangeShapeType="1"/>
              </p:cNvSpPr>
              <p:nvPr/>
            </p:nvSpPr>
            <p:spPr bwMode="auto">
              <a:xfrm rot="5400000" flipH="1" flipV="1">
                <a:off x="1896" y="2184"/>
                <a:ext cx="0" cy="144"/>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2738" name="Oval 44"/>
              <p:cNvSpPr>
                <a:spLocks noChangeArrowheads="1"/>
              </p:cNvSpPr>
              <p:nvPr/>
            </p:nvSpPr>
            <p:spPr bwMode="auto">
              <a:xfrm>
                <a:off x="1824" y="249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72739" name="Oval 45"/>
              <p:cNvSpPr>
                <a:spLocks noChangeArrowheads="1"/>
              </p:cNvSpPr>
              <p:nvPr/>
            </p:nvSpPr>
            <p:spPr bwMode="auto">
              <a:xfrm rot="3320065">
                <a:off x="3264" y="2193"/>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grpSp>
      </p:grpSp>
      <p:sp>
        <p:nvSpPr>
          <p:cNvPr id="169006" name="Rectangle 46"/>
          <p:cNvSpPr>
            <a:spLocks noChangeArrowheads="1"/>
          </p:cNvSpPr>
          <p:nvPr/>
        </p:nvSpPr>
        <p:spPr bwMode="auto">
          <a:xfrm>
            <a:off x="685800" y="5638800"/>
            <a:ext cx="7772400" cy="946150"/>
          </a:xfrm>
          <a:prstGeom prst="rect">
            <a:avLst/>
          </a:prstGeom>
          <a:noFill/>
          <a:ln w="9525">
            <a:noFill/>
            <a:miter lim="800000"/>
            <a:headEnd/>
            <a:tailEnd/>
          </a:ln>
        </p:spPr>
        <p:txBody>
          <a:bodyPr>
            <a:spAutoFit/>
          </a:bodyPr>
          <a:lstStyle/>
          <a:p>
            <a:r>
              <a:rPr lang="en-US" b="1">
                <a:solidFill>
                  <a:schemeClr val="hlink"/>
                </a:solidFill>
                <a:latin typeface="Times New Roman" pitchFamily="18" charset="0"/>
              </a:rPr>
              <a:t>Some telephone lines in the network may operate in only one direction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69006"/>
                                        </p:tgtEl>
                                        <p:attrNameLst>
                                          <p:attrName>style.visibility</p:attrName>
                                        </p:attrNameLst>
                                      </p:cBhvr>
                                      <p:to>
                                        <p:strVal val="visible"/>
                                      </p:to>
                                    </p:set>
                                    <p:anim calcmode="lin" valueType="num">
                                      <p:cBhvr additive="base">
                                        <p:cTn id="12" dur="500" fill="hold"/>
                                        <p:tgtEl>
                                          <p:spTgt spid="169006"/>
                                        </p:tgtEl>
                                        <p:attrNameLst>
                                          <p:attrName>ppt_x</p:attrName>
                                        </p:attrNameLst>
                                      </p:cBhvr>
                                      <p:tavLst>
                                        <p:tav tm="0">
                                          <p:val>
                                            <p:strVal val="#ppt_x"/>
                                          </p:val>
                                        </p:tav>
                                        <p:tav tm="100000">
                                          <p:val>
                                            <p:strVal val="#ppt_x"/>
                                          </p:val>
                                        </p:tav>
                                      </p:tavLst>
                                    </p:anim>
                                    <p:anim calcmode="lin" valueType="num">
                                      <p:cBhvr additive="base">
                                        <p:cTn id="13" dur="500" fill="hold"/>
                                        <p:tgtEl>
                                          <p:spTgt spid="16900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0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p:cNvSpPr>
            <a:spLocks noGrp="1"/>
          </p:cNvSpPr>
          <p:nvPr>
            <p:ph type="sldNum" sz="quarter" idx="11"/>
          </p:nvPr>
        </p:nvSpPr>
        <p:spPr>
          <a:noFill/>
        </p:spPr>
        <p:txBody>
          <a:bodyPr/>
          <a:lstStyle/>
          <a:p>
            <a:fld id="{C08B8973-3E0B-40AB-89F0-6B6ECCD04201}" type="slidenum">
              <a:rPr lang="en-US" smtClean="0">
                <a:latin typeface="Arial" charset="0"/>
              </a:rPr>
              <a:pPr/>
              <a:t>23</a:t>
            </a:fld>
            <a:endParaRPr lang="en-US" smtClean="0">
              <a:latin typeface="Arial" charset="0"/>
            </a:endParaRPr>
          </a:p>
        </p:txBody>
      </p:sp>
      <p:sp>
        <p:nvSpPr>
          <p:cNvPr id="171010" name="Rectangle 2"/>
          <p:cNvSpPr>
            <a:spLocks noGrp="1" noRot="1" noChangeArrowheads="1"/>
          </p:cNvSpPr>
          <p:nvPr>
            <p:ph type="title"/>
          </p:nvPr>
        </p:nvSpPr>
        <p:spPr>
          <a:xfrm>
            <a:off x="381000" y="304800"/>
            <a:ext cx="8229600" cy="731838"/>
          </a:xfrm>
        </p:spPr>
        <p:txBody>
          <a:bodyPr lIns="92075" tIns="46038" rIns="92075" bIns="46038" anchor="b"/>
          <a:lstStyle/>
          <a:p>
            <a:pPr eaLnBrk="1" hangingPunct="1">
              <a:defRPr/>
            </a:pPr>
            <a:r>
              <a:rPr lang="en-US" sz="4000" smtClean="0"/>
              <a:t>A Directed Graph</a:t>
            </a:r>
          </a:p>
        </p:txBody>
      </p:sp>
      <p:sp>
        <p:nvSpPr>
          <p:cNvPr id="171011" name="Text Box 3"/>
          <p:cNvSpPr txBox="1">
            <a:spLocks noChangeArrowheads="1"/>
          </p:cNvSpPr>
          <p:nvPr/>
        </p:nvSpPr>
        <p:spPr bwMode="auto">
          <a:xfrm>
            <a:off x="304800" y="1371600"/>
            <a:ext cx="8382000" cy="1630363"/>
          </a:xfrm>
          <a:prstGeom prst="rect">
            <a:avLst/>
          </a:prstGeom>
          <a:noFill/>
          <a:ln w="12700">
            <a:noFill/>
            <a:miter lim="800000"/>
            <a:headEnd type="none" w="sm" len="sm"/>
            <a:tailEnd type="none" w="sm" len="sm"/>
          </a:ln>
        </p:spPr>
        <p:txBody>
          <a:bodyPr>
            <a:spAutoFit/>
          </a:bodyPr>
          <a:lstStyle/>
          <a:p>
            <a:pPr eaLnBrk="0" hangingPunct="0">
              <a:lnSpc>
                <a:spcPct val="120000"/>
              </a:lnSpc>
            </a:pPr>
            <a:r>
              <a:rPr lang="en-US" b="1">
                <a:solidFill>
                  <a:schemeClr val="hlink"/>
                </a:solidFill>
              </a:rPr>
              <a:t>The telephone lines in the network that operate in two directions are represented </a:t>
            </a:r>
          </a:p>
          <a:p>
            <a:pPr eaLnBrk="0" hangingPunct="0">
              <a:lnSpc>
                <a:spcPct val="120000"/>
              </a:lnSpc>
            </a:pPr>
            <a:r>
              <a:rPr lang="en-US" b="1">
                <a:solidFill>
                  <a:schemeClr val="hlink"/>
                </a:solidFill>
              </a:rPr>
              <a:t>by pairs of edges in opposite directions.</a:t>
            </a:r>
          </a:p>
        </p:txBody>
      </p:sp>
      <p:grpSp>
        <p:nvGrpSpPr>
          <p:cNvPr id="2" name="Group 4"/>
          <p:cNvGrpSpPr>
            <a:grpSpLocks/>
          </p:cNvGrpSpPr>
          <p:nvPr/>
        </p:nvGrpSpPr>
        <p:grpSpPr bwMode="auto">
          <a:xfrm>
            <a:off x="228600" y="3381375"/>
            <a:ext cx="8656638" cy="2959100"/>
            <a:chOff x="144" y="2130"/>
            <a:chExt cx="5453" cy="1864"/>
          </a:xfrm>
        </p:grpSpPr>
        <p:sp>
          <p:nvSpPr>
            <p:cNvPr id="73736" name="Oval 5"/>
            <p:cNvSpPr>
              <a:spLocks noChangeArrowheads="1"/>
            </p:cNvSpPr>
            <p:nvPr/>
          </p:nvSpPr>
          <p:spPr bwMode="auto">
            <a:xfrm rot="-1545137">
              <a:off x="440" y="2928"/>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73737" name="Oval 6"/>
            <p:cNvSpPr>
              <a:spLocks noChangeArrowheads="1"/>
            </p:cNvSpPr>
            <p:nvPr/>
          </p:nvSpPr>
          <p:spPr bwMode="auto">
            <a:xfrm rot="-1545137">
              <a:off x="711" y="3491"/>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73738" name="Oval 7"/>
            <p:cNvSpPr>
              <a:spLocks noChangeArrowheads="1"/>
            </p:cNvSpPr>
            <p:nvPr/>
          </p:nvSpPr>
          <p:spPr bwMode="auto">
            <a:xfrm rot="3320065">
              <a:off x="3784" y="2432"/>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73739" name="Oval 8"/>
            <p:cNvSpPr>
              <a:spLocks noChangeArrowheads="1"/>
            </p:cNvSpPr>
            <p:nvPr/>
          </p:nvSpPr>
          <p:spPr bwMode="auto">
            <a:xfrm>
              <a:off x="4416" y="309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73740" name="Oval 9"/>
            <p:cNvSpPr>
              <a:spLocks noChangeArrowheads="1"/>
            </p:cNvSpPr>
            <p:nvPr/>
          </p:nvSpPr>
          <p:spPr bwMode="auto">
            <a:xfrm rot="2112640">
              <a:off x="4800" y="2658"/>
              <a:ext cx="144" cy="16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73741" name="Text Box 10"/>
            <p:cNvSpPr txBox="1">
              <a:spLocks noChangeArrowheads="1"/>
            </p:cNvSpPr>
            <p:nvPr/>
          </p:nvSpPr>
          <p:spPr bwMode="auto">
            <a:xfrm>
              <a:off x="144" y="2640"/>
              <a:ext cx="1210" cy="250"/>
            </a:xfrm>
            <a:prstGeom prst="rect">
              <a:avLst/>
            </a:prstGeom>
            <a:noFill/>
            <a:ln w="12700">
              <a:noFill/>
              <a:miter lim="800000"/>
              <a:headEnd type="none" w="sm" len="sm"/>
              <a:tailEnd type="none" w="sm" len="sm"/>
            </a:ln>
          </p:spPr>
          <p:txBody>
            <a:bodyPr wrap="none">
              <a:spAutoFit/>
            </a:bodyPr>
            <a:lstStyle/>
            <a:p>
              <a:pPr eaLnBrk="0" hangingPunct="0"/>
              <a:r>
                <a:rPr lang="en-US" sz="2000" b="1"/>
                <a:t>San Francisco</a:t>
              </a:r>
              <a:endParaRPr lang="en-US" sz="2400" b="1"/>
            </a:p>
          </p:txBody>
        </p:sp>
        <p:sp>
          <p:nvSpPr>
            <p:cNvPr id="73742" name="Text Box 11"/>
            <p:cNvSpPr txBox="1">
              <a:spLocks noChangeArrowheads="1"/>
            </p:cNvSpPr>
            <p:nvPr/>
          </p:nvSpPr>
          <p:spPr bwMode="auto">
            <a:xfrm>
              <a:off x="1872" y="3312"/>
              <a:ext cx="659" cy="250"/>
            </a:xfrm>
            <a:prstGeom prst="rect">
              <a:avLst/>
            </a:prstGeom>
            <a:noFill/>
            <a:ln w="12700">
              <a:noFill/>
              <a:miter lim="800000"/>
              <a:headEnd type="none" w="sm" len="sm"/>
              <a:tailEnd type="none" w="sm" len="sm"/>
            </a:ln>
          </p:spPr>
          <p:txBody>
            <a:bodyPr wrap="none">
              <a:spAutoFit/>
            </a:bodyPr>
            <a:lstStyle/>
            <a:p>
              <a:pPr eaLnBrk="0" hangingPunct="0"/>
              <a:r>
                <a:rPr lang="en-US" sz="2000" b="1"/>
                <a:t>Denver</a:t>
              </a:r>
            </a:p>
          </p:txBody>
        </p:sp>
        <p:sp>
          <p:nvSpPr>
            <p:cNvPr id="73743" name="Text Box 12"/>
            <p:cNvSpPr txBox="1">
              <a:spLocks noChangeArrowheads="1"/>
            </p:cNvSpPr>
            <p:nvPr/>
          </p:nvSpPr>
          <p:spPr bwMode="auto">
            <a:xfrm>
              <a:off x="240" y="3744"/>
              <a:ext cx="1068" cy="250"/>
            </a:xfrm>
            <a:prstGeom prst="rect">
              <a:avLst/>
            </a:prstGeom>
            <a:noFill/>
            <a:ln w="12700">
              <a:noFill/>
              <a:miter lim="800000"/>
              <a:headEnd type="none" w="sm" len="sm"/>
              <a:tailEnd type="none" w="sm" len="sm"/>
            </a:ln>
          </p:spPr>
          <p:txBody>
            <a:bodyPr wrap="none">
              <a:spAutoFit/>
            </a:bodyPr>
            <a:lstStyle/>
            <a:p>
              <a:pPr eaLnBrk="0" hangingPunct="0"/>
              <a:r>
                <a:rPr lang="en-US" sz="2000" b="1"/>
                <a:t>Los Angeles</a:t>
              </a:r>
              <a:endParaRPr lang="en-US" sz="2400" b="1"/>
            </a:p>
          </p:txBody>
        </p:sp>
        <p:sp>
          <p:nvSpPr>
            <p:cNvPr id="73744" name="Text Box 13"/>
            <p:cNvSpPr txBox="1">
              <a:spLocks noChangeArrowheads="1"/>
            </p:cNvSpPr>
            <p:nvPr/>
          </p:nvSpPr>
          <p:spPr bwMode="auto">
            <a:xfrm>
              <a:off x="4752" y="2322"/>
              <a:ext cx="845" cy="250"/>
            </a:xfrm>
            <a:prstGeom prst="rect">
              <a:avLst/>
            </a:prstGeom>
            <a:noFill/>
            <a:ln w="12700">
              <a:noFill/>
              <a:miter lim="800000"/>
              <a:headEnd type="none" w="sm" len="sm"/>
              <a:tailEnd type="none" w="sm" len="sm"/>
            </a:ln>
          </p:spPr>
          <p:txBody>
            <a:bodyPr wrap="none">
              <a:spAutoFit/>
            </a:bodyPr>
            <a:lstStyle/>
            <a:p>
              <a:pPr eaLnBrk="0" hangingPunct="0"/>
              <a:r>
                <a:rPr lang="en-US" sz="2000" b="1"/>
                <a:t>New York</a:t>
              </a:r>
            </a:p>
          </p:txBody>
        </p:sp>
        <p:sp>
          <p:nvSpPr>
            <p:cNvPr id="73745" name="Text Box 14"/>
            <p:cNvSpPr txBox="1">
              <a:spLocks noChangeArrowheads="1"/>
            </p:cNvSpPr>
            <p:nvPr/>
          </p:nvSpPr>
          <p:spPr bwMode="auto">
            <a:xfrm>
              <a:off x="2573" y="2514"/>
              <a:ext cx="748" cy="250"/>
            </a:xfrm>
            <a:prstGeom prst="rect">
              <a:avLst/>
            </a:prstGeom>
            <a:noFill/>
            <a:ln w="12700">
              <a:noFill/>
              <a:miter lim="800000"/>
              <a:headEnd type="none" w="sm" len="sm"/>
              <a:tailEnd type="none" w="sm" len="sm"/>
            </a:ln>
          </p:spPr>
          <p:txBody>
            <a:bodyPr wrap="none">
              <a:spAutoFit/>
            </a:bodyPr>
            <a:lstStyle/>
            <a:p>
              <a:pPr eaLnBrk="0" hangingPunct="0"/>
              <a:r>
                <a:rPr lang="en-US" sz="2000" b="1"/>
                <a:t>Chicago</a:t>
              </a:r>
            </a:p>
          </p:txBody>
        </p:sp>
        <p:sp>
          <p:nvSpPr>
            <p:cNvPr id="73746" name="Text Box 15"/>
            <p:cNvSpPr txBox="1">
              <a:spLocks noChangeArrowheads="1"/>
            </p:cNvSpPr>
            <p:nvPr/>
          </p:nvSpPr>
          <p:spPr bwMode="auto">
            <a:xfrm>
              <a:off x="4032" y="3320"/>
              <a:ext cx="1032" cy="250"/>
            </a:xfrm>
            <a:prstGeom prst="rect">
              <a:avLst/>
            </a:prstGeom>
            <a:noFill/>
            <a:ln w="12700">
              <a:noFill/>
              <a:miter lim="800000"/>
              <a:headEnd type="none" w="sm" len="sm"/>
              <a:tailEnd type="none" w="sm" len="sm"/>
            </a:ln>
          </p:spPr>
          <p:txBody>
            <a:bodyPr wrap="none">
              <a:spAutoFit/>
            </a:bodyPr>
            <a:lstStyle/>
            <a:p>
              <a:pPr eaLnBrk="0" hangingPunct="0"/>
              <a:r>
                <a:rPr lang="en-US" sz="2000" b="1"/>
                <a:t>Washington</a:t>
              </a:r>
            </a:p>
          </p:txBody>
        </p:sp>
        <p:sp>
          <p:nvSpPr>
            <p:cNvPr id="73747" name="Text Box 16"/>
            <p:cNvSpPr txBox="1">
              <a:spLocks noChangeArrowheads="1"/>
            </p:cNvSpPr>
            <p:nvPr/>
          </p:nvSpPr>
          <p:spPr bwMode="auto">
            <a:xfrm>
              <a:off x="3600" y="2130"/>
              <a:ext cx="631" cy="250"/>
            </a:xfrm>
            <a:prstGeom prst="rect">
              <a:avLst/>
            </a:prstGeom>
            <a:noFill/>
            <a:ln w="12700">
              <a:noFill/>
              <a:miter lim="800000"/>
              <a:headEnd type="none" w="sm" len="sm"/>
              <a:tailEnd type="none" w="sm" len="sm"/>
            </a:ln>
          </p:spPr>
          <p:txBody>
            <a:bodyPr wrap="none">
              <a:spAutoFit/>
            </a:bodyPr>
            <a:lstStyle/>
            <a:p>
              <a:pPr eaLnBrk="0" hangingPunct="0"/>
              <a:r>
                <a:rPr lang="en-US" sz="2000" b="1"/>
                <a:t>Detroit</a:t>
              </a:r>
            </a:p>
          </p:txBody>
        </p:sp>
        <p:grpSp>
          <p:nvGrpSpPr>
            <p:cNvPr id="73748" name="Group 17"/>
            <p:cNvGrpSpPr>
              <a:grpSpLocks/>
            </p:cNvGrpSpPr>
            <p:nvPr/>
          </p:nvGrpSpPr>
          <p:grpSpPr bwMode="auto">
            <a:xfrm>
              <a:off x="576" y="2994"/>
              <a:ext cx="1248" cy="184"/>
              <a:chOff x="576" y="2744"/>
              <a:chExt cx="1248" cy="184"/>
            </a:xfrm>
          </p:grpSpPr>
          <p:sp>
            <p:nvSpPr>
              <p:cNvPr id="73771" name="Line 18"/>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3772" name="Line 19"/>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3749" name="Group 20"/>
            <p:cNvGrpSpPr>
              <a:grpSpLocks/>
            </p:cNvGrpSpPr>
            <p:nvPr/>
          </p:nvGrpSpPr>
          <p:grpSpPr bwMode="auto">
            <a:xfrm flipV="1">
              <a:off x="4512" y="2746"/>
              <a:ext cx="384" cy="384"/>
              <a:chOff x="672" y="2840"/>
              <a:chExt cx="1248" cy="184"/>
            </a:xfrm>
          </p:grpSpPr>
          <p:sp>
            <p:nvSpPr>
              <p:cNvPr id="73769" name="Line 21"/>
              <p:cNvSpPr>
                <a:spLocks noChangeShapeType="1"/>
              </p:cNvSpPr>
              <p:nvPr/>
            </p:nvSpPr>
            <p:spPr bwMode="auto">
              <a:xfrm>
                <a:off x="672" y="2840"/>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3770" name="Line 22"/>
              <p:cNvSpPr>
                <a:spLocks noChangeShapeType="1"/>
              </p:cNvSpPr>
              <p:nvPr/>
            </p:nvSpPr>
            <p:spPr bwMode="auto">
              <a:xfrm>
                <a:off x="1296" y="2928"/>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3750" name="Group 23"/>
            <p:cNvGrpSpPr>
              <a:grpSpLocks/>
            </p:cNvGrpSpPr>
            <p:nvPr/>
          </p:nvGrpSpPr>
          <p:grpSpPr bwMode="auto">
            <a:xfrm flipV="1">
              <a:off x="3360" y="2698"/>
              <a:ext cx="1488" cy="144"/>
              <a:chOff x="576" y="2744"/>
              <a:chExt cx="1248" cy="184"/>
            </a:xfrm>
          </p:grpSpPr>
          <p:sp>
            <p:nvSpPr>
              <p:cNvPr id="73767" name="Line 24"/>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3768" name="Line 25"/>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3751" name="Group 26"/>
            <p:cNvGrpSpPr>
              <a:grpSpLocks/>
            </p:cNvGrpSpPr>
            <p:nvPr/>
          </p:nvGrpSpPr>
          <p:grpSpPr bwMode="auto">
            <a:xfrm flipV="1">
              <a:off x="816" y="3186"/>
              <a:ext cx="1037" cy="376"/>
              <a:chOff x="576" y="2744"/>
              <a:chExt cx="1248" cy="184"/>
            </a:xfrm>
          </p:grpSpPr>
          <p:sp>
            <p:nvSpPr>
              <p:cNvPr id="73765" name="Line 27"/>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3766" name="Line 28"/>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73752" name="Line 29"/>
            <p:cNvSpPr>
              <a:spLocks noChangeShapeType="1"/>
            </p:cNvSpPr>
            <p:nvPr/>
          </p:nvSpPr>
          <p:spPr bwMode="auto">
            <a:xfrm>
              <a:off x="480" y="2986"/>
              <a:ext cx="144" cy="2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3753" name="Line 30"/>
            <p:cNvSpPr>
              <a:spLocks noChangeShapeType="1"/>
            </p:cNvSpPr>
            <p:nvPr/>
          </p:nvSpPr>
          <p:spPr bwMode="auto">
            <a:xfrm>
              <a:off x="576" y="3178"/>
              <a:ext cx="192" cy="38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73754" name="Line 31"/>
            <p:cNvSpPr>
              <a:spLocks noChangeShapeType="1"/>
            </p:cNvSpPr>
            <p:nvPr/>
          </p:nvSpPr>
          <p:spPr bwMode="auto">
            <a:xfrm flipV="1">
              <a:off x="3360" y="2681"/>
              <a:ext cx="284" cy="161"/>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3755" name="Line 32"/>
            <p:cNvSpPr>
              <a:spLocks noChangeShapeType="1"/>
            </p:cNvSpPr>
            <p:nvPr/>
          </p:nvSpPr>
          <p:spPr bwMode="auto">
            <a:xfrm flipV="1">
              <a:off x="3624" y="2506"/>
              <a:ext cx="264" cy="175"/>
            </a:xfrm>
            <a:prstGeom prst="line">
              <a:avLst/>
            </a:prstGeom>
            <a:noFill/>
            <a:ln w="28575">
              <a:solidFill>
                <a:schemeClr val="tx1"/>
              </a:solidFill>
              <a:round/>
              <a:headEnd type="none" w="sm" len="sm"/>
              <a:tailEnd type="none" w="sm" len="sm"/>
            </a:ln>
          </p:spPr>
          <p:txBody>
            <a:bodyPr wrap="none" anchor="ctr"/>
            <a:lstStyle/>
            <a:p>
              <a:endParaRPr lang="en-US"/>
            </a:p>
          </p:txBody>
        </p:sp>
        <p:grpSp>
          <p:nvGrpSpPr>
            <p:cNvPr id="73756" name="Group 33"/>
            <p:cNvGrpSpPr>
              <a:grpSpLocks/>
            </p:cNvGrpSpPr>
            <p:nvPr/>
          </p:nvGrpSpPr>
          <p:grpSpPr bwMode="auto">
            <a:xfrm>
              <a:off x="3840" y="2466"/>
              <a:ext cx="1056" cy="232"/>
              <a:chOff x="576" y="2744"/>
              <a:chExt cx="1248" cy="184"/>
            </a:xfrm>
          </p:grpSpPr>
          <p:sp>
            <p:nvSpPr>
              <p:cNvPr id="73763" name="Line 34"/>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3764" name="Line 35"/>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sp>
          <p:nvSpPr>
            <p:cNvPr id="73757" name="Freeform 36"/>
            <p:cNvSpPr>
              <a:spLocks/>
            </p:cNvSpPr>
            <p:nvPr/>
          </p:nvSpPr>
          <p:spPr bwMode="auto">
            <a:xfrm rot="3231724">
              <a:off x="3852" y="2904"/>
              <a:ext cx="476" cy="504"/>
            </a:xfrm>
            <a:custGeom>
              <a:avLst/>
              <a:gdLst>
                <a:gd name="T0" fmla="*/ 2 w 576"/>
                <a:gd name="T1" fmla="*/ 0 h 336"/>
                <a:gd name="T2" fmla="*/ 2 w 576"/>
                <a:gd name="T3" fmla="*/ 69042335 h 336"/>
                <a:gd name="T4" fmla="*/ 0 w 576"/>
                <a:gd name="T5" fmla="*/ 96624469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a:solidFill>
                <a:schemeClr val="tx1"/>
              </a:solidFill>
              <a:round/>
              <a:headEnd type="none" w="sm" len="sm"/>
              <a:tailEnd/>
            </a:ln>
          </p:spPr>
          <p:txBody>
            <a:bodyPr wrap="none" anchor="ctr"/>
            <a:lstStyle/>
            <a:p>
              <a:endParaRPr lang="en-US"/>
            </a:p>
          </p:txBody>
        </p:sp>
        <p:sp>
          <p:nvSpPr>
            <p:cNvPr id="73758" name="Freeform 37"/>
            <p:cNvSpPr>
              <a:spLocks/>
            </p:cNvSpPr>
            <p:nvPr/>
          </p:nvSpPr>
          <p:spPr bwMode="auto">
            <a:xfrm rot="3231724">
              <a:off x="3332" y="2902"/>
              <a:ext cx="436" cy="168"/>
            </a:xfrm>
            <a:custGeom>
              <a:avLst/>
              <a:gdLst>
                <a:gd name="T0" fmla="*/ 2 w 528"/>
                <a:gd name="T1" fmla="*/ 0 h 112"/>
                <a:gd name="T2" fmla="*/ 2 w 528"/>
                <a:gd name="T3" fmla="*/ 27630556 h 112"/>
                <a:gd name="T4" fmla="*/ 0 w 528"/>
                <a:gd name="T5" fmla="*/ 2763055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a:solidFill>
                <a:schemeClr val="tx1"/>
              </a:solidFill>
              <a:round/>
              <a:headEnd type="triangle" w="med" len="med"/>
              <a:tailEnd/>
            </a:ln>
          </p:spPr>
          <p:txBody>
            <a:bodyPr wrap="none" anchor="ctr"/>
            <a:lstStyle/>
            <a:p>
              <a:endParaRPr lang="en-US"/>
            </a:p>
          </p:txBody>
        </p:sp>
        <p:sp>
          <p:nvSpPr>
            <p:cNvPr id="73759" name="Oval 38"/>
            <p:cNvSpPr>
              <a:spLocks noChangeArrowheads="1"/>
            </p:cNvSpPr>
            <p:nvPr/>
          </p:nvSpPr>
          <p:spPr bwMode="auto">
            <a:xfrm>
              <a:off x="1709" y="2840"/>
              <a:ext cx="288" cy="288"/>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73760" name="Line 39"/>
            <p:cNvSpPr>
              <a:spLocks noChangeShapeType="1"/>
            </p:cNvSpPr>
            <p:nvPr/>
          </p:nvSpPr>
          <p:spPr bwMode="auto">
            <a:xfrm rot="5400000" flipH="1" flipV="1">
              <a:off x="1877" y="2778"/>
              <a:ext cx="0" cy="144"/>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3761" name="Oval 40"/>
            <p:cNvSpPr>
              <a:spLocks noChangeArrowheads="1"/>
            </p:cNvSpPr>
            <p:nvPr/>
          </p:nvSpPr>
          <p:spPr bwMode="auto">
            <a:xfrm>
              <a:off x="1805" y="309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73762" name="Oval 41"/>
            <p:cNvSpPr>
              <a:spLocks noChangeArrowheads="1"/>
            </p:cNvSpPr>
            <p:nvPr/>
          </p:nvSpPr>
          <p:spPr bwMode="auto">
            <a:xfrm rot="3320065">
              <a:off x="3245" y="2787"/>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grpSp>
      <p:sp>
        <p:nvSpPr>
          <p:cNvPr id="171050" name="Arc 42"/>
          <p:cNvSpPr>
            <a:spLocks/>
          </p:cNvSpPr>
          <p:nvPr/>
        </p:nvSpPr>
        <p:spPr bwMode="auto">
          <a:xfrm flipV="1">
            <a:off x="3048000" y="4572000"/>
            <a:ext cx="2133600" cy="457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rgbClr val="FF3300"/>
            </a:solidFill>
            <a:miter lim="800000"/>
            <a:headEnd/>
            <a:tailEnd type="triangle" w="lg" len="lg"/>
          </a:ln>
        </p:spPr>
        <p:txBody>
          <a:bodyPr wrap="none" anchor="ctr"/>
          <a:lstStyle/>
          <a:p>
            <a:endParaRPr lang="en-US"/>
          </a:p>
        </p:txBody>
      </p:sp>
      <p:sp>
        <p:nvSpPr>
          <p:cNvPr id="171051" name="Arc 43"/>
          <p:cNvSpPr>
            <a:spLocks/>
          </p:cNvSpPr>
          <p:nvPr/>
        </p:nvSpPr>
        <p:spPr bwMode="auto">
          <a:xfrm flipH="1">
            <a:off x="3048000" y="4495800"/>
            <a:ext cx="2203450" cy="461963"/>
          </a:xfrm>
          <a:custGeom>
            <a:avLst/>
            <a:gdLst>
              <a:gd name="T0" fmla="*/ 0 w 22314"/>
              <a:gd name="T1" fmla="*/ 2147483647 h 21600"/>
              <a:gd name="T2" fmla="*/ 2147483647 w 22314"/>
              <a:gd name="T3" fmla="*/ 2147483647 h 21600"/>
              <a:gd name="T4" fmla="*/ 2147483647 w 22314"/>
              <a:gd name="T5" fmla="*/ 2147483647 h 21600"/>
              <a:gd name="T6" fmla="*/ 0 60000 65536"/>
              <a:gd name="T7" fmla="*/ 0 60000 65536"/>
              <a:gd name="T8" fmla="*/ 0 60000 65536"/>
              <a:gd name="T9" fmla="*/ 0 w 22314"/>
              <a:gd name="T10" fmla="*/ 0 h 21600"/>
              <a:gd name="T11" fmla="*/ 22314 w 22314"/>
              <a:gd name="T12" fmla="*/ 21600 h 21600"/>
            </a:gdLst>
            <a:ahLst/>
            <a:cxnLst>
              <a:cxn ang="T6">
                <a:pos x="T0" y="T1"/>
              </a:cxn>
              <a:cxn ang="T7">
                <a:pos x="T2" y="T3"/>
              </a:cxn>
              <a:cxn ang="T8">
                <a:pos x="T4" y="T5"/>
              </a:cxn>
            </a:cxnLst>
            <a:rect l="T9" t="T10" r="T11" b="T12"/>
            <a:pathLst>
              <a:path w="22314" h="21600" fill="none" extrusionOk="0">
                <a:moveTo>
                  <a:pt x="-1" y="11"/>
                </a:moveTo>
                <a:cubicBezTo>
                  <a:pt x="237" y="3"/>
                  <a:pt x="475" y="-1"/>
                  <a:pt x="714" y="0"/>
                </a:cubicBezTo>
                <a:cubicBezTo>
                  <a:pt x="12643" y="0"/>
                  <a:pt x="22314" y="9670"/>
                  <a:pt x="22314" y="21600"/>
                </a:cubicBezTo>
              </a:path>
              <a:path w="22314" h="21600" stroke="0" extrusionOk="0">
                <a:moveTo>
                  <a:pt x="-1" y="11"/>
                </a:moveTo>
                <a:cubicBezTo>
                  <a:pt x="237" y="3"/>
                  <a:pt x="475" y="-1"/>
                  <a:pt x="714" y="0"/>
                </a:cubicBezTo>
                <a:cubicBezTo>
                  <a:pt x="12643" y="0"/>
                  <a:pt x="22314" y="9670"/>
                  <a:pt x="22314" y="21600"/>
                </a:cubicBezTo>
                <a:lnTo>
                  <a:pt x="714" y="21600"/>
                </a:lnTo>
                <a:close/>
              </a:path>
            </a:pathLst>
          </a:custGeom>
          <a:noFill/>
          <a:ln w="28575">
            <a:solidFill>
              <a:srgbClr val="FF3300"/>
            </a:solidFill>
            <a:miter lim="800000"/>
            <a:headEnd/>
            <a:tailEnd type="triangle" w="lg" len="lg"/>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1011">
                                            <p:txEl>
                                              <p:pRg st="1" end="1"/>
                                            </p:txEl>
                                          </p:spTgt>
                                        </p:tgtEl>
                                        <p:attrNameLst>
                                          <p:attrName>style.visibility</p:attrName>
                                        </p:attrNameLst>
                                      </p:cBhvr>
                                      <p:to>
                                        <p:strVal val="visible"/>
                                      </p:to>
                                    </p:set>
                                    <p:anim calcmode="lin" valueType="num">
                                      <p:cBhvr additive="base">
                                        <p:cTn id="13" dur="500" fill="hold"/>
                                        <p:tgtEl>
                                          <p:spTgt spid="171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10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71050"/>
                                        </p:tgtEl>
                                        <p:attrNameLst>
                                          <p:attrName>style.visibility</p:attrName>
                                        </p:attrNameLst>
                                      </p:cBhvr>
                                      <p:to>
                                        <p:strVal val="visible"/>
                                      </p:to>
                                    </p:set>
                                    <p:animEffect transition="in" filter="wipe(left)">
                                      <p:cBhvr>
                                        <p:cTn id="24" dur="500"/>
                                        <p:tgtEl>
                                          <p:spTgt spid="171050"/>
                                        </p:tgtEl>
                                      </p:cBhvr>
                                    </p:animEffect>
                                  </p:childTnLst>
                                </p:cTn>
                              </p:par>
                            </p:childTnLst>
                          </p:cTn>
                        </p:par>
                        <p:par>
                          <p:cTn id="25" fill="hold">
                            <p:stCondLst>
                              <p:cond delay="500"/>
                            </p:stCondLst>
                            <p:childTnLst>
                              <p:par>
                                <p:cTn id="26" presetID="22" presetClass="entr" presetSubtype="2" fill="hold" grpId="0" nodeType="afterEffect">
                                  <p:stCondLst>
                                    <p:cond delay="0"/>
                                  </p:stCondLst>
                                  <p:childTnLst>
                                    <p:set>
                                      <p:cBhvr>
                                        <p:cTn id="27" dur="1" fill="hold">
                                          <p:stCondLst>
                                            <p:cond delay="0"/>
                                          </p:stCondLst>
                                        </p:cTn>
                                        <p:tgtEl>
                                          <p:spTgt spid="171051"/>
                                        </p:tgtEl>
                                        <p:attrNameLst>
                                          <p:attrName>style.visibility</p:attrName>
                                        </p:attrNameLst>
                                      </p:cBhvr>
                                      <p:to>
                                        <p:strVal val="visible"/>
                                      </p:to>
                                    </p:set>
                                    <p:animEffect transition="in" filter="wipe(right)">
                                      <p:cBhvr>
                                        <p:cTn id="28" dur="500"/>
                                        <p:tgtEl>
                                          <p:spTgt spid="17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50" grpId="0" animBg="1"/>
      <p:bldP spid="17105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4"/>
          <p:cNvSpPr>
            <a:spLocks noGrp="1"/>
          </p:cNvSpPr>
          <p:nvPr>
            <p:ph type="sldNum" sz="quarter" idx="11"/>
          </p:nvPr>
        </p:nvSpPr>
        <p:spPr>
          <a:noFill/>
        </p:spPr>
        <p:txBody>
          <a:bodyPr/>
          <a:lstStyle/>
          <a:p>
            <a:fld id="{40F7699F-E0A8-46A0-B145-DD0982D8EE82}" type="slidenum">
              <a:rPr lang="en-US" smtClean="0">
                <a:latin typeface="Arial" charset="0"/>
              </a:rPr>
              <a:pPr/>
              <a:t>24</a:t>
            </a:fld>
            <a:endParaRPr lang="en-US" smtClean="0">
              <a:latin typeface="Arial" charset="0"/>
            </a:endParaRPr>
          </a:p>
        </p:txBody>
      </p:sp>
      <p:sp>
        <p:nvSpPr>
          <p:cNvPr id="172034" name="Rectangle 2"/>
          <p:cNvSpPr>
            <a:spLocks noGrp="1" noChangeArrowheads="1"/>
          </p:cNvSpPr>
          <p:nvPr>
            <p:ph type="body" idx="1"/>
          </p:nvPr>
        </p:nvSpPr>
        <p:spPr>
          <a:xfrm>
            <a:off x="457200" y="1295400"/>
            <a:ext cx="8382000" cy="1447800"/>
          </a:xfrm>
        </p:spPr>
        <p:txBody>
          <a:bodyPr lIns="92075" tIns="46038" rIns="92075" bIns="46038"/>
          <a:lstStyle/>
          <a:p>
            <a:pPr eaLnBrk="1" hangingPunct="1">
              <a:lnSpc>
                <a:spcPct val="90000"/>
              </a:lnSpc>
              <a:defRPr/>
            </a:pPr>
            <a:r>
              <a:rPr lang="en-US" sz="2800" dirty="0" smtClean="0"/>
              <a:t>In a </a:t>
            </a:r>
            <a:r>
              <a:rPr lang="en-US" sz="2800" b="1" i="1" dirty="0" smtClean="0">
                <a:solidFill>
                  <a:schemeClr val="hlink"/>
                </a:solidFill>
              </a:rPr>
              <a:t>directed </a:t>
            </a:r>
            <a:r>
              <a:rPr lang="en-US" sz="2800" b="1" i="1" dirty="0" err="1" smtClean="0">
                <a:solidFill>
                  <a:schemeClr val="hlink"/>
                </a:solidFill>
              </a:rPr>
              <a:t>multigraph</a:t>
            </a:r>
            <a:r>
              <a:rPr lang="en-US" sz="2800" dirty="0" smtClean="0"/>
              <a:t> </a:t>
            </a:r>
            <a:r>
              <a:rPr lang="en-US" sz="2800" i="1" dirty="0" smtClean="0"/>
              <a:t>G = </a:t>
            </a:r>
            <a:r>
              <a:rPr lang="en-US" sz="2800" dirty="0" smtClean="0"/>
              <a:t>(</a:t>
            </a:r>
            <a:r>
              <a:rPr lang="en-US" sz="2800" i="1" dirty="0" smtClean="0"/>
              <a:t>V</a:t>
            </a:r>
            <a:r>
              <a:rPr lang="en-US" sz="2800" dirty="0" smtClean="0"/>
              <a:t>,</a:t>
            </a:r>
            <a:r>
              <a:rPr lang="en-US" sz="2800" i="1" dirty="0" smtClean="0"/>
              <a:t> E </a:t>
            </a:r>
            <a:r>
              <a:rPr lang="en-US" sz="2800" dirty="0" smtClean="0"/>
              <a:t>) the edges are ordered pairs of (not necessarily distinct) vertices, </a:t>
            </a:r>
          </a:p>
          <a:p>
            <a:pPr eaLnBrk="1" hangingPunct="1">
              <a:lnSpc>
                <a:spcPct val="90000"/>
              </a:lnSpc>
              <a:buFont typeface="Wingdings" pitchFamily="2" charset="2"/>
              <a:buNone/>
              <a:defRPr/>
            </a:pPr>
            <a:r>
              <a:rPr lang="en-US" sz="2800" dirty="0" smtClean="0"/>
              <a:t>    and in addition there may be multiple edges.  </a:t>
            </a:r>
          </a:p>
        </p:txBody>
      </p:sp>
      <p:sp>
        <p:nvSpPr>
          <p:cNvPr id="172035" name="Rectangle 3"/>
          <p:cNvSpPr>
            <a:spLocks noGrp="1" noRot="1" noChangeArrowheads="1"/>
          </p:cNvSpPr>
          <p:nvPr>
            <p:ph type="title"/>
          </p:nvPr>
        </p:nvSpPr>
        <p:spPr>
          <a:xfrm>
            <a:off x="533400" y="381000"/>
            <a:ext cx="8001000" cy="723900"/>
          </a:xfrm>
        </p:spPr>
        <p:txBody>
          <a:bodyPr lIns="92075" tIns="46038" rIns="92075" bIns="46038" anchor="b"/>
          <a:lstStyle/>
          <a:p>
            <a:pPr eaLnBrk="1" hangingPunct="1">
              <a:defRPr/>
            </a:pPr>
            <a:r>
              <a:rPr lang="en-US" sz="4000" smtClean="0"/>
              <a:t>A Directed Multigraph</a:t>
            </a:r>
          </a:p>
        </p:txBody>
      </p:sp>
      <p:grpSp>
        <p:nvGrpSpPr>
          <p:cNvPr id="2" name="Group 4"/>
          <p:cNvGrpSpPr>
            <a:grpSpLocks/>
          </p:cNvGrpSpPr>
          <p:nvPr/>
        </p:nvGrpSpPr>
        <p:grpSpPr bwMode="auto">
          <a:xfrm>
            <a:off x="304800" y="2771775"/>
            <a:ext cx="8656638" cy="2959100"/>
            <a:chOff x="192" y="1746"/>
            <a:chExt cx="5453" cy="1864"/>
          </a:xfrm>
        </p:grpSpPr>
        <p:sp>
          <p:nvSpPr>
            <p:cNvPr id="74765" name="Oval 5"/>
            <p:cNvSpPr>
              <a:spLocks noChangeArrowheads="1"/>
            </p:cNvSpPr>
            <p:nvPr/>
          </p:nvSpPr>
          <p:spPr bwMode="auto">
            <a:xfrm rot="3320065">
              <a:off x="3832" y="2048"/>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74766" name="Oval 6"/>
            <p:cNvSpPr>
              <a:spLocks noChangeArrowheads="1"/>
            </p:cNvSpPr>
            <p:nvPr/>
          </p:nvSpPr>
          <p:spPr bwMode="auto">
            <a:xfrm rot="3320065">
              <a:off x="3319" y="2403"/>
              <a:ext cx="144" cy="144"/>
            </a:xfrm>
            <a:prstGeom prst="ellipse">
              <a:avLst/>
            </a:prstGeom>
            <a:solidFill>
              <a:schemeClr val="tx1"/>
            </a:solidFill>
            <a:ln w="28575">
              <a:solidFill>
                <a:schemeClr val="tx1"/>
              </a:solidFill>
              <a:round/>
              <a:headEnd type="none" w="sm" len="sm"/>
              <a:tailEnd type="none" w="sm" len="sm"/>
            </a:ln>
          </p:spPr>
          <p:txBody>
            <a:bodyPr rot="10800000" vert="eaVert" wrap="none" anchor="ctr"/>
            <a:lstStyle/>
            <a:p>
              <a:pPr algn="ctr" eaLnBrk="0" hangingPunct="0"/>
              <a:endParaRPr lang="en-US" sz="2400"/>
            </a:p>
          </p:txBody>
        </p:sp>
        <p:sp>
          <p:nvSpPr>
            <p:cNvPr id="74767" name="Oval 7"/>
            <p:cNvSpPr>
              <a:spLocks noChangeArrowheads="1"/>
            </p:cNvSpPr>
            <p:nvPr/>
          </p:nvSpPr>
          <p:spPr bwMode="auto">
            <a:xfrm>
              <a:off x="4464" y="270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74768" name="Oval 8"/>
            <p:cNvSpPr>
              <a:spLocks noChangeArrowheads="1"/>
            </p:cNvSpPr>
            <p:nvPr/>
          </p:nvSpPr>
          <p:spPr bwMode="auto">
            <a:xfrm rot="2112640">
              <a:off x="4848" y="2274"/>
              <a:ext cx="144" cy="162"/>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74769" name="Oval 9"/>
            <p:cNvSpPr>
              <a:spLocks noChangeArrowheads="1"/>
            </p:cNvSpPr>
            <p:nvPr/>
          </p:nvSpPr>
          <p:spPr bwMode="auto">
            <a:xfrm rot="19487360" flipH="1">
              <a:off x="1824" y="2706"/>
              <a:ext cx="185" cy="165"/>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p>
          </p:txBody>
        </p:sp>
        <p:sp>
          <p:nvSpPr>
            <p:cNvPr id="74770" name="Text Box 10"/>
            <p:cNvSpPr txBox="1">
              <a:spLocks noChangeArrowheads="1"/>
            </p:cNvSpPr>
            <p:nvPr/>
          </p:nvSpPr>
          <p:spPr bwMode="auto">
            <a:xfrm>
              <a:off x="192" y="2256"/>
              <a:ext cx="1210" cy="250"/>
            </a:xfrm>
            <a:prstGeom prst="rect">
              <a:avLst/>
            </a:prstGeom>
            <a:noFill/>
            <a:ln w="12700">
              <a:noFill/>
              <a:miter lim="800000"/>
              <a:headEnd type="none" w="sm" len="sm"/>
              <a:tailEnd type="none" w="sm" len="sm"/>
            </a:ln>
          </p:spPr>
          <p:txBody>
            <a:bodyPr wrap="none">
              <a:spAutoFit/>
            </a:bodyPr>
            <a:lstStyle/>
            <a:p>
              <a:pPr eaLnBrk="0" hangingPunct="0"/>
              <a:r>
                <a:rPr lang="en-US" sz="2000" b="1"/>
                <a:t>San Francisco</a:t>
              </a:r>
              <a:endParaRPr lang="en-US" sz="2400" b="1"/>
            </a:p>
          </p:txBody>
        </p:sp>
        <p:sp>
          <p:nvSpPr>
            <p:cNvPr id="74771" name="Text Box 11"/>
            <p:cNvSpPr txBox="1">
              <a:spLocks noChangeArrowheads="1"/>
            </p:cNvSpPr>
            <p:nvPr/>
          </p:nvSpPr>
          <p:spPr bwMode="auto">
            <a:xfrm>
              <a:off x="1920" y="2928"/>
              <a:ext cx="659" cy="250"/>
            </a:xfrm>
            <a:prstGeom prst="rect">
              <a:avLst/>
            </a:prstGeom>
            <a:noFill/>
            <a:ln w="12700">
              <a:noFill/>
              <a:miter lim="800000"/>
              <a:headEnd type="none" w="sm" len="sm"/>
              <a:tailEnd type="none" w="sm" len="sm"/>
            </a:ln>
          </p:spPr>
          <p:txBody>
            <a:bodyPr wrap="none">
              <a:spAutoFit/>
            </a:bodyPr>
            <a:lstStyle/>
            <a:p>
              <a:pPr eaLnBrk="0" hangingPunct="0"/>
              <a:r>
                <a:rPr lang="en-US" sz="2000" b="1"/>
                <a:t>Denver</a:t>
              </a:r>
            </a:p>
          </p:txBody>
        </p:sp>
        <p:sp>
          <p:nvSpPr>
            <p:cNvPr id="74772" name="Text Box 12"/>
            <p:cNvSpPr txBox="1">
              <a:spLocks noChangeArrowheads="1"/>
            </p:cNvSpPr>
            <p:nvPr/>
          </p:nvSpPr>
          <p:spPr bwMode="auto">
            <a:xfrm>
              <a:off x="288" y="3360"/>
              <a:ext cx="1068" cy="250"/>
            </a:xfrm>
            <a:prstGeom prst="rect">
              <a:avLst/>
            </a:prstGeom>
            <a:noFill/>
            <a:ln w="12700">
              <a:noFill/>
              <a:miter lim="800000"/>
              <a:headEnd type="none" w="sm" len="sm"/>
              <a:tailEnd type="none" w="sm" len="sm"/>
            </a:ln>
          </p:spPr>
          <p:txBody>
            <a:bodyPr wrap="none">
              <a:spAutoFit/>
            </a:bodyPr>
            <a:lstStyle/>
            <a:p>
              <a:pPr eaLnBrk="0" hangingPunct="0"/>
              <a:r>
                <a:rPr lang="en-US" sz="2000" b="1"/>
                <a:t>Los Angeles</a:t>
              </a:r>
              <a:endParaRPr lang="en-US" sz="2400" b="1"/>
            </a:p>
          </p:txBody>
        </p:sp>
        <p:sp>
          <p:nvSpPr>
            <p:cNvPr id="74773" name="Text Box 13"/>
            <p:cNvSpPr txBox="1">
              <a:spLocks noChangeArrowheads="1"/>
            </p:cNvSpPr>
            <p:nvPr/>
          </p:nvSpPr>
          <p:spPr bwMode="auto">
            <a:xfrm>
              <a:off x="4800" y="1938"/>
              <a:ext cx="845" cy="250"/>
            </a:xfrm>
            <a:prstGeom prst="rect">
              <a:avLst/>
            </a:prstGeom>
            <a:noFill/>
            <a:ln w="12700">
              <a:noFill/>
              <a:miter lim="800000"/>
              <a:headEnd type="none" w="sm" len="sm"/>
              <a:tailEnd type="none" w="sm" len="sm"/>
            </a:ln>
          </p:spPr>
          <p:txBody>
            <a:bodyPr wrap="none">
              <a:spAutoFit/>
            </a:bodyPr>
            <a:lstStyle/>
            <a:p>
              <a:pPr eaLnBrk="0" hangingPunct="0"/>
              <a:r>
                <a:rPr lang="en-US" sz="2000" b="1"/>
                <a:t>New York</a:t>
              </a:r>
            </a:p>
          </p:txBody>
        </p:sp>
        <p:sp>
          <p:nvSpPr>
            <p:cNvPr id="74774" name="Text Box 14"/>
            <p:cNvSpPr txBox="1">
              <a:spLocks noChangeArrowheads="1"/>
            </p:cNvSpPr>
            <p:nvPr/>
          </p:nvSpPr>
          <p:spPr bwMode="auto">
            <a:xfrm>
              <a:off x="2621" y="2120"/>
              <a:ext cx="748" cy="250"/>
            </a:xfrm>
            <a:prstGeom prst="rect">
              <a:avLst/>
            </a:prstGeom>
            <a:noFill/>
            <a:ln w="12700">
              <a:noFill/>
              <a:miter lim="800000"/>
              <a:headEnd type="none" w="sm" len="sm"/>
              <a:tailEnd type="none" w="sm" len="sm"/>
            </a:ln>
          </p:spPr>
          <p:txBody>
            <a:bodyPr wrap="none">
              <a:spAutoFit/>
            </a:bodyPr>
            <a:lstStyle/>
            <a:p>
              <a:pPr eaLnBrk="0" hangingPunct="0"/>
              <a:r>
                <a:rPr lang="en-US" sz="2000" b="1"/>
                <a:t>Chicago</a:t>
              </a:r>
            </a:p>
          </p:txBody>
        </p:sp>
        <p:sp>
          <p:nvSpPr>
            <p:cNvPr id="74775" name="Text Box 15"/>
            <p:cNvSpPr txBox="1">
              <a:spLocks noChangeArrowheads="1"/>
            </p:cNvSpPr>
            <p:nvPr/>
          </p:nvSpPr>
          <p:spPr bwMode="auto">
            <a:xfrm>
              <a:off x="4080" y="2936"/>
              <a:ext cx="1032" cy="250"/>
            </a:xfrm>
            <a:prstGeom prst="rect">
              <a:avLst/>
            </a:prstGeom>
            <a:noFill/>
            <a:ln w="12700">
              <a:noFill/>
              <a:miter lim="800000"/>
              <a:headEnd type="none" w="sm" len="sm"/>
              <a:tailEnd type="none" w="sm" len="sm"/>
            </a:ln>
          </p:spPr>
          <p:txBody>
            <a:bodyPr wrap="none">
              <a:spAutoFit/>
            </a:bodyPr>
            <a:lstStyle/>
            <a:p>
              <a:pPr eaLnBrk="0" hangingPunct="0"/>
              <a:r>
                <a:rPr lang="en-US" sz="2000" b="1"/>
                <a:t>Washington</a:t>
              </a:r>
            </a:p>
          </p:txBody>
        </p:sp>
        <p:sp>
          <p:nvSpPr>
            <p:cNvPr id="74776" name="Text Box 16"/>
            <p:cNvSpPr txBox="1">
              <a:spLocks noChangeArrowheads="1"/>
            </p:cNvSpPr>
            <p:nvPr/>
          </p:nvSpPr>
          <p:spPr bwMode="auto">
            <a:xfrm>
              <a:off x="3648" y="1746"/>
              <a:ext cx="631" cy="250"/>
            </a:xfrm>
            <a:prstGeom prst="rect">
              <a:avLst/>
            </a:prstGeom>
            <a:noFill/>
            <a:ln w="12700">
              <a:noFill/>
              <a:miter lim="800000"/>
              <a:headEnd type="none" w="sm" len="sm"/>
              <a:tailEnd type="none" w="sm" len="sm"/>
            </a:ln>
          </p:spPr>
          <p:txBody>
            <a:bodyPr wrap="none">
              <a:spAutoFit/>
            </a:bodyPr>
            <a:lstStyle/>
            <a:p>
              <a:pPr eaLnBrk="0" hangingPunct="0"/>
              <a:r>
                <a:rPr lang="en-US" sz="2000" b="1"/>
                <a:t>Detroit</a:t>
              </a:r>
            </a:p>
          </p:txBody>
        </p:sp>
        <p:grpSp>
          <p:nvGrpSpPr>
            <p:cNvPr id="74777" name="Group 17"/>
            <p:cNvGrpSpPr>
              <a:grpSpLocks/>
            </p:cNvGrpSpPr>
            <p:nvPr/>
          </p:nvGrpSpPr>
          <p:grpSpPr bwMode="auto">
            <a:xfrm>
              <a:off x="624" y="2610"/>
              <a:ext cx="1248" cy="184"/>
              <a:chOff x="576" y="2744"/>
              <a:chExt cx="1248" cy="184"/>
            </a:xfrm>
          </p:grpSpPr>
          <p:sp>
            <p:nvSpPr>
              <p:cNvPr id="74813" name="Line 18"/>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4814" name="Line 19"/>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4778" name="Group 20"/>
            <p:cNvGrpSpPr>
              <a:grpSpLocks/>
            </p:cNvGrpSpPr>
            <p:nvPr/>
          </p:nvGrpSpPr>
          <p:grpSpPr bwMode="auto">
            <a:xfrm flipV="1">
              <a:off x="4560" y="2362"/>
              <a:ext cx="384" cy="384"/>
              <a:chOff x="672" y="2840"/>
              <a:chExt cx="1248" cy="184"/>
            </a:xfrm>
          </p:grpSpPr>
          <p:sp>
            <p:nvSpPr>
              <p:cNvPr id="74811" name="Line 21"/>
              <p:cNvSpPr>
                <a:spLocks noChangeShapeType="1"/>
              </p:cNvSpPr>
              <p:nvPr/>
            </p:nvSpPr>
            <p:spPr bwMode="auto">
              <a:xfrm>
                <a:off x="672" y="2840"/>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4812" name="Line 22"/>
              <p:cNvSpPr>
                <a:spLocks noChangeShapeType="1"/>
              </p:cNvSpPr>
              <p:nvPr/>
            </p:nvSpPr>
            <p:spPr bwMode="auto">
              <a:xfrm>
                <a:off x="1296" y="2928"/>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4779" name="Group 23"/>
            <p:cNvGrpSpPr>
              <a:grpSpLocks/>
            </p:cNvGrpSpPr>
            <p:nvPr/>
          </p:nvGrpSpPr>
          <p:grpSpPr bwMode="auto">
            <a:xfrm flipV="1">
              <a:off x="3408" y="2314"/>
              <a:ext cx="1488" cy="144"/>
              <a:chOff x="576" y="2744"/>
              <a:chExt cx="1248" cy="184"/>
            </a:xfrm>
          </p:grpSpPr>
          <p:sp>
            <p:nvSpPr>
              <p:cNvPr id="74809" name="Line 24"/>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4810" name="Line 25"/>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4780" name="Group 26"/>
            <p:cNvGrpSpPr>
              <a:grpSpLocks/>
            </p:cNvGrpSpPr>
            <p:nvPr/>
          </p:nvGrpSpPr>
          <p:grpSpPr bwMode="auto">
            <a:xfrm flipV="1">
              <a:off x="864" y="2842"/>
              <a:ext cx="1008" cy="336"/>
              <a:chOff x="576" y="2744"/>
              <a:chExt cx="1248" cy="184"/>
            </a:xfrm>
          </p:grpSpPr>
          <p:sp>
            <p:nvSpPr>
              <p:cNvPr id="74807" name="Line 27"/>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4808" name="Line 28"/>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4781" name="Group 29"/>
            <p:cNvGrpSpPr>
              <a:grpSpLocks/>
            </p:cNvGrpSpPr>
            <p:nvPr/>
          </p:nvGrpSpPr>
          <p:grpSpPr bwMode="auto">
            <a:xfrm>
              <a:off x="864" y="2794"/>
              <a:ext cx="1104" cy="448"/>
              <a:chOff x="816" y="2928"/>
              <a:chExt cx="1104" cy="448"/>
            </a:xfrm>
          </p:grpSpPr>
          <p:sp>
            <p:nvSpPr>
              <p:cNvPr id="74805" name="Freeform 30"/>
              <p:cNvSpPr>
                <a:spLocks/>
              </p:cNvSpPr>
              <p:nvPr/>
            </p:nvSpPr>
            <p:spPr bwMode="auto">
              <a:xfrm>
                <a:off x="1344" y="2928"/>
                <a:ext cx="576" cy="336"/>
              </a:xfrm>
              <a:custGeom>
                <a:avLst/>
                <a:gdLst>
                  <a:gd name="T0" fmla="*/ 576 w 576"/>
                  <a:gd name="T1" fmla="*/ 0 h 336"/>
                  <a:gd name="T2" fmla="*/ 192 w 576"/>
                  <a:gd name="T3" fmla="*/ 240 h 336"/>
                  <a:gd name="T4" fmla="*/ 0 w 576"/>
                  <a:gd name="T5" fmla="*/ 336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a:solidFill>
                  <a:schemeClr val="tx1"/>
                </a:solidFill>
                <a:round/>
                <a:headEnd type="none" w="sm" len="sm"/>
                <a:tailEnd type="triangle" w="med" len="med"/>
              </a:ln>
            </p:spPr>
            <p:txBody>
              <a:bodyPr wrap="none" anchor="ctr"/>
              <a:lstStyle/>
              <a:p>
                <a:endParaRPr lang="en-US"/>
              </a:p>
            </p:txBody>
          </p:sp>
          <p:sp>
            <p:nvSpPr>
              <p:cNvPr id="74806" name="Freeform 31"/>
              <p:cNvSpPr>
                <a:spLocks/>
              </p:cNvSpPr>
              <p:nvPr/>
            </p:nvSpPr>
            <p:spPr bwMode="auto">
              <a:xfrm>
                <a:off x="816" y="3264"/>
                <a:ext cx="528" cy="112"/>
              </a:xfrm>
              <a:custGeom>
                <a:avLst/>
                <a:gdLst>
                  <a:gd name="T0" fmla="*/ 528 w 528"/>
                  <a:gd name="T1" fmla="*/ 0 h 112"/>
                  <a:gd name="T2" fmla="*/ 192 w 528"/>
                  <a:gd name="T3" fmla="*/ 96 h 112"/>
                  <a:gd name="T4" fmla="*/ 0 w 528"/>
                  <a:gd name="T5" fmla="*/ 9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a:solidFill>
                  <a:schemeClr val="tx1"/>
                </a:solidFill>
                <a:round/>
                <a:headEnd type="none" w="sm" len="sm"/>
                <a:tailEnd type="none" w="sm" len="sm"/>
              </a:ln>
            </p:spPr>
            <p:txBody>
              <a:bodyPr wrap="none" anchor="ctr"/>
              <a:lstStyle/>
              <a:p>
                <a:endParaRPr lang="en-US"/>
              </a:p>
            </p:txBody>
          </p:sp>
        </p:grpSp>
        <p:grpSp>
          <p:nvGrpSpPr>
            <p:cNvPr id="74782" name="Group 32"/>
            <p:cNvGrpSpPr>
              <a:grpSpLocks/>
            </p:cNvGrpSpPr>
            <p:nvPr/>
          </p:nvGrpSpPr>
          <p:grpSpPr bwMode="auto">
            <a:xfrm rot="727094">
              <a:off x="2016" y="2362"/>
              <a:ext cx="1344" cy="592"/>
              <a:chOff x="816" y="2928"/>
              <a:chExt cx="1104" cy="448"/>
            </a:xfrm>
          </p:grpSpPr>
          <p:sp>
            <p:nvSpPr>
              <p:cNvPr id="74803" name="Freeform 33"/>
              <p:cNvSpPr>
                <a:spLocks/>
              </p:cNvSpPr>
              <p:nvPr/>
            </p:nvSpPr>
            <p:spPr bwMode="auto">
              <a:xfrm>
                <a:off x="1344" y="2928"/>
                <a:ext cx="576" cy="336"/>
              </a:xfrm>
              <a:custGeom>
                <a:avLst/>
                <a:gdLst>
                  <a:gd name="T0" fmla="*/ 576 w 576"/>
                  <a:gd name="T1" fmla="*/ 0 h 336"/>
                  <a:gd name="T2" fmla="*/ 192 w 576"/>
                  <a:gd name="T3" fmla="*/ 240 h 336"/>
                  <a:gd name="T4" fmla="*/ 0 w 576"/>
                  <a:gd name="T5" fmla="*/ 336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a:solidFill>
                  <a:schemeClr val="tx1"/>
                </a:solidFill>
                <a:round/>
                <a:headEnd type="none" w="sm" len="sm"/>
                <a:tailEnd type="triangle" w="med" len="med"/>
              </a:ln>
            </p:spPr>
            <p:txBody>
              <a:bodyPr wrap="none" anchor="ctr"/>
              <a:lstStyle/>
              <a:p>
                <a:endParaRPr lang="en-US"/>
              </a:p>
            </p:txBody>
          </p:sp>
          <p:sp>
            <p:nvSpPr>
              <p:cNvPr id="74804" name="Freeform 34"/>
              <p:cNvSpPr>
                <a:spLocks/>
              </p:cNvSpPr>
              <p:nvPr/>
            </p:nvSpPr>
            <p:spPr bwMode="auto">
              <a:xfrm>
                <a:off x="816" y="3264"/>
                <a:ext cx="528" cy="112"/>
              </a:xfrm>
              <a:custGeom>
                <a:avLst/>
                <a:gdLst>
                  <a:gd name="T0" fmla="*/ 528 w 528"/>
                  <a:gd name="T1" fmla="*/ 0 h 112"/>
                  <a:gd name="T2" fmla="*/ 192 w 528"/>
                  <a:gd name="T3" fmla="*/ 96 h 112"/>
                  <a:gd name="T4" fmla="*/ 0 w 528"/>
                  <a:gd name="T5" fmla="*/ 9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a:solidFill>
                  <a:schemeClr val="tx1"/>
                </a:solidFill>
                <a:round/>
                <a:headEnd type="none" w="sm" len="sm"/>
                <a:tailEnd type="none" w="sm" len="sm"/>
              </a:ln>
            </p:spPr>
            <p:txBody>
              <a:bodyPr wrap="none" anchor="ctr"/>
              <a:lstStyle/>
              <a:p>
                <a:endParaRPr lang="en-US"/>
              </a:p>
            </p:txBody>
          </p:sp>
        </p:grpSp>
        <p:grpSp>
          <p:nvGrpSpPr>
            <p:cNvPr id="74783" name="Group 35"/>
            <p:cNvGrpSpPr>
              <a:grpSpLocks/>
            </p:cNvGrpSpPr>
            <p:nvPr/>
          </p:nvGrpSpPr>
          <p:grpSpPr bwMode="auto">
            <a:xfrm>
              <a:off x="1824" y="2554"/>
              <a:ext cx="1514" cy="160"/>
              <a:chOff x="1790" y="2431"/>
              <a:chExt cx="1514" cy="160"/>
            </a:xfrm>
          </p:grpSpPr>
          <p:sp>
            <p:nvSpPr>
              <p:cNvPr id="74801" name="Freeform 36"/>
              <p:cNvSpPr>
                <a:spLocks/>
              </p:cNvSpPr>
              <p:nvPr/>
            </p:nvSpPr>
            <p:spPr bwMode="auto">
              <a:xfrm rot="20872906" flipV="1">
                <a:off x="2508" y="2431"/>
                <a:ext cx="796" cy="35"/>
              </a:xfrm>
              <a:custGeom>
                <a:avLst/>
                <a:gdLst>
                  <a:gd name="T0" fmla="*/ 13048795 w 576"/>
                  <a:gd name="T1" fmla="*/ 0 h 336"/>
                  <a:gd name="T2" fmla="*/ 4343252 w 576"/>
                  <a:gd name="T3" fmla="*/ 0 h 336"/>
                  <a:gd name="T4" fmla="*/ 0 w 576"/>
                  <a:gd name="T5" fmla="*/ 0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a:solidFill>
                  <a:schemeClr val="tx1"/>
                </a:solidFill>
                <a:round/>
                <a:headEnd/>
                <a:tailEnd/>
              </a:ln>
            </p:spPr>
            <p:txBody>
              <a:bodyPr wrap="none" anchor="ctr"/>
              <a:lstStyle/>
              <a:p>
                <a:endParaRPr lang="en-US"/>
              </a:p>
            </p:txBody>
          </p:sp>
          <p:sp>
            <p:nvSpPr>
              <p:cNvPr id="74802" name="Freeform 37"/>
              <p:cNvSpPr>
                <a:spLocks/>
              </p:cNvSpPr>
              <p:nvPr/>
            </p:nvSpPr>
            <p:spPr bwMode="auto">
              <a:xfrm rot="20872906" flipV="1">
                <a:off x="1790" y="2579"/>
                <a:ext cx="730" cy="12"/>
              </a:xfrm>
              <a:custGeom>
                <a:avLst/>
                <a:gdLst>
                  <a:gd name="T0" fmla="*/ 12130941 w 528"/>
                  <a:gd name="T1" fmla="*/ 0 h 112"/>
                  <a:gd name="T2" fmla="*/ 4403434 w 528"/>
                  <a:gd name="T3" fmla="*/ 0 h 112"/>
                  <a:gd name="T4" fmla="*/ 0 w 528"/>
                  <a:gd name="T5" fmla="*/ 0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a:solidFill>
                  <a:schemeClr val="tx1"/>
                </a:solidFill>
                <a:round/>
                <a:headEnd type="triangle" w="med" len="med"/>
                <a:tailEnd type="none" w="sm" len="sm"/>
              </a:ln>
            </p:spPr>
            <p:txBody>
              <a:bodyPr wrap="none" anchor="ctr"/>
              <a:lstStyle/>
              <a:p>
                <a:endParaRPr lang="en-US"/>
              </a:p>
            </p:txBody>
          </p:sp>
        </p:grpSp>
        <p:grpSp>
          <p:nvGrpSpPr>
            <p:cNvPr id="74784" name="Group 38"/>
            <p:cNvGrpSpPr>
              <a:grpSpLocks/>
            </p:cNvGrpSpPr>
            <p:nvPr/>
          </p:nvGrpSpPr>
          <p:grpSpPr bwMode="auto">
            <a:xfrm flipV="1">
              <a:off x="3408" y="2122"/>
              <a:ext cx="528" cy="336"/>
              <a:chOff x="576" y="2744"/>
              <a:chExt cx="1248" cy="184"/>
            </a:xfrm>
          </p:grpSpPr>
          <p:sp>
            <p:nvSpPr>
              <p:cNvPr id="74799" name="Line 39"/>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4800" name="Line 40"/>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4785" name="Group 41"/>
            <p:cNvGrpSpPr>
              <a:grpSpLocks/>
            </p:cNvGrpSpPr>
            <p:nvPr/>
          </p:nvGrpSpPr>
          <p:grpSpPr bwMode="auto">
            <a:xfrm>
              <a:off x="3888" y="2082"/>
              <a:ext cx="1056" cy="232"/>
              <a:chOff x="576" y="2744"/>
              <a:chExt cx="1248" cy="184"/>
            </a:xfrm>
          </p:grpSpPr>
          <p:sp>
            <p:nvSpPr>
              <p:cNvPr id="74797" name="Line 42"/>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4798" name="Line 43"/>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74786" name="Group 44"/>
            <p:cNvGrpSpPr>
              <a:grpSpLocks/>
            </p:cNvGrpSpPr>
            <p:nvPr/>
          </p:nvGrpSpPr>
          <p:grpSpPr bwMode="auto">
            <a:xfrm rot="70023" flipV="1">
              <a:off x="3406" y="2506"/>
              <a:ext cx="1153" cy="288"/>
              <a:chOff x="816" y="2928"/>
              <a:chExt cx="1104" cy="448"/>
            </a:xfrm>
          </p:grpSpPr>
          <p:sp>
            <p:nvSpPr>
              <p:cNvPr id="74795" name="Freeform 45"/>
              <p:cNvSpPr>
                <a:spLocks/>
              </p:cNvSpPr>
              <p:nvPr/>
            </p:nvSpPr>
            <p:spPr bwMode="auto">
              <a:xfrm>
                <a:off x="1344" y="2928"/>
                <a:ext cx="576" cy="336"/>
              </a:xfrm>
              <a:custGeom>
                <a:avLst/>
                <a:gdLst>
                  <a:gd name="T0" fmla="*/ 576 w 576"/>
                  <a:gd name="T1" fmla="*/ 0 h 336"/>
                  <a:gd name="T2" fmla="*/ 192 w 576"/>
                  <a:gd name="T3" fmla="*/ 240 h 336"/>
                  <a:gd name="T4" fmla="*/ 0 w 576"/>
                  <a:gd name="T5" fmla="*/ 336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a:solidFill>
                  <a:schemeClr val="tx1"/>
                </a:solidFill>
                <a:round/>
                <a:headEnd type="none" w="sm" len="sm"/>
                <a:tailEnd type="triangle" w="med" len="med"/>
              </a:ln>
            </p:spPr>
            <p:txBody>
              <a:bodyPr wrap="none" anchor="ctr"/>
              <a:lstStyle/>
              <a:p>
                <a:endParaRPr lang="en-US"/>
              </a:p>
            </p:txBody>
          </p:sp>
          <p:sp>
            <p:nvSpPr>
              <p:cNvPr id="74796" name="Freeform 46"/>
              <p:cNvSpPr>
                <a:spLocks/>
              </p:cNvSpPr>
              <p:nvPr/>
            </p:nvSpPr>
            <p:spPr bwMode="auto">
              <a:xfrm>
                <a:off x="816" y="3264"/>
                <a:ext cx="528" cy="112"/>
              </a:xfrm>
              <a:custGeom>
                <a:avLst/>
                <a:gdLst>
                  <a:gd name="T0" fmla="*/ 528 w 528"/>
                  <a:gd name="T1" fmla="*/ 0 h 112"/>
                  <a:gd name="T2" fmla="*/ 192 w 528"/>
                  <a:gd name="T3" fmla="*/ 96 h 112"/>
                  <a:gd name="T4" fmla="*/ 0 w 528"/>
                  <a:gd name="T5" fmla="*/ 9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a:solidFill>
                  <a:schemeClr val="tx1"/>
                </a:solidFill>
                <a:round/>
                <a:headEnd type="none" w="sm" len="sm"/>
                <a:tailEnd type="none" w="sm" len="sm"/>
              </a:ln>
            </p:spPr>
            <p:txBody>
              <a:bodyPr wrap="none" anchor="ctr"/>
              <a:lstStyle/>
              <a:p>
                <a:endParaRPr lang="en-US"/>
              </a:p>
            </p:txBody>
          </p:sp>
        </p:grpSp>
        <p:sp>
          <p:nvSpPr>
            <p:cNvPr id="74787" name="Freeform 47"/>
            <p:cNvSpPr>
              <a:spLocks/>
            </p:cNvSpPr>
            <p:nvPr/>
          </p:nvSpPr>
          <p:spPr bwMode="auto">
            <a:xfrm rot="3231724">
              <a:off x="3900" y="2520"/>
              <a:ext cx="476" cy="504"/>
            </a:xfrm>
            <a:custGeom>
              <a:avLst/>
              <a:gdLst>
                <a:gd name="T0" fmla="*/ 2 w 576"/>
                <a:gd name="T1" fmla="*/ 0 h 336"/>
                <a:gd name="T2" fmla="*/ 2 w 576"/>
                <a:gd name="T3" fmla="*/ 69042335 h 336"/>
                <a:gd name="T4" fmla="*/ 0 w 576"/>
                <a:gd name="T5" fmla="*/ 96624469 h 336"/>
                <a:gd name="T6" fmla="*/ 0 60000 65536"/>
                <a:gd name="T7" fmla="*/ 0 60000 65536"/>
                <a:gd name="T8" fmla="*/ 0 60000 65536"/>
                <a:gd name="T9" fmla="*/ 0 w 576"/>
                <a:gd name="T10" fmla="*/ 0 h 336"/>
                <a:gd name="T11" fmla="*/ 576 w 576"/>
                <a:gd name="T12" fmla="*/ 336 h 336"/>
              </a:gdLst>
              <a:ahLst/>
              <a:cxnLst>
                <a:cxn ang="T6">
                  <a:pos x="T0" y="T1"/>
                </a:cxn>
                <a:cxn ang="T7">
                  <a:pos x="T2" y="T3"/>
                </a:cxn>
                <a:cxn ang="T8">
                  <a:pos x="T4" y="T5"/>
                </a:cxn>
              </a:cxnLst>
              <a:rect l="T9" t="T10" r="T11" b="T12"/>
              <a:pathLst>
                <a:path w="576" h="336">
                  <a:moveTo>
                    <a:pt x="576" y="0"/>
                  </a:moveTo>
                  <a:cubicBezTo>
                    <a:pt x="432" y="92"/>
                    <a:pt x="288" y="184"/>
                    <a:pt x="192" y="240"/>
                  </a:cubicBezTo>
                  <a:cubicBezTo>
                    <a:pt x="96" y="296"/>
                    <a:pt x="32" y="320"/>
                    <a:pt x="0" y="336"/>
                  </a:cubicBezTo>
                </a:path>
              </a:pathLst>
            </a:custGeom>
            <a:noFill/>
            <a:ln w="28575">
              <a:solidFill>
                <a:schemeClr val="tx1"/>
              </a:solidFill>
              <a:round/>
              <a:headEnd type="none" w="sm" len="sm"/>
              <a:tailEnd/>
            </a:ln>
          </p:spPr>
          <p:txBody>
            <a:bodyPr wrap="none" anchor="ctr"/>
            <a:lstStyle/>
            <a:p>
              <a:endParaRPr lang="en-US"/>
            </a:p>
          </p:txBody>
        </p:sp>
        <p:sp>
          <p:nvSpPr>
            <p:cNvPr id="74788" name="Freeform 48"/>
            <p:cNvSpPr>
              <a:spLocks/>
            </p:cNvSpPr>
            <p:nvPr/>
          </p:nvSpPr>
          <p:spPr bwMode="auto">
            <a:xfrm rot="3231724">
              <a:off x="3380" y="2518"/>
              <a:ext cx="436" cy="168"/>
            </a:xfrm>
            <a:custGeom>
              <a:avLst/>
              <a:gdLst>
                <a:gd name="T0" fmla="*/ 2 w 528"/>
                <a:gd name="T1" fmla="*/ 0 h 112"/>
                <a:gd name="T2" fmla="*/ 2 w 528"/>
                <a:gd name="T3" fmla="*/ 27630556 h 112"/>
                <a:gd name="T4" fmla="*/ 0 w 528"/>
                <a:gd name="T5" fmla="*/ 27630556 h 112"/>
                <a:gd name="T6" fmla="*/ 0 60000 65536"/>
                <a:gd name="T7" fmla="*/ 0 60000 65536"/>
                <a:gd name="T8" fmla="*/ 0 60000 65536"/>
                <a:gd name="T9" fmla="*/ 0 w 528"/>
                <a:gd name="T10" fmla="*/ 0 h 112"/>
                <a:gd name="T11" fmla="*/ 528 w 528"/>
                <a:gd name="T12" fmla="*/ 112 h 112"/>
              </a:gdLst>
              <a:ahLst/>
              <a:cxnLst>
                <a:cxn ang="T6">
                  <a:pos x="T0" y="T1"/>
                </a:cxn>
                <a:cxn ang="T7">
                  <a:pos x="T2" y="T3"/>
                </a:cxn>
                <a:cxn ang="T8">
                  <a:pos x="T4" y="T5"/>
                </a:cxn>
              </a:cxnLst>
              <a:rect l="T9" t="T10" r="T11" b="T12"/>
              <a:pathLst>
                <a:path w="528" h="112">
                  <a:moveTo>
                    <a:pt x="528" y="0"/>
                  </a:moveTo>
                  <a:cubicBezTo>
                    <a:pt x="404" y="40"/>
                    <a:pt x="280" y="80"/>
                    <a:pt x="192" y="96"/>
                  </a:cubicBezTo>
                  <a:cubicBezTo>
                    <a:pt x="104" y="112"/>
                    <a:pt x="32" y="96"/>
                    <a:pt x="0" y="96"/>
                  </a:cubicBezTo>
                </a:path>
              </a:pathLst>
            </a:custGeom>
            <a:noFill/>
            <a:ln w="28575">
              <a:solidFill>
                <a:schemeClr val="tx1"/>
              </a:solidFill>
              <a:round/>
              <a:headEnd type="triangle" w="med" len="med"/>
              <a:tailEnd/>
            </a:ln>
          </p:spPr>
          <p:txBody>
            <a:bodyPr wrap="none" anchor="ctr"/>
            <a:lstStyle/>
            <a:p>
              <a:endParaRPr lang="en-US"/>
            </a:p>
          </p:txBody>
        </p:sp>
        <p:sp>
          <p:nvSpPr>
            <p:cNvPr id="74789" name="Freeform 49"/>
            <p:cNvSpPr>
              <a:spLocks/>
            </p:cNvSpPr>
            <p:nvPr/>
          </p:nvSpPr>
          <p:spPr bwMode="auto">
            <a:xfrm>
              <a:off x="3552" y="2074"/>
              <a:ext cx="336" cy="144"/>
            </a:xfrm>
            <a:custGeom>
              <a:avLst/>
              <a:gdLst>
                <a:gd name="T0" fmla="*/ 336 w 336"/>
                <a:gd name="T1" fmla="*/ 0 h 144"/>
                <a:gd name="T2" fmla="*/ 0 w 336"/>
                <a:gd name="T3" fmla="*/ 144 h 144"/>
                <a:gd name="T4" fmla="*/ 0 60000 65536"/>
                <a:gd name="T5" fmla="*/ 0 60000 65536"/>
                <a:gd name="T6" fmla="*/ 0 w 336"/>
                <a:gd name="T7" fmla="*/ 0 h 144"/>
                <a:gd name="T8" fmla="*/ 336 w 336"/>
                <a:gd name="T9" fmla="*/ 144 h 144"/>
              </a:gdLst>
              <a:ahLst/>
              <a:cxnLst>
                <a:cxn ang="T4">
                  <a:pos x="T0" y="T1"/>
                </a:cxn>
                <a:cxn ang="T5">
                  <a:pos x="T2" y="T3"/>
                </a:cxn>
              </a:cxnLst>
              <a:rect l="T6" t="T7" r="T8" b="T9"/>
              <a:pathLst>
                <a:path w="336" h="144">
                  <a:moveTo>
                    <a:pt x="336" y="0"/>
                  </a:moveTo>
                  <a:cubicBezTo>
                    <a:pt x="196" y="60"/>
                    <a:pt x="56" y="120"/>
                    <a:pt x="0" y="144"/>
                  </a:cubicBezTo>
                </a:path>
              </a:pathLst>
            </a:custGeom>
            <a:noFill/>
            <a:ln w="28575">
              <a:solidFill>
                <a:schemeClr val="tx1"/>
              </a:solidFill>
              <a:round/>
              <a:headEnd type="none" w="sm" len="sm"/>
              <a:tailEnd type="triangle" w="med" len="med"/>
            </a:ln>
          </p:spPr>
          <p:txBody>
            <a:bodyPr wrap="none" anchor="ctr"/>
            <a:lstStyle/>
            <a:p>
              <a:endParaRPr lang="en-US"/>
            </a:p>
          </p:txBody>
        </p:sp>
        <p:sp>
          <p:nvSpPr>
            <p:cNvPr id="74790" name="Freeform 50"/>
            <p:cNvSpPr>
              <a:spLocks/>
            </p:cNvSpPr>
            <p:nvPr/>
          </p:nvSpPr>
          <p:spPr bwMode="auto">
            <a:xfrm>
              <a:off x="3360" y="2218"/>
              <a:ext cx="192" cy="288"/>
            </a:xfrm>
            <a:custGeom>
              <a:avLst/>
              <a:gdLst>
                <a:gd name="T0" fmla="*/ 192 w 192"/>
                <a:gd name="T1" fmla="*/ 0 h 240"/>
                <a:gd name="T2" fmla="*/ 48 w 192"/>
                <a:gd name="T3" fmla="*/ 27372 h 240"/>
                <a:gd name="T4" fmla="*/ 0 w 192"/>
                <a:gd name="T5" fmla="*/ 68514 h 240"/>
                <a:gd name="T6" fmla="*/ 0 60000 65536"/>
                <a:gd name="T7" fmla="*/ 0 60000 65536"/>
                <a:gd name="T8" fmla="*/ 0 60000 65536"/>
                <a:gd name="T9" fmla="*/ 0 w 192"/>
                <a:gd name="T10" fmla="*/ 0 h 240"/>
                <a:gd name="T11" fmla="*/ 192 w 192"/>
                <a:gd name="T12" fmla="*/ 240 h 240"/>
              </a:gdLst>
              <a:ahLst/>
              <a:cxnLst>
                <a:cxn ang="T6">
                  <a:pos x="T0" y="T1"/>
                </a:cxn>
                <a:cxn ang="T7">
                  <a:pos x="T2" y="T3"/>
                </a:cxn>
                <a:cxn ang="T8">
                  <a:pos x="T4" y="T5"/>
                </a:cxn>
              </a:cxnLst>
              <a:rect l="T9" t="T10" r="T11" b="T12"/>
              <a:pathLst>
                <a:path w="192" h="240">
                  <a:moveTo>
                    <a:pt x="192" y="0"/>
                  </a:moveTo>
                  <a:cubicBezTo>
                    <a:pt x="136" y="28"/>
                    <a:pt x="80" y="56"/>
                    <a:pt x="48" y="96"/>
                  </a:cubicBezTo>
                  <a:cubicBezTo>
                    <a:pt x="16" y="136"/>
                    <a:pt x="8" y="216"/>
                    <a:pt x="0" y="240"/>
                  </a:cubicBezTo>
                </a:path>
              </a:pathLst>
            </a:custGeom>
            <a:noFill/>
            <a:ln w="28575">
              <a:solidFill>
                <a:schemeClr val="tx1"/>
              </a:solidFill>
              <a:round/>
              <a:headEnd type="none" w="sm" len="sm"/>
              <a:tailEnd type="none" w="sm" len="sm"/>
            </a:ln>
          </p:spPr>
          <p:txBody>
            <a:bodyPr wrap="none" anchor="ctr"/>
            <a:lstStyle/>
            <a:p>
              <a:endParaRPr lang="en-US"/>
            </a:p>
          </p:txBody>
        </p:sp>
        <p:sp>
          <p:nvSpPr>
            <p:cNvPr id="74791" name="Oval 51"/>
            <p:cNvSpPr>
              <a:spLocks noChangeArrowheads="1"/>
            </p:cNvSpPr>
            <p:nvPr/>
          </p:nvSpPr>
          <p:spPr bwMode="auto">
            <a:xfrm>
              <a:off x="1757" y="2456"/>
              <a:ext cx="288" cy="288"/>
            </a:xfrm>
            <a:prstGeom prst="ellipse">
              <a:avLst/>
            </a:prstGeom>
            <a:noFill/>
            <a:ln w="28575">
              <a:solidFill>
                <a:schemeClr val="tx1"/>
              </a:solidFill>
              <a:round/>
              <a:headEnd type="none" w="sm" len="sm"/>
              <a:tailEnd type="none" w="sm" len="sm"/>
            </a:ln>
          </p:spPr>
          <p:txBody>
            <a:bodyPr wrap="none" anchor="ctr"/>
            <a:lstStyle/>
            <a:p>
              <a:endParaRPr lang="en-US"/>
            </a:p>
          </p:txBody>
        </p:sp>
        <p:sp>
          <p:nvSpPr>
            <p:cNvPr id="74792" name="Line 52"/>
            <p:cNvSpPr>
              <a:spLocks noChangeShapeType="1"/>
            </p:cNvSpPr>
            <p:nvPr/>
          </p:nvSpPr>
          <p:spPr bwMode="auto">
            <a:xfrm rot="5400000" flipH="1" flipV="1">
              <a:off x="1925" y="2394"/>
              <a:ext cx="0" cy="144"/>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4793" name="Oval 53"/>
            <p:cNvSpPr>
              <a:spLocks noChangeArrowheads="1"/>
            </p:cNvSpPr>
            <p:nvPr/>
          </p:nvSpPr>
          <p:spPr bwMode="auto">
            <a:xfrm rot="-1545137">
              <a:off x="488" y="2544"/>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sp>
          <p:nvSpPr>
            <p:cNvPr id="74794" name="Oval 54"/>
            <p:cNvSpPr>
              <a:spLocks noChangeArrowheads="1"/>
            </p:cNvSpPr>
            <p:nvPr/>
          </p:nvSpPr>
          <p:spPr bwMode="auto">
            <a:xfrm rot="-1545137">
              <a:off x="759" y="3107"/>
              <a:ext cx="144" cy="144"/>
            </a:xfrm>
            <a:prstGeom prst="ellipse">
              <a:avLst/>
            </a:prstGeom>
            <a:solidFill>
              <a:schemeClr val="tx1"/>
            </a:solidFill>
            <a:ln w="28575">
              <a:solidFill>
                <a:schemeClr val="tx1"/>
              </a:solidFill>
              <a:round/>
              <a:headEnd type="none" w="sm" len="sm"/>
              <a:tailEnd type="none" w="sm" len="sm"/>
            </a:ln>
          </p:spPr>
          <p:txBody>
            <a:bodyPr wrap="none" anchor="ctr"/>
            <a:lstStyle/>
            <a:p>
              <a:pPr algn="ctr" eaLnBrk="0" hangingPunct="0"/>
              <a:endParaRPr lang="en-US" sz="2400"/>
            </a:p>
          </p:txBody>
        </p:sp>
      </p:grpSp>
      <p:grpSp>
        <p:nvGrpSpPr>
          <p:cNvPr id="13" name="Group 55"/>
          <p:cNvGrpSpPr>
            <a:grpSpLocks/>
          </p:cNvGrpSpPr>
          <p:nvPr/>
        </p:nvGrpSpPr>
        <p:grpSpPr bwMode="auto">
          <a:xfrm>
            <a:off x="914400" y="4191000"/>
            <a:ext cx="457200" cy="914400"/>
            <a:chOff x="3099" y="3456"/>
            <a:chExt cx="288" cy="576"/>
          </a:xfrm>
        </p:grpSpPr>
        <p:sp>
          <p:nvSpPr>
            <p:cNvPr id="74763" name="Line 56"/>
            <p:cNvSpPr>
              <a:spLocks noChangeShapeType="1"/>
            </p:cNvSpPr>
            <p:nvPr/>
          </p:nvSpPr>
          <p:spPr bwMode="auto">
            <a:xfrm>
              <a:off x="3099" y="3456"/>
              <a:ext cx="144" cy="288"/>
            </a:xfrm>
            <a:prstGeom prst="line">
              <a:avLst/>
            </a:prstGeom>
            <a:noFill/>
            <a:ln w="28575">
              <a:solidFill>
                <a:srgbClr val="CC0000"/>
              </a:solidFill>
              <a:round/>
              <a:headEnd type="none" w="sm" len="sm"/>
              <a:tailEnd type="triangle" w="med" len="med"/>
            </a:ln>
          </p:spPr>
          <p:txBody>
            <a:bodyPr wrap="none" anchor="ctr"/>
            <a:lstStyle/>
            <a:p>
              <a:endParaRPr lang="en-US"/>
            </a:p>
          </p:txBody>
        </p:sp>
        <p:sp>
          <p:nvSpPr>
            <p:cNvPr id="74764" name="Line 57"/>
            <p:cNvSpPr>
              <a:spLocks noChangeShapeType="1"/>
            </p:cNvSpPr>
            <p:nvPr/>
          </p:nvSpPr>
          <p:spPr bwMode="auto">
            <a:xfrm>
              <a:off x="3195" y="3648"/>
              <a:ext cx="192" cy="384"/>
            </a:xfrm>
            <a:prstGeom prst="line">
              <a:avLst/>
            </a:prstGeom>
            <a:noFill/>
            <a:ln w="28575">
              <a:solidFill>
                <a:srgbClr val="CC0000"/>
              </a:solidFill>
              <a:round/>
              <a:headEnd type="none" w="sm" len="sm"/>
              <a:tailEnd type="none" w="sm" len="sm"/>
            </a:ln>
          </p:spPr>
          <p:txBody>
            <a:bodyPr wrap="none" anchor="ctr"/>
            <a:lstStyle/>
            <a:p>
              <a:endParaRPr lang="en-US"/>
            </a:p>
          </p:txBody>
        </p:sp>
      </p:grpSp>
      <p:grpSp>
        <p:nvGrpSpPr>
          <p:cNvPr id="14" name="Group 58"/>
          <p:cNvGrpSpPr>
            <a:grpSpLocks/>
          </p:cNvGrpSpPr>
          <p:nvPr/>
        </p:nvGrpSpPr>
        <p:grpSpPr bwMode="auto">
          <a:xfrm>
            <a:off x="685800" y="4191000"/>
            <a:ext cx="546100" cy="927100"/>
            <a:chOff x="3024" y="3464"/>
            <a:chExt cx="344" cy="584"/>
          </a:xfrm>
        </p:grpSpPr>
        <p:sp>
          <p:nvSpPr>
            <p:cNvPr id="74761" name="Freeform 59"/>
            <p:cNvSpPr>
              <a:spLocks/>
            </p:cNvSpPr>
            <p:nvPr/>
          </p:nvSpPr>
          <p:spPr bwMode="auto">
            <a:xfrm>
              <a:off x="3024" y="3464"/>
              <a:ext cx="344" cy="584"/>
            </a:xfrm>
            <a:custGeom>
              <a:avLst/>
              <a:gdLst>
                <a:gd name="T0" fmla="*/ 56 w 344"/>
                <a:gd name="T1" fmla="*/ 0 h 584"/>
                <a:gd name="T2" fmla="*/ 8 w 344"/>
                <a:gd name="T3" fmla="*/ 240 h 584"/>
                <a:gd name="T4" fmla="*/ 104 w 344"/>
                <a:gd name="T5" fmla="*/ 528 h 584"/>
                <a:gd name="T6" fmla="*/ 344 w 344"/>
                <a:gd name="T7" fmla="*/ 576 h 584"/>
                <a:gd name="T8" fmla="*/ 0 60000 65536"/>
                <a:gd name="T9" fmla="*/ 0 60000 65536"/>
                <a:gd name="T10" fmla="*/ 0 60000 65536"/>
                <a:gd name="T11" fmla="*/ 0 60000 65536"/>
                <a:gd name="T12" fmla="*/ 0 w 344"/>
                <a:gd name="T13" fmla="*/ 0 h 584"/>
                <a:gd name="T14" fmla="*/ 344 w 344"/>
                <a:gd name="T15" fmla="*/ 584 h 584"/>
              </a:gdLst>
              <a:ahLst/>
              <a:cxnLst>
                <a:cxn ang="T8">
                  <a:pos x="T0" y="T1"/>
                </a:cxn>
                <a:cxn ang="T9">
                  <a:pos x="T2" y="T3"/>
                </a:cxn>
                <a:cxn ang="T10">
                  <a:pos x="T4" y="T5"/>
                </a:cxn>
                <a:cxn ang="T11">
                  <a:pos x="T6" y="T7"/>
                </a:cxn>
              </a:cxnLst>
              <a:rect l="T12" t="T13" r="T14" b="T15"/>
              <a:pathLst>
                <a:path w="344" h="584">
                  <a:moveTo>
                    <a:pt x="56" y="0"/>
                  </a:moveTo>
                  <a:cubicBezTo>
                    <a:pt x="28" y="76"/>
                    <a:pt x="0" y="152"/>
                    <a:pt x="8" y="240"/>
                  </a:cubicBezTo>
                  <a:cubicBezTo>
                    <a:pt x="16" y="328"/>
                    <a:pt x="48" y="472"/>
                    <a:pt x="104" y="528"/>
                  </a:cubicBezTo>
                  <a:cubicBezTo>
                    <a:pt x="160" y="584"/>
                    <a:pt x="304" y="568"/>
                    <a:pt x="344" y="576"/>
                  </a:cubicBezTo>
                </a:path>
              </a:pathLst>
            </a:custGeom>
            <a:noFill/>
            <a:ln w="28575">
              <a:solidFill>
                <a:srgbClr val="CC0000"/>
              </a:solidFill>
              <a:round/>
              <a:headEnd type="none" w="sm" len="sm"/>
              <a:tailEnd type="none" w="sm" len="sm"/>
            </a:ln>
          </p:spPr>
          <p:txBody>
            <a:bodyPr wrap="none" anchor="ctr"/>
            <a:lstStyle/>
            <a:p>
              <a:endParaRPr lang="en-US"/>
            </a:p>
          </p:txBody>
        </p:sp>
        <p:sp>
          <p:nvSpPr>
            <p:cNvPr id="74762" name="Line 60"/>
            <p:cNvSpPr>
              <a:spLocks noChangeShapeType="1"/>
            </p:cNvSpPr>
            <p:nvPr/>
          </p:nvSpPr>
          <p:spPr bwMode="auto">
            <a:xfrm rot="10800000" flipH="1" flipV="1">
              <a:off x="3032" y="3752"/>
              <a:ext cx="48" cy="144"/>
            </a:xfrm>
            <a:prstGeom prst="line">
              <a:avLst/>
            </a:prstGeom>
            <a:noFill/>
            <a:ln w="28575">
              <a:solidFill>
                <a:srgbClr val="CC0000"/>
              </a:solidFill>
              <a:round/>
              <a:headEnd type="none" w="sm" len="sm"/>
              <a:tailEnd type="triangle" w="med" len="med"/>
            </a:ln>
          </p:spPr>
          <p:txBody>
            <a:bodyPr wrap="none" anchor="ctr"/>
            <a:lstStyle/>
            <a:p>
              <a:endParaRPr lang="en-US"/>
            </a:p>
          </p:txBody>
        </p:sp>
      </p:grpSp>
      <p:sp>
        <p:nvSpPr>
          <p:cNvPr id="172093" name="Text Box 61"/>
          <p:cNvSpPr txBox="1">
            <a:spLocks noChangeArrowheads="1"/>
          </p:cNvSpPr>
          <p:nvPr/>
        </p:nvSpPr>
        <p:spPr bwMode="auto">
          <a:xfrm>
            <a:off x="2286000" y="5353050"/>
            <a:ext cx="6477000" cy="1406525"/>
          </a:xfrm>
          <a:prstGeom prst="rect">
            <a:avLst/>
          </a:prstGeom>
          <a:noFill/>
          <a:ln w="12700">
            <a:noFill/>
            <a:miter lim="800000"/>
            <a:headEnd type="none" w="sm" len="sm"/>
            <a:tailEnd type="none" w="sm" len="sm"/>
          </a:ln>
        </p:spPr>
        <p:txBody>
          <a:bodyPr>
            <a:spAutoFit/>
          </a:bodyPr>
          <a:lstStyle/>
          <a:p>
            <a:pPr eaLnBrk="0" hangingPunct="0">
              <a:lnSpc>
                <a:spcPct val="120000"/>
              </a:lnSpc>
            </a:pPr>
            <a:r>
              <a:rPr lang="en-US" sz="2400" b="1">
                <a:solidFill>
                  <a:schemeClr val="hlink"/>
                </a:solidFill>
              </a:rPr>
              <a:t>There may be several one-way lines in the same direction from one computer </a:t>
            </a:r>
          </a:p>
          <a:p>
            <a:pPr eaLnBrk="0" hangingPunct="0">
              <a:lnSpc>
                <a:spcPct val="120000"/>
              </a:lnSpc>
            </a:pPr>
            <a:r>
              <a:rPr lang="en-US" sz="2400" b="1">
                <a:solidFill>
                  <a:schemeClr val="hlink"/>
                </a:solidFill>
              </a:rPr>
              <a:t>to another in the network.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72093">
                                            <p:txEl>
                                              <p:pRg st="0" end="0"/>
                                            </p:txEl>
                                          </p:spTgt>
                                        </p:tgtEl>
                                        <p:attrNameLst>
                                          <p:attrName>style.visibility</p:attrName>
                                        </p:attrNameLst>
                                      </p:cBhvr>
                                      <p:to>
                                        <p:strVal val="visible"/>
                                      </p:to>
                                    </p:set>
                                    <p:anim calcmode="lin" valueType="num">
                                      <p:cBhvr additive="base">
                                        <p:cTn id="21" dur="500" fill="hold"/>
                                        <p:tgtEl>
                                          <p:spTgt spid="172093">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20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72093">
                                            <p:txEl>
                                              <p:pRg st="1" end="1"/>
                                            </p:txEl>
                                          </p:spTgt>
                                        </p:tgtEl>
                                        <p:attrNameLst>
                                          <p:attrName>style.visibility</p:attrName>
                                        </p:attrNameLst>
                                      </p:cBhvr>
                                      <p:to>
                                        <p:strVal val="visible"/>
                                      </p:to>
                                    </p:set>
                                    <p:anim calcmode="lin" valueType="num">
                                      <p:cBhvr additive="base">
                                        <p:cTn id="27" dur="500" fill="hold"/>
                                        <p:tgtEl>
                                          <p:spTgt spid="172093">
                                            <p:txEl>
                                              <p:pRg st="1" end="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7209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p:spPr>
        <p:txBody>
          <a:bodyPr/>
          <a:lstStyle/>
          <a:p>
            <a:fld id="{5EF907D8-9C71-4621-A513-DFCD793A947F}" type="slidenum">
              <a:rPr lang="en-US" smtClean="0"/>
              <a:pPr/>
              <a:t>25</a:t>
            </a:fld>
            <a:endParaRPr lang="en-US" smtClean="0"/>
          </a:p>
        </p:txBody>
      </p:sp>
      <p:sp>
        <p:nvSpPr>
          <p:cNvPr id="75779" name="Rectangle 2"/>
          <p:cNvSpPr>
            <a:spLocks noChangeArrowheads="1"/>
          </p:cNvSpPr>
          <p:nvPr/>
        </p:nvSpPr>
        <p:spPr bwMode="auto">
          <a:xfrm>
            <a:off x="381000" y="1828800"/>
            <a:ext cx="8601075" cy="4403725"/>
          </a:xfrm>
          <a:prstGeom prst="rect">
            <a:avLst/>
          </a:prstGeom>
          <a:solidFill>
            <a:srgbClr val="FFFF99"/>
          </a:solidFill>
          <a:ln w="12700">
            <a:solidFill>
              <a:schemeClr val="tx1"/>
            </a:solidFill>
            <a:miter lim="800000"/>
            <a:headEnd/>
            <a:tailEnd/>
          </a:ln>
        </p:spPr>
        <p:txBody>
          <a:bodyPr wrap="none" anchor="ctr"/>
          <a:lstStyle/>
          <a:p>
            <a:endParaRPr lang="en-US"/>
          </a:p>
        </p:txBody>
      </p:sp>
      <p:sp>
        <p:nvSpPr>
          <p:cNvPr id="75780" name="Line 3"/>
          <p:cNvSpPr>
            <a:spLocks noChangeShapeType="1"/>
          </p:cNvSpPr>
          <p:nvPr/>
        </p:nvSpPr>
        <p:spPr bwMode="auto">
          <a:xfrm flipV="1">
            <a:off x="381000" y="2492375"/>
            <a:ext cx="8382000" cy="444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5781" name="Line 4"/>
          <p:cNvSpPr>
            <a:spLocks noChangeShapeType="1"/>
          </p:cNvSpPr>
          <p:nvPr/>
        </p:nvSpPr>
        <p:spPr bwMode="auto">
          <a:xfrm flipV="1">
            <a:off x="381000" y="3254375"/>
            <a:ext cx="8382000" cy="444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5782" name="Line 5"/>
          <p:cNvSpPr>
            <a:spLocks noChangeShapeType="1"/>
          </p:cNvSpPr>
          <p:nvPr/>
        </p:nvSpPr>
        <p:spPr bwMode="auto">
          <a:xfrm flipV="1">
            <a:off x="381000" y="4930775"/>
            <a:ext cx="8382000" cy="444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5783" name="Line 6"/>
          <p:cNvSpPr>
            <a:spLocks noChangeShapeType="1"/>
          </p:cNvSpPr>
          <p:nvPr/>
        </p:nvSpPr>
        <p:spPr bwMode="auto">
          <a:xfrm flipV="1">
            <a:off x="398463" y="5540375"/>
            <a:ext cx="8593137" cy="444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5784" name="Line 7"/>
          <p:cNvSpPr>
            <a:spLocks noChangeShapeType="1"/>
          </p:cNvSpPr>
          <p:nvPr/>
        </p:nvSpPr>
        <p:spPr bwMode="auto">
          <a:xfrm flipH="1">
            <a:off x="2957513" y="1828800"/>
            <a:ext cx="76200" cy="440531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4345" name="Rectangle 9"/>
          <p:cNvSpPr>
            <a:spLocks noGrp="1" noChangeArrowheads="1"/>
          </p:cNvSpPr>
          <p:nvPr>
            <p:ph type="body" idx="1"/>
          </p:nvPr>
        </p:nvSpPr>
        <p:spPr>
          <a:xfrm>
            <a:off x="533400" y="1905000"/>
            <a:ext cx="8839200" cy="4495800"/>
          </a:xfrm>
        </p:spPr>
        <p:txBody>
          <a:bodyPr lIns="92075" tIns="46038" rIns="92075" bIns="46038"/>
          <a:lstStyle/>
          <a:p>
            <a:pPr eaLnBrk="1" hangingPunct="1">
              <a:lnSpc>
                <a:spcPct val="90000"/>
              </a:lnSpc>
              <a:buFontTx/>
              <a:buNone/>
            </a:pPr>
            <a:r>
              <a:rPr lang="en-US" sz="2000" b="1" smtClean="0">
                <a:solidFill>
                  <a:srgbClr val="0000CC"/>
                </a:solidFill>
              </a:rPr>
              <a:t>TYPE                               EDGES         MULTIPLE EDGES      LOOPS      </a:t>
            </a:r>
          </a:p>
          <a:p>
            <a:pPr eaLnBrk="1" hangingPunct="1">
              <a:lnSpc>
                <a:spcPct val="90000"/>
              </a:lnSpc>
              <a:buFontTx/>
              <a:buNone/>
            </a:pPr>
            <a:r>
              <a:rPr lang="en-US" sz="2000" b="1" smtClean="0">
                <a:solidFill>
                  <a:srgbClr val="0000CC"/>
                </a:solidFill>
              </a:rPr>
              <a:t>                                                               ALLOWED?                 ALLOWED?</a:t>
            </a:r>
            <a:endParaRPr lang="en-US" sz="2000" b="1" i="1" smtClean="0">
              <a:solidFill>
                <a:srgbClr val="0000CC"/>
              </a:solidFill>
            </a:endParaRPr>
          </a:p>
          <a:p>
            <a:pPr eaLnBrk="1" hangingPunct="1">
              <a:lnSpc>
                <a:spcPct val="90000"/>
              </a:lnSpc>
              <a:buFontTx/>
              <a:buNone/>
            </a:pPr>
            <a:endParaRPr lang="en-US" sz="1600" b="1" smtClean="0"/>
          </a:p>
          <a:p>
            <a:pPr eaLnBrk="1" hangingPunct="1">
              <a:lnSpc>
                <a:spcPct val="90000"/>
              </a:lnSpc>
              <a:buFontTx/>
              <a:buNone/>
            </a:pPr>
            <a:r>
              <a:rPr lang="en-US" sz="2000" b="1" smtClean="0">
                <a:solidFill>
                  <a:schemeClr val="bg1"/>
                </a:solidFill>
              </a:rPr>
              <a:t>Simple graph</a:t>
            </a:r>
            <a:r>
              <a:rPr lang="en-US" sz="2000" b="1" smtClean="0"/>
              <a:t>	            </a:t>
            </a:r>
            <a:r>
              <a:rPr lang="en-US" sz="2000" b="1" smtClean="0">
                <a:solidFill>
                  <a:srgbClr val="CC0000"/>
                </a:solidFill>
              </a:rPr>
              <a:t>Undirected</a:t>
            </a:r>
            <a:r>
              <a:rPr lang="en-US" sz="2000" b="1" smtClean="0"/>
              <a:t>           </a:t>
            </a:r>
            <a:r>
              <a:rPr lang="en-US" sz="2000" b="1" smtClean="0">
                <a:solidFill>
                  <a:schemeClr val="bg1"/>
                </a:solidFill>
              </a:rPr>
              <a:t>NO                                 NO	</a:t>
            </a:r>
          </a:p>
          <a:p>
            <a:pPr eaLnBrk="1" hangingPunct="1">
              <a:lnSpc>
                <a:spcPct val="90000"/>
              </a:lnSpc>
              <a:buFontTx/>
              <a:buNone/>
            </a:pPr>
            <a:endParaRPr lang="en-US" sz="2000" b="1" smtClean="0">
              <a:solidFill>
                <a:schemeClr val="bg1"/>
              </a:solidFill>
            </a:endParaRPr>
          </a:p>
          <a:p>
            <a:pPr eaLnBrk="1" hangingPunct="1">
              <a:lnSpc>
                <a:spcPct val="90000"/>
              </a:lnSpc>
              <a:buFontTx/>
              <a:buNone/>
            </a:pPr>
            <a:r>
              <a:rPr lang="en-US" sz="2000" b="1" smtClean="0">
                <a:solidFill>
                  <a:schemeClr val="bg1"/>
                </a:solidFill>
              </a:rPr>
              <a:t>Multigraph</a:t>
            </a:r>
            <a:r>
              <a:rPr lang="en-US" sz="2000" b="1" smtClean="0"/>
              <a:t>	            </a:t>
            </a:r>
            <a:r>
              <a:rPr lang="en-US" sz="2000" b="1" smtClean="0">
                <a:solidFill>
                  <a:srgbClr val="CC0000"/>
                </a:solidFill>
              </a:rPr>
              <a:t>Undirected</a:t>
            </a:r>
            <a:r>
              <a:rPr lang="en-US" sz="2000" b="1" smtClean="0"/>
              <a:t>           </a:t>
            </a:r>
            <a:r>
              <a:rPr lang="en-US" sz="2000" b="1" smtClean="0">
                <a:solidFill>
                  <a:schemeClr val="bg1"/>
                </a:solidFill>
              </a:rPr>
              <a:t>YES                                NO</a:t>
            </a:r>
          </a:p>
          <a:p>
            <a:pPr eaLnBrk="1" hangingPunct="1">
              <a:lnSpc>
                <a:spcPct val="90000"/>
              </a:lnSpc>
              <a:buFontTx/>
              <a:buNone/>
            </a:pPr>
            <a:endParaRPr lang="en-US" sz="2000" b="1" smtClean="0"/>
          </a:p>
          <a:p>
            <a:pPr eaLnBrk="1" hangingPunct="1">
              <a:lnSpc>
                <a:spcPct val="90000"/>
              </a:lnSpc>
              <a:buFontTx/>
              <a:buNone/>
            </a:pPr>
            <a:endParaRPr lang="en-US" sz="1000" b="1" smtClean="0"/>
          </a:p>
          <a:p>
            <a:pPr eaLnBrk="1" hangingPunct="1">
              <a:lnSpc>
                <a:spcPct val="90000"/>
              </a:lnSpc>
              <a:buFontTx/>
              <a:buNone/>
            </a:pPr>
            <a:r>
              <a:rPr lang="en-US" sz="2000" b="1" smtClean="0">
                <a:solidFill>
                  <a:schemeClr val="bg1"/>
                </a:solidFill>
              </a:rPr>
              <a:t>Pseudograph</a:t>
            </a:r>
            <a:r>
              <a:rPr lang="en-US" sz="2000" b="1" smtClean="0"/>
              <a:t>                  </a:t>
            </a:r>
            <a:r>
              <a:rPr lang="en-US" sz="2000" b="1" smtClean="0">
                <a:solidFill>
                  <a:srgbClr val="CC0000"/>
                </a:solidFill>
              </a:rPr>
              <a:t>Undirected </a:t>
            </a:r>
            <a:r>
              <a:rPr lang="en-US" sz="2000" b="1" smtClean="0"/>
              <a:t>          </a:t>
            </a:r>
            <a:r>
              <a:rPr lang="en-US" sz="2000" b="1" smtClean="0">
                <a:solidFill>
                  <a:schemeClr val="bg1"/>
                </a:solidFill>
              </a:rPr>
              <a:t>YES                                YES</a:t>
            </a:r>
          </a:p>
          <a:p>
            <a:pPr eaLnBrk="1" hangingPunct="1">
              <a:lnSpc>
                <a:spcPct val="90000"/>
              </a:lnSpc>
              <a:buFontTx/>
              <a:buNone/>
            </a:pPr>
            <a:endParaRPr lang="en-US" sz="2000" b="1" smtClean="0">
              <a:solidFill>
                <a:schemeClr val="bg1"/>
              </a:solidFill>
            </a:endParaRPr>
          </a:p>
          <a:p>
            <a:pPr eaLnBrk="1" hangingPunct="1">
              <a:lnSpc>
                <a:spcPct val="90000"/>
              </a:lnSpc>
              <a:buFontTx/>
              <a:buNone/>
            </a:pPr>
            <a:r>
              <a:rPr lang="en-US" sz="2000" b="1" smtClean="0">
                <a:solidFill>
                  <a:schemeClr val="bg1"/>
                </a:solidFill>
              </a:rPr>
              <a:t>Directed graph               Directed                NO                                YES</a:t>
            </a:r>
          </a:p>
          <a:p>
            <a:pPr eaLnBrk="1" hangingPunct="1">
              <a:lnSpc>
                <a:spcPct val="90000"/>
              </a:lnSpc>
              <a:buFontTx/>
              <a:buNone/>
            </a:pPr>
            <a:endParaRPr lang="en-US" sz="2000" b="1" smtClean="0">
              <a:solidFill>
                <a:schemeClr val="bg1"/>
              </a:solidFill>
            </a:endParaRPr>
          </a:p>
          <a:p>
            <a:pPr eaLnBrk="1" hangingPunct="1">
              <a:lnSpc>
                <a:spcPct val="90000"/>
              </a:lnSpc>
              <a:buFontTx/>
              <a:buNone/>
            </a:pPr>
            <a:r>
              <a:rPr lang="en-US" sz="2000" b="1" smtClean="0">
                <a:solidFill>
                  <a:schemeClr val="bg1"/>
                </a:solidFill>
              </a:rPr>
              <a:t>Directed multigraph      Directed                YES                               YES</a:t>
            </a:r>
          </a:p>
          <a:p>
            <a:pPr eaLnBrk="1" hangingPunct="1">
              <a:lnSpc>
                <a:spcPct val="90000"/>
              </a:lnSpc>
              <a:buFontTx/>
              <a:buNone/>
            </a:pPr>
            <a:endParaRPr lang="en-US" sz="2400" b="1" smtClean="0"/>
          </a:p>
        </p:txBody>
      </p:sp>
      <p:sp>
        <p:nvSpPr>
          <p:cNvPr id="75786" name="Line 10"/>
          <p:cNvSpPr>
            <a:spLocks noChangeShapeType="1"/>
          </p:cNvSpPr>
          <p:nvPr/>
        </p:nvSpPr>
        <p:spPr bwMode="auto">
          <a:xfrm>
            <a:off x="4473575" y="1966913"/>
            <a:ext cx="44450" cy="426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5787" name="Line 11"/>
          <p:cNvSpPr>
            <a:spLocks noChangeShapeType="1"/>
          </p:cNvSpPr>
          <p:nvPr/>
        </p:nvSpPr>
        <p:spPr bwMode="auto">
          <a:xfrm>
            <a:off x="7085013" y="1879600"/>
            <a:ext cx="46037" cy="426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75788" name="Line 12"/>
          <p:cNvSpPr>
            <a:spLocks noChangeShapeType="1"/>
          </p:cNvSpPr>
          <p:nvPr/>
        </p:nvSpPr>
        <p:spPr bwMode="auto">
          <a:xfrm flipV="1">
            <a:off x="381000" y="4092575"/>
            <a:ext cx="8382000" cy="4445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6" name="Rectangle 2"/>
          <p:cNvSpPr txBox="1">
            <a:spLocks noChangeArrowheads="1"/>
          </p:cNvSpPr>
          <p:nvPr/>
        </p:nvSpPr>
        <p:spPr bwMode="auto">
          <a:xfrm>
            <a:off x="381000" y="152400"/>
            <a:ext cx="8534400" cy="1066800"/>
          </a:xfrm>
          <a:prstGeom prst="rect">
            <a:avLst/>
          </a:prstGeom>
          <a:noFill/>
          <a:ln w="9525">
            <a:noFill/>
            <a:miter lim="800000"/>
            <a:headEnd/>
            <a:tailEnd/>
          </a:ln>
          <a:effectLst/>
        </p:spPr>
        <p:txBody>
          <a:bodyPr anchor="ctr"/>
          <a:lstStyle/>
          <a:p>
            <a:pPr algn="ctr">
              <a:defRPr/>
            </a:pPr>
            <a:r>
              <a:rPr lang="en-US" sz="4400" kern="0">
                <a:solidFill>
                  <a:schemeClr val="tx2"/>
                </a:solidFill>
                <a:latin typeface="Times New Roman" pitchFamily="18" charset="0"/>
                <a:ea typeface="+mj-ea"/>
                <a:cs typeface="Times New Roman" pitchFamily="18" charset="0"/>
              </a:rPr>
              <a:t>Types of Graphs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16"/>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345">
                                            <p:txEl>
                                              <p:pRg st="0" end="0"/>
                                            </p:txEl>
                                          </p:spTgt>
                                        </p:tgtEl>
                                        <p:attrNameLst>
                                          <p:attrName>style.visibility</p:attrName>
                                        </p:attrNameLst>
                                      </p:cBhvr>
                                      <p:to>
                                        <p:strVal val="visible"/>
                                      </p:to>
                                    </p:set>
                                    <p:anim calcmode="lin" valueType="num">
                                      <p:cBhvr additive="base">
                                        <p:cTn id="11" dur="5000" fill="hold"/>
                                        <p:tgtEl>
                                          <p:spTgt spid="14345">
                                            <p:txEl>
                                              <p:pRg st="0" end="0"/>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1434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4345">
                                            <p:txEl>
                                              <p:pRg st="1" end="1"/>
                                            </p:txEl>
                                          </p:spTgt>
                                        </p:tgtEl>
                                        <p:attrNameLst>
                                          <p:attrName>style.visibility</p:attrName>
                                        </p:attrNameLst>
                                      </p:cBhvr>
                                      <p:to>
                                        <p:strVal val="visible"/>
                                      </p:to>
                                    </p:set>
                                    <p:anim calcmode="lin" valueType="num">
                                      <p:cBhvr additive="base">
                                        <p:cTn id="17" dur="5000" fill="hold"/>
                                        <p:tgtEl>
                                          <p:spTgt spid="14345">
                                            <p:txEl>
                                              <p:pRg st="1" end="1"/>
                                            </p:txEl>
                                          </p:spTgt>
                                        </p:tgtEl>
                                        <p:attrNameLst>
                                          <p:attrName>ppt_x</p:attrName>
                                        </p:attrNameLst>
                                      </p:cBhvr>
                                      <p:tavLst>
                                        <p:tav tm="0">
                                          <p:val>
                                            <p:strVal val="#ppt_x"/>
                                          </p:val>
                                        </p:tav>
                                        <p:tav tm="100000">
                                          <p:val>
                                            <p:strVal val="#ppt_x"/>
                                          </p:val>
                                        </p:tav>
                                      </p:tavLst>
                                    </p:anim>
                                    <p:anim calcmode="lin" valueType="num">
                                      <p:cBhvr additive="base">
                                        <p:cTn id="18" dur="5000" fill="hold"/>
                                        <p:tgtEl>
                                          <p:spTgt spid="1434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345">
                                            <p:txEl>
                                              <p:pRg st="3" end="3"/>
                                            </p:txEl>
                                          </p:spTgt>
                                        </p:tgtEl>
                                        <p:attrNameLst>
                                          <p:attrName>style.visibility</p:attrName>
                                        </p:attrNameLst>
                                      </p:cBhvr>
                                      <p:to>
                                        <p:strVal val="visible"/>
                                      </p:to>
                                    </p:set>
                                    <p:anim calcmode="lin" valueType="num">
                                      <p:cBhvr additive="base">
                                        <p:cTn id="23" dur="5000" fill="hold"/>
                                        <p:tgtEl>
                                          <p:spTgt spid="14345">
                                            <p:txEl>
                                              <p:pRg st="3" end="3"/>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1434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345">
                                            <p:txEl>
                                              <p:pRg st="5" end="5"/>
                                            </p:txEl>
                                          </p:spTgt>
                                        </p:tgtEl>
                                        <p:attrNameLst>
                                          <p:attrName>style.visibility</p:attrName>
                                        </p:attrNameLst>
                                      </p:cBhvr>
                                      <p:to>
                                        <p:strVal val="visible"/>
                                      </p:to>
                                    </p:set>
                                    <p:anim calcmode="lin" valueType="num">
                                      <p:cBhvr additive="base">
                                        <p:cTn id="29" dur="5000" fill="hold"/>
                                        <p:tgtEl>
                                          <p:spTgt spid="14345">
                                            <p:txEl>
                                              <p:pRg st="5" end="5"/>
                                            </p:txEl>
                                          </p:spTgt>
                                        </p:tgtEl>
                                        <p:attrNameLst>
                                          <p:attrName>ppt_x</p:attrName>
                                        </p:attrNameLst>
                                      </p:cBhvr>
                                      <p:tavLst>
                                        <p:tav tm="0">
                                          <p:val>
                                            <p:strVal val="#ppt_x"/>
                                          </p:val>
                                        </p:tav>
                                        <p:tav tm="100000">
                                          <p:val>
                                            <p:strVal val="#ppt_x"/>
                                          </p:val>
                                        </p:tav>
                                      </p:tavLst>
                                    </p:anim>
                                    <p:anim calcmode="lin" valueType="num">
                                      <p:cBhvr additive="base">
                                        <p:cTn id="30" dur="5000" fill="hold"/>
                                        <p:tgtEl>
                                          <p:spTgt spid="1434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345">
                                            <p:txEl>
                                              <p:pRg st="8" end="8"/>
                                            </p:txEl>
                                          </p:spTgt>
                                        </p:tgtEl>
                                        <p:attrNameLst>
                                          <p:attrName>style.visibility</p:attrName>
                                        </p:attrNameLst>
                                      </p:cBhvr>
                                      <p:to>
                                        <p:strVal val="visible"/>
                                      </p:to>
                                    </p:set>
                                    <p:anim calcmode="lin" valueType="num">
                                      <p:cBhvr additive="base">
                                        <p:cTn id="35" dur="5000" fill="hold"/>
                                        <p:tgtEl>
                                          <p:spTgt spid="14345">
                                            <p:txEl>
                                              <p:pRg st="8" end="8"/>
                                            </p:txEl>
                                          </p:spTgt>
                                        </p:tgtEl>
                                        <p:attrNameLst>
                                          <p:attrName>ppt_x</p:attrName>
                                        </p:attrNameLst>
                                      </p:cBhvr>
                                      <p:tavLst>
                                        <p:tav tm="0">
                                          <p:val>
                                            <p:strVal val="#ppt_x"/>
                                          </p:val>
                                        </p:tav>
                                        <p:tav tm="100000">
                                          <p:val>
                                            <p:strVal val="#ppt_x"/>
                                          </p:val>
                                        </p:tav>
                                      </p:tavLst>
                                    </p:anim>
                                    <p:anim calcmode="lin" valueType="num">
                                      <p:cBhvr additive="base">
                                        <p:cTn id="36" dur="5000" fill="hold"/>
                                        <p:tgtEl>
                                          <p:spTgt spid="1434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4345">
                                            <p:txEl>
                                              <p:pRg st="10" end="10"/>
                                            </p:txEl>
                                          </p:spTgt>
                                        </p:tgtEl>
                                        <p:attrNameLst>
                                          <p:attrName>style.visibility</p:attrName>
                                        </p:attrNameLst>
                                      </p:cBhvr>
                                      <p:to>
                                        <p:strVal val="visible"/>
                                      </p:to>
                                    </p:set>
                                    <p:anim calcmode="lin" valueType="num">
                                      <p:cBhvr additive="base">
                                        <p:cTn id="41" dur="5000" fill="hold"/>
                                        <p:tgtEl>
                                          <p:spTgt spid="14345">
                                            <p:txEl>
                                              <p:pRg st="10" end="10"/>
                                            </p:txEl>
                                          </p:spTgt>
                                        </p:tgtEl>
                                        <p:attrNameLst>
                                          <p:attrName>ppt_x</p:attrName>
                                        </p:attrNameLst>
                                      </p:cBhvr>
                                      <p:tavLst>
                                        <p:tav tm="0">
                                          <p:val>
                                            <p:strVal val="#ppt_x"/>
                                          </p:val>
                                        </p:tav>
                                        <p:tav tm="100000">
                                          <p:val>
                                            <p:strVal val="#ppt_x"/>
                                          </p:val>
                                        </p:tav>
                                      </p:tavLst>
                                    </p:anim>
                                    <p:anim calcmode="lin" valueType="num">
                                      <p:cBhvr additive="base">
                                        <p:cTn id="42" dur="5000" fill="hold"/>
                                        <p:tgtEl>
                                          <p:spTgt spid="1434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4345">
                                            <p:txEl>
                                              <p:pRg st="12" end="12"/>
                                            </p:txEl>
                                          </p:spTgt>
                                        </p:tgtEl>
                                        <p:attrNameLst>
                                          <p:attrName>style.visibility</p:attrName>
                                        </p:attrNameLst>
                                      </p:cBhvr>
                                      <p:to>
                                        <p:strVal val="visible"/>
                                      </p:to>
                                    </p:set>
                                    <p:anim calcmode="lin" valueType="num">
                                      <p:cBhvr additive="base">
                                        <p:cTn id="47" dur="5000" fill="hold"/>
                                        <p:tgtEl>
                                          <p:spTgt spid="14345">
                                            <p:txEl>
                                              <p:pRg st="12" end="12"/>
                                            </p:txEl>
                                          </p:spTgt>
                                        </p:tgtEl>
                                        <p:attrNameLst>
                                          <p:attrName>ppt_x</p:attrName>
                                        </p:attrNameLst>
                                      </p:cBhvr>
                                      <p:tavLst>
                                        <p:tav tm="0">
                                          <p:val>
                                            <p:strVal val="#ppt_x"/>
                                          </p:val>
                                        </p:tav>
                                        <p:tav tm="100000">
                                          <p:val>
                                            <p:strVal val="#ppt_x"/>
                                          </p:val>
                                        </p:tav>
                                      </p:tavLst>
                                    </p:anim>
                                    <p:anim calcmode="lin" valueType="num">
                                      <p:cBhvr additive="base">
                                        <p:cTn id="48" dur="5000" fill="hold"/>
                                        <p:tgtEl>
                                          <p:spTgt spid="1434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5" grpId="0" build="p"/>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609600" y="2667000"/>
            <a:ext cx="8229600" cy="3124200"/>
          </a:xfrm>
        </p:spPr>
        <p:txBody>
          <a:bodyPr/>
          <a:lstStyle/>
          <a:p>
            <a:pPr algn="just" eaLnBrk="1" hangingPunct="1">
              <a:lnSpc>
                <a:spcPct val="90000"/>
              </a:lnSpc>
              <a:buFontTx/>
              <a:buNone/>
            </a:pPr>
            <a:r>
              <a:rPr lang="en-US" sz="2800" smtClean="0"/>
              <a:t>Ta sử dụng </a:t>
            </a:r>
            <a:r>
              <a:rPr lang="en-US" sz="2800" b="1" smtClean="0"/>
              <a:t>ma trận kề</a:t>
            </a:r>
            <a:r>
              <a:rPr lang="en-US" sz="2800" smtClean="0"/>
              <a:t>.</a:t>
            </a:r>
          </a:p>
          <a:p>
            <a:pPr algn="just" eaLnBrk="1" hangingPunct="1">
              <a:lnSpc>
                <a:spcPct val="90000"/>
              </a:lnSpc>
              <a:buFontTx/>
              <a:buNone/>
            </a:pPr>
            <a:endParaRPr lang="en-US" sz="2800" smtClean="0"/>
          </a:p>
          <a:p>
            <a:pPr algn="just" eaLnBrk="1" hangingPunct="1">
              <a:lnSpc>
                <a:spcPct val="90000"/>
              </a:lnSpc>
              <a:buFontTx/>
              <a:buNone/>
            </a:pPr>
            <a:r>
              <a:rPr lang="en-US" sz="2800" smtClean="0"/>
              <a:t>Cho G = (V,E) với V={1,2,…,n}.</a:t>
            </a:r>
          </a:p>
          <a:p>
            <a:pPr algn="just" eaLnBrk="1" hangingPunct="1">
              <a:lnSpc>
                <a:spcPct val="90000"/>
              </a:lnSpc>
              <a:buFontTx/>
              <a:buNone/>
            </a:pPr>
            <a:r>
              <a:rPr lang="en-US" sz="2800" i="1" smtClean="0"/>
              <a:t>Ma trận kề </a:t>
            </a:r>
            <a:r>
              <a:rPr lang="en-US" sz="2800" smtClean="0"/>
              <a:t>của G là ma trận A = (a</a:t>
            </a:r>
            <a:r>
              <a:rPr lang="en-US" sz="2800" baseline="-25000" smtClean="0"/>
              <a:t>ij</a:t>
            </a:r>
            <a:r>
              <a:rPr lang="en-US" sz="2800" smtClean="0"/>
              <a:t>)</a:t>
            </a:r>
            <a:r>
              <a:rPr lang="en-US" sz="2800" baseline="-25000" smtClean="0"/>
              <a:t>n </a:t>
            </a:r>
            <a:r>
              <a:rPr lang="en-US" sz="2800" smtClean="0"/>
              <a:t>xác định như sau:</a:t>
            </a:r>
          </a:p>
          <a:p>
            <a:pPr algn="just" eaLnBrk="1" hangingPunct="1">
              <a:lnSpc>
                <a:spcPct val="90000"/>
              </a:lnSpc>
              <a:buFontTx/>
              <a:buNone/>
            </a:pPr>
            <a:endParaRPr lang="en-US" sz="2800" smtClean="0"/>
          </a:p>
          <a:p>
            <a:pPr algn="just" eaLnBrk="1" hangingPunct="1">
              <a:lnSpc>
                <a:spcPct val="90000"/>
              </a:lnSpc>
              <a:buFontTx/>
              <a:buNone/>
            </a:pPr>
            <a:r>
              <a:rPr lang="en-US" sz="2800" smtClean="0"/>
              <a:t>		a</a:t>
            </a:r>
            <a:r>
              <a:rPr lang="en-US" sz="2800" baseline="-25000" smtClean="0"/>
              <a:t>ij</a:t>
            </a:r>
            <a:r>
              <a:rPr lang="en-US" sz="2800" smtClean="0"/>
              <a:t> = số cạnh(số cung) đi từ đỉnh i đến đỉnh j</a:t>
            </a:r>
          </a:p>
          <a:p>
            <a:pPr algn="just" eaLnBrk="1" hangingPunct="1">
              <a:lnSpc>
                <a:spcPct val="90000"/>
              </a:lnSpc>
            </a:pPr>
            <a:endParaRPr lang="en-US" sz="2800" smtClean="0"/>
          </a:p>
        </p:txBody>
      </p:sp>
      <p:sp>
        <p:nvSpPr>
          <p:cNvPr id="76803" name="Slide Number Placeholder 4"/>
          <p:cNvSpPr>
            <a:spLocks noGrp="1"/>
          </p:cNvSpPr>
          <p:nvPr>
            <p:ph type="sldNum" sz="quarter" idx="12"/>
          </p:nvPr>
        </p:nvSpPr>
        <p:spPr>
          <a:noFill/>
        </p:spPr>
        <p:txBody>
          <a:bodyPr/>
          <a:lstStyle/>
          <a:p>
            <a:fld id="{A6312F7D-3E49-49AA-93D0-20E3D7CD9205}" type="slidenum">
              <a:rPr lang="en-US" smtClean="0"/>
              <a:pPr/>
              <a:t>26</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
        <p:nvSpPr>
          <p:cNvPr id="6" name="TextBox 5"/>
          <p:cNvSpPr txBox="1">
            <a:spLocks noChangeArrowheads="1"/>
          </p:cNvSpPr>
          <p:nvPr/>
        </p:nvSpPr>
        <p:spPr bwMode="auto">
          <a:xfrm>
            <a:off x="228600" y="1524000"/>
            <a:ext cx="5943600" cy="584200"/>
          </a:xfrm>
          <a:prstGeom prst="rect">
            <a:avLst/>
          </a:prstGeom>
          <a:noFill/>
          <a:ln w="9525">
            <a:noFill/>
            <a:miter lim="800000"/>
            <a:headEnd/>
            <a:tailEnd/>
          </a:ln>
        </p:spPr>
        <p:txBody>
          <a:bodyPr>
            <a:spAutoFit/>
          </a:bodyPr>
          <a:lstStyle/>
          <a:p>
            <a:r>
              <a:rPr lang="en-US" sz="3200" b="1"/>
              <a:t>Biểu diễn ma trận của đồ thị:</a:t>
            </a:r>
          </a:p>
        </p:txBody>
      </p:sp>
      <p:sp>
        <p:nvSpPr>
          <p:cNvPr id="8" name="Rectangle 7"/>
          <p:cNvSpPr/>
          <p:nvPr/>
        </p:nvSpPr>
        <p:spPr>
          <a:xfrm>
            <a:off x="1219200" y="4800600"/>
            <a:ext cx="7315200" cy="1066800"/>
          </a:xfrm>
          <a:prstGeom prst="rect">
            <a:avLst/>
          </a:prstGeom>
          <a:noFill/>
          <a:ln w="79375" cap="sq">
            <a:gradFill flip="none" rotWithShape="1">
              <a:gsLst>
                <a:gs pos="0">
                  <a:srgbClr val="000082"/>
                </a:gs>
                <a:gs pos="30000">
                  <a:srgbClr val="66008F"/>
                </a:gs>
                <a:gs pos="64999">
                  <a:srgbClr val="BA0066"/>
                </a:gs>
                <a:gs pos="89999">
                  <a:srgbClr val="FF0000"/>
                </a:gs>
                <a:gs pos="100000">
                  <a:srgbClr val="FF8200"/>
                </a:gs>
              </a:gsLst>
              <a:lin ang="2700000" scaled="1"/>
              <a:tileRect/>
            </a:gradFill>
          </a:ln>
          <a:effectLst>
            <a:innerShdw blurRad="63500" dist="50800" dir="13500000">
              <a:schemeClr val="bg1">
                <a:lumMod val="20000"/>
                <a:lumOff val="80000"/>
                <a:alpha val="50000"/>
              </a:schemeClr>
            </a:innerShdw>
          </a:effectLst>
          <a:scene3d>
            <a:camera prst="orthographicFront"/>
            <a:lightRig rig="threePt" dir="t"/>
          </a:scene3d>
          <a:sp3d>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43"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
                                        <p:tgtEl>
                                          <p:spTgt spid="6"/>
                                        </p:tgtEl>
                                      </p:cBhvr>
                                    </p:animEffect>
                                    <p:anim calcmode="lin" valueType="num">
                                      <p:cBhvr>
                                        <p:cTn id="12" dur="400" fill="hold"/>
                                        <p:tgtEl>
                                          <p:spTgt spid="6"/>
                                        </p:tgtEl>
                                        <p:attrNameLst>
                                          <p:attrName>ppt_x</p:attrName>
                                        </p:attrNameLst>
                                      </p:cBhvr>
                                      <p:tavLst>
                                        <p:tav tm="0">
                                          <p:val>
                                            <p:strVal val="#ppt_x"/>
                                          </p:val>
                                        </p:tav>
                                        <p:tav tm="100000">
                                          <p:val>
                                            <p:strVal val="#ppt_x"/>
                                          </p:val>
                                        </p:tav>
                                      </p:tavLst>
                                    </p:anim>
                                    <p:anim calcmode="lin" valueType="num">
                                      <p:cBhvr>
                                        <p:cTn id="13" dur="400" fill="hold"/>
                                        <p:tgtEl>
                                          <p:spTgt spid="6"/>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291">
                                            <p:txEl>
                                              <p:pRg st="0" end="0"/>
                                            </p:txEl>
                                          </p:spTgt>
                                        </p:tgtEl>
                                        <p:attrNameLst>
                                          <p:attrName>style.visibility</p:attrName>
                                        </p:attrNameLst>
                                      </p:cBhvr>
                                      <p:to>
                                        <p:strVal val="visible"/>
                                      </p:to>
                                    </p:set>
                                    <p:anim calcmode="lin" valueType="num">
                                      <p:cBhvr additive="base">
                                        <p:cTn id="20" dur="2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21" dur="20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2291">
                                            <p:txEl>
                                              <p:pRg st="2" end="2"/>
                                            </p:txEl>
                                          </p:spTgt>
                                        </p:tgtEl>
                                        <p:attrNameLst>
                                          <p:attrName>style.visibility</p:attrName>
                                        </p:attrNameLst>
                                      </p:cBhvr>
                                      <p:to>
                                        <p:strVal val="visible"/>
                                      </p:to>
                                    </p:set>
                                    <p:anim calcmode="lin" valueType="num">
                                      <p:cBhvr additive="base">
                                        <p:cTn id="26" dur="20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7" dur="20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291">
                                            <p:txEl>
                                              <p:pRg st="3" end="3"/>
                                            </p:txEl>
                                          </p:spTgt>
                                        </p:tgtEl>
                                        <p:attrNameLst>
                                          <p:attrName>style.visibility</p:attrName>
                                        </p:attrNameLst>
                                      </p:cBhvr>
                                      <p:to>
                                        <p:strVal val="visible"/>
                                      </p:to>
                                    </p:set>
                                    <p:anim calcmode="lin" valueType="num">
                                      <p:cBhvr additive="base">
                                        <p:cTn id="32" dur="20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33" dur="20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2291">
                                            <p:txEl>
                                              <p:pRg st="5" end="5"/>
                                            </p:txEl>
                                          </p:spTgt>
                                        </p:tgtEl>
                                        <p:attrNameLst>
                                          <p:attrName>style.visibility</p:attrName>
                                        </p:attrNameLst>
                                      </p:cBhvr>
                                      <p:to>
                                        <p:strVal val="visible"/>
                                      </p:to>
                                    </p:set>
                                    <p:anim calcmode="lin" valueType="num">
                                      <p:cBhvr additive="base">
                                        <p:cTn id="38" dur="2000" fill="hold"/>
                                        <p:tgtEl>
                                          <p:spTgt spid="12291">
                                            <p:txEl>
                                              <p:pRg st="5" end="5"/>
                                            </p:txEl>
                                          </p:spTgt>
                                        </p:tgtEl>
                                        <p:attrNameLst>
                                          <p:attrName>ppt_x</p:attrName>
                                        </p:attrNameLst>
                                      </p:cBhvr>
                                      <p:tavLst>
                                        <p:tav tm="0">
                                          <p:val>
                                            <p:strVal val="#ppt_x"/>
                                          </p:val>
                                        </p:tav>
                                        <p:tav tm="100000">
                                          <p:val>
                                            <p:strVal val="#ppt_x"/>
                                          </p:val>
                                        </p:tav>
                                      </p:tavLst>
                                    </p:anim>
                                    <p:anim calcmode="lin" valueType="num">
                                      <p:cBhvr additive="base">
                                        <p:cTn id="39" dur="2000" fill="hold"/>
                                        <p:tgtEl>
                                          <p:spTgt spid="12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3"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
                                        <p:tgtEl>
                                          <p:spTgt spid="8"/>
                                        </p:tgtEl>
                                      </p:cBhvr>
                                    </p:animEffect>
                                    <p:anim calcmode="lin" valueType="num">
                                      <p:cBhvr>
                                        <p:cTn id="45" dur="400" fill="hold"/>
                                        <p:tgtEl>
                                          <p:spTgt spid="8"/>
                                        </p:tgtEl>
                                        <p:attrNameLst>
                                          <p:attrName>ppt_x</p:attrName>
                                        </p:attrNameLst>
                                      </p:cBhvr>
                                      <p:tavLst>
                                        <p:tav tm="0">
                                          <p:val>
                                            <p:strVal val="#ppt_x"/>
                                          </p:val>
                                        </p:tav>
                                        <p:tav tm="100000">
                                          <p:val>
                                            <p:strVal val="#ppt_x"/>
                                          </p:val>
                                        </p:tav>
                                      </p:tavLst>
                                    </p:anim>
                                    <p:anim calcmode="lin" valueType="num">
                                      <p:cBhvr>
                                        <p:cTn id="46" dur="400" fill="hold"/>
                                        <p:tgtEl>
                                          <p:spTgt spid="8"/>
                                        </p:tgtEl>
                                        <p:attrNameLst>
                                          <p:attrName>ppt_y</p:attrName>
                                        </p:attrNameLst>
                                      </p:cBhvr>
                                      <p:tavLst>
                                        <p:tav tm="0">
                                          <p:val>
                                            <p:strVal val="#ppt_y+0.31"/>
                                          </p:val>
                                        </p:tav>
                                        <p:tav tm="100000">
                                          <p:val>
                                            <p:strVal val="#ppt_y+0.31"/>
                                          </p:val>
                                        </p:tav>
                                      </p:tavLst>
                                    </p:anim>
                                    <p:anim calcmode="lin" valueType="num">
                                      <p:cBhvr>
                                        <p:cTn id="47"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8"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7"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2D9BE2E9-7079-4235-A814-E87CAB929F70}" type="slidenum">
              <a:rPr lang="en-US"/>
              <a:pPr>
                <a:defRPr/>
              </a:pPr>
              <a:t>27</a:t>
            </a:fld>
            <a:endParaRPr lang="en-US"/>
          </a:p>
        </p:txBody>
      </p:sp>
      <p:sp>
        <p:nvSpPr>
          <p:cNvPr id="11" name="Oval 10"/>
          <p:cNvSpPr/>
          <p:nvPr/>
        </p:nvSpPr>
        <p:spPr>
          <a:xfrm>
            <a:off x="381000" y="2895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a:t>
            </a:r>
          </a:p>
        </p:txBody>
      </p:sp>
      <p:grpSp>
        <p:nvGrpSpPr>
          <p:cNvPr id="2" name="Group 33"/>
          <p:cNvGrpSpPr>
            <a:grpSpLocks/>
          </p:cNvGrpSpPr>
          <p:nvPr/>
        </p:nvGrpSpPr>
        <p:grpSpPr bwMode="auto">
          <a:xfrm>
            <a:off x="609600" y="1752600"/>
            <a:ext cx="2590800" cy="2438400"/>
            <a:chOff x="609600" y="1752600"/>
            <a:chExt cx="2590800" cy="2438400"/>
          </a:xfrm>
        </p:grpSpPr>
        <p:sp>
          <p:nvSpPr>
            <p:cNvPr id="9" name="Oval 8"/>
            <p:cNvSpPr/>
            <p:nvPr/>
          </p:nvSpPr>
          <p:spPr>
            <a:xfrm>
              <a:off x="990600" y="1752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a:t>
              </a:r>
            </a:p>
          </p:txBody>
        </p:sp>
        <p:sp>
          <p:nvSpPr>
            <p:cNvPr id="10" name="Oval 9"/>
            <p:cNvSpPr/>
            <p:nvPr/>
          </p:nvSpPr>
          <p:spPr>
            <a:xfrm>
              <a:off x="2819400" y="2362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b</a:t>
              </a:r>
            </a:p>
          </p:txBody>
        </p:sp>
        <p:sp>
          <p:nvSpPr>
            <p:cNvPr id="12" name="Oval 11"/>
            <p:cNvSpPr/>
            <p:nvPr/>
          </p:nvSpPr>
          <p:spPr>
            <a:xfrm>
              <a:off x="1981200" y="3810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d</a:t>
              </a:r>
            </a:p>
          </p:txBody>
        </p:sp>
        <p:cxnSp>
          <p:nvCxnSpPr>
            <p:cNvPr id="14" name="Straight Connector 13"/>
            <p:cNvCxnSpPr>
              <a:endCxn id="12" idx="1"/>
            </p:cNvCxnSpPr>
            <p:nvPr/>
          </p:nvCxnSpPr>
          <p:spPr>
            <a:xfrm>
              <a:off x="685800" y="3200400"/>
              <a:ext cx="1350963" cy="6651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9" idx="3"/>
            </p:cNvCxnSpPr>
            <p:nvPr/>
          </p:nvCxnSpPr>
          <p:spPr>
            <a:xfrm rot="5400000" flipH="1" flipV="1">
              <a:off x="419101" y="2268537"/>
              <a:ext cx="817562" cy="4365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85888" y="1943100"/>
              <a:ext cx="1427162" cy="5508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078038" y="2957513"/>
              <a:ext cx="1122362" cy="665162"/>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0" idx="2"/>
            </p:cNvCxnSpPr>
            <p:nvPr/>
          </p:nvCxnSpPr>
          <p:spPr>
            <a:xfrm flipV="1">
              <a:off x="762000" y="2552700"/>
              <a:ext cx="2057400" cy="49530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43"/>
          <p:cNvGrpSpPr>
            <a:grpSpLocks/>
          </p:cNvGrpSpPr>
          <p:nvPr/>
        </p:nvGrpSpPr>
        <p:grpSpPr bwMode="auto">
          <a:xfrm>
            <a:off x="4038600" y="1362075"/>
            <a:ext cx="3352800" cy="3170238"/>
            <a:chOff x="4038600" y="1361420"/>
            <a:chExt cx="3352800" cy="3170956"/>
          </a:xfrm>
        </p:grpSpPr>
        <p:graphicFrame>
          <p:nvGraphicFramePr>
            <p:cNvPr id="1026" name="Object 4"/>
            <p:cNvGraphicFramePr>
              <a:graphicFrameLocks noChangeAspect="1"/>
            </p:cNvGraphicFramePr>
            <p:nvPr/>
          </p:nvGraphicFramePr>
          <p:xfrm>
            <a:off x="4495800" y="1752600"/>
            <a:ext cx="2895600" cy="2779776"/>
          </p:xfrm>
          <a:graphic>
            <a:graphicData uri="http://schemas.openxmlformats.org/presentationml/2006/ole">
              <p:oleObj spid="_x0000_s1026" name="Equation" r:id="rId3" imgW="952200" imgH="914400" progId="Equation.DSMT4">
                <p:embed/>
              </p:oleObj>
            </a:graphicData>
          </a:graphic>
        </p:graphicFrame>
        <p:sp>
          <p:nvSpPr>
            <p:cNvPr id="1032" name="TextBox 34"/>
            <p:cNvSpPr txBox="1">
              <a:spLocks noChangeArrowheads="1"/>
            </p:cNvSpPr>
            <p:nvPr/>
          </p:nvSpPr>
          <p:spPr bwMode="auto">
            <a:xfrm>
              <a:off x="5410200" y="1361420"/>
              <a:ext cx="533400" cy="523220"/>
            </a:xfrm>
            <a:prstGeom prst="rect">
              <a:avLst/>
            </a:prstGeom>
            <a:noFill/>
            <a:ln w="9525">
              <a:noFill/>
              <a:miter lim="800000"/>
              <a:headEnd/>
              <a:tailEnd/>
            </a:ln>
          </p:spPr>
          <p:txBody>
            <a:bodyPr>
              <a:spAutoFit/>
            </a:bodyPr>
            <a:lstStyle/>
            <a:p>
              <a:r>
                <a:rPr lang="en-US"/>
                <a:t>b</a:t>
              </a:r>
            </a:p>
          </p:txBody>
        </p:sp>
        <p:sp>
          <p:nvSpPr>
            <p:cNvPr id="1033" name="TextBox 35"/>
            <p:cNvSpPr txBox="1">
              <a:spLocks noChangeArrowheads="1"/>
            </p:cNvSpPr>
            <p:nvPr/>
          </p:nvSpPr>
          <p:spPr bwMode="auto">
            <a:xfrm>
              <a:off x="4724400" y="1361420"/>
              <a:ext cx="533400" cy="523220"/>
            </a:xfrm>
            <a:prstGeom prst="rect">
              <a:avLst/>
            </a:prstGeom>
            <a:noFill/>
            <a:ln w="9525">
              <a:noFill/>
              <a:miter lim="800000"/>
              <a:headEnd/>
              <a:tailEnd/>
            </a:ln>
          </p:spPr>
          <p:txBody>
            <a:bodyPr>
              <a:spAutoFit/>
            </a:bodyPr>
            <a:lstStyle/>
            <a:p>
              <a:r>
                <a:rPr lang="en-US"/>
                <a:t>a</a:t>
              </a:r>
            </a:p>
          </p:txBody>
        </p:sp>
        <p:sp>
          <p:nvSpPr>
            <p:cNvPr id="1034" name="TextBox 36"/>
            <p:cNvSpPr txBox="1">
              <a:spLocks noChangeArrowheads="1"/>
            </p:cNvSpPr>
            <p:nvPr/>
          </p:nvSpPr>
          <p:spPr bwMode="auto">
            <a:xfrm>
              <a:off x="6019800" y="1371600"/>
              <a:ext cx="533400" cy="523220"/>
            </a:xfrm>
            <a:prstGeom prst="rect">
              <a:avLst/>
            </a:prstGeom>
            <a:noFill/>
            <a:ln w="9525">
              <a:noFill/>
              <a:miter lim="800000"/>
              <a:headEnd/>
              <a:tailEnd/>
            </a:ln>
          </p:spPr>
          <p:txBody>
            <a:bodyPr>
              <a:spAutoFit/>
            </a:bodyPr>
            <a:lstStyle/>
            <a:p>
              <a:r>
                <a:rPr lang="en-US"/>
                <a:t>c</a:t>
              </a:r>
            </a:p>
          </p:txBody>
        </p:sp>
        <p:sp>
          <p:nvSpPr>
            <p:cNvPr id="1035" name="TextBox 37"/>
            <p:cNvSpPr txBox="1">
              <a:spLocks noChangeArrowheads="1"/>
            </p:cNvSpPr>
            <p:nvPr/>
          </p:nvSpPr>
          <p:spPr bwMode="auto">
            <a:xfrm>
              <a:off x="6705600" y="1371600"/>
              <a:ext cx="533400" cy="523220"/>
            </a:xfrm>
            <a:prstGeom prst="rect">
              <a:avLst/>
            </a:prstGeom>
            <a:noFill/>
            <a:ln w="9525">
              <a:noFill/>
              <a:miter lim="800000"/>
              <a:headEnd/>
              <a:tailEnd/>
            </a:ln>
          </p:spPr>
          <p:txBody>
            <a:bodyPr>
              <a:spAutoFit/>
            </a:bodyPr>
            <a:lstStyle/>
            <a:p>
              <a:r>
                <a:rPr lang="en-US"/>
                <a:t>d</a:t>
              </a:r>
            </a:p>
          </p:txBody>
        </p:sp>
        <p:sp>
          <p:nvSpPr>
            <p:cNvPr id="1036" name="TextBox 38"/>
            <p:cNvSpPr txBox="1">
              <a:spLocks noChangeArrowheads="1"/>
            </p:cNvSpPr>
            <p:nvPr/>
          </p:nvSpPr>
          <p:spPr bwMode="auto">
            <a:xfrm>
              <a:off x="4038600" y="1828800"/>
              <a:ext cx="533400" cy="523220"/>
            </a:xfrm>
            <a:prstGeom prst="rect">
              <a:avLst/>
            </a:prstGeom>
            <a:noFill/>
            <a:ln w="9525">
              <a:noFill/>
              <a:miter lim="800000"/>
              <a:headEnd/>
              <a:tailEnd/>
            </a:ln>
          </p:spPr>
          <p:txBody>
            <a:bodyPr>
              <a:spAutoFit/>
            </a:bodyPr>
            <a:lstStyle/>
            <a:p>
              <a:r>
                <a:rPr lang="en-US"/>
                <a:t>a</a:t>
              </a:r>
            </a:p>
          </p:txBody>
        </p:sp>
        <p:sp>
          <p:nvSpPr>
            <p:cNvPr id="1037" name="TextBox 39"/>
            <p:cNvSpPr txBox="1">
              <a:spLocks noChangeArrowheads="1"/>
            </p:cNvSpPr>
            <p:nvPr/>
          </p:nvSpPr>
          <p:spPr bwMode="auto">
            <a:xfrm>
              <a:off x="4038600" y="2514600"/>
              <a:ext cx="533400" cy="523220"/>
            </a:xfrm>
            <a:prstGeom prst="rect">
              <a:avLst/>
            </a:prstGeom>
            <a:noFill/>
            <a:ln w="9525">
              <a:noFill/>
              <a:miter lim="800000"/>
              <a:headEnd/>
              <a:tailEnd/>
            </a:ln>
          </p:spPr>
          <p:txBody>
            <a:bodyPr>
              <a:spAutoFit/>
            </a:bodyPr>
            <a:lstStyle/>
            <a:p>
              <a:r>
                <a:rPr lang="en-US"/>
                <a:t>b</a:t>
              </a:r>
            </a:p>
          </p:txBody>
        </p:sp>
        <p:sp>
          <p:nvSpPr>
            <p:cNvPr id="1038" name="TextBox 40"/>
            <p:cNvSpPr txBox="1">
              <a:spLocks noChangeArrowheads="1"/>
            </p:cNvSpPr>
            <p:nvPr/>
          </p:nvSpPr>
          <p:spPr bwMode="auto">
            <a:xfrm>
              <a:off x="4038600" y="3124200"/>
              <a:ext cx="533400" cy="523220"/>
            </a:xfrm>
            <a:prstGeom prst="rect">
              <a:avLst/>
            </a:prstGeom>
            <a:noFill/>
            <a:ln w="9525">
              <a:noFill/>
              <a:miter lim="800000"/>
              <a:headEnd/>
              <a:tailEnd/>
            </a:ln>
          </p:spPr>
          <p:txBody>
            <a:bodyPr>
              <a:spAutoFit/>
            </a:bodyPr>
            <a:lstStyle/>
            <a:p>
              <a:r>
                <a:rPr lang="en-US"/>
                <a:t>c</a:t>
              </a:r>
            </a:p>
          </p:txBody>
        </p:sp>
        <p:sp>
          <p:nvSpPr>
            <p:cNvPr id="1039" name="TextBox 41"/>
            <p:cNvSpPr txBox="1">
              <a:spLocks noChangeArrowheads="1"/>
            </p:cNvSpPr>
            <p:nvPr/>
          </p:nvSpPr>
          <p:spPr bwMode="auto">
            <a:xfrm>
              <a:off x="4038600" y="3810000"/>
              <a:ext cx="533400" cy="523220"/>
            </a:xfrm>
            <a:prstGeom prst="rect">
              <a:avLst/>
            </a:prstGeom>
            <a:noFill/>
            <a:ln w="9525">
              <a:noFill/>
              <a:miter lim="800000"/>
              <a:headEnd/>
              <a:tailEnd/>
            </a:ln>
          </p:spPr>
          <p:txBody>
            <a:bodyPr>
              <a:spAutoFit/>
            </a:bodyPr>
            <a:lstStyle/>
            <a:p>
              <a:r>
                <a:rPr lang="en-US"/>
                <a:t>d</a:t>
              </a:r>
            </a:p>
          </p:txBody>
        </p:sp>
      </p:grpSp>
      <p:sp>
        <p:nvSpPr>
          <p:cNvPr id="45" name="TextBox 44"/>
          <p:cNvSpPr txBox="1">
            <a:spLocks noChangeArrowheads="1"/>
          </p:cNvSpPr>
          <p:nvPr/>
        </p:nvSpPr>
        <p:spPr bwMode="auto">
          <a:xfrm>
            <a:off x="2362200" y="533400"/>
            <a:ext cx="4114800" cy="523875"/>
          </a:xfrm>
          <a:prstGeom prst="rect">
            <a:avLst/>
          </a:prstGeom>
          <a:noFill/>
          <a:ln w="9525">
            <a:noFill/>
            <a:miter lim="800000"/>
            <a:headEnd/>
            <a:tailEnd/>
          </a:ln>
        </p:spPr>
        <p:txBody>
          <a:bodyPr>
            <a:spAutoFit/>
          </a:bodyPr>
          <a:lstStyle/>
          <a:p>
            <a:r>
              <a:rPr lang="en-US"/>
              <a:t>Tìm ma trận kề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ox(in)">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45"/>
                                        </p:tgtEl>
                                      </p:cBhvr>
                                    </p:animEffect>
                                    <p:set>
                                      <p:cBhvr>
                                        <p:cTn id="17" dur="1" fill="hold">
                                          <p:stCondLst>
                                            <p:cond delay="499"/>
                                          </p:stCondLst>
                                        </p:cTn>
                                        <p:tgtEl>
                                          <p:spTgt spid="4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amond(in)">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FF1C6DA1-2555-4B71-8C56-DF990C65D486}" type="slidenum">
              <a:rPr lang="en-US"/>
              <a:pPr>
                <a:defRPr/>
              </a:pPr>
              <a:t>28</a:t>
            </a:fld>
            <a:endParaRPr lang="en-US"/>
          </a:p>
        </p:txBody>
      </p:sp>
      <p:grpSp>
        <p:nvGrpSpPr>
          <p:cNvPr id="2" name="Group 23"/>
          <p:cNvGrpSpPr>
            <a:grpSpLocks/>
          </p:cNvGrpSpPr>
          <p:nvPr/>
        </p:nvGrpSpPr>
        <p:grpSpPr bwMode="auto">
          <a:xfrm>
            <a:off x="533400" y="1676400"/>
            <a:ext cx="4038600" cy="3124200"/>
            <a:chOff x="1019175" y="3167063"/>
            <a:chExt cx="2116138" cy="1531937"/>
          </a:xfrm>
        </p:grpSpPr>
        <p:sp>
          <p:nvSpPr>
            <p:cNvPr id="2056" name="Oval 27"/>
            <p:cNvSpPr>
              <a:spLocks noChangeArrowheads="1"/>
            </p:cNvSpPr>
            <p:nvPr/>
          </p:nvSpPr>
          <p:spPr bwMode="auto">
            <a:xfrm>
              <a:off x="1447800" y="340836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2057" name="Oval 28"/>
            <p:cNvSpPr>
              <a:spLocks noChangeArrowheads="1"/>
            </p:cNvSpPr>
            <p:nvPr/>
          </p:nvSpPr>
          <p:spPr bwMode="auto">
            <a:xfrm>
              <a:off x="1981200" y="348456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2058" name="Oval 29"/>
            <p:cNvSpPr>
              <a:spLocks noChangeArrowheads="1"/>
            </p:cNvSpPr>
            <p:nvPr/>
          </p:nvSpPr>
          <p:spPr bwMode="auto">
            <a:xfrm>
              <a:off x="1295400" y="394176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2059" name="Oval 30"/>
            <p:cNvSpPr>
              <a:spLocks noChangeArrowheads="1"/>
            </p:cNvSpPr>
            <p:nvPr/>
          </p:nvSpPr>
          <p:spPr bwMode="auto">
            <a:xfrm>
              <a:off x="1828800" y="394176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2060" name="Oval 31"/>
            <p:cNvSpPr>
              <a:spLocks noChangeArrowheads="1"/>
            </p:cNvSpPr>
            <p:nvPr/>
          </p:nvSpPr>
          <p:spPr bwMode="auto">
            <a:xfrm>
              <a:off x="2209800" y="439896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2061" name="Line 32"/>
            <p:cNvSpPr>
              <a:spLocks noChangeShapeType="1"/>
            </p:cNvSpPr>
            <p:nvPr/>
          </p:nvSpPr>
          <p:spPr bwMode="auto">
            <a:xfrm>
              <a:off x="1404938" y="4052888"/>
              <a:ext cx="796925" cy="412750"/>
            </a:xfrm>
            <a:prstGeom prst="line">
              <a:avLst/>
            </a:prstGeom>
            <a:noFill/>
            <a:ln w="28575">
              <a:solidFill>
                <a:schemeClr val="tx1"/>
              </a:solidFill>
              <a:round/>
              <a:headEnd/>
              <a:tailEnd/>
            </a:ln>
          </p:spPr>
          <p:txBody>
            <a:bodyPr wrap="none" anchor="ctr">
              <a:spAutoFit/>
            </a:bodyPr>
            <a:lstStyle/>
            <a:p>
              <a:endParaRPr lang="en-US"/>
            </a:p>
          </p:txBody>
        </p:sp>
        <p:sp>
          <p:nvSpPr>
            <p:cNvPr id="2062" name="Line 33"/>
            <p:cNvSpPr>
              <a:spLocks noChangeShapeType="1"/>
            </p:cNvSpPr>
            <p:nvPr/>
          </p:nvSpPr>
          <p:spPr bwMode="auto">
            <a:xfrm flipV="1">
              <a:off x="1390650" y="3525838"/>
              <a:ext cx="103188" cy="398462"/>
            </a:xfrm>
            <a:prstGeom prst="line">
              <a:avLst/>
            </a:prstGeom>
            <a:noFill/>
            <a:ln w="28575">
              <a:solidFill>
                <a:schemeClr val="tx1"/>
              </a:solidFill>
              <a:round/>
              <a:headEnd/>
              <a:tailEnd/>
            </a:ln>
          </p:spPr>
          <p:txBody>
            <a:bodyPr wrap="none" anchor="ctr">
              <a:spAutoFit/>
            </a:bodyPr>
            <a:lstStyle/>
            <a:p>
              <a:endParaRPr lang="en-US"/>
            </a:p>
          </p:txBody>
        </p:sp>
        <p:sp>
          <p:nvSpPr>
            <p:cNvPr id="2063" name="Line 34"/>
            <p:cNvSpPr>
              <a:spLocks noChangeShapeType="1"/>
            </p:cNvSpPr>
            <p:nvPr/>
          </p:nvSpPr>
          <p:spPr bwMode="auto">
            <a:xfrm>
              <a:off x="1597025" y="3473450"/>
              <a:ext cx="385763" cy="65088"/>
            </a:xfrm>
            <a:prstGeom prst="line">
              <a:avLst/>
            </a:prstGeom>
            <a:noFill/>
            <a:ln w="28575">
              <a:solidFill>
                <a:schemeClr val="tx1"/>
              </a:solidFill>
              <a:round/>
              <a:headEnd/>
              <a:tailEnd/>
            </a:ln>
          </p:spPr>
          <p:txBody>
            <a:bodyPr wrap="none" anchor="ctr">
              <a:spAutoFit/>
            </a:bodyPr>
            <a:lstStyle/>
            <a:p>
              <a:endParaRPr lang="en-US"/>
            </a:p>
          </p:txBody>
        </p:sp>
        <p:sp>
          <p:nvSpPr>
            <p:cNvPr id="2064" name="Line 35"/>
            <p:cNvSpPr>
              <a:spLocks noChangeShapeType="1"/>
            </p:cNvSpPr>
            <p:nvPr/>
          </p:nvSpPr>
          <p:spPr bwMode="auto">
            <a:xfrm>
              <a:off x="2085975" y="3629025"/>
              <a:ext cx="155575" cy="784225"/>
            </a:xfrm>
            <a:prstGeom prst="line">
              <a:avLst/>
            </a:prstGeom>
            <a:noFill/>
            <a:ln w="28575">
              <a:solidFill>
                <a:schemeClr val="tx1"/>
              </a:solidFill>
              <a:round/>
              <a:headEnd/>
              <a:tailEnd/>
            </a:ln>
          </p:spPr>
          <p:txBody>
            <a:bodyPr wrap="none" anchor="ctr">
              <a:spAutoFit/>
            </a:bodyPr>
            <a:lstStyle/>
            <a:p>
              <a:endParaRPr lang="en-US"/>
            </a:p>
          </p:txBody>
        </p:sp>
        <p:sp>
          <p:nvSpPr>
            <p:cNvPr id="2065" name="Line 36"/>
            <p:cNvSpPr>
              <a:spLocks noChangeShapeType="1"/>
            </p:cNvSpPr>
            <p:nvPr/>
          </p:nvSpPr>
          <p:spPr bwMode="auto">
            <a:xfrm flipV="1">
              <a:off x="1417638" y="3629025"/>
              <a:ext cx="579437" cy="347663"/>
            </a:xfrm>
            <a:prstGeom prst="line">
              <a:avLst/>
            </a:prstGeom>
            <a:noFill/>
            <a:ln w="28575">
              <a:solidFill>
                <a:schemeClr val="tx1"/>
              </a:solidFill>
              <a:round/>
              <a:headEnd/>
              <a:tailEnd/>
            </a:ln>
          </p:spPr>
          <p:txBody>
            <a:bodyPr wrap="none" anchor="ctr">
              <a:spAutoFit/>
            </a:bodyPr>
            <a:lstStyle/>
            <a:p>
              <a:endParaRPr lang="en-US"/>
            </a:p>
          </p:txBody>
        </p:sp>
        <p:sp>
          <p:nvSpPr>
            <p:cNvPr id="2066" name="Line 37"/>
            <p:cNvSpPr>
              <a:spLocks noChangeShapeType="1"/>
            </p:cNvSpPr>
            <p:nvPr/>
          </p:nvSpPr>
          <p:spPr bwMode="auto">
            <a:xfrm>
              <a:off x="2125663" y="3576638"/>
              <a:ext cx="668337" cy="450850"/>
            </a:xfrm>
            <a:prstGeom prst="line">
              <a:avLst/>
            </a:prstGeom>
            <a:noFill/>
            <a:ln w="28575">
              <a:solidFill>
                <a:schemeClr val="tx1"/>
              </a:solidFill>
              <a:round/>
              <a:headEnd/>
              <a:tailEnd/>
            </a:ln>
          </p:spPr>
          <p:txBody>
            <a:bodyPr wrap="none" anchor="ctr">
              <a:spAutoFit/>
            </a:bodyPr>
            <a:lstStyle/>
            <a:p>
              <a:endParaRPr lang="en-US"/>
            </a:p>
          </p:txBody>
        </p:sp>
        <p:sp>
          <p:nvSpPr>
            <p:cNvPr id="2067" name="Oval 38"/>
            <p:cNvSpPr>
              <a:spLocks noChangeArrowheads="1"/>
            </p:cNvSpPr>
            <p:nvPr/>
          </p:nvSpPr>
          <p:spPr bwMode="auto">
            <a:xfrm>
              <a:off x="2727325" y="3990975"/>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2068" name="Text Box 39"/>
            <p:cNvSpPr txBox="1">
              <a:spLocks noChangeArrowheads="1"/>
            </p:cNvSpPr>
            <p:nvPr/>
          </p:nvSpPr>
          <p:spPr bwMode="auto">
            <a:xfrm>
              <a:off x="1119188" y="3221038"/>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a</a:t>
              </a:r>
            </a:p>
          </p:txBody>
        </p:sp>
        <p:sp>
          <p:nvSpPr>
            <p:cNvPr id="2069" name="Text Box 40"/>
            <p:cNvSpPr txBox="1">
              <a:spLocks noChangeArrowheads="1"/>
            </p:cNvSpPr>
            <p:nvPr/>
          </p:nvSpPr>
          <p:spPr bwMode="auto">
            <a:xfrm>
              <a:off x="2093913" y="3167063"/>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b</a:t>
              </a:r>
            </a:p>
          </p:txBody>
        </p:sp>
        <p:sp>
          <p:nvSpPr>
            <p:cNvPr id="2070" name="Text Box 41"/>
            <p:cNvSpPr txBox="1">
              <a:spLocks noChangeArrowheads="1"/>
            </p:cNvSpPr>
            <p:nvPr/>
          </p:nvSpPr>
          <p:spPr bwMode="auto">
            <a:xfrm>
              <a:off x="1527175" y="3744913"/>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d</a:t>
              </a:r>
            </a:p>
          </p:txBody>
        </p:sp>
        <p:sp>
          <p:nvSpPr>
            <p:cNvPr id="2071" name="Text Box 42"/>
            <p:cNvSpPr txBox="1">
              <a:spLocks noChangeArrowheads="1"/>
            </p:cNvSpPr>
            <p:nvPr/>
          </p:nvSpPr>
          <p:spPr bwMode="auto">
            <a:xfrm>
              <a:off x="1019175" y="3806825"/>
              <a:ext cx="319088"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c</a:t>
              </a:r>
            </a:p>
          </p:txBody>
        </p:sp>
        <p:sp>
          <p:nvSpPr>
            <p:cNvPr id="2072" name="Text Box 43"/>
            <p:cNvSpPr txBox="1">
              <a:spLocks noChangeArrowheads="1"/>
            </p:cNvSpPr>
            <p:nvPr/>
          </p:nvSpPr>
          <p:spPr bwMode="auto">
            <a:xfrm>
              <a:off x="2354263" y="4241800"/>
              <a:ext cx="268287"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f</a:t>
              </a:r>
            </a:p>
          </p:txBody>
        </p:sp>
        <p:sp>
          <p:nvSpPr>
            <p:cNvPr id="2073" name="Text Box 44"/>
            <p:cNvSpPr txBox="1">
              <a:spLocks noChangeArrowheads="1"/>
            </p:cNvSpPr>
            <p:nvPr/>
          </p:nvSpPr>
          <p:spPr bwMode="auto">
            <a:xfrm>
              <a:off x="2775969" y="3876985"/>
              <a:ext cx="359344" cy="226375"/>
            </a:xfrm>
            <a:prstGeom prst="rect">
              <a:avLst/>
            </a:prstGeom>
            <a:noFill/>
            <a:ln w="28575">
              <a:noFill/>
              <a:miter lim="800000"/>
              <a:headEnd/>
              <a:tailEnd/>
            </a:ln>
          </p:spPr>
          <p:txBody>
            <a:bodyPr anchor="ctr">
              <a:spAutoFit/>
            </a:bodyPr>
            <a:lstStyle/>
            <a:p>
              <a:pPr algn="ctr" eaLnBrk="0" hangingPunct="0"/>
              <a:r>
                <a:rPr lang="en-US" sz="2400" i="1">
                  <a:latin typeface="Times New Roman" pitchFamily="18" charset="0"/>
                </a:rPr>
                <a:t>e</a:t>
              </a:r>
            </a:p>
          </p:txBody>
        </p:sp>
      </p:grpSp>
      <p:graphicFrame>
        <p:nvGraphicFramePr>
          <p:cNvPr id="112642" name="Object 2"/>
          <p:cNvGraphicFramePr>
            <a:graphicFrameLocks noChangeAspect="1"/>
          </p:cNvGraphicFramePr>
          <p:nvPr/>
        </p:nvGraphicFramePr>
        <p:xfrm>
          <a:off x="5029200" y="1295400"/>
          <a:ext cx="3429000" cy="4248150"/>
        </p:xfrm>
        <a:graphic>
          <a:graphicData uri="http://schemas.openxmlformats.org/presentationml/2006/ole">
            <p:oleObj spid="_x0000_s2050" name="Equation" r:id="rId3" imgW="1485720" imgH="1841400" progId="Equation.DSMT4">
              <p:embed/>
            </p:oleObj>
          </a:graphicData>
        </a:graphic>
      </p:graphicFrame>
      <p:sp>
        <p:nvSpPr>
          <p:cNvPr id="27" name="Freeform 26"/>
          <p:cNvSpPr/>
          <p:nvPr/>
        </p:nvSpPr>
        <p:spPr>
          <a:xfrm>
            <a:off x="1600200" y="1862138"/>
            <a:ext cx="914400" cy="423862"/>
          </a:xfrm>
          <a:custGeom>
            <a:avLst/>
            <a:gdLst>
              <a:gd name="connsiteX0" fmla="*/ 0 w 1001486"/>
              <a:gd name="connsiteY0" fmla="*/ 737809 h 897466"/>
              <a:gd name="connsiteX1" fmla="*/ 406400 w 1001486"/>
              <a:gd name="connsiteY1" fmla="*/ 26609 h 897466"/>
              <a:gd name="connsiteX2" fmla="*/ 1001486 w 1001486"/>
              <a:gd name="connsiteY2" fmla="*/ 897466 h 897466"/>
            </a:gdLst>
            <a:ahLst/>
            <a:cxnLst>
              <a:cxn ang="0">
                <a:pos x="connsiteX0" y="connsiteY0"/>
              </a:cxn>
              <a:cxn ang="0">
                <a:pos x="connsiteX1" y="connsiteY1"/>
              </a:cxn>
              <a:cxn ang="0">
                <a:pos x="connsiteX2" y="connsiteY2"/>
              </a:cxn>
            </a:cxnLst>
            <a:rect l="l" t="t" r="r" b="b"/>
            <a:pathLst>
              <a:path w="1001486" h="897466">
                <a:moveTo>
                  <a:pt x="0" y="737809"/>
                </a:moveTo>
                <a:cubicBezTo>
                  <a:pt x="119743" y="368904"/>
                  <a:pt x="239486" y="0"/>
                  <a:pt x="406400" y="26609"/>
                </a:cubicBezTo>
                <a:cubicBezTo>
                  <a:pt x="573314" y="53219"/>
                  <a:pt x="1001486" y="897466"/>
                  <a:pt x="1001486" y="897466"/>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8" name="Freeform 27"/>
          <p:cNvSpPr/>
          <p:nvPr/>
        </p:nvSpPr>
        <p:spPr>
          <a:xfrm>
            <a:off x="3524250" y="3429000"/>
            <a:ext cx="1166813" cy="609600"/>
          </a:xfrm>
          <a:custGeom>
            <a:avLst/>
            <a:gdLst>
              <a:gd name="connsiteX0" fmla="*/ 626533 w 1441751"/>
              <a:gd name="connsiteY0" fmla="*/ 0 h 800705"/>
              <a:gd name="connsiteX1" fmla="*/ 1366761 w 1441751"/>
              <a:gd name="connsiteY1" fmla="*/ 711200 h 800705"/>
              <a:gd name="connsiteX2" fmla="*/ 176590 w 1441751"/>
              <a:gd name="connsiteY2" fmla="*/ 537029 h 800705"/>
              <a:gd name="connsiteX3" fmla="*/ 307219 w 1441751"/>
              <a:gd name="connsiteY3" fmla="*/ 174171 h 800705"/>
            </a:gdLst>
            <a:ahLst/>
            <a:cxnLst>
              <a:cxn ang="0">
                <a:pos x="connsiteX0" y="connsiteY0"/>
              </a:cxn>
              <a:cxn ang="0">
                <a:pos x="connsiteX1" y="connsiteY1"/>
              </a:cxn>
              <a:cxn ang="0">
                <a:pos x="connsiteX2" y="connsiteY2"/>
              </a:cxn>
              <a:cxn ang="0">
                <a:pos x="connsiteX3" y="connsiteY3"/>
              </a:cxn>
            </a:cxnLst>
            <a:rect l="l" t="t" r="r" b="b"/>
            <a:pathLst>
              <a:path w="1441751" h="800705">
                <a:moveTo>
                  <a:pt x="626533" y="0"/>
                </a:moveTo>
                <a:cubicBezTo>
                  <a:pt x="1034142" y="310847"/>
                  <a:pt x="1441751" y="621695"/>
                  <a:pt x="1366761" y="711200"/>
                </a:cubicBezTo>
                <a:cubicBezTo>
                  <a:pt x="1291771" y="800705"/>
                  <a:pt x="353180" y="626534"/>
                  <a:pt x="176590" y="537029"/>
                </a:cubicBezTo>
                <a:cubicBezTo>
                  <a:pt x="0" y="447524"/>
                  <a:pt x="153609" y="310847"/>
                  <a:pt x="307219" y="174171"/>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 name="TextBox 28"/>
          <p:cNvSpPr txBox="1">
            <a:spLocks noChangeArrowheads="1"/>
          </p:cNvSpPr>
          <p:nvPr/>
        </p:nvSpPr>
        <p:spPr bwMode="auto">
          <a:xfrm>
            <a:off x="2362200" y="533400"/>
            <a:ext cx="4114800" cy="523875"/>
          </a:xfrm>
          <a:prstGeom prst="rect">
            <a:avLst/>
          </a:prstGeom>
          <a:noFill/>
          <a:ln w="9525">
            <a:noFill/>
            <a:miter lim="800000"/>
            <a:headEnd/>
            <a:tailEnd/>
          </a:ln>
        </p:spPr>
        <p:txBody>
          <a:bodyPr>
            <a:spAutoFit/>
          </a:bodyPr>
          <a:lstStyle/>
          <a:p>
            <a:r>
              <a:rPr lang="en-US"/>
              <a:t>Tìm ma trận kề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box(in)">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29"/>
                                        </p:tgtEl>
                                      </p:cBhvr>
                                    </p:animEffect>
                                    <p:set>
                                      <p:cBhvr>
                                        <p:cTn id="17" dur="1" fill="hold">
                                          <p:stCondLst>
                                            <p:cond delay="499"/>
                                          </p:stCondLst>
                                        </p:cTn>
                                        <p:tgtEl>
                                          <p:spTgt spid="2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2642"/>
                                        </p:tgtEl>
                                        <p:attrNameLst>
                                          <p:attrName>style.visibility</p:attrName>
                                        </p:attrNameLst>
                                      </p:cBhvr>
                                      <p:to>
                                        <p:strVal val="visible"/>
                                      </p:to>
                                    </p:set>
                                    <p:anim calcmode="lin" valueType="num">
                                      <p:cBhvr additive="base">
                                        <p:cTn id="22" dur="3000" fill="hold"/>
                                        <p:tgtEl>
                                          <p:spTgt spid="112642"/>
                                        </p:tgtEl>
                                        <p:attrNameLst>
                                          <p:attrName>ppt_x</p:attrName>
                                        </p:attrNameLst>
                                      </p:cBhvr>
                                      <p:tavLst>
                                        <p:tav tm="0">
                                          <p:val>
                                            <p:strVal val="#ppt_x"/>
                                          </p:val>
                                        </p:tav>
                                        <p:tav tm="100000">
                                          <p:val>
                                            <p:strVal val="#ppt_x"/>
                                          </p:val>
                                        </p:tav>
                                      </p:tavLst>
                                    </p:anim>
                                    <p:anim calcmode="lin" valueType="num">
                                      <p:cBhvr additive="base">
                                        <p:cTn id="23" dur="3000" fill="hold"/>
                                        <p:tgtEl>
                                          <p:spTgt spid="1126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457200" y="2971800"/>
            <a:ext cx="8229600" cy="1782763"/>
          </a:xfrm>
        </p:spPr>
        <p:txBody>
          <a:bodyPr/>
          <a:lstStyle/>
          <a:p>
            <a:pPr algn="just" eaLnBrk="1" hangingPunct="1">
              <a:lnSpc>
                <a:spcPct val="90000"/>
              </a:lnSpc>
            </a:pPr>
            <a:r>
              <a:rPr lang="en-US" smtClean="0"/>
              <a:t>Cho đồ thị vô hướng G = (V,E). </a:t>
            </a:r>
            <a:r>
              <a:rPr lang="en-US" i="1" smtClean="0"/>
              <a:t>Bậc</a:t>
            </a:r>
            <a:r>
              <a:rPr lang="en-US" smtClean="0"/>
              <a:t> của đỉnh v, ký hiệu  </a:t>
            </a:r>
            <a:r>
              <a:rPr lang="en-US" b="1" smtClean="0"/>
              <a:t>deg(v</a:t>
            </a:r>
            <a:r>
              <a:rPr lang="en-US" smtClean="0"/>
              <a:t>), là số cạnh kề với v , trong đó một khuyên tại một đỉnh được đếm hai lần cho bậc của đỉnh ấy</a:t>
            </a:r>
            <a:r>
              <a:rPr lang="en-US" sz="2800" smtClean="0"/>
              <a:t>.</a:t>
            </a:r>
          </a:p>
        </p:txBody>
      </p:sp>
      <p:sp>
        <p:nvSpPr>
          <p:cNvPr id="77827" name="Slide Number Placeholder 4"/>
          <p:cNvSpPr>
            <a:spLocks noGrp="1"/>
          </p:cNvSpPr>
          <p:nvPr>
            <p:ph type="sldNum" sz="quarter" idx="12"/>
          </p:nvPr>
        </p:nvSpPr>
        <p:spPr>
          <a:noFill/>
        </p:spPr>
        <p:txBody>
          <a:bodyPr/>
          <a:lstStyle/>
          <a:p>
            <a:fld id="{E0DA7CDD-05CA-4253-BDC8-6DF27903D41D}" type="slidenum">
              <a:rPr lang="en-US" smtClean="0"/>
              <a:pPr/>
              <a:t>29</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
        <p:nvSpPr>
          <p:cNvPr id="8" name="TextBox 7"/>
          <p:cNvSpPr txBox="1">
            <a:spLocks noChangeArrowheads="1"/>
          </p:cNvSpPr>
          <p:nvPr/>
        </p:nvSpPr>
        <p:spPr bwMode="auto">
          <a:xfrm>
            <a:off x="0" y="1524000"/>
            <a:ext cx="3962400" cy="769938"/>
          </a:xfrm>
          <a:prstGeom prst="rect">
            <a:avLst/>
          </a:prstGeom>
          <a:noFill/>
          <a:ln w="9525">
            <a:noFill/>
            <a:miter lim="800000"/>
            <a:headEnd/>
            <a:tailEnd/>
          </a:ln>
        </p:spPr>
        <p:txBody>
          <a:bodyPr>
            <a:spAutoFit/>
          </a:bodyPr>
          <a:lstStyle/>
          <a:p>
            <a:r>
              <a:rPr lang="en-US" sz="4400" b="1"/>
              <a:t>Bậc của đỉnh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291">
                                            <p:txEl>
                                              <p:pRg st="0" end="0"/>
                                            </p:txEl>
                                          </p:spTgt>
                                        </p:tgtEl>
                                        <p:attrNameLst>
                                          <p:attrName>style.visibility</p:attrName>
                                        </p:attrNameLst>
                                      </p:cBhvr>
                                      <p:to>
                                        <p:strVal val="visible"/>
                                      </p:to>
                                    </p:set>
                                    <p:anim calcmode="lin" valueType="num">
                                      <p:cBhvr additive="base">
                                        <p:cTn id="16" dur="2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7" dur="20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Text Box 3"/>
          <p:cNvSpPr txBox="1">
            <a:spLocks noChangeAspect="1" noChangeArrowheads="1"/>
          </p:cNvSpPr>
          <p:nvPr/>
        </p:nvSpPr>
        <p:spPr bwMode="auto">
          <a:xfrm>
            <a:off x="5638800" y="5545138"/>
            <a:ext cx="492125" cy="4000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v</a:t>
            </a:r>
            <a:r>
              <a:rPr lang="en-US" sz="2000" b="1" i="1" baseline="-25000">
                <a:solidFill>
                  <a:schemeClr val="hlink"/>
                </a:solidFill>
                <a:cs typeface="Arial" charset="0"/>
              </a:rPr>
              <a:t>2</a:t>
            </a:r>
            <a:endParaRPr lang="en-US" sz="2400" b="1" baseline="-25000">
              <a:solidFill>
                <a:schemeClr val="hlink"/>
              </a:solidFill>
              <a:cs typeface="Arial" charset="0"/>
            </a:endParaRPr>
          </a:p>
        </p:txBody>
      </p:sp>
      <p:sp>
        <p:nvSpPr>
          <p:cNvPr id="189444" name="Oval 4"/>
          <p:cNvSpPr>
            <a:spLocks noChangeAspect="1" noChangeArrowheads="1"/>
          </p:cNvSpPr>
          <p:nvPr/>
        </p:nvSpPr>
        <p:spPr bwMode="auto">
          <a:xfrm>
            <a:off x="6248400" y="4630738"/>
            <a:ext cx="204788" cy="206375"/>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solidFill>
                <a:srgbClr val="990033"/>
              </a:solidFill>
              <a:cs typeface="Arial" charset="0"/>
            </a:endParaRPr>
          </a:p>
        </p:txBody>
      </p:sp>
      <p:sp>
        <p:nvSpPr>
          <p:cNvPr id="189445" name="Oval 5"/>
          <p:cNvSpPr>
            <a:spLocks noChangeAspect="1" noChangeArrowheads="1"/>
          </p:cNvSpPr>
          <p:nvPr/>
        </p:nvSpPr>
        <p:spPr bwMode="auto">
          <a:xfrm rot="1248377" flipV="1">
            <a:off x="6172200" y="6611938"/>
            <a:ext cx="230188" cy="246062"/>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solidFill>
                <a:srgbClr val="990033"/>
              </a:solidFill>
              <a:cs typeface="Arial" charset="0"/>
            </a:endParaRPr>
          </a:p>
        </p:txBody>
      </p:sp>
      <p:sp>
        <p:nvSpPr>
          <p:cNvPr id="189446" name="Oval 6"/>
          <p:cNvSpPr>
            <a:spLocks noChangeAspect="1" noChangeArrowheads="1"/>
          </p:cNvSpPr>
          <p:nvPr/>
        </p:nvSpPr>
        <p:spPr bwMode="auto">
          <a:xfrm>
            <a:off x="6172200" y="5697538"/>
            <a:ext cx="206375" cy="204787"/>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solidFill>
                <a:srgbClr val="990033"/>
              </a:solidFill>
              <a:cs typeface="Arial" charset="0"/>
            </a:endParaRPr>
          </a:p>
        </p:txBody>
      </p:sp>
      <p:sp>
        <p:nvSpPr>
          <p:cNvPr id="189447" name="Oval 7"/>
          <p:cNvSpPr>
            <a:spLocks noChangeAspect="1" noChangeArrowheads="1"/>
          </p:cNvSpPr>
          <p:nvPr/>
        </p:nvSpPr>
        <p:spPr bwMode="auto">
          <a:xfrm>
            <a:off x="8305800" y="5621338"/>
            <a:ext cx="204788" cy="204787"/>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solidFill>
                <a:srgbClr val="990033"/>
              </a:solidFill>
              <a:cs typeface="Arial" charset="0"/>
            </a:endParaRPr>
          </a:p>
        </p:txBody>
      </p:sp>
      <p:sp>
        <p:nvSpPr>
          <p:cNvPr id="189448" name="Text Box 8"/>
          <p:cNvSpPr txBox="1">
            <a:spLocks noChangeAspect="1" noChangeArrowheads="1"/>
          </p:cNvSpPr>
          <p:nvPr/>
        </p:nvSpPr>
        <p:spPr bwMode="auto">
          <a:xfrm>
            <a:off x="5638800" y="6459538"/>
            <a:ext cx="492125" cy="4000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v</a:t>
            </a:r>
            <a:r>
              <a:rPr lang="en-US" sz="2000" b="1" i="1" baseline="-25000">
                <a:solidFill>
                  <a:schemeClr val="hlink"/>
                </a:solidFill>
                <a:cs typeface="Arial" charset="0"/>
              </a:rPr>
              <a:t>3</a:t>
            </a:r>
            <a:endParaRPr lang="en-US" sz="2400" b="1" baseline="-25000">
              <a:solidFill>
                <a:schemeClr val="hlink"/>
              </a:solidFill>
              <a:cs typeface="Arial" charset="0"/>
            </a:endParaRPr>
          </a:p>
        </p:txBody>
      </p:sp>
      <p:sp>
        <p:nvSpPr>
          <p:cNvPr id="189449" name="Text Box 9"/>
          <p:cNvSpPr txBox="1">
            <a:spLocks noChangeAspect="1" noChangeArrowheads="1"/>
          </p:cNvSpPr>
          <p:nvPr/>
        </p:nvSpPr>
        <p:spPr bwMode="auto">
          <a:xfrm>
            <a:off x="5791200" y="4402138"/>
            <a:ext cx="492125" cy="4000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v</a:t>
            </a:r>
            <a:r>
              <a:rPr lang="en-US" sz="2000" b="1" i="1" baseline="-25000">
                <a:solidFill>
                  <a:schemeClr val="hlink"/>
                </a:solidFill>
                <a:cs typeface="Arial" charset="0"/>
              </a:rPr>
              <a:t>1</a:t>
            </a:r>
            <a:endParaRPr lang="en-US" sz="2400" b="1" baseline="-25000">
              <a:solidFill>
                <a:schemeClr val="hlink"/>
              </a:solidFill>
              <a:cs typeface="Arial" charset="0"/>
            </a:endParaRPr>
          </a:p>
        </p:txBody>
      </p:sp>
      <p:sp>
        <p:nvSpPr>
          <p:cNvPr id="189450" name="Text Box 10"/>
          <p:cNvSpPr txBox="1">
            <a:spLocks noChangeAspect="1" noChangeArrowheads="1"/>
          </p:cNvSpPr>
          <p:nvPr/>
        </p:nvSpPr>
        <p:spPr bwMode="auto">
          <a:xfrm>
            <a:off x="8458200" y="5545138"/>
            <a:ext cx="492125" cy="4000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v</a:t>
            </a:r>
            <a:r>
              <a:rPr lang="en-US" sz="2000" b="1" i="1" baseline="-25000">
                <a:solidFill>
                  <a:schemeClr val="hlink"/>
                </a:solidFill>
                <a:cs typeface="Arial" charset="0"/>
              </a:rPr>
              <a:t>4</a:t>
            </a:r>
            <a:endParaRPr lang="en-US" sz="2400" b="1" baseline="-25000">
              <a:solidFill>
                <a:schemeClr val="hlink"/>
              </a:solidFill>
              <a:cs typeface="Arial" charset="0"/>
            </a:endParaRPr>
          </a:p>
        </p:txBody>
      </p:sp>
      <p:sp>
        <p:nvSpPr>
          <p:cNvPr id="189451" name="Line 11"/>
          <p:cNvSpPr>
            <a:spLocks noChangeShapeType="1"/>
          </p:cNvSpPr>
          <p:nvPr/>
        </p:nvSpPr>
        <p:spPr bwMode="auto">
          <a:xfrm flipV="1">
            <a:off x="6400800" y="5773738"/>
            <a:ext cx="1981200" cy="990600"/>
          </a:xfrm>
          <a:prstGeom prst="line">
            <a:avLst/>
          </a:prstGeom>
          <a:noFill/>
          <a:ln w="38100">
            <a:solidFill>
              <a:schemeClr val="tx1"/>
            </a:solidFill>
            <a:miter lim="800000"/>
            <a:headEnd/>
            <a:tailEnd/>
          </a:ln>
        </p:spPr>
        <p:txBody>
          <a:bodyPr wrap="none"/>
          <a:lstStyle/>
          <a:p>
            <a:endParaRPr lang="en-US"/>
          </a:p>
        </p:txBody>
      </p:sp>
      <p:sp>
        <p:nvSpPr>
          <p:cNvPr id="189452" name="Line 12"/>
          <p:cNvSpPr>
            <a:spLocks noChangeShapeType="1"/>
          </p:cNvSpPr>
          <p:nvPr/>
        </p:nvSpPr>
        <p:spPr bwMode="auto">
          <a:xfrm flipH="1" flipV="1">
            <a:off x="6477000" y="4783138"/>
            <a:ext cx="1828800" cy="931862"/>
          </a:xfrm>
          <a:prstGeom prst="line">
            <a:avLst/>
          </a:prstGeom>
          <a:noFill/>
          <a:ln w="38100">
            <a:solidFill>
              <a:schemeClr val="tx1"/>
            </a:solidFill>
            <a:miter lim="800000"/>
            <a:headEnd/>
            <a:tailEnd/>
          </a:ln>
        </p:spPr>
        <p:txBody>
          <a:bodyPr wrap="none"/>
          <a:lstStyle/>
          <a:p>
            <a:endParaRPr lang="en-US"/>
          </a:p>
        </p:txBody>
      </p:sp>
      <p:sp>
        <p:nvSpPr>
          <p:cNvPr id="189453" name="Line 13"/>
          <p:cNvSpPr>
            <a:spLocks noChangeShapeType="1"/>
          </p:cNvSpPr>
          <p:nvPr/>
        </p:nvSpPr>
        <p:spPr bwMode="auto">
          <a:xfrm flipH="1" flipV="1">
            <a:off x="6400800" y="5773738"/>
            <a:ext cx="1905000" cy="0"/>
          </a:xfrm>
          <a:prstGeom prst="line">
            <a:avLst/>
          </a:prstGeom>
          <a:noFill/>
          <a:ln w="38100">
            <a:solidFill>
              <a:schemeClr val="tx1"/>
            </a:solidFill>
            <a:miter lim="800000"/>
            <a:headEnd/>
            <a:tailEnd/>
          </a:ln>
        </p:spPr>
        <p:txBody>
          <a:bodyPr wrap="none"/>
          <a:lstStyle/>
          <a:p>
            <a:endParaRPr lang="en-US"/>
          </a:p>
        </p:txBody>
      </p:sp>
      <p:sp>
        <p:nvSpPr>
          <p:cNvPr id="189454" name="Arc 14"/>
          <p:cNvSpPr>
            <a:spLocks/>
          </p:cNvSpPr>
          <p:nvPr/>
        </p:nvSpPr>
        <p:spPr bwMode="auto">
          <a:xfrm flipH="1">
            <a:off x="6324600" y="4706938"/>
            <a:ext cx="152400" cy="990600"/>
          </a:xfrm>
          <a:custGeom>
            <a:avLst/>
            <a:gdLst>
              <a:gd name="T0" fmla="*/ 2147483647 w 24830"/>
              <a:gd name="T1" fmla="*/ 2147483647 h 43200"/>
              <a:gd name="T2" fmla="*/ 2147483647 w 24830"/>
              <a:gd name="T3" fmla="*/ 2147483647 h 43200"/>
              <a:gd name="T4" fmla="*/ 2147483647 w 24830"/>
              <a:gd name="T5" fmla="*/ 2147483647 h 43200"/>
              <a:gd name="T6" fmla="*/ 0 60000 65536"/>
              <a:gd name="T7" fmla="*/ 0 60000 65536"/>
              <a:gd name="T8" fmla="*/ 0 60000 65536"/>
              <a:gd name="T9" fmla="*/ 0 w 24830"/>
              <a:gd name="T10" fmla="*/ 0 h 43200"/>
              <a:gd name="T11" fmla="*/ 24830 w 24830"/>
              <a:gd name="T12" fmla="*/ 43200 h 43200"/>
            </a:gdLst>
            <a:ahLst/>
            <a:cxnLst>
              <a:cxn ang="T6">
                <a:pos x="T0" y="T1"/>
              </a:cxn>
              <a:cxn ang="T7">
                <a:pos x="T2" y="T3"/>
              </a:cxn>
              <a:cxn ang="T8">
                <a:pos x="T4" y="T5"/>
              </a:cxn>
            </a:cxnLst>
            <a:rect l="T9" t="T10" r="T11" b="T12"/>
            <a:pathLst>
              <a:path w="24830" h="43200" fill="none"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path>
              <a:path w="24830" h="43200" stroke="0"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lnTo>
                  <a:pt x="21600" y="21600"/>
                </a:lnTo>
                <a:close/>
              </a:path>
            </a:pathLst>
          </a:custGeom>
          <a:noFill/>
          <a:ln w="28575">
            <a:solidFill>
              <a:schemeClr val="tx1"/>
            </a:solidFill>
            <a:miter lim="800000"/>
            <a:headEnd/>
            <a:tailEnd/>
          </a:ln>
        </p:spPr>
        <p:txBody>
          <a:bodyPr wrap="none" anchor="ctr"/>
          <a:lstStyle/>
          <a:p>
            <a:endParaRPr lang="en-US"/>
          </a:p>
        </p:txBody>
      </p:sp>
      <p:sp>
        <p:nvSpPr>
          <p:cNvPr id="189455" name="Arc 15"/>
          <p:cNvSpPr>
            <a:spLocks/>
          </p:cNvSpPr>
          <p:nvPr/>
        </p:nvSpPr>
        <p:spPr bwMode="auto">
          <a:xfrm flipH="1">
            <a:off x="6324600" y="5773738"/>
            <a:ext cx="152400" cy="990600"/>
          </a:xfrm>
          <a:custGeom>
            <a:avLst/>
            <a:gdLst>
              <a:gd name="T0" fmla="*/ 2147483647 w 24830"/>
              <a:gd name="T1" fmla="*/ 2147483647 h 43200"/>
              <a:gd name="T2" fmla="*/ 2147483647 w 24830"/>
              <a:gd name="T3" fmla="*/ 2147483647 h 43200"/>
              <a:gd name="T4" fmla="*/ 2147483647 w 24830"/>
              <a:gd name="T5" fmla="*/ 2147483647 h 43200"/>
              <a:gd name="T6" fmla="*/ 0 60000 65536"/>
              <a:gd name="T7" fmla="*/ 0 60000 65536"/>
              <a:gd name="T8" fmla="*/ 0 60000 65536"/>
              <a:gd name="T9" fmla="*/ 0 w 24830"/>
              <a:gd name="T10" fmla="*/ 0 h 43200"/>
              <a:gd name="T11" fmla="*/ 24830 w 24830"/>
              <a:gd name="T12" fmla="*/ 43200 h 43200"/>
            </a:gdLst>
            <a:ahLst/>
            <a:cxnLst>
              <a:cxn ang="T6">
                <a:pos x="T0" y="T1"/>
              </a:cxn>
              <a:cxn ang="T7">
                <a:pos x="T2" y="T3"/>
              </a:cxn>
              <a:cxn ang="T8">
                <a:pos x="T4" y="T5"/>
              </a:cxn>
            </a:cxnLst>
            <a:rect l="T9" t="T10" r="T11" b="T12"/>
            <a:pathLst>
              <a:path w="24830" h="43200" fill="none"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path>
              <a:path w="24830" h="43200" stroke="0"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lnTo>
                  <a:pt x="21600" y="21600"/>
                </a:lnTo>
                <a:close/>
              </a:path>
            </a:pathLst>
          </a:custGeom>
          <a:noFill/>
          <a:ln w="28575">
            <a:solidFill>
              <a:schemeClr val="tx1"/>
            </a:solidFill>
            <a:miter lim="800000"/>
            <a:headEnd/>
            <a:tailEnd/>
          </a:ln>
        </p:spPr>
        <p:txBody>
          <a:bodyPr wrap="none" anchor="ctr"/>
          <a:lstStyle/>
          <a:p>
            <a:endParaRPr lang="en-US"/>
          </a:p>
        </p:txBody>
      </p:sp>
      <p:sp>
        <p:nvSpPr>
          <p:cNvPr id="189456" name="Arc 16"/>
          <p:cNvSpPr>
            <a:spLocks/>
          </p:cNvSpPr>
          <p:nvPr/>
        </p:nvSpPr>
        <p:spPr bwMode="auto">
          <a:xfrm flipV="1">
            <a:off x="6172200" y="4783138"/>
            <a:ext cx="152400" cy="990600"/>
          </a:xfrm>
          <a:custGeom>
            <a:avLst/>
            <a:gdLst>
              <a:gd name="T0" fmla="*/ 2147483647 w 24830"/>
              <a:gd name="T1" fmla="*/ 2147483647 h 43200"/>
              <a:gd name="T2" fmla="*/ 2147483647 w 24830"/>
              <a:gd name="T3" fmla="*/ 2147483647 h 43200"/>
              <a:gd name="T4" fmla="*/ 2147483647 w 24830"/>
              <a:gd name="T5" fmla="*/ 2147483647 h 43200"/>
              <a:gd name="T6" fmla="*/ 0 60000 65536"/>
              <a:gd name="T7" fmla="*/ 0 60000 65536"/>
              <a:gd name="T8" fmla="*/ 0 60000 65536"/>
              <a:gd name="T9" fmla="*/ 0 w 24830"/>
              <a:gd name="T10" fmla="*/ 0 h 43200"/>
              <a:gd name="T11" fmla="*/ 24830 w 24830"/>
              <a:gd name="T12" fmla="*/ 43200 h 43200"/>
            </a:gdLst>
            <a:ahLst/>
            <a:cxnLst>
              <a:cxn ang="T6">
                <a:pos x="T0" y="T1"/>
              </a:cxn>
              <a:cxn ang="T7">
                <a:pos x="T2" y="T3"/>
              </a:cxn>
              <a:cxn ang="T8">
                <a:pos x="T4" y="T5"/>
              </a:cxn>
            </a:cxnLst>
            <a:rect l="T9" t="T10" r="T11" b="T12"/>
            <a:pathLst>
              <a:path w="24830" h="43200" fill="none"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path>
              <a:path w="24830" h="43200" stroke="0"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lnTo>
                  <a:pt x="21600" y="21600"/>
                </a:lnTo>
                <a:close/>
              </a:path>
            </a:pathLst>
          </a:custGeom>
          <a:noFill/>
          <a:ln w="28575">
            <a:solidFill>
              <a:schemeClr val="tx1"/>
            </a:solidFill>
            <a:miter lim="800000"/>
            <a:headEnd/>
            <a:tailEnd/>
          </a:ln>
        </p:spPr>
        <p:txBody>
          <a:bodyPr wrap="none" anchor="ctr"/>
          <a:lstStyle/>
          <a:p>
            <a:endParaRPr lang="en-US"/>
          </a:p>
        </p:txBody>
      </p:sp>
      <p:sp>
        <p:nvSpPr>
          <p:cNvPr id="189457" name="Arc 17"/>
          <p:cNvSpPr>
            <a:spLocks/>
          </p:cNvSpPr>
          <p:nvPr/>
        </p:nvSpPr>
        <p:spPr bwMode="auto">
          <a:xfrm flipV="1">
            <a:off x="6096000" y="5867400"/>
            <a:ext cx="152400" cy="990600"/>
          </a:xfrm>
          <a:custGeom>
            <a:avLst/>
            <a:gdLst>
              <a:gd name="T0" fmla="*/ 2147483647 w 24830"/>
              <a:gd name="T1" fmla="*/ 2147483647 h 43200"/>
              <a:gd name="T2" fmla="*/ 2147483647 w 24830"/>
              <a:gd name="T3" fmla="*/ 2147483647 h 43200"/>
              <a:gd name="T4" fmla="*/ 2147483647 w 24830"/>
              <a:gd name="T5" fmla="*/ 2147483647 h 43200"/>
              <a:gd name="T6" fmla="*/ 0 60000 65536"/>
              <a:gd name="T7" fmla="*/ 0 60000 65536"/>
              <a:gd name="T8" fmla="*/ 0 60000 65536"/>
              <a:gd name="T9" fmla="*/ 0 w 24830"/>
              <a:gd name="T10" fmla="*/ 0 h 43200"/>
              <a:gd name="T11" fmla="*/ 24830 w 24830"/>
              <a:gd name="T12" fmla="*/ 43200 h 43200"/>
            </a:gdLst>
            <a:ahLst/>
            <a:cxnLst>
              <a:cxn ang="T6">
                <a:pos x="T0" y="T1"/>
              </a:cxn>
              <a:cxn ang="T7">
                <a:pos x="T2" y="T3"/>
              </a:cxn>
              <a:cxn ang="T8">
                <a:pos x="T4" y="T5"/>
              </a:cxn>
            </a:cxnLst>
            <a:rect l="T9" t="T10" r="T11" b="T12"/>
            <a:pathLst>
              <a:path w="24830" h="43200" fill="none"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path>
              <a:path w="24830" h="43200" stroke="0" extrusionOk="0">
                <a:moveTo>
                  <a:pt x="22149" y="43192"/>
                </a:moveTo>
                <a:cubicBezTo>
                  <a:pt x="21966" y="43197"/>
                  <a:pt x="21783" y="43199"/>
                  <a:pt x="21600" y="43200"/>
                </a:cubicBezTo>
                <a:cubicBezTo>
                  <a:pt x="9670" y="43200"/>
                  <a:pt x="0" y="33529"/>
                  <a:pt x="0" y="21600"/>
                </a:cubicBezTo>
                <a:cubicBezTo>
                  <a:pt x="0" y="9670"/>
                  <a:pt x="9670" y="0"/>
                  <a:pt x="21600" y="0"/>
                </a:cubicBezTo>
                <a:cubicBezTo>
                  <a:pt x="22681" y="-1"/>
                  <a:pt x="23760" y="81"/>
                  <a:pt x="24830" y="242"/>
                </a:cubicBezTo>
                <a:lnTo>
                  <a:pt x="21600" y="21600"/>
                </a:lnTo>
                <a:close/>
              </a:path>
            </a:pathLst>
          </a:custGeom>
          <a:noFill/>
          <a:ln w="28575">
            <a:solidFill>
              <a:schemeClr val="tx1"/>
            </a:solidFill>
            <a:miter lim="800000"/>
            <a:headEnd/>
            <a:tailEnd/>
          </a:ln>
        </p:spPr>
        <p:txBody>
          <a:bodyPr wrap="none" anchor="ctr"/>
          <a:lstStyle/>
          <a:p>
            <a:endParaRPr lang="en-US"/>
          </a:p>
        </p:txBody>
      </p:sp>
      <p:sp>
        <p:nvSpPr>
          <p:cNvPr id="189475" name="Text Box 35"/>
          <p:cNvSpPr txBox="1">
            <a:spLocks noChangeAspect="1" noChangeArrowheads="1"/>
          </p:cNvSpPr>
          <p:nvPr/>
        </p:nvSpPr>
        <p:spPr bwMode="auto">
          <a:xfrm>
            <a:off x="2133600" y="457200"/>
            <a:ext cx="255588" cy="4000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a:t>
            </a:r>
            <a:endParaRPr lang="en-US" sz="2400" b="1">
              <a:solidFill>
                <a:schemeClr val="hlink"/>
              </a:solidFill>
              <a:cs typeface="Arial" charset="0"/>
            </a:endParaRPr>
          </a:p>
        </p:txBody>
      </p:sp>
      <p:sp>
        <p:nvSpPr>
          <p:cNvPr id="53266" name="Slide Number Placeholder 38"/>
          <p:cNvSpPr>
            <a:spLocks noGrp="1"/>
          </p:cNvSpPr>
          <p:nvPr>
            <p:ph type="sldNum" sz="quarter" idx="12"/>
          </p:nvPr>
        </p:nvSpPr>
        <p:spPr>
          <a:noFill/>
        </p:spPr>
        <p:txBody>
          <a:bodyPr/>
          <a:lstStyle/>
          <a:p>
            <a:fld id="{92CEACD2-2CDF-45B7-9AB5-B24B31F25B18}" type="slidenum">
              <a:rPr lang="en-US" smtClean="0"/>
              <a:pPr/>
              <a:t>3</a:t>
            </a:fld>
            <a:endParaRPr lang="en-US" smtClean="0"/>
          </a:p>
        </p:txBody>
      </p:sp>
      <p:sp>
        <p:nvSpPr>
          <p:cNvPr id="53267" name="TextBox 39"/>
          <p:cNvSpPr txBox="1">
            <a:spLocks noChangeArrowheads="1"/>
          </p:cNvSpPr>
          <p:nvPr/>
        </p:nvSpPr>
        <p:spPr bwMode="auto">
          <a:xfrm>
            <a:off x="762000" y="2627313"/>
            <a:ext cx="6172200" cy="954087"/>
          </a:xfrm>
          <a:prstGeom prst="rect">
            <a:avLst/>
          </a:prstGeom>
          <a:noFill/>
          <a:ln w="9525">
            <a:noFill/>
            <a:miter lim="800000"/>
            <a:headEnd/>
            <a:tailEnd/>
          </a:ln>
        </p:spPr>
        <p:txBody>
          <a:bodyPr>
            <a:spAutoFit/>
          </a:bodyPr>
          <a:lstStyle/>
          <a:p>
            <a:r>
              <a:rPr lang="en-US"/>
              <a:t>V= {v</a:t>
            </a:r>
            <a:r>
              <a:rPr lang="en-US" baseline="-25000"/>
              <a:t>1</a:t>
            </a:r>
            <a:r>
              <a:rPr lang="en-US"/>
              <a:t>, v</a:t>
            </a:r>
            <a:r>
              <a:rPr lang="en-US" baseline="-25000"/>
              <a:t>2</a:t>
            </a:r>
            <a:r>
              <a:rPr lang="en-US"/>
              <a:t>, v</a:t>
            </a:r>
            <a:r>
              <a:rPr lang="en-US" baseline="-25000"/>
              <a:t>3</a:t>
            </a:r>
            <a:r>
              <a:rPr lang="en-US"/>
              <a:t>, v</a:t>
            </a:r>
            <a:r>
              <a:rPr lang="en-US" baseline="-25000"/>
              <a:t>4</a:t>
            </a:r>
            <a:r>
              <a:rPr lang="en-US"/>
              <a:t>}</a:t>
            </a:r>
          </a:p>
          <a:p>
            <a:r>
              <a:rPr lang="en-US"/>
              <a:t>E = {e</a:t>
            </a:r>
            <a:r>
              <a:rPr lang="en-US" baseline="-25000"/>
              <a:t>1</a:t>
            </a:r>
            <a:r>
              <a:rPr lang="en-US"/>
              <a:t>, e</a:t>
            </a:r>
            <a:r>
              <a:rPr lang="en-US" baseline="-25000"/>
              <a:t>2</a:t>
            </a:r>
            <a:r>
              <a:rPr lang="en-US"/>
              <a:t>, e</a:t>
            </a:r>
            <a:r>
              <a:rPr lang="en-US" baseline="-25000"/>
              <a:t>3</a:t>
            </a:r>
            <a:r>
              <a:rPr lang="en-US"/>
              <a:t>, e</a:t>
            </a:r>
            <a:r>
              <a:rPr lang="en-US" baseline="-25000"/>
              <a:t>4</a:t>
            </a:r>
            <a:r>
              <a:rPr lang="en-US"/>
              <a:t>, e</a:t>
            </a:r>
            <a:r>
              <a:rPr lang="en-US" baseline="-25000"/>
              <a:t>5</a:t>
            </a:r>
            <a:r>
              <a:rPr lang="en-US"/>
              <a:t>, e</a:t>
            </a:r>
            <a:r>
              <a:rPr lang="en-US" baseline="-25000"/>
              <a:t>6</a:t>
            </a:r>
            <a:r>
              <a:rPr lang="en-US"/>
              <a:t>, e</a:t>
            </a:r>
            <a:r>
              <a:rPr lang="en-US" baseline="-25000"/>
              <a:t>7</a:t>
            </a:r>
            <a:r>
              <a:rPr lang="en-US"/>
              <a:t>}</a:t>
            </a:r>
          </a:p>
        </p:txBody>
      </p:sp>
      <p:sp>
        <p:nvSpPr>
          <p:cNvPr id="42" name="TextBox 41"/>
          <p:cNvSpPr txBox="1"/>
          <p:nvPr/>
        </p:nvSpPr>
        <p:spPr>
          <a:xfrm>
            <a:off x="1066800" y="685800"/>
            <a:ext cx="8077200" cy="708025"/>
          </a:xfrm>
          <a:prstGeom prst="rect">
            <a:avLst/>
          </a:prstGeom>
          <a:noFill/>
        </p:spPr>
        <p:txBody>
          <a:bodyPr>
            <a:spAutoFit/>
          </a:bodyPr>
          <a:lstStyle/>
          <a:p>
            <a:pPr>
              <a:defRPr/>
            </a:pPr>
            <a:r>
              <a:rPr lang="en-US" sz="4000" kern="0">
                <a:solidFill>
                  <a:srgbClr val="FFFF99"/>
                </a:solidFill>
                <a:latin typeface="Times New Roman" pitchFamily="18" charset="0"/>
                <a:ea typeface="+mj-ea"/>
                <a:cs typeface="Times New Roman" pitchFamily="18" charset="0"/>
              </a:rPr>
              <a:t>Những khái niệm và tính chất cơ bản</a:t>
            </a:r>
            <a:endParaRPr lang="en-US"/>
          </a:p>
        </p:txBody>
      </p:sp>
      <p:sp>
        <p:nvSpPr>
          <p:cNvPr id="53269" name="TextBox 42"/>
          <p:cNvSpPr txBox="1">
            <a:spLocks noChangeArrowheads="1"/>
          </p:cNvSpPr>
          <p:nvPr/>
        </p:nvSpPr>
        <p:spPr bwMode="auto">
          <a:xfrm>
            <a:off x="1066800" y="3886200"/>
            <a:ext cx="4191000" cy="1816100"/>
          </a:xfrm>
          <a:prstGeom prst="rect">
            <a:avLst/>
          </a:prstGeom>
          <a:noFill/>
          <a:ln w="9525">
            <a:noFill/>
            <a:miter lim="800000"/>
            <a:headEnd/>
            <a:tailEnd/>
          </a:ln>
        </p:spPr>
        <p:txBody>
          <a:bodyPr>
            <a:spAutoFit/>
          </a:bodyPr>
          <a:lstStyle/>
          <a:p>
            <a:r>
              <a:rPr lang="en-US"/>
              <a:t>e</a:t>
            </a:r>
            <a:r>
              <a:rPr lang="en-US" baseline="-25000"/>
              <a:t>1</a:t>
            </a:r>
            <a:r>
              <a:rPr lang="en-US"/>
              <a:t>= v</a:t>
            </a:r>
            <a:r>
              <a:rPr lang="en-US" baseline="-25000"/>
              <a:t>1</a:t>
            </a:r>
            <a:r>
              <a:rPr lang="en-US"/>
              <a:t> v</a:t>
            </a:r>
            <a:r>
              <a:rPr lang="en-US" baseline="-25000"/>
              <a:t>2</a:t>
            </a:r>
            <a:r>
              <a:rPr lang="en-US"/>
              <a:t>, e</a:t>
            </a:r>
            <a:r>
              <a:rPr lang="en-US" baseline="-25000"/>
              <a:t>2</a:t>
            </a:r>
            <a:r>
              <a:rPr lang="en-US"/>
              <a:t> =v</a:t>
            </a:r>
            <a:r>
              <a:rPr lang="en-US" baseline="-25000"/>
              <a:t>1</a:t>
            </a:r>
            <a:r>
              <a:rPr lang="en-US"/>
              <a:t>v</a:t>
            </a:r>
            <a:r>
              <a:rPr lang="en-US" baseline="-25000"/>
              <a:t>2</a:t>
            </a:r>
            <a:r>
              <a:rPr lang="en-US"/>
              <a:t>, </a:t>
            </a:r>
          </a:p>
          <a:p>
            <a:r>
              <a:rPr lang="en-US"/>
              <a:t>e</a:t>
            </a:r>
            <a:r>
              <a:rPr lang="en-US" baseline="-25000"/>
              <a:t>3</a:t>
            </a:r>
            <a:r>
              <a:rPr lang="en-US"/>
              <a:t> =v</a:t>
            </a:r>
            <a:r>
              <a:rPr lang="en-US" baseline="-25000"/>
              <a:t>1</a:t>
            </a:r>
            <a:r>
              <a:rPr lang="en-US"/>
              <a:t>v</a:t>
            </a:r>
            <a:r>
              <a:rPr lang="en-US" baseline="-25000"/>
              <a:t>4</a:t>
            </a:r>
            <a:r>
              <a:rPr lang="en-US"/>
              <a:t>, e</a:t>
            </a:r>
            <a:r>
              <a:rPr lang="en-US" baseline="-25000"/>
              <a:t>4</a:t>
            </a:r>
            <a:r>
              <a:rPr lang="en-US"/>
              <a:t> =v</a:t>
            </a:r>
            <a:r>
              <a:rPr lang="en-US" baseline="-25000"/>
              <a:t>2</a:t>
            </a:r>
            <a:r>
              <a:rPr lang="en-US"/>
              <a:t>v</a:t>
            </a:r>
            <a:r>
              <a:rPr lang="en-US" baseline="-25000"/>
              <a:t>3</a:t>
            </a:r>
            <a:r>
              <a:rPr lang="en-US"/>
              <a:t>, </a:t>
            </a:r>
          </a:p>
          <a:p>
            <a:r>
              <a:rPr lang="en-US"/>
              <a:t>e</a:t>
            </a:r>
            <a:r>
              <a:rPr lang="en-US" baseline="-25000"/>
              <a:t>5</a:t>
            </a:r>
            <a:r>
              <a:rPr lang="en-US"/>
              <a:t> = v</a:t>
            </a:r>
            <a:r>
              <a:rPr lang="en-US" baseline="-25000"/>
              <a:t>2</a:t>
            </a:r>
            <a:r>
              <a:rPr lang="en-US"/>
              <a:t>v</a:t>
            </a:r>
            <a:r>
              <a:rPr lang="en-US" baseline="-25000"/>
              <a:t>3</a:t>
            </a:r>
            <a:r>
              <a:rPr lang="en-US"/>
              <a:t>, e</a:t>
            </a:r>
            <a:r>
              <a:rPr lang="en-US" baseline="-25000"/>
              <a:t>6</a:t>
            </a:r>
            <a:r>
              <a:rPr lang="en-US"/>
              <a:t> = v</a:t>
            </a:r>
            <a:r>
              <a:rPr lang="en-US" baseline="-25000"/>
              <a:t>2</a:t>
            </a:r>
            <a:r>
              <a:rPr lang="en-US"/>
              <a:t>v</a:t>
            </a:r>
            <a:r>
              <a:rPr lang="en-US" baseline="-25000"/>
              <a:t>4</a:t>
            </a:r>
            <a:r>
              <a:rPr lang="en-US"/>
              <a:t>, </a:t>
            </a:r>
          </a:p>
          <a:p>
            <a:r>
              <a:rPr lang="en-US"/>
              <a:t>e</a:t>
            </a:r>
            <a:r>
              <a:rPr lang="en-US" baseline="-25000"/>
              <a:t>7</a:t>
            </a:r>
            <a:r>
              <a:rPr lang="en-US"/>
              <a:t> = v</a:t>
            </a:r>
            <a:r>
              <a:rPr lang="en-US" baseline="-25000"/>
              <a:t>3</a:t>
            </a:r>
            <a:r>
              <a:rPr lang="en-US"/>
              <a:t>v</a:t>
            </a:r>
            <a:r>
              <a:rPr lang="en-US" baseline="-25000"/>
              <a:t>4</a:t>
            </a:r>
            <a:endParaRPr lang="en-US"/>
          </a:p>
        </p:txBody>
      </p:sp>
      <p:sp>
        <p:nvSpPr>
          <p:cNvPr id="53270" name="TextBox 43"/>
          <p:cNvSpPr txBox="1">
            <a:spLocks noChangeArrowheads="1"/>
          </p:cNvSpPr>
          <p:nvPr/>
        </p:nvSpPr>
        <p:spPr bwMode="auto">
          <a:xfrm>
            <a:off x="5715000" y="5029200"/>
            <a:ext cx="422275" cy="400050"/>
          </a:xfrm>
          <a:prstGeom prst="rect">
            <a:avLst/>
          </a:prstGeom>
          <a:noFill/>
          <a:ln w="9525">
            <a:noFill/>
            <a:miter lim="800000"/>
            <a:headEnd/>
            <a:tailEnd/>
          </a:ln>
        </p:spPr>
        <p:txBody>
          <a:bodyPr wrap="none">
            <a:spAutoFit/>
          </a:bodyPr>
          <a:lstStyle/>
          <a:p>
            <a:r>
              <a:rPr lang="en-US" sz="2000"/>
              <a:t>e</a:t>
            </a:r>
            <a:r>
              <a:rPr lang="en-US" sz="2000" baseline="-25000"/>
              <a:t>1</a:t>
            </a:r>
          </a:p>
        </p:txBody>
      </p:sp>
      <p:sp>
        <p:nvSpPr>
          <p:cNvPr id="53271" name="TextBox 44"/>
          <p:cNvSpPr txBox="1">
            <a:spLocks noChangeArrowheads="1"/>
          </p:cNvSpPr>
          <p:nvPr/>
        </p:nvSpPr>
        <p:spPr bwMode="auto">
          <a:xfrm>
            <a:off x="6400800" y="5105400"/>
            <a:ext cx="422275" cy="400050"/>
          </a:xfrm>
          <a:prstGeom prst="rect">
            <a:avLst/>
          </a:prstGeom>
          <a:noFill/>
          <a:ln w="9525">
            <a:noFill/>
            <a:miter lim="800000"/>
            <a:headEnd/>
            <a:tailEnd/>
          </a:ln>
        </p:spPr>
        <p:txBody>
          <a:bodyPr wrap="none">
            <a:spAutoFit/>
          </a:bodyPr>
          <a:lstStyle/>
          <a:p>
            <a:r>
              <a:rPr lang="en-US" sz="2000"/>
              <a:t>e</a:t>
            </a:r>
            <a:r>
              <a:rPr lang="en-US" sz="2000" baseline="-25000"/>
              <a:t>2</a:t>
            </a:r>
          </a:p>
        </p:txBody>
      </p:sp>
      <p:sp>
        <p:nvSpPr>
          <p:cNvPr id="53272" name="TextBox 45"/>
          <p:cNvSpPr txBox="1">
            <a:spLocks noChangeArrowheads="1"/>
          </p:cNvSpPr>
          <p:nvPr/>
        </p:nvSpPr>
        <p:spPr bwMode="auto">
          <a:xfrm>
            <a:off x="7531100" y="4876800"/>
            <a:ext cx="422275" cy="400050"/>
          </a:xfrm>
          <a:prstGeom prst="rect">
            <a:avLst/>
          </a:prstGeom>
          <a:noFill/>
          <a:ln w="9525">
            <a:noFill/>
            <a:miter lim="800000"/>
            <a:headEnd/>
            <a:tailEnd/>
          </a:ln>
        </p:spPr>
        <p:txBody>
          <a:bodyPr wrap="none">
            <a:spAutoFit/>
          </a:bodyPr>
          <a:lstStyle/>
          <a:p>
            <a:r>
              <a:rPr lang="en-US" sz="2000"/>
              <a:t>e</a:t>
            </a:r>
            <a:r>
              <a:rPr lang="en-US" sz="2000" baseline="-25000"/>
              <a:t>3</a:t>
            </a:r>
          </a:p>
        </p:txBody>
      </p:sp>
      <p:sp>
        <p:nvSpPr>
          <p:cNvPr id="53273" name="TextBox 46"/>
          <p:cNvSpPr txBox="1">
            <a:spLocks noChangeArrowheads="1"/>
          </p:cNvSpPr>
          <p:nvPr/>
        </p:nvSpPr>
        <p:spPr bwMode="auto">
          <a:xfrm>
            <a:off x="5638800" y="6096000"/>
            <a:ext cx="422275" cy="400050"/>
          </a:xfrm>
          <a:prstGeom prst="rect">
            <a:avLst/>
          </a:prstGeom>
          <a:noFill/>
          <a:ln w="9525">
            <a:noFill/>
            <a:miter lim="800000"/>
            <a:headEnd/>
            <a:tailEnd/>
          </a:ln>
        </p:spPr>
        <p:txBody>
          <a:bodyPr wrap="none">
            <a:spAutoFit/>
          </a:bodyPr>
          <a:lstStyle/>
          <a:p>
            <a:r>
              <a:rPr lang="en-US" sz="2000"/>
              <a:t>e</a:t>
            </a:r>
            <a:r>
              <a:rPr lang="en-US" sz="2000" baseline="-25000"/>
              <a:t>4</a:t>
            </a:r>
          </a:p>
        </p:txBody>
      </p:sp>
      <p:sp>
        <p:nvSpPr>
          <p:cNvPr id="53274" name="TextBox 47"/>
          <p:cNvSpPr txBox="1">
            <a:spLocks noChangeArrowheads="1"/>
          </p:cNvSpPr>
          <p:nvPr/>
        </p:nvSpPr>
        <p:spPr bwMode="auto">
          <a:xfrm>
            <a:off x="6464300" y="5943600"/>
            <a:ext cx="422275" cy="400050"/>
          </a:xfrm>
          <a:prstGeom prst="rect">
            <a:avLst/>
          </a:prstGeom>
          <a:noFill/>
          <a:ln w="9525">
            <a:noFill/>
            <a:miter lim="800000"/>
            <a:headEnd/>
            <a:tailEnd/>
          </a:ln>
        </p:spPr>
        <p:txBody>
          <a:bodyPr wrap="none">
            <a:spAutoFit/>
          </a:bodyPr>
          <a:lstStyle/>
          <a:p>
            <a:r>
              <a:rPr lang="en-US" sz="2000"/>
              <a:t>e</a:t>
            </a:r>
            <a:r>
              <a:rPr lang="en-US" sz="2000" baseline="-25000"/>
              <a:t>5</a:t>
            </a:r>
          </a:p>
        </p:txBody>
      </p:sp>
      <p:sp>
        <p:nvSpPr>
          <p:cNvPr id="53275" name="TextBox 48"/>
          <p:cNvSpPr txBox="1">
            <a:spLocks noChangeArrowheads="1"/>
          </p:cNvSpPr>
          <p:nvPr/>
        </p:nvSpPr>
        <p:spPr bwMode="auto">
          <a:xfrm>
            <a:off x="7010400" y="5410200"/>
            <a:ext cx="422275" cy="400050"/>
          </a:xfrm>
          <a:prstGeom prst="rect">
            <a:avLst/>
          </a:prstGeom>
          <a:noFill/>
          <a:ln w="9525">
            <a:noFill/>
            <a:miter lim="800000"/>
            <a:headEnd/>
            <a:tailEnd/>
          </a:ln>
        </p:spPr>
        <p:txBody>
          <a:bodyPr wrap="none">
            <a:spAutoFit/>
          </a:bodyPr>
          <a:lstStyle/>
          <a:p>
            <a:r>
              <a:rPr lang="en-US" sz="2000"/>
              <a:t>e</a:t>
            </a:r>
            <a:r>
              <a:rPr lang="en-US" sz="2000" baseline="-25000"/>
              <a:t>6</a:t>
            </a:r>
          </a:p>
        </p:txBody>
      </p:sp>
      <p:sp>
        <p:nvSpPr>
          <p:cNvPr id="53276" name="TextBox 49"/>
          <p:cNvSpPr txBox="1">
            <a:spLocks noChangeArrowheads="1"/>
          </p:cNvSpPr>
          <p:nvPr/>
        </p:nvSpPr>
        <p:spPr bwMode="auto">
          <a:xfrm>
            <a:off x="7239000" y="6305550"/>
            <a:ext cx="422275" cy="400050"/>
          </a:xfrm>
          <a:prstGeom prst="rect">
            <a:avLst/>
          </a:prstGeom>
          <a:noFill/>
          <a:ln w="9525">
            <a:noFill/>
            <a:miter lim="800000"/>
            <a:headEnd/>
            <a:tailEnd/>
          </a:ln>
        </p:spPr>
        <p:txBody>
          <a:bodyPr wrap="none">
            <a:spAutoFit/>
          </a:bodyPr>
          <a:lstStyle/>
          <a:p>
            <a:r>
              <a:rPr lang="en-US" sz="2000"/>
              <a:t>e</a:t>
            </a:r>
            <a:r>
              <a:rPr lang="en-US" sz="2000" baseline="-25000"/>
              <a:t>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8944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189443"/>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89445"/>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18944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1000"/>
                                  </p:stCondLst>
                                  <p:childTnLst>
                                    <p:set>
                                      <p:cBhvr>
                                        <p:cTn id="18" dur="1" fill="hold">
                                          <p:stCondLst>
                                            <p:cond delay="0"/>
                                          </p:stCondLst>
                                        </p:cTn>
                                        <p:tgtEl>
                                          <p:spTgt spid="189475"/>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89444"/>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0"/>
                                  </p:stCondLst>
                                  <p:childTnLst>
                                    <p:set>
                                      <p:cBhvr>
                                        <p:cTn id="24" dur="1" fill="hold">
                                          <p:stCondLst>
                                            <p:cond delay="0"/>
                                          </p:stCondLst>
                                        </p:cTn>
                                        <p:tgtEl>
                                          <p:spTgt spid="189449"/>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500"/>
                                  </p:stCondLst>
                                  <p:childTnLst>
                                    <p:set>
                                      <p:cBhvr>
                                        <p:cTn id="27" dur="1" fill="hold">
                                          <p:stCondLst>
                                            <p:cond delay="0"/>
                                          </p:stCondLst>
                                        </p:cTn>
                                        <p:tgtEl>
                                          <p:spTgt spid="189447"/>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0"/>
                                          </p:stCondLst>
                                        </p:cTn>
                                        <p:tgtEl>
                                          <p:spTgt spid="189450"/>
                                        </p:tgtEl>
                                        <p:attrNameLst>
                                          <p:attrName>style.visibility</p:attrName>
                                        </p:attrNameLst>
                                      </p:cBhvr>
                                      <p:to>
                                        <p:strVal val="visible"/>
                                      </p:to>
                                    </p:set>
                                  </p:childTnLst>
                                </p:cTn>
                              </p:par>
                            </p:childTnLst>
                          </p:cTn>
                        </p:par>
                        <p:par>
                          <p:cTn id="31" fill="hold">
                            <p:stCondLst>
                              <p:cond delay="3000"/>
                            </p:stCondLst>
                            <p:childTnLst>
                              <p:par>
                                <p:cTn id="32" presetID="22" presetClass="entr" presetSubtype="1" fill="hold" grpId="0" nodeType="afterEffect">
                                  <p:stCondLst>
                                    <p:cond delay="0"/>
                                  </p:stCondLst>
                                  <p:childTnLst>
                                    <p:set>
                                      <p:cBhvr>
                                        <p:cTn id="33" dur="1" fill="hold">
                                          <p:stCondLst>
                                            <p:cond delay="0"/>
                                          </p:stCondLst>
                                        </p:cTn>
                                        <p:tgtEl>
                                          <p:spTgt spid="189457"/>
                                        </p:tgtEl>
                                        <p:attrNameLst>
                                          <p:attrName>style.visibility</p:attrName>
                                        </p:attrNameLst>
                                      </p:cBhvr>
                                      <p:to>
                                        <p:strVal val="visible"/>
                                      </p:to>
                                    </p:set>
                                    <p:animEffect transition="in" filter="wipe(up)">
                                      <p:cBhvr>
                                        <p:cTn id="34" dur="500"/>
                                        <p:tgtEl>
                                          <p:spTgt spid="189457"/>
                                        </p:tgtEl>
                                      </p:cBhvr>
                                    </p:animEffect>
                                  </p:childTnLst>
                                </p:cTn>
                              </p:par>
                            </p:childTnLst>
                          </p:cTn>
                        </p:par>
                        <p:par>
                          <p:cTn id="35" fill="hold">
                            <p:stCondLst>
                              <p:cond delay="3500"/>
                            </p:stCondLst>
                            <p:childTnLst>
                              <p:par>
                                <p:cTn id="36" presetID="22" presetClass="entr" presetSubtype="1" fill="hold" grpId="0" nodeType="afterEffect">
                                  <p:stCondLst>
                                    <p:cond delay="0"/>
                                  </p:stCondLst>
                                  <p:childTnLst>
                                    <p:set>
                                      <p:cBhvr>
                                        <p:cTn id="37" dur="1" fill="hold">
                                          <p:stCondLst>
                                            <p:cond delay="0"/>
                                          </p:stCondLst>
                                        </p:cTn>
                                        <p:tgtEl>
                                          <p:spTgt spid="189455"/>
                                        </p:tgtEl>
                                        <p:attrNameLst>
                                          <p:attrName>style.visibility</p:attrName>
                                        </p:attrNameLst>
                                      </p:cBhvr>
                                      <p:to>
                                        <p:strVal val="visible"/>
                                      </p:to>
                                    </p:set>
                                    <p:animEffect transition="in" filter="wipe(up)">
                                      <p:cBhvr>
                                        <p:cTn id="38" dur="500"/>
                                        <p:tgtEl>
                                          <p:spTgt spid="189455"/>
                                        </p:tgtEl>
                                      </p:cBhvr>
                                    </p:animEffect>
                                  </p:childTnLst>
                                </p:cTn>
                              </p:par>
                            </p:childTnLst>
                          </p:cTn>
                        </p:par>
                        <p:par>
                          <p:cTn id="39" fill="hold">
                            <p:stCondLst>
                              <p:cond delay="4000"/>
                            </p:stCondLst>
                            <p:childTnLst>
                              <p:par>
                                <p:cTn id="40" presetID="22" presetClass="entr" presetSubtype="4" fill="hold" grpId="0" nodeType="afterEffect">
                                  <p:stCondLst>
                                    <p:cond delay="0"/>
                                  </p:stCondLst>
                                  <p:childTnLst>
                                    <p:set>
                                      <p:cBhvr>
                                        <p:cTn id="41" dur="1" fill="hold">
                                          <p:stCondLst>
                                            <p:cond delay="0"/>
                                          </p:stCondLst>
                                        </p:cTn>
                                        <p:tgtEl>
                                          <p:spTgt spid="189456"/>
                                        </p:tgtEl>
                                        <p:attrNameLst>
                                          <p:attrName>style.visibility</p:attrName>
                                        </p:attrNameLst>
                                      </p:cBhvr>
                                      <p:to>
                                        <p:strVal val="visible"/>
                                      </p:to>
                                    </p:set>
                                    <p:animEffect transition="in" filter="wipe(down)">
                                      <p:cBhvr>
                                        <p:cTn id="42" dur="500"/>
                                        <p:tgtEl>
                                          <p:spTgt spid="189456"/>
                                        </p:tgtEl>
                                      </p:cBhvr>
                                    </p:animEffect>
                                  </p:childTnLst>
                                </p:cTn>
                              </p:par>
                            </p:childTnLst>
                          </p:cTn>
                        </p:par>
                        <p:par>
                          <p:cTn id="43" fill="hold">
                            <p:stCondLst>
                              <p:cond delay="4500"/>
                            </p:stCondLst>
                            <p:childTnLst>
                              <p:par>
                                <p:cTn id="44" presetID="22" presetClass="entr" presetSubtype="4" fill="hold" grpId="0" nodeType="afterEffect">
                                  <p:stCondLst>
                                    <p:cond delay="0"/>
                                  </p:stCondLst>
                                  <p:childTnLst>
                                    <p:set>
                                      <p:cBhvr>
                                        <p:cTn id="45" dur="1" fill="hold">
                                          <p:stCondLst>
                                            <p:cond delay="0"/>
                                          </p:stCondLst>
                                        </p:cTn>
                                        <p:tgtEl>
                                          <p:spTgt spid="189454"/>
                                        </p:tgtEl>
                                        <p:attrNameLst>
                                          <p:attrName>style.visibility</p:attrName>
                                        </p:attrNameLst>
                                      </p:cBhvr>
                                      <p:to>
                                        <p:strVal val="visible"/>
                                      </p:to>
                                    </p:set>
                                    <p:animEffect transition="in" filter="wipe(down)">
                                      <p:cBhvr>
                                        <p:cTn id="46" dur="500"/>
                                        <p:tgtEl>
                                          <p:spTgt spid="189454"/>
                                        </p:tgtEl>
                                      </p:cBhvr>
                                    </p:animEffect>
                                  </p:childTnLst>
                                </p:cTn>
                              </p:par>
                            </p:childTnLst>
                          </p:cTn>
                        </p:par>
                        <p:par>
                          <p:cTn id="47" fill="hold">
                            <p:stCondLst>
                              <p:cond delay="5000"/>
                            </p:stCondLst>
                            <p:childTnLst>
                              <p:par>
                                <p:cTn id="48" presetID="22" presetClass="entr" presetSubtype="8" fill="hold" grpId="0" nodeType="afterEffect">
                                  <p:stCondLst>
                                    <p:cond delay="0"/>
                                  </p:stCondLst>
                                  <p:childTnLst>
                                    <p:set>
                                      <p:cBhvr>
                                        <p:cTn id="49" dur="1" fill="hold">
                                          <p:stCondLst>
                                            <p:cond delay="0"/>
                                          </p:stCondLst>
                                        </p:cTn>
                                        <p:tgtEl>
                                          <p:spTgt spid="189453"/>
                                        </p:tgtEl>
                                        <p:attrNameLst>
                                          <p:attrName>style.visibility</p:attrName>
                                        </p:attrNameLst>
                                      </p:cBhvr>
                                      <p:to>
                                        <p:strVal val="visible"/>
                                      </p:to>
                                    </p:set>
                                    <p:animEffect transition="in" filter="wipe(left)">
                                      <p:cBhvr>
                                        <p:cTn id="50" dur="500"/>
                                        <p:tgtEl>
                                          <p:spTgt spid="189453"/>
                                        </p:tgtEl>
                                      </p:cBhvr>
                                    </p:animEffect>
                                  </p:childTnLst>
                                </p:cTn>
                              </p:par>
                            </p:childTnLst>
                          </p:cTn>
                        </p:par>
                        <p:par>
                          <p:cTn id="51" fill="hold">
                            <p:stCondLst>
                              <p:cond delay="5500"/>
                            </p:stCondLst>
                            <p:childTnLst>
                              <p:par>
                                <p:cTn id="52" presetID="22" presetClass="entr" presetSubtype="4" fill="hold" grpId="0" nodeType="afterEffect">
                                  <p:stCondLst>
                                    <p:cond delay="0"/>
                                  </p:stCondLst>
                                  <p:childTnLst>
                                    <p:set>
                                      <p:cBhvr>
                                        <p:cTn id="53" dur="1" fill="hold">
                                          <p:stCondLst>
                                            <p:cond delay="0"/>
                                          </p:stCondLst>
                                        </p:cTn>
                                        <p:tgtEl>
                                          <p:spTgt spid="189451"/>
                                        </p:tgtEl>
                                        <p:attrNameLst>
                                          <p:attrName>style.visibility</p:attrName>
                                        </p:attrNameLst>
                                      </p:cBhvr>
                                      <p:to>
                                        <p:strVal val="visible"/>
                                      </p:to>
                                    </p:set>
                                    <p:animEffect transition="in" filter="wipe(down)">
                                      <p:cBhvr>
                                        <p:cTn id="54" dur="500"/>
                                        <p:tgtEl>
                                          <p:spTgt spid="189451"/>
                                        </p:tgtEl>
                                      </p:cBhvr>
                                    </p:animEffect>
                                  </p:childTnLst>
                                </p:cTn>
                              </p:par>
                            </p:childTnLst>
                          </p:cTn>
                        </p:par>
                        <p:par>
                          <p:cTn id="55" fill="hold">
                            <p:stCondLst>
                              <p:cond delay="6000"/>
                            </p:stCondLst>
                            <p:childTnLst>
                              <p:par>
                                <p:cTn id="56" presetID="22" presetClass="entr" presetSubtype="8" fill="hold" grpId="0" nodeType="afterEffect">
                                  <p:stCondLst>
                                    <p:cond delay="0"/>
                                  </p:stCondLst>
                                  <p:childTnLst>
                                    <p:set>
                                      <p:cBhvr>
                                        <p:cTn id="57" dur="1" fill="hold">
                                          <p:stCondLst>
                                            <p:cond delay="0"/>
                                          </p:stCondLst>
                                        </p:cTn>
                                        <p:tgtEl>
                                          <p:spTgt spid="189452"/>
                                        </p:tgtEl>
                                        <p:attrNameLst>
                                          <p:attrName>style.visibility</p:attrName>
                                        </p:attrNameLst>
                                      </p:cBhvr>
                                      <p:to>
                                        <p:strVal val="visible"/>
                                      </p:to>
                                    </p:set>
                                    <p:animEffect transition="in" filter="wipe(left)">
                                      <p:cBhvr>
                                        <p:cTn id="58" dur="500"/>
                                        <p:tgtEl>
                                          <p:spTgt spid="189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p:bldP spid="189444" grpId="0" animBg="1"/>
      <p:bldP spid="189445" grpId="0" animBg="1"/>
      <p:bldP spid="189446" grpId="0" animBg="1"/>
      <p:bldP spid="189447" grpId="0" animBg="1"/>
      <p:bldP spid="189448" grpId="0"/>
      <p:bldP spid="189449" grpId="0"/>
      <p:bldP spid="189450" grpId="0"/>
      <p:bldP spid="189451" grpId="0" animBg="1"/>
      <p:bldP spid="189452" grpId="0" animBg="1"/>
      <p:bldP spid="189453" grpId="0" animBg="1"/>
      <p:bldP spid="189454" grpId="0" animBg="1"/>
      <p:bldP spid="189455" grpId="0" animBg="1"/>
      <p:bldP spid="189456" grpId="0" animBg="1"/>
      <p:bldP spid="189457" grpId="0" animBg="1"/>
      <p:bldP spid="18947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1657DBD5-CA00-492C-B194-0D20C1417E94}" type="slidenum">
              <a:rPr lang="en-US"/>
              <a:pPr>
                <a:defRPr/>
              </a:pPr>
              <a:t>30</a:t>
            </a:fld>
            <a:endParaRPr lang="en-US"/>
          </a:p>
        </p:txBody>
      </p:sp>
      <p:sp>
        <p:nvSpPr>
          <p:cNvPr id="11" name="Oval 10"/>
          <p:cNvSpPr/>
          <p:nvPr/>
        </p:nvSpPr>
        <p:spPr>
          <a:xfrm>
            <a:off x="381000" y="2895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a:t>
            </a:r>
          </a:p>
        </p:txBody>
      </p:sp>
      <p:grpSp>
        <p:nvGrpSpPr>
          <p:cNvPr id="2" name="Group 33"/>
          <p:cNvGrpSpPr>
            <a:grpSpLocks/>
          </p:cNvGrpSpPr>
          <p:nvPr/>
        </p:nvGrpSpPr>
        <p:grpSpPr bwMode="auto">
          <a:xfrm>
            <a:off x="609600" y="1752600"/>
            <a:ext cx="2590800" cy="2438400"/>
            <a:chOff x="609600" y="1752600"/>
            <a:chExt cx="2590800" cy="2438400"/>
          </a:xfrm>
        </p:grpSpPr>
        <p:sp>
          <p:nvSpPr>
            <p:cNvPr id="9" name="Oval 8"/>
            <p:cNvSpPr/>
            <p:nvPr/>
          </p:nvSpPr>
          <p:spPr>
            <a:xfrm>
              <a:off x="990600" y="17526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a:t>
              </a:r>
            </a:p>
          </p:txBody>
        </p:sp>
        <p:sp>
          <p:nvSpPr>
            <p:cNvPr id="10" name="Oval 9"/>
            <p:cNvSpPr/>
            <p:nvPr/>
          </p:nvSpPr>
          <p:spPr>
            <a:xfrm>
              <a:off x="2819400" y="23622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b</a:t>
              </a:r>
            </a:p>
          </p:txBody>
        </p:sp>
        <p:sp>
          <p:nvSpPr>
            <p:cNvPr id="12" name="Oval 11"/>
            <p:cNvSpPr/>
            <p:nvPr/>
          </p:nvSpPr>
          <p:spPr>
            <a:xfrm>
              <a:off x="1981200" y="3810000"/>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d</a:t>
              </a:r>
            </a:p>
          </p:txBody>
        </p:sp>
        <p:cxnSp>
          <p:nvCxnSpPr>
            <p:cNvPr id="14" name="Straight Connector 13"/>
            <p:cNvCxnSpPr>
              <a:endCxn id="12" idx="1"/>
            </p:cNvCxnSpPr>
            <p:nvPr/>
          </p:nvCxnSpPr>
          <p:spPr>
            <a:xfrm>
              <a:off x="685800" y="3200400"/>
              <a:ext cx="1350963" cy="6651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9" idx="3"/>
            </p:cNvCxnSpPr>
            <p:nvPr/>
          </p:nvCxnSpPr>
          <p:spPr>
            <a:xfrm rot="5400000" flipH="1" flipV="1">
              <a:off x="419101" y="2268537"/>
              <a:ext cx="817562" cy="4365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385888" y="1943100"/>
              <a:ext cx="1427162" cy="5508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078038" y="2957513"/>
              <a:ext cx="1122362" cy="665162"/>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0" idx="2"/>
            </p:cNvCxnSpPr>
            <p:nvPr/>
          </p:nvCxnSpPr>
          <p:spPr>
            <a:xfrm flipV="1">
              <a:off x="762000" y="2552700"/>
              <a:ext cx="2057400" cy="49530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8" name="Freeform 27"/>
          <p:cNvSpPr/>
          <p:nvPr/>
        </p:nvSpPr>
        <p:spPr>
          <a:xfrm>
            <a:off x="3019425" y="2286000"/>
            <a:ext cx="1933575" cy="1431925"/>
          </a:xfrm>
          <a:custGeom>
            <a:avLst/>
            <a:gdLst>
              <a:gd name="connsiteX0" fmla="*/ 0 w 1952172"/>
              <a:gd name="connsiteY0" fmla="*/ 48380 h 1415143"/>
              <a:gd name="connsiteX1" fmla="*/ 1828800 w 1952172"/>
              <a:gd name="connsiteY1" fmla="*/ 222552 h 1415143"/>
              <a:gd name="connsiteX2" fmla="*/ 740229 w 1952172"/>
              <a:gd name="connsiteY2" fmla="*/ 1383695 h 1415143"/>
              <a:gd name="connsiteX3" fmla="*/ 58058 w 1952172"/>
              <a:gd name="connsiteY3" fmla="*/ 411237 h 1415143"/>
            </a:gdLst>
            <a:ahLst/>
            <a:cxnLst>
              <a:cxn ang="0">
                <a:pos x="connsiteX0" y="connsiteY0"/>
              </a:cxn>
              <a:cxn ang="0">
                <a:pos x="connsiteX1" y="connsiteY1"/>
              </a:cxn>
              <a:cxn ang="0">
                <a:pos x="connsiteX2" y="connsiteY2"/>
              </a:cxn>
              <a:cxn ang="0">
                <a:pos x="connsiteX3" y="connsiteY3"/>
              </a:cxn>
            </a:cxnLst>
            <a:rect l="l" t="t" r="r" b="b"/>
            <a:pathLst>
              <a:path w="1952172" h="1415143">
                <a:moveTo>
                  <a:pt x="0" y="48380"/>
                </a:moveTo>
                <a:cubicBezTo>
                  <a:pt x="852714" y="24190"/>
                  <a:pt x="1705429" y="0"/>
                  <a:pt x="1828800" y="222552"/>
                </a:cubicBezTo>
                <a:cubicBezTo>
                  <a:pt x="1952172" y="445105"/>
                  <a:pt x="1035353" y="1352248"/>
                  <a:pt x="740229" y="1383695"/>
                </a:cubicBezTo>
                <a:cubicBezTo>
                  <a:pt x="445105" y="1415143"/>
                  <a:pt x="251581" y="913190"/>
                  <a:pt x="58058" y="411237"/>
                </a:cubicBezTo>
              </a:path>
            </a:pathLst>
          </a:custGeom>
          <a:ln w="41275"/>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9" name="TextBox 28"/>
          <p:cNvSpPr txBox="1">
            <a:spLocks noChangeArrowheads="1"/>
          </p:cNvSpPr>
          <p:nvPr/>
        </p:nvSpPr>
        <p:spPr bwMode="auto">
          <a:xfrm>
            <a:off x="1905000" y="762000"/>
            <a:ext cx="5943600" cy="523875"/>
          </a:xfrm>
          <a:prstGeom prst="rect">
            <a:avLst/>
          </a:prstGeom>
          <a:noFill/>
          <a:ln w="9525">
            <a:noFill/>
            <a:miter lim="800000"/>
            <a:headEnd/>
            <a:tailEnd/>
          </a:ln>
        </p:spPr>
        <p:txBody>
          <a:bodyPr>
            <a:spAutoFit/>
          </a:bodyPr>
          <a:lstStyle/>
          <a:p>
            <a:r>
              <a:rPr lang="en-US"/>
              <a:t>Bậc đỉnh a: </a:t>
            </a:r>
          </a:p>
        </p:txBody>
      </p:sp>
      <p:sp>
        <p:nvSpPr>
          <p:cNvPr id="31" name="TextBox 30"/>
          <p:cNvSpPr txBox="1">
            <a:spLocks noChangeArrowheads="1"/>
          </p:cNvSpPr>
          <p:nvPr/>
        </p:nvSpPr>
        <p:spPr bwMode="auto">
          <a:xfrm>
            <a:off x="3886200" y="773113"/>
            <a:ext cx="1981200" cy="522287"/>
          </a:xfrm>
          <a:prstGeom prst="rect">
            <a:avLst/>
          </a:prstGeom>
          <a:noFill/>
          <a:ln w="9525">
            <a:noFill/>
            <a:miter lim="800000"/>
            <a:headEnd/>
            <a:tailEnd/>
          </a:ln>
        </p:spPr>
        <p:txBody>
          <a:bodyPr>
            <a:spAutoFit/>
          </a:bodyPr>
          <a:lstStyle/>
          <a:p>
            <a:r>
              <a:rPr lang="en-US" b="1"/>
              <a:t>deg(a</a:t>
            </a:r>
            <a:r>
              <a:rPr lang="en-US"/>
              <a:t>) = 2</a:t>
            </a:r>
          </a:p>
        </p:txBody>
      </p:sp>
      <p:sp>
        <p:nvSpPr>
          <p:cNvPr id="32" name="TextBox 31"/>
          <p:cNvSpPr txBox="1">
            <a:spLocks noChangeArrowheads="1"/>
          </p:cNvSpPr>
          <p:nvPr/>
        </p:nvSpPr>
        <p:spPr bwMode="auto">
          <a:xfrm>
            <a:off x="1905000" y="1371600"/>
            <a:ext cx="5943600" cy="523875"/>
          </a:xfrm>
          <a:prstGeom prst="rect">
            <a:avLst/>
          </a:prstGeom>
          <a:noFill/>
          <a:ln w="9525">
            <a:noFill/>
            <a:miter lim="800000"/>
            <a:headEnd/>
            <a:tailEnd/>
          </a:ln>
        </p:spPr>
        <p:txBody>
          <a:bodyPr>
            <a:spAutoFit/>
          </a:bodyPr>
          <a:lstStyle/>
          <a:p>
            <a:r>
              <a:rPr lang="en-US"/>
              <a:t>Bậc đỉnh b: </a:t>
            </a:r>
          </a:p>
        </p:txBody>
      </p:sp>
      <p:sp>
        <p:nvSpPr>
          <p:cNvPr id="34" name="TextBox 33"/>
          <p:cNvSpPr txBox="1">
            <a:spLocks noChangeArrowheads="1"/>
          </p:cNvSpPr>
          <p:nvPr/>
        </p:nvSpPr>
        <p:spPr bwMode="auto">
          <a:xfrm>
            <a:off x="3886200" y="1382713"/>
            <a:ext cx="1981200" cy="522287"/>
          </a:xfrm>
          <a:prstGeom prst="rect">
            <a:avLst/>
          </a:prstGeom>
          <a:noFill/>
          <a:ln w="9525">
            <a:noFill/>
            <a:miter lim="800000"/>
            <a:headEnd/>
            <a:tailEnd/>
          </a:ln>
        </p:spPr>
        <p:txBody>
          <a:bodyPr>
            <a:spAutoFit/>
          </a:bodyPr>
          <a:lstStyle/>
          <a:p>
            <a:r>
              <a:rPr lang="en-US" b="1"/>
              <a:t>deg(b</a:t>
            </a:r>
            <a:r>
              <a:rPr lang="en-US"/>
              <a:t>) = 5</a:t>
            </a:r>
          </a:p>
        </p:txBody>
      </p:sp>
      <p:sp>
        <p:nvSpPr>
          <p:cNvPr id="43" name="TextBox 42"/>
          <p:cNvSpPr txBox="1">
            <a:spLocks noChangeArrowheads="1"/>
          </p:cNvSpPr>
          <p:nvPr/>
        </p:nvSpPr>
        <p:spPr bwMode="auto">
          <a:xfrm>
            <a:off x="1981200" y="4408488"/>
            <a:ext cx="5943600" cy="523875"/>
          </a:xfrm>
          <a:prstGeom prst="rect">
            <a:avLst/>
          </a:prstGeom>
          <a:noFill/>
          <a:ln w="9525">
            <a:noFill/>
            <a:miter lim="800000"/>
            <a:headEnd/>
            <a:tailEnd/>
          </a:ln>
        </p:spPr>
        <p:txBody>
          <a:bodyPr>
            <a:spAutoFit/>
          </a:bodyPr>
          <a:lstStyle/>
          <a:p>
            <a:r>
              <a:rPr lang="en-US"/>
              <a:t>Bậc đỉnh c: </a:t>
            </a:r>
          </a:p>
        </p:txBody>
      </p:sp>
      <p:sp>
        <p:nvSpPr>
          <p:cNvPr id="44" name="TextBox 43"/>
          <p:cNvSpPr txBox="1">
            <a:spLocks noChangeArrowheads="1"/>
          </p:cNvSpPr>
          <p:nvPr/>
        </p:nvSpPr>
        <p:spPr bwMode="auto">
          <a:xfrm>
            <a:off x="3962400" y="4419600"/>
            <a:ext cx="1981200" cy="523875"/>
          </a:xfrm>
          <a:prstGeom prst="rect">
            <a:avLst/>
          </a:prstGeom>
          <a:noFill/>
          <a:ln w="9525">
            <a:noFill/>
            <a:miter lim="800000"/>
            <a:headEnd/>
            <a:tailEnd/>
          </a:ln>
        </p:spPr>
        <p:txBody>
          <a:bodyPr>
            <a:spAutoFit/>
          </a:bodyPr>
          <a:lstStyle/>
          <a:p>
            <a:r>
              <a:rPr lang="en-US" b="1"/>
              <a:t>deg(c</a:t>
            </a:r>
            <a:r>
              <a:rPr lang="en-US"/>
              <a:t>) = 3</a:t>
            </a:r>
          </a:p>
        </p:txBody>
      </p:sp>
      <p:sp>
        <p:nvSpPr>
          <p:cNvPr id="45" name="TextBox 44"/>
          <p:cNvSpPr txBox="1">
            <a:spLocks noChangeArrowheads="1"/>
          </p:cNvSpPr>
          <p:nvPr/>
        </p:nvSpPr>
        <p:spPr bwMode="auto">
          <a:xfrm>
            <a:off x="1981200" y="5170488"/>
            <a:ext cx="5943600" cy="523875"/>
          </a:xfrm>
          <a:prstGeom prst="rect">
            <a:avLst/>
          </a:prstGeom>
          <a:noFill/>
          <a:ln w="9525">
            <a:noFill/>
            <a:miter lim="800000"/>
            <a:headEnd/>
            <a:tailEnd/>
          </a:ln>
        </p:spPr>
        <p:txBody>
          <a:bodyPr>
            <a:spAutoFit/>
          </a:bodyPr>
          <a:lstStyle/>
          <a:p>
            <a:r>
              <a:rPr lang="en-US"/>
              <a:t>Bậc đỉnh d: </a:t>
            </a:r>
          </a:p>
        </p:txBody>
      </p:sp>
      <p:sp>
        <p:nvSpPr>
          <p:cNvPr id="46" name="TextBox 45"/>
          <p:cNvSpPr txBox="1">
            <a:spLocks noChangeArrowheads="1"/>
          </p:cNvSpPr>
          <p:nvPr/>
        </p:nvSpPr>
        <p:spPr bwMode="auto">
          <a:xfrm>
            <a:off x="3962400" y="5181600"/>
            <a:ext cx="1981200" cy="523875"/>
          </a:xfrm>
          <a:prstGeom prst="rect">
            <a:avLst/>
          </a:prstGeom>
          <a:noFill/>
          <a:ln w="9525">
            <a:noFill/>
            <a:miter lim="800000"/>
            <a:headEnd/>
            <a:tailEnd/>
          </a:ln>
        </p:spPr>
        <p:txBody>
          <a:bodyPr>
            <a:spAutoFit/>
          </a:bodyPr>
          <a:lstStyle/>
          <a:p>
            <a:r>
              <a:rPr lang="en-US" b="1"/>
              <a:t>deg(d</a:t>
            </a:r>
            <a:r>
              <a:rPr lang="en-US"/>
              <a:t>) = 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par>
                                <p:cTn id="8" presetID="13" presetClass="entr" presetSubtype="16"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plus(in)">
                                      <p:cBhvr>
                                        <p:cTn id="10" dur="20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43"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
                                        <p:tgtEl>
                                          <p:spTgt spid="11"/>
                                        </p:tgtEl>
                                      </p:cBhvr>
                                    </p:animEffect>
                                    <p:anim calcmode="lin" valueType="num">
                                      <p:cBhvr>
                                        <p:cTn id="16" dur="400" fill="hold"/>
                                        <p:tgtEl>
                                          <p:spTgt spid="11"/>
                                        </p:tgtEl>
                                        <p:attrNameLst>
                                          <p:attrName>ppt_x</p:attrName>
                                        </p:attrNameLst>
                                      </p:cBhvr>
                                      <p:tavLst>
                                        <p:tav tm="0">
                                          <p:val>
                                            <p:strVal val="#ppt_x"/>
                                          </p:val>
                                        </p:tav>
                                        <p:tav tm="100000">
                                          <p:val>
                                            <p:strVal val="#ppt_x"/>
                                          </p:val>
                                        </p:tav>
                                      </p:tavLst>
                                    </p:anim>
                                    <p:anim calcmode="lin" valueType="num">
                                      <p:cBhvr>
                                        <p:cTn id="17" dur="400" fill="hold"/>
                                        <p:tgtEl>
                                          <p:spTgt spid="11"/>
                                        </p:tgtEl>
                                        <p:attrNameLst>
                                          <p:attrName>ppt_y</p:attrName>
                                        </p:attrNameLst>
                                      </p:cBhvr>
                                      <p:tavLst>
                                        <p:tav tm="0">
                                          <p:val>
                                            <p:strVal val="#ppt_y+0.31"/>
                                          </p:val>
                                        </p:tav>
                                        <p:tav tm="100000">
                                          <p:val>
                                            <p:strVal val="#ppt_y+0.31"/>
                                          </p:val>
                                        </p:tav>
                                      </p:tavLst>
                                    </p:anim>
                                    <p:anim calcmode="lin" valueType="num">
                                      <p:cBhvr>
                                        <p:cTn id="18"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3" presetClass="entr" presetSubtype="0" fill="hold" grpId="0"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
                                        <p:tgtEl>
                                          <p:spTgt spid="29"/>
                                        </p:tgtEl>
                                      </p:cBhvr>
                                    </p:animEffect>
                                    <p:anim calcmode="lin" valueType="num">
                                      <p:cBhvr>
                                        <p:cTn id="25" dur="400" fill="hold"/>
                                        <p:tgtEl>
                                          <p:spTgt spid="29"/>
                                        </p:tgtEl>
                                        <p:attrNameLst>
                                          <p:attrName>ppt_x</p:attrName>
                                        </p:attrNameLst>
                                      </p:cBhvr>
                                      <p:tavLst>
                                        <p:tav tm="0">
                                          <p:val>
                                            <p:strVal val="#ppt_x"/>
                                          </p:val>
                                        </p:tav>
                                        <p:tav tm="100000">
                                          <p:val>
                                            <p:strVal val="#ppt_x"/>
                                          </p:val>
                                        </p:tav>
                                      </p:tavLst>
                                    </p:anim>
                                    <p:anim calcmode="lin" valueType="num">
                                      <p:cBhvr>
                                        <p:cTn id="26" dur="400" fill="hold"/>
                                        <p:tgtEl>
                                          <p:spTgt spid="29"/>
                                        </p:tgtEl>
                                        <p:attrNameLst>
                                          <p:attrName>ppt_y</p:attrName>
                                        </p:attrNameLst>
                                      </p:cBhvr>
                                      <p:tavLst>
                                        <p:tav tm="0">
                                          <p:val>
                                            <p:strVal val="#ppt_y+0.31"/>
                                          </p:val>
                                        </p:tav>
                                        <p:tav tm="100000">
                                          <p:val>
                                            <p:strVal val="#ppt_y+0.31"/>
                                          </p:val>
                                        </p:tav>
                                      </p:tavLst>
                                    </p:anim>
                                    <p:anim calcmode="lin" valueType="num">
                                      <p:cBhvr>
                                        <p:cTn id="27" dur="600" decel="50000" fill="hold">
                                          <p:stCondLst>
                                            <p:cond delay="400"/>
                                          </p:stCondLst>
                                        </p:cTn>
                                        <p:tgtEl>
                                          <p:spTgt spid="2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8" dur="600" decel="50000" fill="hold">
                                          <p:stCondLst>
                                            <p:cond delay="400"/>
                                          </p:stCondLst>
                                        </p:cTn>
                                        <p:tgtEl>
                                          <p:spTgt spid="2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20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down)">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20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down)">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left)">
                                      <p:cBhvr>
                                        <p:cTn id="53" dur="2000"/>
                                        <p:tgtEl>
                                          <p:spTgt spid="4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down)">
                                      <p:cBhvr>
                                        <p:cTn id="58" dur="500"/>
                                        <p:tgtEl>
                                          <p:spTgt spid="4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down)">
                                      <p:cBhvr>
                                        <p:cTn id="6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p:bldP spid="31" grpId="0"/>
      <p:bldP spid="32" grpId="0"/>
      <p:bldP spid="34" grpId="0"/>
      <p:bldP spid="43" grpId="0"/>
      <p:bldP spid="44" grpId="0"/>
      <p:bldP spid="45" grpId="0"/>
      <p:bldP spid="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C0B2A9BA-739D-47D2-A4AA-68813386E45B}" type="slidenum">
              <a:rPr lang="en-US"/>
              <a:pPr>
                <a:defRPr/>
              </a:pPr>
              <a:t>31</a:t>
            </a:fld>
            <a:endParaRPr lang="en-US"/>
          </a:p>
        </p:txBody>
      </p:sp>
      <p:grpSp>
        <p:nvGrpSpPr>
          <p:cNvPr id="2" name="Group 5"/>
          <p:cNvGrpSpPr>
            <a:grpSpLocks/>
          </p:cNvGrpSpPr>
          <p:nvPr/>
        </p:nvGrpSpPr>
        <p:grpSpPr bwMode="auto">
          <a:xfrm>
            <a:off x="1143000" y="1524000"/>
            <a:ext cx="4038600" cy="3124200"/>
            <a:chOff x="1019175" y="3167063"/>
            <a:chExt cx="2116138" cy="1531937"/>
          </a:xfrm>
        </p:grpSpPr>
        <p:sp>
          <p:nvSpPr>
            <p:cNvPr id="79877" name="Oval 27"/>
            <p:cNvSpPr>
              <a:spLocks noChangeArrowheads="1"/>
            </p:cNvSpPr>
            <p:nvPr/>
          </p:nvSpPr>
          <p:spPr bwMode="auto">
            <a:xfrm>
              <a:off x="1447800" y="340836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79878" name="Oval 28"/>
            <p:cNvSpPr>
              <a:spLocks noChangeArrowheads="1"/>
            </p:cNvSpPr>
            <p:nvPr/>
          </p:nvSpPr>
          <p:spPr bwMode="auto">
            <a:xfrm>
              <a:off x="1981200" y="348456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79879" name="Oval 29"/>
            <p:cNvSpPr>
              <a:spLocks noChangeArrowheads="1"/>
            </p:cNvSpPr>
            <p:nvPr/>
          </p:nvSpPr>
          <p:spPr bwMode="auto">
            <a:xfrm>
              <a:off x="1295400" y="394176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79880" name="Oval 30"/>
            <p:cNvSpPr>
              <a:spLocks noChangeArrowheads="1"/>
            </p:cNvSpPr>
            <p:nvPr/>
          </p:nvSpPr>
          <p:spPr bwMode="auto">
            <a:xfrm>
              <a:off x="1828800" y="394176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79881" name="Oval 31"/>
            <p:cNvSpPr>
              <a:spLocks noChangeArrowheads="1"/>
            </p:cNvSpPr>
            <p:nvPr/>
          </p:nvSpPr>
          <p:spPr bwMode="auto">
            <a:xfrm>
              <a:off x="2209800" y="439896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79882" name="Line 32"/>
            <p:cNvSpPr>
              <a:spLocks noChangeShapeType="1"/>
            </p:cNvSpPr>
            <p:nvPr/>
          </p:nvSpPr>
          <p:spPr bwMode="auto">
            <a:xfrm>
              <a:off x="1404938" y="4052888"/>
              <a:ext cx="796925" cy="412750"/>
            </a:xfrm>
            <a:prstGeom prst="line">
              <a:avLst/>
            </a:prstGeom>
            <a:noFill/>
            <a:ln w="28575">
              <a:solidFill>
                <a:schemeClr val="tx1"/>
              </a:solidFill>
              <a:round/>
              <a:headEnd/>
              <a:tailEnd/>
            </a:ln>
          </p:spPr>
          <p:txBody>
            <a:bodyPr wrap="none" anchor="ctr">
              <a:spAutoFit/>
            </a:bodyPr>
            <a:lstStyle/>
            <a:p>
              <a:endParaRPr lang="en-US"/>
            </a:p>
          </p:txBody>
        </p:sp>
        <p:sp>
          <p:nvSpPr>
            <p:cNvPr id="79883" name="Line 33"/>
            <p:cNvSpPr>
              <a:spLocks noChangeShapeType="1"/>
            </p:cNvSpPr>
            <p:nvPr/>
          </p:nvSpPr>
          <p:spPr bwMode="auto">
            <a:xfrm flipV="1">
              <a:off x="1390650" y="3525838"/>
              <a:ext cx="103188" cy="398462"/>
            </a:xfrm>
            <a:prstGeom prst="line">
              <a:avLst/>
            </a:prstGeom>
            <a:noFill/>
            <a:ln w="28575">
              <a:solidFill>
                <a:schemeClr val="tx1"/>
              </a:solidFill>
              <a:round/>
              <a:headEnd/>
              <a:tailEnd/>
            </a:ln>
          </p:spPr>
          <p:txBody>
            <a:bodyPr wrap="none" anchor="ctr">
              <a:spAutoFit/>
            </a:bodyPr>
            <a:lstStyle/>
            <a:p>
              <a:endParaRPr lang="en-US"/>
            </a:p>
          </p:txBody>
        </p:sp>
        <p:sp>
          <p:nvSpPr>
            <p:cNvPr id="79884" name="Line 34"/>
            <p:cNvSpPr>
              <a:spLocks noChangeShapeType="1"/>
            </p:cNvSpPr>
            <p:nvPr/>
          </p:nvSpPr>
          <p:spPr bwMode="auto">
            <a:xfrm>
              <a:off x="1597025" y="3473450"/>
              <a:ext cx="385763" cy="65088"/>
            </a:xfrm>
            <a:prstGeom prst="line">
              <a:avLst/>
            </a:prstGeom>
            <a:noFill/>
            <a:ln w="28575">
              <a:solidFill>
                <a:schemeClr val="tx1"/>
              </a:solidFill>
              <a:round/>
              <a:headEnd/>
              <a:tailEnd/>
            </a:ln>
          </p:spPr>
          <p:txBody>
            <a:bodyPr wrap="none" anchor="ctr">
              <a:spAutoFit/>
            </a:bodyPr>
            <a:lstStyle/>
            <a:p>
              <a:endParaRPr lang="en-US"/>
            </a:p>
          </p:txBody>
        </p:sp>
        <p:sp>
          <p:nvSpPr>
            <p:cNvPr id="79885" name="Line 35"/>
            <p:cNvSpPr>
              <a:spLocks noChangeShapeType="1"/>
            </p:cNvSpPr>
            <p:nvPr/>
          </p:nvSpPr>
          <p:spPr bwMode="auto">
            <a:xfrm>
              <a:off x="2085975" y="3629025"/>
              <a:ext cx="155575" cy="784225"/>
            </a:xfrm>
            <a:prstGeom prst="line">
              <a:avLst/>
            </a:prstGeom>
            <a:noFill/>
            <a:ln w="28575">
              <a:solidFill>
                <a:schemeClr val="tx1"/>
              </a:solidFill>
              <a:round/>
              <a:headEnd/>
              <a:tailEnd/>
            </a:ln>
          </p:spPr>
          <p:txBody>
            <a:bodyPr wrap="none" anchor="ctr">
              <a:spAutoFit/>
            </a:bodyPr>
            <a:lstStyle/>
            <a:p>
              <a:endParaRPr lang="en-US"/>
            </a:p>
          </p:txBody>
        </p:sp>
        <p:sp>
          <p:nvSpPr>
            <p:cNvPr id="79886" name="Line 36"/>
            <p:cNvSpPr>
              <a:spLocks noChangeShapeType="1"/>
            </p:cNvSpPr>
            <p:nvPr/>
          </p:nvSpPr>
          <p:spPr bwMode="auto">
            <a:xfrm flipV="1">
              <a:off x="1417638" y="3629025"/>
              <a:ext cx="579437" cy="347663"/>
            </a:xfrm>
            <a:prstGeom prst="line">
              <a:avLst/>
            </a:prstGeom>
            <a:noFill/>
            <a:ln w="28575">
              <a:solidFill>
                <a:schemeClr val="tx1"/>
              </a:solidFill>
              <a:round/>
              <a:headEnd/>
              <a:tailEnd/>
            </a:ln>
          </p:spPr>
          <p:txBody>
            <a:bodyPr wrap="none" anchor="ctr">
              <a:spAutoFit/>
            </a:bodyPr>
            <a:lstStyle/>
            <a:p>
              <a:endParaRPr lang="en-US"/>
            </a:p>
          </p:txBody>
        </p:sp>
        <p:sp>
          <p:nvSpPr>
            <p:cNvPr id="79887" name="Line 37"/>
            <p:cNvSpPr>
              <a:spLocks noChangeShapeType="1"/>
            </p:cNvSpPr>
            <p:nvPr/>
          </p:nvSpPr>
          <p:spPr bwMode="auto">
            <a:xfrm>
              <a:off x="2125663" y="3576638"/>
              <a:ext cx="668337" cy="450850"/>
            </a:xfrm>
            <a:prstGeom prst="line">
              <a:avLst/>
            </a:prstGeom>
            <a:noFill/>
            <a:ln w="28575">
              <a:solidFill>
                <a:schemeClr val="tx1"/>
              </a:solidFill>
              <a:round/>
              <a:headEnd/>
              <a:tailEnd/>
            </a:ln>
          </p:spPr>
          <p:txBody>
            <a:bodyPr wrap="none" anchor="ctr">
              <a:spAutoFit/>
            </a:bodyPr>
            <a:lstStyle/>
            <a:p>
              <a:endParaRPr lang="en-US"/>
            </a:p>
          </p:txBody>
        </p:sp>
        <p:sp>
          <p:nvSpPr>
            <p:cNvPr id="79888" name="Oval 38"/>
            <p:cNvSpPr>
              <a:spLocks noChangeArrowheads="1"/>
            </p:cNvSpPr>
            <p:nvPr/>
          </p:nvSpPr>
          <p:spPr bwMode="auto">
            <a:xfrm>
              <a:off x="2727325" y="3990975"/>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79889" name="Text Box 39"/>
            <p:cNvSpPr txBox="1">
              <a:spLocks noChangeArrowheads="1"/>
            </p:cNvSpPr>
            <p:nvPr/>
          </p:nvSpPr>
          <p:spPr bwMode="auto">
            <a:xfrm>
              <a:off x="1119188" y="3221038"/>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a</a:t>
              </a:r>
            </a:p>
          </p:txBody>
        </p:sp>
        <p:sp>
          <p:nvSpPr>
            <p:cNvPr id="79890" name="Text Box 40"/>
            <p:cNvSpPr txBox="1">
              <a:spLocks noChangeArrowheads="1"/>
            </p:cNvSpPr>
            <p:nvPr/>
          </p:nvSpPr>
          <p:spPr bwMode="auto">
            <a:xfrm>
              <a:off x="2093913" y="3167063"/>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b</a:t>
              </a:r>
            </a:p>
          </p:txBody>
        </p:sp>
        <p:sp>
          <p:nvSpPr>
            <p:cNvPr id="79891" name="Text Box 41"/>
            <p:cNvSpPr txBox="1">
              <a:spLocks noChangeArrowheads="1"/>
            </p:cNvSpPr>
            <p:nvPr/>
          </p:nvSpPr>
          <p:spPr bwMode="auto">
            <a:xfrm>
              <a:off x="1527175" y="3744913"/>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d</a:t>
              </a:r>
            </a:p>
          </p:txBody>
        </p:sp>
        <p:sp>
          <p:nvSpPr>
            <p:cNvPr id="79892" name="Text Box 42"/>
            <p:cNvSpPr txBox="1">
              <a:spLocks noChangeArrowheads="1"/>
            </p:cNvSpPr>
            <p:nvPr/>
          </p:nvSpPr>
          <p:spPr bwMode="auto">
            <a:xfrm>
              <a:off x="1019175" y="3806825"/>
              <a:ext cx="319088"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c</a:t>
              </a:r>
            </a:p>
          </p:txBody>
        </p:sp>
        <p:sp>
          <p:nvSpPr>
            <p:cNvPr id="79893" name="Text Box 43"/>
            <p:cNvSpPr txBox="1">
              <a:spLocks noChangeArrowheads="1"/>
            </p:cNvSpPr>
            <p:nvPr/>
          </p:nvSpPr>
          <p:spPr bwMode="auto">
            <a:xfrm>
              <a:off x="2354263" y="4241800"/>
              <a:ext cx="268287"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f</a:t>
              </a:r>
            </a:p>
          </p:txBody>
        </p:sp>
        <p:sp>
          <p:nvSpPr>
            <p:cNvPr id="79894" name="Text Box 44"/>
            <p:cNvSpPr txBox="1">
              <a:spLocks noChangeArrowheads="1"/>
            </p:cNvSpPr>
            <p:nvPr/>
          </p:nvSpPr>
          <p:spPr bwMode="auto">
            <a:xfrm>
              <a:off x="2816225" y="3905250"/>
              <a:ext cx="319088"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e</a:t>
              </a:r>
            </a:p>
          </p:txBody>
        </p:sp>
      </p:grpSp>
      <p:sp>
        <p:nvSpPr>
          <p:cNvPr id="25" name="TextBox 24"/>
          <p:cNvSpPr txBox="1">
            <a:spLocks noChangeArrowheads="1"/>
          </p:cNvSpPr>
          <p:nvPr/>
        </p:nvSpPr>
        <p:spPr bwMode="auto">
          <a:xfrm>
            <a:off x="2590800" y="5410200"/>
            <a:ext cx="3886200" cy="523875"/>
          </a:xfrm>
          <a:prstGeom prst="rect">
            <a:avLst/>
          </a:prstGeom>
          <a:noFill/>
          <a:ln w="9525">
            <a:noFill/>
            <a:miter lim="800000"/>
            <a:headEnd/>
            <a:tailEnd/>
          </a:ln>
        </p:spPr>
        <p:txBody>
          <a:bodyPr>
            <a:spAutoFit/>
          </a:bodyPr>
          <a:lstStyle/>
          <a:p>
            <a:r>
              <a:rPr lang="en-US"/>
              <a:t>Bậc của các đỉnh?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grpId="1" nodeType="clickEffect">
                                  <p:stCondLst>
                                    <p:cond delay="0"/>
                                  </p:stCondLst>
                                  <p:childTnLst>
                                    <p:animEffect transition="out" filter="checkerboard(across)">
                                      <p:cBhvr>
                                        <p:cTn id="16" dur="500"/>
                                        <p:tgtEl>
                                          <p:spTgt spid="25"/>
                                        </p:tgtEl>
                                      </p:cBhvr>
                                    </p:animEffect>
                                    <p:set>
                                      <p:cBhvr>
                                        <p:cTn id="1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395288" y="2390775"/>
            <a:ext cx="8763000" cy="4525963"/>
          </a:xfrm>
        </p:spPr>
        <p:txBody>
          <a:bodyPr/>
          <a:lstStyle/>
          <a:p>
            <a:pPr marL="514350" indent="-514350" algn="just" eaLnBrk="1" hangingPunct="1">
              <a:buFontTx/>
              <a:buNone/>
            </a:pPr>
            <a:r>
              <a:rPr lang="en-US" b="1" smtClean="0">
                <a:sym typeface="Symbol" pitchFamily="18" charset="2"/>
              </a:rPr>
              <a:t>1) deg</a:t>
            </a:r>
            <a:r>
              <a:rPr lang="en-US" b="1" baseline="30000" smtClean="0">
                <a:sym typeface="Symbol" pitchFamily="18" charset="2"/>
              </a:rPr>
              <a:t>-</a:t>
            </a:r>
            <a:r>
              <a:rPr lang="en-US" b="1" smtClean="0">
                <a:sym typeface="Symbol" pitchFamily="18" charset="2"/>
              </a:rPr>
              <a:t>(v)</a:t>
            </a:r>
            <a:r>
              <a:rPr lang="en-US" smtClean="0">
                <a:sym typeface="Symbol" pitchFamily="18" charset="2"/>
              </a:rPr>
              <a:t>:= số cung có đỉnh cuối là v, gọi là </a:t>
            </a:r>
            <a:r>
              <a:rPr lang="en-US" i="1" smtClean="0">
                <a:sym typeface="Symbol" pitchFamily="18" charset="2"/>
              </a:rPr>
              <a:t>bậc</a:t>
            </a:r>
            <a:r>
              <a:rPr lang="en-US" smtClean="0">
                <a:sym typeface="Symbol" pitchFamily="18" charset="2"/>
              </a:rPr>
              <a:t> </a:t>
            </a:r>
            <a:r>
              <a:rPr lang="en-US" i="1" smtClean="0">
                <a:sym typeface="Symbol" pitchFamily="18" charset="2"/>
              </a:rPr>
              <a:t>vào</a:t>
            </a:r>
            <a:r>
              <a:rPr lang="en-US" smtClean="0">
                <a:sym typeface="Symbol" pitchFamily="18" charset="2"/>
              </a:rPr>
              <a:t> của v.</a:t>
            </a:r>
          </a:p>
          <a:p>
            <a:pPr marL="514350" indent="-514350" algn="just" eaLnBrk="1" hangingPunct="1">
              <a:buFontTx/>
              <a:buNone/>
            </a:pPr>
            <a:r>
              <a:rPr lang="en-US" b="1" smtClean="0">
                <a:sym typeface="Symbol" pitchFamily="18" charset="2"/>
              </a:rPr>
              <a:t>2) deg </a:t>
            </a:r>
            <a:r>
              <a:rPr lang="en-US" b="1" baseline="30000" smtClean="0">
                <a:sym typeface="Symbol" pitchFamily="18" charset="2"/>
              </a:rPr>
              <a:t>+</a:t>
            </a:r>
            <a:r>
              <a:rPr lang="en-US" b="1" smtClean="0">
                <a:sym typeface="Symbol" pitchFamily="18" charset="2"/>
              </a:rPr>
              <a:t>(v)</a:t>
            </a:r>
            <a:r>
              <a:rPr lang="en-US" smtClean="0">
                <a:sym typeface="Symbol" pitchFamily="18" charset="2"/>
              </a:rPr>
              <a:t>:= số cung có đỉnh đầu là v, gọi là </a:t>
            </a:r>
            <a:r>
              <a:rPr lang="en-US" i="1" smtClean="0">
                <a:sym typeface="Symbol" pitchFamily="18" charset="2"/>
              </a:rPr>
              <a:t>bậc ra</a:t>
            </a:r>
            <a:r>
              <a:rPr lang="en-US" smtClean="0">
                <a:sym typeface="Symbol" pitchFamily="18" charset="2"/>
              </a:rPr>
              <a:t> của v</a:t>
            </a:r>
          </a:p>
          <a:p>
            <a:pPr marL="514350" indent="-514350" algn="just" eaLnBrk="1" hangingPunct="1">
              <a:buFontTx/>
              <a:buNone/>
            </a:pPr>
            <a:r>
              <a:rPr lang="en-US" b="1" smtClean="0">
                <a:sym typeface="Symbol" pitchFamily="18" charset="2"/>
              </a:rPr>
              <a:t>3) deg(v):</a:t>
            </a:r>
            <a:r>
              <a:rPr lang="en-US" smtClean="0">
                <a:sym typeface="Symbol" pitchFamily="18" charset="2"/>
              </a:rPr>
              <a:t>= deg</a:t>
            </a:r>
            <a:r>
              <a:rPr lang="en-US" baseline="30000" smtClean="0">
                <a:sym typeface="Symbol" pitchFamily="18" charset="2"/>
              </a:rPr>
              <a:t>- </a:t>
            </a:r>
            <a:r>
              <a:rPr lang="en-US" smtClean="0">
                <a:sym typeface="Symbol" pitchFamily="18" charset="2"/>
              </a:rPr>
              <a:t>(v) + deg</a:t>
            </a:r>
            <a:r>
              <a:rPr lang="en-US" baseline="30000" smtClean="0">
                <a:sym typeface="Symbol" pitchFamily="18" charset="2"/>
              </a:rPr>
              <a:t>+</a:t>
            </a:r>
            <a:r>
              <a:rPr lang="en-US" smtClean="0">
                <a:sym typeface="Symbol" pitchFamily="18" charset="2"/>
              </a:rPr>
              <a:t>(v)</a:t>
            </a:r>
          </a:p>
          <a:p>
            <a:pPr marL="514350" indent="-514350" algn="just" eaLnBrk="1" hangingPunct="1">
              <a:buFont typeface="Wingdings" pitchFamily="2" charset="2"/>
              <a:buChar char="q"/>
            </a:pPr>
            <a:r>
              <a:rPr lang="en-US" smtClean="0">
                <a:sym typeface="Symbol" pitchFamily="18" charset="2"/>
              </a:rPr>
              <a:t>Đỉnh bậc 0 gọi là </a:t>
            </a:r>
            <a:r>
              <a:rPr lang="en-US" i="1" smtClean="0">
                <a:sym typeface="Symbol" pitchFamily="18" charset="2"/>
              </a:rPr>
              <a:t>đỉnh cô lập</a:t>
            </a:r>
            <a:r>
              <a:rPr lang="en-US" smtClean="0">
                <a:sym typeface="Symbol" pitchFamily="18" charset="2"/>
              </a:rPr>
              <a:t>. Đỉnh bậc 1 gọi là </a:t>
            </a:r>
            <a:r>
              <a:rPr lang="en-US" i="1" smtClean="0">
                <a:sym typeface="Symbol" pitchFamily="18" charset="2"/>
              </a:rPr>
              <a:t>đỉnh treo</a:t>
            </a:r>
          </a:p>
        </p:txBody>
      </p:sp>
      <p:sp>
        <p:nvSpPr>
          <p:cNvPr id="80899" name="Slide Number Placeholder 4"/>
          <p:cNvSpPr>
            <a:spLocks noGrp="1"/>
          </p:cNvSpPr>
          <p:nvPr>
            <p:ph type="sldNum" sz="quarter" idx="12"/>
          </p:nvPr>
        </p:nvSpPr>
        <p:spPr>
          <a:noFill/>
        </p:spPr>
        <p:txBody>
          <a:bodyPr/>
          <a:lstStyle/>
          <a:p>
            <a:fld id="{7A82A40F-7560-4592-8D41-ECC49D83431D}" type="slidenum">
              <a:rPr lang="en-US" smtClean="0"/>
              <a:pPr/>
              <a:t>32</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
        <p:nvSpPr>
          <p:cNvPr id="8" name="TextBox 7"/>
          <p:cNvSpPr txBox="1">
            <a:spLocks noChangeArrowheads="1"/>
          </p:cNvSpPr>
          <p:nvPr/>
        </p:nvSpPr>
        <p:spPr bwMode="auto">
          <a:xfrm>
            <a:off x="-76200" y="1636713"/>
            <a:ext cx="6324600" cy="954087"/>
          </a:xfrm>
          <a:prstGeom prst="rect">
            <a:avLst/>
          </a:prstGeom>
          <a:noFill/>
          <a:ln w="9525">
            <a:noFill/>
            <a:miter lim="800000"/>
            <a:headEnd/>
            <a:tailEnd/>
          </a:ln>
        </p:spPr>
        <p:txBody>
          <a:bodyPr>
            <a:spAutoFit/>
          </a:bodyPr>
          <a:lstStyle/>
          <a:p>
            <a:r>
              <a:rPr lang="en-US" b="1"/>
              <a:t>Cho đồ thị có hướng G = (V, E), v</a:t>
            </a:r>
            <a:r>
              <a:rPr lang="en-US" b="1">
                <a:sym typeface="Symbol" pitchFamily="18" charset="2"/>
              </a:rPr>
              <a:t>V</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ox(i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315">
                                            <p:txEl>
                                              <p:pRg st="0" end="0"/>
                                            </p:txEl>
                                          </p:spTgt>
                                        </p:tgtEl>
                                        <p:attrNameLst>
                                          <p:attrName>style.visibility</p:attrName>
                                        </p:attrNameLst>
                                      </p:cBhvr>
                                      <p:to>
                                        <p:strVal val="visible"/>
                                      </p:to>
                                    </p:set>
                                    <p:anim calcmode="lin" valueType="num">
                                      <p:cBhvr additive="base">
                                        <p:cTn id="16" dur="30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17" dur="30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315">
                                            <p:txEl>
                                              <p:pRg st="1" end="1"/>
                                            </p:txEl>
                                          </p:spTgt>
                                        </p:tgtEl>
                                        <p:attrNameLst>
                                          <p:attrName>style.visibility</p:attrName>
                                        </p:attrNameLst>
                                      </p:cBhvr>
                                      <p:to>
                                        <p:strVal val="visible"/>
                                      </p:to>
                                    </p:set>
                                    <p:anim calcmode="lin" valueType="num">
                                      <p:cBhvr additive="base">
                                        <p:cTn id="22" dur="3000" fill="hold"/>
                                        <p:tgtEl>
                                          <p:spTgt spid="13315">
                                            <p:txEl>
                                              <p:pRg st="1" end="1"/>
                                            </p:txEl>
                                          </p:spTgt>
                                        </p:tgtEl>
                                        <p:attrNameLst>
                                          <p:attrName>ppt_x</p:attrName>
                                        </p:attrNameLst>
                                      </p:cBhvr>
                                      <p:tavLst>
                                        <p:tav tm="0">
                                          <p:val>
                                            <p:strVal val="#ppt_x"/>
                                          </p:val>
                                        </p:tav>
                                        <p:tav tm="100000">
                                          <p:val>
                                            <p:strVal val="#ppt_x"/>
                                          </p:val>
                                        </p:tav>
                                      </p:tavLst>
                                    </p:anim>
                                    <p:anim calcmode="lin" valueType="num">
                                      <p:cBhvr additive="base">
                                        <p:cTn id="23" dur="3000" fill="hold"/>
                                        <p:tgtEl>
                                          <p:spTgt spid="133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3315">
                                            <p:txEl>
                                              <p:pRg st="2" end="2"/>
                                            </p:txEl>
                                          </p:spTgt>
                                        </p:tgtEl>
                                        <p:attrNameLst>
                                          <p:attrName>style.visibility</p:attrName>
                                        </p:attrNameLst>
                                      </p:cBhvr>
                                      <p:to>
                                        <p:strVal val="visible"/>
                                      </p:to>
                                    </p:set>
                                    <p:anim calcmode="lin" valueType="num">
                                      <p:cBhvr additive="base">
                                        <p:cTn id="28" dur="3000" fill="hold"/>
                                        <p:tgtEl>
                                          <p:spTgt spid="13315">
                                            <p:txEl>
                                              <p:pRg st="2" end="2"/>
                                            </p:txEl>
                                          </p:spTgt>
                                        </p:tgtEl>
                                        <p:attrNameLst>
                                          <p:attrName>ppt_x</p:attrName>
                                        </p:attrNameLst>
                                      </p:cBhvr>
                                      <p:tavLst>
                                        <p:tav tm="0">
                                          <p:val>
                                            <p:strVal val="#ppt_x"/>
                                          </p:val>
                                        </p:tav>
                                        <p:tav tm="100000">
                                          <p:val>
                                            <p:strVal val="#ppt_x"/>
                                          </p:val>
                                        </p:tav>
                                      </p:tavLst>
                                    </p:anim>
                                    <p:anim calcmode="lin" valueType="num">
                                      <p:cBhvr additive="base">
                                        <p:cTn id="29" dur="3000" fill="hold"/>
                                        <p:tgtEl>
                                          <p:spTgt spid="133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3315">
                                            <p:txEl>
                                              <p:pRg st="3" end="3"/>
                                            </p:txEl>
                                          </p:spTgt>
                                        </p:tgtEl>
                                        <p:attrNameLst>
                                          <p:attrName>style.visibility</p:attrName>
                                        </p:attrNameLst>
                                      </p:cBhvr>
                                      <p:to>
                                        <p:strVal val="visible"/>
                                      </p:to>
                                    </p:set>
                                    <p:anim calcmode="lin" valueType="num">
                                      <p:cBhvr additive="base">
                                        <p:cTn id="34" dur="3000" fill="hold"/>
                                        <p:tgtEl>
                                          <p:spTgt spid="13315">
                                            <p:txEl>
                                              <p:pRg st="3" end="3"/>
                                            </p:txEl>
                                          </p:spTgt>
                                        </p:tgtEl>
                                        <p:attrNameLst>
                                          <p:attrName>ppt_x</p:attrName>
                                        </p:attrNameLst>
                                      </p:cBhvr>
                                      <p:tavLst>
                                        <p:tav tm="0">
                                          <p:val>
                                            <p:strVal val="#ppt_x"/>
                                          </p:val>
                                        </p:tav>
                                        <p:tav tm="100000">
                                          <p:val>
                                            <p:strVal val="#ppt_x"/>
                                          </p:val>
                                        </p:tav>
                                      </p:tavLst>
                                    </p:anim>
                                    <p:anim calcmode="lin" valueType="num">
                                      <p:cBhvr additive="base">
                                        <p:cTn id="35" dur="3000" fill="hold"/>
                                        <p:tgtEl>
                                          <p:spTgt spid="133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63EF749D-9E88-4736-A93B-EA2DEF862C48}" type="slidenum">
              <a:rPr lang="en-US" smtClean="0"/>
              <a:pPr/>
              <a:t>33</a:t>
            </a:fld>
            <a:endParaRPr lang="en-US" smtClean="0"/>
          </a:p>
        </p:txBody>
      </p:sp>
      <p:pic>
        <p:nvPicPr>
          <p:cNvPr id="115714" name="Picture 2"/>
          <p:cNvPicPr>
            <a:picLocks noChangeAspect="1" noChangeArrowheads="1"/>
          </p:cNvPicPr>
          <p:nvPr/>
        </p:nvPicPr>
        <p:blipFill>
          <a:blip r:embed="rId2"/>
          <a:srcRect/>
          <a:stretch>
            <a:fillRect/>
          </a:stretch>
        </p:blipFill>
        <p:spPr bwMode="auto">
          <a:xfrm>
            <a:off x="228600" y="3810000"/>
            <a:ext cx="8305800" cy="1676400"/>
          </a:xfrm>
          <a:prstGeom prst="rect">
            <a:avLst/>
          </a:prstGeom>
          <a:noFill/>
          <a:ln w="9525">
            <a:noFill/>
            <a:miter lim="800000"/>
            <a:headEnd/>
            <a:tailEnd/>
          </a:ln>
        </p:spPr>
      </p:pic>
      <p:pic>
        <p:nvPicPr>
          <p:cNvPr id="115715" name="Picture 3"/>
          <p:cNvPicPr>
            <a:picLocks noChangeAspect="1" noChangeArrowheads="1"/>
          </p:cNvPicPr>
          <p:nvPr/>
        </p:nvPicPr>
        <p:blipFill>
          <a:blip r:embed="rId3"/>
          <a:srcRect/>
          <a:stretch>
            <a:fillRect/>
          </a:stretch>
        </p:blipFill>
        <p:spPr bwMode="auto">
          <a:xfrm>
            <a:off x="0" y="304800"/>
            <a:ext cx="5986463" cy="3048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715"/>
                                        </p:tgtEl>
                                        <p:attrNameLst>
                                          <p:attrName>style.visibility</p:attrName>
                                        </p:attrNameLst>
                                      </p:cBhvr>
                                      <p:to>
                                        <p:strVal val="visible"/>
                                      </p:to>
                                    </p:set>
                                    <p:animEffect transition="in" filter="dissolve">
                                      <p:cBhvr>
                                        <p:cTn id="7" dur="500"/>
                                        <p:tgtEl>
                                          <p:spTgt spid="1157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5714"/>
                                        </p:tgtEl>
                                        <p:attrNameLst>
                                          <p:attrName>style.visibility</p:attrName>
                                        </p:attrNameLst>
                                      </p:cBhvr>
                                      <p:to>
                                        <p:strVal val="visible"/>
                                      </p:to>
                                    </p:set>
                                    <p:animEffect transition="in" filter="box(in)">
                                      <p:cBhvr>
                                        <p:cTn id="12"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C08CEE4-A188-4160-AF61-8C41A3205079}" type="slidenum">
              <a:rPr lang="en-US"/>
              <a:pPr>
                <a:defRPr/>
              </a:pPr>
              <a:t>34</a:t>
            </a:fld>
            <a:endParaRPr lang="en-US"/>
          </a:p>
        </p:txBody>
      </p:sp>
      <p:sp>
        <p:nvSpPr>
          <p:cNvPr id="7" name="Oval 27"/>
          <p:cNvSpPr>
            <a:spLocks noChangeArrowheads="1"/>
          </p:cNvSpPr>
          <p:nvPr/>
        </p:nvSpPr>
        <p:spPr bwMode="auto">
          <a:xfrm>
            <a:off x="1960563" y="2016125"/>
            <a:ext cx="292100" cy="31115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8" name="Oval 28"/>
          <p:cNvSpPr>
            <a:spLocks noChangeArrowheads="1"/>
          </p:cNvSpPr>
          <p:nvPr/>
        </p:nvSpPr>
        <p:spPr bwMode="auto">
          <a:xfrm>
            <a:off x="2979738" y="2171700"/>
            <a:ext cx="290512" cy="31115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9" name="Oval 29"/>
          <p:cNvSpPr>
            <a:spLocks noChangeArrowheads="1"/>
          </p:cNvSpPr>
          <p:nvPr/>
        </p:nvSpPr>
        <p:spPr bwMode="auto">
          <a:xfrm>
            <a:off x="1670050" y="3103563"/>
            <a:ext cx="290513" cy="31115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0" name="Oval 30"/>
          <p:cNvSpPr>
            <a:spLocks noChangeArrowheads="1"/>
          </p:cNvSpPr>
          <p:nvPr/>
        </p:nvSpPr>
        <p:spPr bwMode="auto">
          <a:xfrm>
            <a:off x="2687638" y="3103563"/>
            <a:ext cx="292100" cy="31115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1" name="Oval 31"/>
          <p:cNvSpPr>
            <a:spLocks noChangeArrowheads="1"/>
          </p:cNvSpPr>
          <p:nvPr/>
        </p:nvSpPr>
        <p:spPr bwMode="auto">
          <a:xfrm>
            <a:off x="3414713" y="4037013"/>
            <a:ext cx="292100" cy="309562"/>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2" name="Line 32"/>
          <p:cNvSpPr>
            <a:spLocks noChangeShapeType="1"/>
          </p:cNvSpPr>
          <p:nvPr/>
        </p:nvSpPr>
        <p:spPr bwMode="auto">
          <a:xfrm>
            <a:off x="1879600" y="3330575"/>
            <a:ext cx="1520825" cy="841375"/>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13" name="Line 33"/>
          <p:cNvSpPr>
            <a:spLocks noChangeShapeType="1"/>
          </p:cNvSpPr>
          <p:nvPr/>
        </p:nvSpPr>
        <p:spPr bwMode="auto">
          <a:xfrm flipV="1">
            <a:off x="1852613" y="2255838"/>
            <a:ext cx="196850" cy="812800"/>
          </a:xfrm>
          <a:prstGeom prst="line">
            <a:avLst/>
          </a:prstGeom>
          <a:noFill/>
          <a:ln w="28575">
            <a:solidFill>
              <a:schemeClr val="tx1"/>
            </a:solidFill>
            <a:round/>
            <a:headEnd type="triangle" w="med" len="med"/>
            <a:tailEnd/>
          </a:ln>
        </p:spPr>
        <p:txBody>
          <a:bodyPr wrap="none" anchor="ctr">
            <a:spAutoFit/>
          </a:bodyPr>
          <a:lstStyle/>
          <a:p>
            <a:endParaRPr lang="en-US"/>
          </a:p>
        </p:txBody>
      </p:sp>
      <p:sp>
        <p:nvSpPr>
          <p:cNvPr id="14" name="Line 34"/>
          <p:cNvSpPr>
            <a:spLocks noChangeShapeType="1"/>
          </p:cNvSpPr>
          <p:nvPr/>
        </p:nvSpPr>
        <p:spPr bwMode="auto">
          <a:xfrm>
            <a:off x="2246313" y="2149475"/>
            <a:ext cx="735012" cy="131763"/>
          </a:xfrm>
          <a:prstGeom prst="line">
            <a:avLst/>
          </a:prstGeom>
          <a:noFill/>
          <a:ln w="28575">
            <a:solidFill>
              <a:schemeClr val="tx1"/>
            </a:solidFill>
            <a:round/>
            <a:headEnd type="triangle" w="med" len="med"/>
            <a:tailEnd/>
          </a:ln>
        </p:spPr>
        <p:txBody>
          <a:bodyPr wrap="none" anchor="ctr">
            <a:spAutoFit/>
          </a:bodyPr>
          <a:lstStyle/>
          <a:p>
            <a:endParaRPr lang="en-US"/>
          </a:p>
        </p:txBody>
      </p:sp>
      <p:sp>
        <p:nvSpPr>
          <p:cNvPr id="15" name="Line 35"/>
          <p:cNvSpPr>
            <a:spLocks noChangeShapeType="1"/>
          </p:cNvSpPr>
          <p:nvPr/>
        </p:nvSpPr>
        <p:spPr bwMode="auto">
          <a:xfrm>
            <a:off x="3178175" y="2465388"/>
            <a:ext cx="298450" cy="1600200"/>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16" name="Line 36"/>
          <p:cNvSpPr>
            <a:spLocks noChangeShapeType="1"/>
          </p:cNvSpPr>
          <p:nvPr/>
        </p:nvSpPr>
        <p:spPr bwMode="auto">
          <a:xfrm flipV="1">
            <a:off x="1903413" y="2465388"/>
            <a:ext cx="1106487" cy="709612"/>
          </a:xfrm>
          <a:prstGeom prst="line">
            <a:avLst/>
          </a:prstGeom>
          <a:noFill/>
          <a:ln w="28575">
            <a:solidFill>
              <a:schemeClr val="tx1"/>
            </a:solidFill>
            <a:round/>
            <a:headEnd/>
            <a:tailEnd type="triangle" w="med" len="med"/>
          </a:ln>
        </p:spPr>
        <p:txBody>
          <a:bodyPr wrap="none" anchor="ctr">
            <a:spAutoFit/>
          </a:bodyPr>
          <a:lstStyle/>
          <a:p>
            <a:endParaRPr lang="en-US"/>
          </a:p>
        </p:txBody>
      </p:sp>
      <p:sp>
        <p:nvSpPr>
          <p:cNvPr id="17" name="Line 37"/>
          <p:cNvSpPr>
            <a:spLocks noChangeShapeType="1"/>
          </p:cNvSpPr>
          <p:nvPr/>
        </p:nvSpPr>
        <p:spPr bwMode="auto">
          <a:xfrm>
            <a:off x="3254375" y="2359025"/>
            <a:ext cx="1276350" cy="919163"/>
          </a:xfrm>
          <a:prstGeom prst="line">
            <a:avLst/>
          </a:prstGeom>
          <a:noFill/>
          <a:ln w="28575">
            <a:solidFill>
              <a:schemeClr val="tx1"/>
            </a:solidFill>
            <a:round/>
            <a:headEnd type="none" w="lg" len="lg"/>
            <a:tailEnd type="triangle" w="lg" len="lg"/>
          </a:ln>
        </p:spPr>
        <p:txBody>
          <a:bodyPr wrap="none" anchor="ctr">
            <a:spAutoFit/>
          </a:bodyPr>
          <a:lstStyle/>
          <a:p>
            <a:endParaRPr lang="en-US"/>
          </a:p>
        </p:txBody>
      </p:sp>
      <p:sp>
        <p:nvSpPr>
          <p:cNvPr id="18" name="Oval 38"/>
          <p:cNvSpPr>
            <a:spLocks noChangeArrowheads="1"/>
          </p:cNvSpPr>
          <p:nvPr/>
        </p:nvSpPr>
        <p:spPr bwMode="auto">
          <a:xfrm>
            <a:off x="4403725" y="3203575"/>
            <a:ext cx="290513" cy="31115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9" name="Text Box 39"/>
          <p:cNvSpPr txBox="1">
            <a:spLocks noChangeArrowheads="1"/>
          </p:cNvSpPr>
          <p:nvPr/>
        </p:nvSpPr>
        <p:spPr bwMode="auto">
          <a:xfrm>
            <a:off x="1333500" y="1633538"/>
            <a:ext cx="642938" cy="93345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a</a:t>
            </a:r>
          </a:p>
        </p:txBody>
      </p:sp>
      <p:sp>
        <p:nvSpPr>
          <p:cNvPr id="20" name="Text Box 40"/>
          <p:cNvSpPr txBox="1">
            <a:spLocks noChangeArrowheads="1"/>
          </p:cNvSpPr>
          <p:nvPr/>
        </p:nvSpPr>
        <p:spPr bwMode="auto">
          <a:xfrm>
            <a:off x="3194050" y="1524000"/>
            <a:ext cx="642938" cy="931863"/>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b</a:t>
            </a:r>
          </a:p>
        </p:txBody>
      </p:sp>
      <p:sp>
        <p:nvSpPr>
          <p:cNvPr id="21" name="Text Box 41"/>
          <p:cNvSpPr txBox="1">
            <a:spLocks noChangeArrowheads="1"/>
          </p:cNvSpPr>
          <p:nvPr/>
        </p:nvSpPr>
        <p:spPr bwMode="auto">
          <a:xfrm>
            <a:off x="2112963" y="2701925"/>
            <a:ext cx="641350" cy="93345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d</a:t>
            </a:r>
          </a:p>
        </p:txBody>
      </p:sp>
      <p:sp>
        <p:nvSpPr>
          <p:cNvPr id="22" name="Text Box 42"/>
          <p:cNvSpPr txBox="1">
            <a:spLocks noChangeArrowheads="1"/>
          </p:cNvSpPr>
          <p:nvPr/>
        </p:nvSpPr>
        <p:spPr bwMode="auto">
          <a:xfrm>
            <a:off x="1143000" y="2828925"/>
            <a:ext cx="609600" cy="931863"/>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c</a:t>
            </a:r>
          </a:p>
        </p:txBody>
      </p:sp>
      <p:sp>
        <p:nvSpPr>
          <p:cNvPr id="82963" name="Text Box 43"/>
          <p:cNvSpPr txBox="1">
            <a:spLocks noChangeArrowheads="1"/>
          </p:cNvSpPr>
          <p:nvPr/>
        </p:nvSpPr>
        <p:spPr bwMode="auto">
          <a:xfrm>
            <a:off x="3690938" y="3716338"/>
            <a:ext cx="512762" cy="931862"/>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f</a:t>
            </a:r>
          </a:p>
        </p:txBody>
      </p:sp>
      <p:sp>
        <p:nvSpPr>
          <p:cNvPr id="24" name="Text Box 44"/>
          <p:cNvSpPr txBox="1">
            <a:spLocks noChangeArrowheads="1"/>
          </p:cNvSpPr>
          <p:nvPr/>
        </p:nvSpPr>
        <p:spPr bwMode="auto">
          <a:xfrm>
            <a:off x="4572000" y="3028950"/>
            <a:ext cx="609600" cy="93345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e</a:t>
            </a:r>
          </a:p>
        </p:txBody>
      </p:sp>
      <p:sp>
        <p:nvSpPr>
          <p:cNvPr id="28" name="TextBox 27"/>
          <p:cNvSpPr txBox="1">
            <a:spLocks noChangeArrowheads="1"/>
          </p:cNvSpPr>
          <p:nvPr/>
        </p:nvSpPr>
        <p:spPr bwMode="auto">
          <a:xfrm>
            <a:off x="1905000" y="762000"/>
            <a:ext cx="5943600" cy="523875"/>
          </a:xfrm>
          <a:prstGeom prst="rect">
            <a:avLst/>
          </a:prstGeom>
          <a:noFill/>
          <a:ln w="9525">
            <a:noFill/>
            <a:miter lim="800000"/>
            <a:headEnd/>
            <a:tailEnd/>
          </a:ln>
        </p:spPr>
        <p:txBody>
          <a:bodyPr>
            <a:spAutoFit/>
          </a:bodyPr>
          <a:lstStyle/>
          <a:p>
            <a:r>
              <a:rPr lang="en-US"/>
              <a:t>Bậc đỉnh a: </a:t>
            </a:r>
          </a:p>
        </p:txBody>
      </p:sp>
      <p:sp>
        <p:nvSpPr>
          <p:cNvPr id="29" name="TextBox 28"/>
          <p:cNvSpPr txBox="1">
            <a:spLocks noChangeArrowheads="1"/>
          </p:cNvSpPr>
          <p:nvPr/>
        </p:nvSpPr>
        <p:spPr bwMode="auto">
          <a:xfrm>
            <a:off x="1905000" y="1371600"/>
            <a:ext cx="5943600" cy="523875"/>
          </a:xfrm>
          <a:prstGeom prst="rect">
            <a:avLst/>
          </a:prstGeom>
          <a:noFill/>
          <a:ln w="9525">
            <a:noFill/>
            <a:miter lim="800000"/>
            <a:headEnd/>
            <a:tailEnd/>
          </a:ln>
        </p:spPr>
        <p:txBody>
          <a:bodyPr>
            <a:spAutoFit/>
          </a:bodyPr>
          <a:lstStyle/>
          <a:p>
            <a:r>
              <a:rPr lang="en-US"/>
              <a:t>Bậc đỉnh b: </a:t>
            </a:r>
          </a:p>
        </p:txBody>
      </p:sp>
      <p:sp>
        <p:nvSpPr>
          <p:cNvPr id="30" name="TextBox 29"/>
          <p:cNvSpPr txBox="1">
            <a:spLocks noChangeArrowheads="1"/>
          </p:cNvSpPr>
          <p:nvPr/>
        </p:nvSpPr>
        <p:spPr bwMode="auto">
          <a:xfrm>
            <a:off x="1981200" y="4408488"/>
            <a:ext cx="5943600" cy="523875"/>
          </a:xfrm>
          <a:prstGeom prst="rect">
            <a:avLst/>
          </a:prstGeom>
          <a:noFill/>
          <a:ln w="9525">
            <a:noFill/>
            <a:miter lim="800000"/>
            <a:headEnd/>
            <a:tailEnd/>
          </a:ln>
        </p:spPr>
        <p:txBody>
          <a:bodyPr>
            <a:spAutoFit/>
          </a:bodyPr>
          <a:lstStyle/>
          <a:p>
            <a:r>
              <a:rPr lang="en-US"/>
              <a:t>Bậc đỉnh c: </a:t>
            </a:r>
          </a:p>
        </p:txBody>
      </p:sp>
      <p:sp>
        <p:nvSpPr>
          <p:cNvPr id="31" name="TextBox 30"/>
          <p:cNvSpPr txBox="1">
            <a:spLocks noChangeArrowheads="1"/>
          </p:cNvSpPr>
          <p:nvPr/>
        </p:nvSpPr>
        <p:spPr bwMode="auto">
          <a:xfrm>
            <a:off x="1981200" y="5029200"/>
            <a:ext cx="5943600" cy="523875"/>
          </a:xfrm>
          <a:prstGeom prst="rect">
            <a:avLst/>
          </a:prstGeom>
          <a:noFill/>
          <a:ln w="9525">
            <a:noFill/>
            <a:miter lim="800000"/>
            <a:headEnd/>
            <a:tailEnd/>
          </a:ln>
        </p:spPr>
        <p:txBody>
          <a:bodyPr>
            <a:spAutoFit/>
          </a:bodyPr>
          <a:lstStyle/>
          <a:p>
            <a:r>
              <a:rPr lang="en-US"/>
              <a:t>Bậc đỉnh d: </a:t>
            </a:r>
          </a:p>
        </p:txBody>
      </p:sp>
      <p:sp>
        <p:nvSpPr>
          <p:cNvPr id="32" name="TextBox 31"/>
          <p:cNvSpPr txBox="1">
            <a:spLocks noChangeArrowheads="1"/>
          </p:cNvSpPr>
          <p:nvPr/>
        </p:nvSpPr>
        <p:spPr bwMode="auto">
          <a:xfrm>
            <a:off x="1981200" y="5562600"/>
            <a:ext cx="5943600" cy="523875"/>
          </a:xfrm>
          <a:prstGeom prst="rect">
            <a:avLst/>
          </a:prstGeom>
          <a:noFill/>
          <a:ln w="9525">
            <a:noFill/>
            <a:miter lim="800000"/>
            <a:headEnd/>
            <a:tailEnd/>
          </a:ln>
        </p:spPr>
        <p:txBody>
          <a:bodyPr>
            <a:spAutoFit/>
          </a:bodyPr>
          <a:lstStyle/>
          <a:p>
            <a:r>
              <a:rPr lang="en-US"/>
              <a:t>Bậc đỉnh e: </a:t>
            </a:r>
          </a:p>
        </p:txBody>
      </p:sp>
      <p:sp>
        <p:nvSpPr>
          <p:cNvPr id="33" name="TextBox 32"/>
          <p:cNvSpPr txBox="1">
            <a:spLocks noChangeArrowheads="1"/>
          </p:cNvSpPr>
          <p:nvPr/>
        </p:nvSpPr>
        <p:spPr bwMode="auto">
          <a:xfrm>
            <a:off x="1981200" y="6096000"/>
            <a:ext cx="5943600" cy="523875"/>
          </a:xfrm>
          <a:prstGeom prst="rect">
            <a:avLst/>
          </a:prstGeom>
          <a:noFill/>
          <a:ln w="9525">
            <a:noFill/>
            <a:miter lim="800000"/>
            <a:headEnd/>
            <a:tailEnd/>
          </a:ln>
        </p:spPr>
        <p:txBody>
          <a:bodyPr>
            <a:spAutoFit/>
          </a:bodyPr>
          <a:lstStyle/>
          <a:p>
            <a:r>
              <a:rPr lang="en-US"/>
              <a:t>Bậc đỉnh f: </a:t>
            </a:r>
          </a:p>
        </p:txBody>
      </p:sp>
      <p:sp>
        <p:nvSpPr>
          <p:cNvPr id="34" name="TextBox 33"/>
          <p:cNvSpPr txBox="1">
            <a:spLocks noChangeArrowheads="1"/>
          </p:cNvSpPr>
          <p:nvPr/>
        </p:nvSpPr>
        <p:spPr bwMode="auto">
          <a:xfrm>
            <a:off x="3886200" y="773113"/>
            <a:ext cx="5105400" cy="522287"/>
          </a:xfrm>
          <a:prstGeom prst="rect">
            <a:avLst/>
          </a:prstGeom>
          <a:noFill/>
          <a:ln w="9525">
            <a:noFill/>
            <a:miter lim="800000"/>
            <a:headEnd/>
            <a:tailEnd/>
          </a:ln>
        </p:spPr>
        <p:txBody>
          <a:bodyPr>
            <a:spAutoFit/>
          </a:bodyPr>
          <a:lstStyle/>
          <a:p>
            <a:r>
              <a:rPr lang="en-US" b="1">
                <a:sym typeface="Symbol" pitchFamily="18" charset="2"/>
              </a:rPr>
              <a:t>deg</a:t>
            </a:r>
            <a:r>
              <a:rPr lang="en-US" b="1" baseline="30000">
                <a:sym typeface="Symbol" pitchFamily="18" charset="2"/>
              </a:rPr>
              <a:t>-</a:t>
            </a:r>
            <a:r>
              <a:rPr lang="en-US" b="1">
                <a:sym typeface="Symbol" pitchFamily="18" charset="2"/>
              </a:rPr>
              <a:t>(a)=</a:t>
            </a:r>
            <a:r>
              <a:rPr lang="en-US"/>
              <a:t> 1 ;</a:t>
            </a:r>
            <a:r>
              <a:rPr lang="en-US" b="1">
                <a:sym typeface="Symbol" pitchFamily="18" charset="2"/>
              </a:rPr>
              <a:t> deg</a:t>
            </a:r>
            <a:r>
              <a:rPr lang="en-US" b="1" baseline="30000">
                <a:sym typeface="Symbol" pitchFamily="18" charset="2"/>
              </a:rPr>
              <a:t>+</a:t>
            </a:r>
            <a:r>
              <a:rPr lang="en-US" b="1">
                <a:sym typeface="Symbol" pitchFamily="18" charset="2"/>
              </a:rPr>
              <a:t>(a)=</a:t>
            </a:r>
            <a:r>
              <a:rPr lang="en-US"/>
              <a:t>1</a:t>
            </a:r>
          </a:p>
        </p:txBody>
      </p:sp>
      <p:sp>
        <p:nvSpPr>
          <p:cNvPr id="35" name="TextBox 34"/>
          <p:cNvSpPr txBox="1">
            <a:spLocks noChangeArrowheads="1"/>
          </p:cNvSpPr>
          <p:nvPr/>
        </p:nvSpPr>
        <p:spPr bwMode="auto">
          <a:xfrm>
            <a:off x="4038600" y="1371600"/>
            <a:ext cx="5105400" cy="523875"/>
          </a:xfrm>
          <a:prstGeom prst="rect">
            <a:avLst/>
          </a:prstGeom>
          <a:noFill/>
          <a:ln w="9525">
            <a:noFill/>
            <a:miter lim="800000"/>
            <a:headEnd/>
            <a:tailEnd/>
          </a:ln>
        </p:spPr>
        <p:txBody>
          <a:bodyPr>
            <a:spAutoFit/>
          </a:bodyPr>
          <a:lstStyle/>
          <a:p>
            <a:r>
              <a:rPr lang="en-US" b="1">
                <a:sym typeface="Symbol" pitchFamily="18" charset="2"/>
              </a:rPr>
              <a:t>deg</a:t>
            </a:r>
            <a:r>
              <a:rPr lang="en-US" b="1" baseline="30000">
                <a:sym typeface="Symbol" pitchFamily="18" charset="2"/>
              </a:rPr>
              <a:t>-</a:t>
            </a:r>
            <a:r>
              <a:rPr lang="en-US" b="1">
                <a:sym typeface="Symbol" pitchFamily="18" charset="2"/>
              </a:rPr>
              <a:t>(b)=</a:t>
            </a:r>
            <a:r>
              <a:rPr lang="en-US"/>
              <a:t> 1 ;</a:t>
            </a:r>
            <a:r>
              <a:rPr lang="en-US" b="1">
                <a:sym typeface="Symbol" pitchFamily="18" charset="2"/>
              </a:rPr>
              <a:t> deg</a:t>
            </a:r>
            <a:r>
              <a:rPr lang="en-US" b="1" baseline="30000">
                <a:sym typeface="Symbol" pitchFamily="18" charset="2"/>
              </a:rPr>
              <a:t>+</a:t>
            </a:r>
            <a:r>
              <a:rPr lang="en-US" b="1">
                <a:sym typeface="Symbol" pitchFamily="18" charset="2"/>
              </a:rPr>
              <a:t>(b)=</a:t>
            </a:r>
            <a:r>
              <a:rPr lang="en-US"/>
              <a:t>3</a:t>
            </a:r>
          </a:p>
        </p:txBody>
      </p:sp>
      <p:sp>
        <p:nvSpPr>
          <p:cNvPr id="36" name="TextBox 35"/>
          <p:cNvSpPr txBox="1">
            <a:spLocks noChangeArrowheads="1"/>
          </p:cNvSpPr>
          <p:nvPr/>
        </p:nvSpPr>
        <p:spPr bwMode="auto">
          <a:xfrm>
            <a:off x="4038600" y="4459288"/>
            <a:ext cx="5105400" cy="523875"/>
          </a:xfrm>
          <a:prstGeom prst="rect">
            <a:avLst/>
          </a:prstGeom>
          <a:noFill/>
          <a:ln w="9525">
            <a:noFill/>
            <a:miter lim="800000"/>
            <a:headEnd/>
            <a:tailEnd/>
          </a:ln>
        </p:spPr>
        <p:txBody>
          <a:bodyPr>
            <a:spAutoFit/>
          </a:bodyPr>
          <a:lstStyle/>
          <a:p>
            <a:r>
              <a:rPr lang="en-US" b="1">
                <a:sym typeface="Symbol" pitchFamily="18" charset="2"/>
              </a:rPr>
              <a:t>deg</a:t>
            </a:r>
            <a:r>
              <a:rPr lang="en-US" b="1" baseline="30000">
                <a:sym typeface="Symbol" pitchFamily="18" charset="2"/>
              </a:rPr>
              <a:t>-</a:t>
            </a:r>
            <a:r>
              <a:rPr lang="en-US" b="1">
                <a:sym typeface="Symbol" pitchFamily="18" charset="2"/>
              </a:rPr>
              <a:t>(c)=</a:t>
            </a:r>
            <a:r>
              <a:rPr lang="en-US"/>
              <a:t> 1 ;</a:t>
            </a:r>
            <a:r>
              <a:rPr lang="en-US" b="1">
                <a:sym typeface="Symbol" pitchFamily="18" charset="2"/>
              </a:rPr>
              <a:t> deg</a:t>
            </a:r>
            <a:r>
              <a:rPr lang="en-US" b="1" baseline="30000">
                <a:sym typeface="Symbol" pitchFamily="18" charset="2"/>
              </a:rPr>
              <a:t>+</a:t>
            </a:r>
            <a:r>
              <a:rPr lang="en-US" b="1">
                <a:sym typeface="Symbol" pitchFamily="18" charset="2"/>
              </a:rPr>
              <a:t>(c)=</a:t>
            </a:r>
            <a:r>
              <a:rPr lang="en-US"/>
              <a:t>2</a:t>
            </a:r>
          </a:p>
        </p:txBody>
      </p:sp>
      <p:sp>
        <p:nvSpPr>
          <p:cNvPr id="37" name="TextBox 36"/>
          <p:cNvSpPr txBox="1">
            <a:spLocks noChangeArrowheads="1"/>
          </p:cNvSpPr>
          <p:nvPr/>
        </p:nvSpPr>
        <p:spPr bwMode="auto">
          <a:xfrm>
            <a:off x="4038600" y="5054600"/>
            <a:ext cx="5105400" cy="523875"/>
          </a:xfrm>
          <a:prstGeom prst="rect">
            <a:avLst/>
          </a:prstGeom>
          <a:noFill/>
          <a:ln w="9525">
            <a:noFill/>
            <a:miter lim="800000"/>
            <a:headEnd/>
            <a:tailEnd/>
          </a:ln>
        </p:spPr>
        <p:txBody>
          <a:bodyPr>
            <a:spAutoFit/>
          </a:bodyPr>
          <a:lstStyle/>
          <a:p>
            <a:r>
              <a:rPr lang="en-US" b="1">
                <a:sym typeface="Symbol" pitchFamily="18" charset="2"/>
              </a:rPr>
              <a:t>deg</a:t>
            </a:r>
            <a:r>
              <a:rPr lang="en-US" b="1" baseline="30000">
                <a:sym typeface="Symbol" pitchFamily="18" charset="2"/>
              </a:rPr>
              <a:t>-</a:t>
            </a:r>
            <a:r>
              <a:rPr lang="en-US" b="1">
                <a:sym typeface="Symbol" pitchFamily="18" charset="2"/>
              </a:rPr>
              <a:t>(d)=</a:t>
            </a:r>
            <a:r>
              <a:rPr lang="en-US"/>
              <a:t> 0 ;</a:t>
            </a:r>
            <a:r>
              <a:rPr lang="en-US" b="1">
                <a:sym typeface="Symbol" pitchFamily="18" charset="2"/>
              </a:rPr>
              <a:t> deg</a:t>
            </a:r>
            <a:r>
              <a:rPr lang="en-US" b="1" baseline="30000">
                <a:sym typeface="Symbol" pitchFamily="18" charset="2"/>
              </a:rPr>
              <a:t>+</a:t>
            </a:r>
            <a:r>
              <a:rPr lang="en-US" b="1">
                <a:sym typeface="Symbol" pitchFamily="18" charset="2"/>
              </a:rPr>
              <a:t>(d)=</a:t>
            </a:r>
            <a:r>
              <a:rPr lang="en-US"/>
              <a:t>0</a:t>
            </a:r>
          </a:p>
        </p:txBody>
      </p:sp>
      <p:sp>
        <p:nvSpPr>
          <p:cNvPr id="38" name="TextBox 37"/>
          <p:cNvSpPr txBox="1">
            <a:spLocks noChangeArrowheads="1"/>
          </p:cNvSpPr>
          <p:nvPr/>
        </p:nvSpPr>
        <p:spPr bwMode="auto">
          <a:xfrm>
            <a:off x="4038600" y="5588000"/>
            <a:ext cx="5105400" cy="523875"/>
          </a:xfrm>
          <a:prstGeom prst="rect">
            <a:avLst/>
          </a:prstGeom>
          <a:noFill/>
          <a:ln w="9525">
            <a:noFill/>
            <a:miter lim="800000"/>
            <a:headEnd/>
            <a:tailEnd/>
          </a:ln>
        </p:spPr>
        <p:txBody>
          <a:bodyPr>
            <a:spAutoFit/>
          </a:bodyPr>
          <a:lstStyle/>
          <a:p>
            <a:r>
              <a:rPr lang="en-US" b="1">
                <a:sym typeface="Symbol" pitchFamily="18" charset="2"/>
              </a:rPr>
              <a:t>deg</a:t>
            </a:r>
            <a:r>
              <a:rPr lang="en-US" b="1" baseline="30000">
                <a:sym typeface="Symbol" pitchFamily="18" charset="2"/>
              </a:rPr>
              <a:t>-</a:t>
            </a:r>
            <a:r>
              <a:rPr lang="en-US" b="1">
                <a:sym typeface="Symbol" pitchFamily="18" charset="2"/>
              </a:rPr>
              <a:t>(e)=</a:t>
            </a:r>
            <a:r>
              <a:rPr lang="en-US"/>
              <a:t> 1 ;</a:t>
            </a:r>
            <a:r>
              <a:rPr lang="en-US" b="1">
                <a:sym typeface="Symbol" pitchFamily="18" charset="2"/>
              </a:rPr>
              <a:t> deg</a:t>
            </a:r>
            <a:r>
              <a:rPr lang="en-US" b="1" baseline="30000">
                <a:sym typeface="Symbol" pitchFamily="18" charset="2"/>
              </a:rPr>
              <a:t>+</a:t>
            </a:r>
            <a:r>
              <a:rPr lang="en-US" b="1">
                <a:sym typeface="Symbol" pitchFamily="18" charset="2"/>
              </a:rPr>
              <a:t>(e)=</a:t>
            </a:r>
            <a:r>
              <a:rPr lang="en-US"/>
              <a:t>0</a:t>
            </a:r>
          </a:p>
        </p:txBody>
      </p:sp>
      <p:sp>
        <p:nvSpPr>
          <p:cNvPr id="39" name="TextBox 38"/>
          <p:cNvSpPr txBox="1">
            <a:spLocks noChangeArrowheads="1"/>
          </p:cNvSpPr>
          <p:nvPr/>
        </p:nvSpPr>
        <p:spPr bwMode="auto">
          <a:xfrm>
            <a:off x="4052888" y="6084888"/>
            <a:ext cx="5105400" cy="523875"/>
          </a:xfrm>
          <a:prstGeom prst="rect">
            <a:avLst/>
          </a:prstGeom>
          <a:noFill/>
          <a:ln w="9525">
            <a:noFill/>
            <a:miter lim="800000"/>
            <a:headEnd/>
            <a:tailEnd/>
          </a:ln>
        </p:spPr>
        <p:txBody>
          <a:bodyPr>
            <a:spAutoFit/>
          </a:bodyPr>
          <a:lstStyle/>
          <a:p>
            <a:r>
              <a:rPr lang="en-US" b="1">
                <a:sym typeface="Symbol" pitchFamily="18" charset="2"/>
              </a:rPr>
              <a:t>deg</a:t>
            </a:r>
            <a:r>
              <a:rPr lang="en-US" b="1" baseline="30000">
                <a:sym typeface="Symbol" pitchFamily="18" charset="2"/>
              </a:rPr>
              <a:t>-</a:t>
            </a:r>
            <a:r>
              <a:rPr lang="en-US" b="1">
                <a:sym typeface="Symbol" pitchFamily="18" charset="2"/>
              </a:rPr>
              <a:t>(f)=</a:t>
            </a:r>
            <a:r>
              <a:rPr lang="en-US"/>
              <a:t> 2 ;</a:t>
            </a:r>
            <a:r>
              <a:rPr lang="en-US" b="1">
                <a:sym typeface="Symbol" pitchFamily="18" charset="2"/>
              </a:rPr>
              <a:t> deg</a:t>
            </a:r>
            <a:r>
              <a:rPr lang="en-US" b="1" baseline="30000">
                <a:sym typeface="Symbol" pitchFamily="18" charset="2"/>
              </a:rPr>
              <a:t>+</a:t>
            </a:r>
            <a:r>
              <a:rPr lang="en-US" b="1">
                <a:sym typeface="Symbol" pitchFamily="18" charset="2"/>
              </a:rPr>
              <a:t>(f)=</a:t>
            </a:r>
            <a:r>
              <a:rPr lang="en-US"/>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wipe(down)">
                                      <p:cBhvr>
                                        <p:cTn id="46" dur="500"/>
                                        <p:tgtEl>
                                          <p:spTgt spid="2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wipe(down)">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ox(in)">
                                      <p:cBhvr>
                                        <p:cTn id="54" dur="500"/>
                                        <p:tgtEl>
                                          <p:spTgt spid="20"/>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ox(in)">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down)">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blinds(horizontal)">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ipe(down)">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down)">
                                      <p:cBhvr>
                                        <p:cTn id="77" dur="5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linds(horizontal)">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8" presetClass="entr" presetSubtype="16" fill="hold" grpId="0"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diamond(in)">
                                      <p:cBhvr>
                                        <p:cTn id="87" dur="2000"/>
                                        <p:tgtEl>
                                          <p:spTgt spid="36"/>
                                        </p:tgtEl>
                                      </p:cBhvr>
                                    </p:animEffect>
                                  </p:childTnLst>
                                </p:cTn>
                              </p:par>
                            </p:childTnLst>
                          </p:cTn>
                        </p:par>
                      </p:childTnLst>
                    </p:cTn>
                  </p:par>
                  <p:par>
                    <p:cTn id="88" fill="hold">
                      <p:stCondLst>
                        <p:cond delay="indefinite"/>
                      </p:stCondLst>
                      <p:childTnLst>
                        <p:par>
                          <p:cTn id="89" fill="hold">
                            <p:stCondLst>
                              <p:cond delay="0"/>
                            </p:stCondLst>
                            <p:childTnLst>
                              <p:par>
                                <p:cTn id="90" presetID="8" presetClass="entr" presetSubtype="16"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diamond(in)">
                                      <p:cBhvr>
                                        <p:cTn id="92" dur="20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13" presetClass="entr" presetSubtype="16" fill="hold" grpId="0"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plus(in)">
                                      <p:cBhvr>
                                        <p:cTn id="97" dur="20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wipe(down)">
                                      <p:cBhvr>
                                        <p:cTn id="102" dur="5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wipe(down)">
                                      <p:cBhvr>
                                        <p:cTn id="107" dur="500"/>
                                        <p:tgtEl>
                                          <p:spTgt spid="38"/>
                                        </p:tgtEl>
                                      </p:cBhvr>
                                    </p:animEffect>
                                  </p:childTnLst>
                                </p:cTn>
                              </p:par>
                            </p:childTnLst>
                          </p:cTn>
                        </p:par>
                      </p:childTnLst>
                    </p:cTn>
                  </p:par>
                  <p:par>
                    <p:cTn id="108" fill="hold">
                      <p:stCondLst>
                        <p:cond delay="indefinite"/>
                      </p:stCondLst>
                      <p:childTnLst>
                        <p:par>
                          <p:cTn id="109" fill="hold">
                            <p:stCondLst>
                              <p:cond delay="0"/>
                            </p:stCondLst>
                            <p:childTnLst>
                              <p:par>
                                <p:cTn id="110" presetID="13" presetClass="entr" presetSubtype="16" fill="hold" grpId="0" nodeType="click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plus(in)">
                                      <p:cBhvr>
                                        <p:cTn id="112" dur="20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13" presetClass="entr" presetSubtype="16" fill="hold" grpId="0" nodeType="click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plus(in)">
                                      <p:cBhvr>
                                        <p:cTn id="117"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4" grpId="0"/>
      <p:bldP spid="28" grpId="0"/>
      <p:bldP spid="29" grpId="0"/>
      <p:bldP spid="30" grpId="0"/>
      <p:bldP spid="31" grpId="0"/>
      <p:bldP spid="32" grpId="0"/>
      <p:bldP spid="33" grpId="0"/>
      <p:bldP spid="34" grpId="0"/>
      <p:bldP spid="35" grpId="0"/>
      <p:bldP spid="36" grpId="0"/>
      <p:bldP spid="37" grpId="0"/>
      <p:bldP spid="38" grpId="0"/>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sz="half" idx="1"/>
          </p:nvPr>
        </p:nvSpPr>
        <p:spPr>
          <a:xfrm>
            <a:off x="381000" y="2057400"/>
            <a:ext cx="8458200" cy="4038600"/>
          </a:xfrm>
        </p:spPr>
        <p:txBody>
          <a:bodyPr/>
          <a:lstStyle/>
          <a:p>
            <a:pPr eaLnBrk="1" hangingPunct="1">
              <a:buFontTx/>
              <a:buNone/>
            </a:pPr>
            <a:r>
              <a:rPr lang="en-US" sz="2800" smtClean="0"/>
              <a:t>Cho đồ thị G = (V,E), m là số cạnh (cung)</a:t>
            </a:r>
          </a:p>
          <a:p>
            <a:pPr eaLnBrk="1" hangingPunct="1">
              <a:buFontTx/>
              <a:buNone/>
            </a:pPr>
            <a:endParaRPr lang="en-US" sz="2800" smtClean="0"/>
          </a:p>
          <a:p>
            <a:pPr eaLnBrk="1" hangingPunct="1">
              <a:buFontTx/>
              <a:buNone/>
            </a:pPr>
            <a:endParaRPr lang="en-US" sz="2800" smtClean="0"/>
          </a:p>
        </p:txBody>
      </p:sp>
      <p:graphicFrame>
        <p:nvGraphicFramePr>
          <p:cNvPr id="15366" name="Object 6"/>
          <p:cNvGraphicFramePr>
            <a:graphicFrameLocks noChangeAspect="1"/>
          </p:cNvGraphicFramePr>
          <p:nvPr>
            <p:ph sz="half" idx="2"/>
          </p:nvPr>
        </p:nvGraphicFramePr>
        <p:xfrm>
          <a:off x="914400" y="2819400"/>
          <a:ext cx="2895600" cy="1028700"/>
        </p:xfrm>
        <a:graphic>
          <a:graphicData uri="http://schemas.openxmlformats.org/presentationml/2006/ole">
            <p:oleObj spid="_x0000_s3074" name="Equation" r:id="rId3" imgW="965160" imgH="342720" progId="Equation.DSMT4">
              <p:embed/>
            </p:oleObj>
          </a:graphicData>
        </a:graphic>
      </p:graphicFrame>
      <p:sp>
        <p:nvSpPr>
          <p:cNvPr id="3077" name="Slide Number Placeholder 5"/>
          <p:cNvSpPr>
            <a:spLocks noGrp="1"/>
          </p:cNvSpPr>
          <p:nvPr>
            <p:ph type="sldNum" sz="quarter" idx="12"/>
          </p:nvPr>
        </p:nvSpPr>
        <p:spPr>
          <a:noFill/>
        </p:spPr>
        <p:txBody>
          <a:bodyPr/>
          <a:lstStyle/>
          <a:p>
            <a:fld id="{15D6F66B-85C9-4089-A64C-B6F5CD56302A}" type="slidenum">
              <a:rPr lang="en-US" smtClean="0"/>
              <a:pPr/>
              <a:t>35</a:t>
            </a:fld>
            <a:endParaRPr lang="en-US" smtClean="0"/>
          </a:p>
        </p:txBody>
      </p:sp>
      <p:sp>
        <p:nvSpPr>
          <p:cNvPr id="8"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
        <p:nvSpPr>
          <p:cNvPr id="9" name="TextBox 8"/>
          <p:cNvSpPr txBox="1">
            <a:spLocks noChangeArrowheads="1"/>
          </p:cNvSpPr>
          <p:nvPr/>
        </p:nvSpPr>
        <p:spPr bwMode="auto">
          <a:xfrm>
            <a:off x="0" y="1295400"/>
            <a:ext cx="4191000" cy="646113"/>
          </a:xfrm>
          <a:prstGeom prst="rect">
            <a:avLst/>
          </a:prstGeom>
          <a:noFill/>
          <a:ln w="9525">
            <a:noFill/>
            <a:miter lim="800000"/>
            <a:headEnd/>
            <a:tailEnd/>
          </a:ln>
        </p:spPr>
        <p:txBody>
          <a:bodyPr>
            <a:spAutoFit/>
          </a:bodyPr>
          <a:lstStyle/>
          <a:p>
            <a:r>
              <a:rPr lang="en-US" sz="3600" b="1"/>
              <a:t>Định lí</a:t>
            </a:r>
          </a:p>
        </p:txBody>
      </p:sp>
      <p:sp>
        <p:nvSpPr>
          <p:cNvPr id="11" name="TextBox 10"/>
          <p:cNvSpPr txBox="1">
            <a:spLocks noChangeArrowheads="1"/>
          </p:cNvSpPr>
          <p:nvPr/>
        </p:nvSpPr>
        <p:spPr bwMode="auto">
          <a:xfrm>
            <a:off x="457200" y="2895600"/>
            <a:ext cx="1143000" cy="523875"/>
          </a:xfrm>
          <a:prstGeom prst="rect">
            <a:avLst/>
          </a:prstGeom>
          <a:noFill/>
          <a:ln w="9525">
            <a:noFill/>
            <a:miter lim="800000"/>
            <a:headEnd/>
            <a:tailEnd/>
          </a:ln>
        </p:spPr>
        <p:txBody>
          <a:bodyPr>
            <a:spAutoFit/>
          </a:bodyPr>
          <a:lstStyle/>
          <a:p>
            <a:pPr marL="514350" indent="-514350"/>
            <a:r>
              <a:rPr lang="en-US"/>
              <a:t>1)</a:t>
            </a:r>
          </a:p>
        </p:txBody>
      </p:sp>
      <p:sp>
        <p:nvSpPr>
          <p:cNvPr id="12" name="TextBox 11"/>
          <p:cNvSpPr txBox="1">
            <a:spLocks noChangeArrowheads="1"/>
          </p:cNvSpPr>
          <p:nvPr/>
        </p:nvSpPr>
        <p:spPr bwMode="auto">
          <a:xfrm>
            <a:off x="533400" y="3819525"/>
            <a:ext cx="7848600" cy="523875"/>
          </a:xfrm>
          <a:prstGeom prst="rect">
            <a:avLst/>
          </a:prstGeom>
          <a:noFill/>
          <a:ln w="9525">
            <a:noFill/>
            <a:miter lim="800000"/>
            <a:headEnd/>
            <a:tailEnd/>
          </a:ln>
        </p:spPr>
        <p:txBody>
          <a:bodyPr>
            <a:spAutoFit/>
          </a:bodyPr>
          <a:lstStyle/>
          <a:p>
            <a:pPr marL="514350" indent="-514350"/>
            <a:r>
              <a:rPr lang="en-US"/>
              <a:t>2) Nếu G có hướng thì:</a:t>
            </a:r>
          </a:p>
        </p:txBody>
      </p:sp>
      <p:graphicFrame>
        <p:nvGraphicFramePr>
          <p:cNvPr id="15367" name="Object 7"/>
          <p:cNvGraphicFramePr>
            <a:graphicFrameLocks noChangeAspect="1"/>
          </p:cNvGraphicFramePr>
          <p:nvPr/>
        </p:nvGraphicFramePr>
        <p:xfrm>
          <a:off x="1885950" y="4495800"/>
          <a:ext cx="4686300" cy="769938"/>
        </p:xfrm>
        <a:graphic>
          <a:graphicData uri="http://schemas.openxmlformats.org/presentationml/2006/ole">
            <p:oleObj spid="_x0000_s3075" name="Equation" r:id="rId4" imgW="4635360" imgH="761760" progId="Equation.DSMT4">
              <p:embed/>
            </p:oleObj>
          </a:graphicData>
        </a:graphic>
      </p:graphicFrame>
      <p:sp>
        <p:nvSpPr>
          <p:cNvPr id="14" name="TextBox 13"/>
          <p:cNvSpPr txBox="1">
            <a:spLocks noChangeArrowheads="1"/>
          </p:cNvSpPr>
          <p:nvPr/>
        </p:nvSpPr>
        <p:spPr bwMode="auto">
          <a:xfrm>
            <a:off x="533400" y="5562600"/>
            <a:ext cx="7848600" cy="523875"/>
          </a:xfrm>
          <a:prstGeom prst="rect">
            <a:avLst/>
          </a:prstGeom>
          <a:noFill/>
          <a:ln w="9525">
            <a:noFill/>
            <a:miter lim="800000"/>
            <a:headEnd/>
            <a:tailEnd/>
          </a:ln>
        </p:spPr>
        <p:txBody>
          <a:bodyPr>
            <a:spAutoFit/>
          </a:bodyPr>
          <a:lstStyle/>
          <a:p>
            <a:pPr marL="514350" indent="-514350"/>
            <a:r>
              <a:rPr lang="en-US"/>
              <a:t>3) Số đỉnh bậc lẻ của đồ thị là số chẵn</a:t>
            </a:r>
          </a:p>
        </p:txBody>
      </p:sp>
      <p:sp>
        <p:nvSpPr>
          <p:cNvPr id="15" name="Rounded Rectangle 14"/>
          <p:cNvSpPr/>
          <p:nvPr/>
        </p:nvSpPr>
        <p:spPr>
          <a:xfrm>
            <a:off x="914400" y="2743200"/>
            <a:ext cx="2895600" cy="1066800"/>
          </a:xfrm>
          <a:prstGeom prst="roundRect">
            <a:avLst/>
          </a:prstGeom>
          <a:noFill/>
          <a:effectLst>
            <a:outerShdw blurRad="50800" dist="50800" dir="5400000" algn="ctr" rotWithShape="0">
              <a:srgbClr val="FF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ounded Rectangle 15"/>
          <p:cNvSpPr/>
          <p:nvPr/>
        </p:nvSpPr>
        <p:spPr>
          <a:xfrm>
            <a:off x="1676400" y="4267200"/>
            <a:ext cx="4953000" cy="1066800"/>
          </a:xfrm>
          <a:prstGeom prst="roundRect">
            <a:avLst/>
          </a:prstGeom>
          <a:noFill/>
          <a:effectLst>
            <a:outerShdw blurRad="50800" dist="50800" dir="5400000" algn="ctr" rotWithShape="0">
              <a:srgbClr val="FF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8"/>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checkerboard(across)">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15363">
                                            <p:txEl>
                                              <p:pRg st="0" end="0"/>
                                            </p:txEl>
                                          </p:spTgt>
                                        </p:tgtEl>
                                        <p:attrNameLst>
                                          <p:attrName>style.visibility</p:attrName>
                                        </p:attrNameLst>
                                      </p:cBhvr>
                                      <p:to>
                                        <p:strVal val="visible"/>
                                      </p:to>
                                    </p:set>
                                    <p:animEffect transition="in" filter="box(in)">
                                      <p:cBhvr>
                                        <p:cTn id="16" dur="500"/>
                                        <p:tgtEl>
                                          <p:spTgt spid="1536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43" presetClass="entr" presetSubtype="0" fill="hold" nodeType="clickEffect">
                                  <p:stCondLst>
                                    <p:cond delay="0"/>
                                  </p:stCondLst>
                                  <p:childTnLst>
                                    <p:set>
                                      <p:cBhvr>
                                        <p:cTn id="25" dur="1" fill="hold">
                                          <p:stCondLst>
                                            <p:cond delay="0"/>
                                          </p:stCondLst>
                                        </p:cTn>
                                        <p:tgtEl>
                                          <p:spTgt spid="15366"/>
                                        </p:tgtEl>
                                        <p:attrNameLst>
                                          <p:attrName>style.visibility</p:attrName>
                                        </p:attrNameLst>
                                      </p:cBhvr>
                                      <p:to>
                                        <p:strVal val="visible"/>
                                      </p:to>
                                    </p:set>
                                    <p:animEffect transition="in" filter="fade">
                                      <p:cBhvr>
                                        <p:cTn id="26" dur="100"/>
                                        <p:tgtEl>
                                          <p:spTgt spid="15366"/>
                                        </p:tgtEl>
                                      </p:cBhvr>
                                    </p:animEffect>
                                    <p:anim calcmode="lin" valueType="num">
                                      <p:cBhvr>
                                        <p:cTn id="27" dur="400" fill="hold"/>
                                        <p:tgtEl>
                                          <p:spTgt spid="15366"/>
                                        </p:tgtEl>
                                        <p:attrNameLst>
                                          <p:attrName>ppt_x</p:attrName>
                                        </p:attrNameLst>
                                      </p:cBhvr>
                                      <p:tavLst>
                                        <p:tav tm="0">
                                          <p:val>
                                            <p:strVal val="#ppt_x"/>
                                          </p:val>
                                        </p:tav>
                                        <p:tav tm="100000">
                                          <p:val>
                                            <p:strVal val="#ppt_x"/>
                                          </p:val>
                                        </p:tav>
                                      </p:tavLst>
                                    </p:anim>
                                    <p:anim calcmode="lin" valueType="num">
                                      <p:cBhvr>
                                        <p:cTn id="28" dur="400" fill="hold"/>
                                        <p:tgtEl>
                                          <p:spTgt spid="15366"/>
                                        </p:tgtEl>
                                        <p:attrNameLst>
                                          <p:attrName>ppt_y</p:attrName>
                                        </p:attrNameLst>
                                      </p:cBhvr>
                                      <p:tavLst>
                                        <p:tav tm="0">
                                          <p:val>
                                            <p:strVal val="#ppt_y+0.31"/>
                                          </p:val>
                                        </p:tav>
                                        <p:tav tm="100000">
                                          <p:val>
                                            <p:strVal val="#ppt_y+0.31"/>
                                          </p:val>
                                        </p:tav>
                                      </p:tavLst>
                                    </p:anim>
                                    <p:anim calcmode="lin" valueType="num">
                                      <p:cBhvr>
                                        <p:cTn id="29" dur="600" decel="50000" fill="hold">
                                          <p:stCondLst>
                                            <p:cond delay="400"/>
                                          </p:stCondLst>
                                        </p:cTn>
                                        <p:tgtEl>
                                          <p:spTgt spid="1536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0" dur="600" decel="50000" fill="hold">
                                          <p:stCondLst>
                                            <p:cond delay="400"/>
                                          </p:stCondLst>
                                        </p:cTn>
                                        <p:tgtEl>
                                          <p:spTgt spid="1536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5366"/>
                                        </p:tgtEl>
                                        <p:attrNameLst>
                                          <p:attrName>style.visibility</p:attrName>
                                        </p:attrNameLst>
                                      </p:cBhvr>
                                      <p:to>
                                        <p:strVal val="visible"/>
                                      </p:to>
                                    </p:set>
                                    <p:anim calcmode="lin" valueType="num">
                                      <p:cBhvr additive="base">
                                        <p:cTn id="40" dur="2000" fill="hold"/>
                                        <p:tgtEl>
                                          <p:spTgt spid="15366"/>
                                        </p:tgtEl>
                                        <p:attrNameLst>
                                          <p:attrName>ppt_x</p:attrName>
                                        </p:attrNameLst>
                                      </p:cBhvr>
                                      <p:tavLst>
                                        <p:tav tm="0">
                                          <p:val>
                                            <p:strVal val="#ppt_x"/>
                                          </p:val>
                                        </p:tav>
                                        <p:tav tm="100000">
                                          <p:val>
                                            <p:strVal val="#ppt_x"/>
                                          </p:val>
                                        </p:tav>
                                      </p:tavLst>
                                    </p:anim>
                                    <p:anim calcmode="lin" valueType="num">
                                      <p:cBhvr additive="base">
                                        <p:cTn id="41" dur="20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3"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
                                        <p:tgtEl>
                                          <p:spTgt spid="12"/>
                                        </p:tgtEl>
                                      </p:cBhvr>
                                    </p:animEffect>
                                    <p:anim calcmode="lin" valueType="num">
                                      <p:cBhvr>
                                        <p:cTn id="47" dur="400" fill="hold"/>
                                        <p:tgtEl>
                                          <p:spTgt spid="12"/>
                                        </p:tgtEl>
                                        <p:attrNameLst>
                                          <p:attrName>ppt_x</p:attrName>
                                        </p:attrNameLst>
                                      </p:cBhvr>
                                      <p:tavLst>
                                        <p:tav tm="0">
                                          <p:val>
                                            <p:strVal val="#ppt_x"/>
                                          </p:val>
                                        </p:tav>
                                        <p:tav tm="100000">
                                          <p:val>
                                            <p:strVal val="#ppt_x"/>
                                          </p:val>
                                        </p:tav>
                                      </p:tavLst>
                                    </p:anim>
                                    <p:anim calcmode="lin" valueType="num">
                                      <p:cBhvr>
                                        <p:cTn id="48" dur="400" fill="hold"/>
                                        <p:tgtEl>
                                          <p:spTgt spid="12"/>
                                        </p:tgtEl>
                                        <p:attrNameLst>
                                          <p:attrName>ppt_y</p:attrName>
                                        </p:attrNameLst>
                                      </p:cBhvr>
                                      <p:tavLst>
                                        <p:tav tm="0">
                                          <p:val>
                                            <p:strVal val="#ppt_y+0.31"/>
                                          </p:val>
                                        </p:tav>
                                        <p:tav tm="100000">
                                          <p:val>
                                            <p:strVal val="#ppt_y+0.31"/>
                                          </p:val>
                                        </p:tav>
                                      </p:tavLst>
                                    </p:anim>
                                    <p:anim calcmode="lin" valueType="num">
                                      <p:cBhvr>
                                        <p:cTn id="49" dur="600" decel="50000" fill="hold">
                                          <p:stCondLst>
                                            <p:cond delay="400"/>
                                          </p:stCondLst>
                                        </p:cTn>
                                        <p:tgtEl>
                                          <p:spTgt spid="1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0" dur="600" decel="50000" fill="hold">
                                          <p:stCondLst>
                                            <p:cond delay="400"/>
                                          </p:stCondLst>
                                        </p:cTn>
                                        <p:tgtEl>
                                          <p:spTgt spid="1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5367"/>
                                        </p:tgtEl>
                                        <p:attrNameLst>
                                          <p:attrName>style.visibility</p:attrName>
                                        </p:attrNameLst>
                                      </p:cBhvr>
                                      <p:to>
                                        <p:strVal val="visible"/>
                                      </p:to>
                                    </p:set>
                                    <p:animEffect transition="in" filter="dissolve">
                                      <p:cBhvr>
                                        <p:cTn id="55" dur="500"/>
                                        <p:tgtEl>
                                          <p:spTgt spid="1536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dissolv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5367"/>
                                        </p:tgtEl>
                                        <p:attrNameLst>
                                          <p:attrName>style.visibility</p:attrName>
                                        </p:attrNameLst>
                                      </p:cBhvr>
                                      <p:to>
                                        <p:strVal val="visible"/>
                                      </p:to>
                                    </p:set>
                                    <p:anim calcmode="lin" valueType="num">
                                      <p:cBhvr additive="base">
                                        <p:cTn id="63" dur="500" fill="hold"/>
                                        <p:tgtEl>
                                          <p:spTgt spid="15367"/>
                                        </p:tgtEl>
                                        <p:attrNameLst>
                                          <p:attrName>ppt_x</p:attrName>
                                        </p:attrNameLst>
                                      </p:cBhvr>
                                      <p:tavLst>
                                        <p:tav tm="0">
                                          <p:val>
                                            <p:strVal val="#ppt_x"/>
                                          </p:val>
                                        </p:tav>
                                        <p:tav tm="100000">
                                          <p:val>
                                            <p:strVal val="#ppt_x"/>
                                          </p:val>
                                        </p:tav>
                                      </p:tavLst>
                                    </p:anim>
                                    <p:anim calcmode="lin" valueType="num">
                                      <p:cBhvr additive="base">
                                        <p:cTn id="64"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blinds(horizontal)">
                                      <p:cBhvr>
                                        <p:cTn id="6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P spid="8" grpId="0"/>
      <p:bldP spid="9" grpId="0"/>
      <p:bldP spid="11" grpId="0"/>
      <p:bldP spid="12" grpId="0"/>
      <p:bldP spid="14" grpId="0"/>
      <p:bldP spid="15"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304800" y="2514600"/>
            <a:ext cx="8839200" cy="3276600"/>
          </a:xfrm>
        </p:spPr>
        <p:txBody>
          <a:bodyPr/>
          <a:lstStyle/>
          <a:p>
            <a:pPr marL="609600" indent="-609600" algn="just" eaLnBrk="1" hangingPunct="1">
              <a:buFontTx/>
              <a:buNone/>
            </a:pPr>
            <a:r>
              <a:rPr lang="en-US" b="1" smtClean="0"/>
              <a:t>Định nghĩa </a:t>
            </a:r>
          </a:p>
          <a:p>
            <a:pPr marL="609600" indent="-609600" algn="just" eaLnBrk="1" hangingPunct="1">
              <a:buFontTx/>
              <a:buNone/>
            </a:pPr>
            <a:r>
              <a:rPr lang="en-US" smtClean="0"/>
              <a:t>Cho hai đơn đồ thị G = (V,E) và G’= (V’,E’).</a:t>
            </a:r>
          </a:p>
          <a:p>
            <a:pPr marL="609600" indent="-609600" algn="just" eaLnBrk="1" hangingPunct="1">
              <a:buFontTx/>
              <a:buNone/>
            </a:pPr>
            <a:r>
              <a:rPr lang="en-US" smtClean="0"/>
              <a:t>Ta nói rằng G  </a:t>
            </a:r>
            <a:r>
              <a:rPr lang="en-US" i="1" smtClean="0"/>
              <a:t>đẳng cấu </a:t>
            </a:r>
            <a:r>
              <a:rPr lang="en-US" smtClean="0"/>
              <a:t>G’, ký hiệu G </a:t>
            </a:r>
            <a:r>
              <a:rPr lang="en-US" smtClean="0">
                <a:sym typeface="Symbol" pitchFamily="18" charset="2"/>
              </a:rPr>
              <a:t> G’, nếu tồn</a:t>
            </a:r>
          </a:p>
          <a:p>
            <a:pPr marL="609600" indent="-609600" algn="just" eaLnBrk="1" hangingPunct="1">
              <a:buFontTx/>
              <a:buNone/>
            </a:pPr>
            <a:r>
              <a:rPr lang="en-US" smtClean="0">
                <a:sym typeface="Symbol" pitchFamily="18" charset="2"/>
              </a:rPr>
              <a:t>tại song ánh f :V</a:t>
            </a:r>
            <a:r>
              <a:rPr lang="en-US" smtClean="0">
                <a:cs typeface="Arial" charset="0"/>
                <a:sym typeface="Symbol" pitchFamily="18" charset="2"/>
              </a:rPr>
              <a:t>→ V’sao cho:</a:t>
            </a:r>
          </a:p>
          <a:p>
            <a:pPr marL="609600" indent="-609600" algn="just" eaLnBrk="1" hangingPunct="1">
              <a:buFontTx/>
              <a:buNone/>
            </a:pPr>
            <a:r>
              <a:rPr lang="en-US" smtClean="0">
                <a:cs typeface="Arial" charset="0"/>
                <a:sym typeface="Symbol" pitchFamily="18" charset="2"/>
              </a:rPr>
              <a:t>	uv l</a:t>
            </a:r>
            <a:r>
              <a:rPr lang="en-US" smtClean="0">
                <a:sym typeface="Symbol" pitchFamily="18" charset="2"/>
              </a:rPr>
              <a:t>à cạnh của G  f(u)f(v) là cạnh của G’</a:t>
            </a:r>
          </a:p>
        </p:txBody>
      </p:sp>
      <p:sp>
        <p:nvSpPr>
          <p:cNvPr id="83971" name="Slide Number Placeholder 4"/>
          <p:cNvSpPr>
            <a:spLocks noGrp="1"/>
          </p:cNvSpPr>
          <p:nvPr>
            <p:ph type="sldNum" sz="quarter" idx="12"/>
          </p:nvPr>
        </p:nvSpPr>
        <p:spPr>
          <a:noFill/>
        </p:spPr>
        <p:txBody>
          <a:bodyPr/>
          <a:lstStyle/>
          <a:p>
            <a:fld id="{3BFFE10F-D236-413B-9188-A9DC532AA7B0}" type="slidenum">
              <a:rPr lang="en-US" smtClean="0"/>
              <a:pPr/>
              <a:t>36</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
        <p:nvSpPr>
          <p:cNvPr id="8" name="TextBox 7"/>
          <p:cNvSpPr txBox="1">
            <a:spLocks noChangeArrowheads="1"/>
          </p:cNvSpPr>
          <p:nvPr/>
        </p:nvSpPr>
        <p:spPr bwMode="auto">
          <a:xfrm>
            <a:off x="0" y="1600200"/>
            <a:ext cx="3657600" cy="646113"/>
          </a:xfrm>
          <a:prstGeom prst="rect">
            <a:avLst/>
          </a:prstGeom>
          <a:noFill/>
          <a:ln w="9525">
            <a:noFill/>
            <a:miter lim="800000"/>
            <a:headEnd/>
            <a:tailEnd/>
          </a:ln>
        </p:spPr>
        <p:txBody>
          <a:bodyPr>
            <a:spAutoFit/>
          </a:bodyPr>
          <a:lstStyle/>
          <a:p>
            <a:r>
              <a:rPr lang="en-US" sz="3600" b="1"/>
              <a:t>Đẳng cấu</a:t>
            </a:r>
          </a:p>
        </p:txBody>
      </p:sp>
      <p:sp>
        <p:nvSpPr>
          <p:cNvPr id="9" name="Rounded Rectangle 8"/>
          <p:cNvSpPr/>
          <p:nvPr/>
        </p:nvSpPr>
        <p:spPr>
          <a:xfrm>
            <a:off x="914400" y="4800600"/>
            <a:ext cx="7239000" cy="685800"/>
          </a:xfrm>
          <a:prstGeom prst="roundRect">
            <a:avLst/>
          </a:prstGeom>
          <a:noFill/>
          <a:effectLst>
            <a:outerShdw blurRad="50800" dist="50800" dir="5400000" algn="ctr" rotWithShape="0">
              <a:srgbClr val="FF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43"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
                                        <p:tgtEl>
                                          <p:spTgt spid="8"/>
                                        </p:tgtEl>
                                      </p:cBhvr>
                                    </p:animEffect>
                                    <p:anim calcmode="lin" valueType="num">
                                      <p:cBhvr>
                                        <p:cTn id="12" dur="400" fill="hold"/>
                                        <p:tgtEl>
                                          <p:spTgt spid="8"/>
                                        </p:tgtEl>
                                        <p:attrNameLst>
                                          <p:attrName>ppt_x</p:attrName>
                                        </p:attrNameLst>
                                      </p:cBhvr>
                                      <p:tavLst>
                                        <p:tav tm="0">
                                          <p:val>
                                            <p:strVal val="#ppt_x"/>
                                          </p:val>
                                        </p:tav>
                                        <p:tav tm="100000">
                                          <p:val>
                                            <p:strVal val="#ppt_x"/>
                                          </p:val>
                                        </p:tav>
                                      </p:tavLst>
                                    </p:anim>
                                    <p:anim calcmode="lin" valueType="num">
                                      <p:cBhvr>
                                        <p:cTn id="13" dur="400" fill="hold"/>
                                        <p:tgtEl>
                                          <p:spTgt spid="8"/>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7411">
                                            <p:txEl>
                                              <p:pRg st="0" end="0"/>
                                            </p:txEl>
                                          </p:spTgt>
                                        </p:tgtEl>
                                        <p:attrNameLst>
                                          <p:attrName>style.visibility</p:attrName>
                                        </p:attrNameLst>
                                      </p:cBhvr>
                                      <p:to>
                                        <p:strVal val="visible"/>
                                      </p:to>
                                    </p:set>
                                    <p:anim calcmode="lin" valueType="num">
                                      <p:cBhvr additive="base">
                                        <p:cTn id="20"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7411">
                                            <p:txEl>
                                              <p:pRg st="1" end="1"/>
                                            </p:txEl>
                                          </p:spTgt>
                                        </p:tgtEl>
                                        <p:attrNameLst>
                                          <p:attrName>style.visibility</p:attrName>
                                        </p:attrNameLst>
                                      </p:cBhvr>
                                      <p:to>
                                        <p:strVal val="visible"/>
                                      </p:to>
                                    </p:set>
                                    <p:anim calcmode="lin" valueType="num">
                                      <p:cBhvr additive="base">
                                        <p:cTn id="26"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7411">
                                            <p:txEl>
                                              <p:pRg st="2" end="2"/>
                                            </p:txEl>
                                          </p:spTgt>
                                        </p:tgtEl>
                                        <p:attrNameLst>
                                          <p:attrName>style.visibility</p:attrName>
                                        </p:attrNameLst>
                                      </p:cBhvr>
                                      <p:to>
                                        <p:strVal val="visible"/>
                                      </p:to>
                                    </p:set>
                                    <p:anim calcmode="lin" valueType="num">
                                      <p:cBhvr additive="base">
                                        <p:cTn id="32"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7411">
                                            <p:txEl>
                                              <p:pRg st="3" end="3"/>
                                            </p:txEl>
                                          </p:spTgt>
                                        </p:tgtEl>
                                        <p:attrNameLst>
                                          <p:attrName>style.visibility</p:attrName>
                                        </p:attrNameLst>
                                      </p:cBhvr>
                                      <p:to>
                                        <p:strVal val="visible"/>
                                      </p:to>
                                    </p:set>
                                    <p:anim calcmode="lin" valueType="num">
                                      <p:cBhvr additive="base">
                                        <p:cTn id="38"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17411">
                                            <p:txEl>
                                              <p:pRg st="4" end="4"/>
                                            </p:txEl>
                                          </p:spTgt>
                                        </p:tgtEl>
                                        <p:attrNameLst>
                                          <p:attrName>style.visibility</p:attrName>
                                        </p:attrNameLst>
                                      </p:cBhvr>
                                      <p:to>
                                        <p:strVal val="visible"/>
                                      </p:to>
                                    </p:set>
                                    <p:anim calcmode="lin" valueType="num">
                                      <p:cBhvr additive="base">
                                        <p:cTn id="42" dur="20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43" dur="20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ox(in)">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P spid="7" grpId="0"/>
      <p:bldP spid="8"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0" y="1371600"/>
            <a:ext cx="2057400" cy="685800"/>
          </a:xfrm>
        </p:spPr>
        <p:txBody>
          <a:bodyPr/>
          <a:lstStyle/>
          <a:p>
            <a:pPr eaLnBrk="1" hangingPunct="1">
              <a:buFontTx/>
              <a:buNone/>
            </a:pPr>
            <a:r>
              <a:rPr lang="en-US" b="1" i="1" smtClean="0"/>
              <a:t>Chú ý</a:t>
            </a:r>
          </a:p>
        </p:txBody>
      </p:sp>
      <p:sp>
        <p:nvSpPr>
          <p:cNvPr id="84995" name="Slide Number Placeholder 5"/>
          <p:cNvSpPr>
            <a:spLocks noGrp="1"/>
          </p:cNvSpPr>
          <p:nvPr>
            <p:ph type="sldNum" sz="quarter" idx="12"/>
          </p:nvPr>
        </p:nvSpPr>
        <p:spPr>
          <a:noFill/>
        </p:spPr>
        <p:txBody>
          <a:bodyPr/>
          <a:lstStyle/>
          <a:p>
            <a:fld id="{2BD23D22-475F-48AA-BAD2-46F59A251455}" type="slidenum">
              <a:rPr lang="en-US" smtClean="0"/>
              <a:pPr/>
              <a:t>37</a:t>
            </a:fld>
            <a:endParaRPr lang="en-US" smtClean="0"/>
          </a:p>
        </p:txBody>
      </p:sp>
      <p:sp>
        <p:nvSpPr>
          <p:cNvPr id="8"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
        <p:nvSpPr>
          <p:cNvPr id="10" name="TextBox 9"/>
          <p:cNvSpPr txBox="1">
            <a:spLocks noChangeArrowheads="1"/>
          </p:cNvSpPr>
          <p:nvPr/>
        </p:nvSpPr>
        <p:spPr bwMode="auto">
          <a:xfrm>
            <a:off x="381000" y="2209800"/>
            <a:ext cx="8763000" cy="4400550"/>
          </a:xfrm>
          <a:prstGeom prst="rect">
            <a:avLst/>
          </a:prstGeom>
          <a:noFill/>
          <a:ln w="9525">
            <a:noFill/>
            <a:miter lim="800000"/>
            <a:headEnd/>
            <a:tailEnd/>
          </a:ln>
        </p:spPr>
        <p:txBody>
          <a:bodyPr>
            <a:spAutoFit/>
          </a:bodyPr>
          <a:lstStyle/>
          <a:p>
            <a:pPr algn="just">
              <a:spcBef>
                <a:spcPct val="50000"/>
              </a:spcBef>
              <a:buFont typeface="Wingdings" pitchFamily="2" charset="2"/>
              <a:buChar char="q"/>
            </a:pPr>
            <a:r>
              <a:rPr lang="en-US"/>
              <a:t>Nếu G và G’ là  các đơn đồ thị vô hướng đẳng cấu qua ánh xạ f  thì chúng có:</a:t>
            </a:r>
          </a:p>
          <a:p>
            <a:pPr lvl="1" algn="just">
              <a:spcBef>
                <a:spcPct val="50000"/>
              </a:spcBef>
              <a:buFont typeface="Wingdings" pitchFamily="2" charset="2"/>
              <a:buChar char="Ø"/>
            </a:pPr>
            <a:r>
              <a:rPr lang="en-US"/>
              <a:t> Cùng số đỉnh</a:t>
            </a:r>
          </a:p>
          <a:p>
            <a:pPr lvl="1" algn="just">
              <a:spcBef>
                <a:spcPct val="50000"/>
              </a:spcBef>
              <a:buFont typeface="Wingdings" pitchFamily="2" charset="2"/>
              <a:buChar char="Ø"/>
            </a:pPr>
            <a:r>
              <a:rPr lang="en-US"/>
              <a:t> Cùng số cạnh</a:t>
            </a:r>
          </a:p>
          <a:p>
            <a:pPr lvl="1" algn="just">
              <a:spcBef>
                <a:spcPct val="50000"/>
              </a:spcBef>
              <a:buFont typeface="Wingdings" pitchFamily="2" charset="2"/>
              <a:buChar char="Ø"/>
            </a:pPr>
            <a:r>
              <a:rPr lang="en-US"/>
              <a:t> Cùng số đỉnh với  bậc cho sẵn(vd: số đỉnh bậc 2 của G và G’ bằng nhau)</a:t>
            </a:r>
          </a:p>
          <a:p>
            <a:pPr lvl="1" algn="just">
              <a:spcBef>
                <a:spcPct val="50000"/>
              </a:spcBef>
              <a:buFont typeface="Wingdings" pitchFamily="2" charset="2"/>
              <a:buChar char="Ø"/>
            </a:pPr>
            <a:r>
              <a:rPr lang="en-US"/>
              <a:t> deg v = deg f(v)</a:t>
            </a:r>
          </a:p>
          <a:p>
            <a:pPr algn="just"/>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8"/>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18435">
                                            <p:txEl>
                                              <p:pRg st="0" end="0"/>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srcRect/>
          <a:stretch>
            <a:fillRect/>
          </a:stretch>
        </p:blipFill>
        <p:spPr bwMode="auto">
          <a:xfrm>
            <a:off x="1905000" y="2438400"/>
            <a:ext cx="6019800" cy="2393950"/>
          </a:xfrm>
          <a:prstGeom prst="rect">
            <a:avLst/>
          </a:prstGeom>
          <a:noFill/>
          <a:ln w="12700">
            <a:noFill/>
            <a:miter lim="800000"/>
            <a:headEnd type="none" w="sm" len="sm"/>
            <a:tailEnd type="none" w="sm" len="sm"/>
          </a:ln>
        </p:spPr>
      </p:pic>
      <p:sp>
        <p:nvSpPr>
          <p:cNvPr id="86019" name="Slide Number Placeholder 5"/>
          <p:cNvSpPr>
            <a:spLocks noGrp="1"/>
          </p:cNvSpPr>
          <p:nvPr>
            <p:ph type="sldNum" sz="quarter" idx="12"/>
          </p:nvPr>
        </p:nvSpPr>
        <p:spPr>
          <a:noFill/>
        </p:spPr>
        <p:txBody>
          <a:bodyPr/>
          <a:lstStyle/>
          <a:p>
            <a:fld id="{278BA8FA-6F92-450E-9676-E94AFC780D32}" type="slidenum">
              <a:rPr lang="en-US" smtClean="0"/>
              <a:pPr/>
              <a:t>38</a:t>
            </a:fld>
            <a:endParaRPr lang="en-US" smtClean="0"/>
          </a:p>
        </p:txBody>
      </p:sp>
      <p:sp>
        <p:nvSpPr>
          <p:cNvPr id="7" name="Rectangle 2"/>
          <p:cNvSpPr txBox="1">
            <a:spLocks noChangeArrowheads="1"/>
          </p:cNvSpPr>
          <p:nvPr/>
        </p:nvSpPr>
        <p:spPr bwMode="auto">
          <a:xfrm>
            <a:off x="381000" y="152400"/>
            <a:ext cx="8534400" cy="1066800"/>
          </a:xfrm>
          <a:prstGeom prst="rect">
            <a:avLst/>
          </a:prstGeom>
          <a:noFill/>
          <a:ln w="9525">
            <a:noFill/>
            <a:miter lim="800000"/>
            <a:headEnd/>
            <a:tailEnd/>
          </a:ln>
          <a:effectLst/>
        </p:spPr>
        <p:txBody>
          <a:bodyPr anchor="ctr"/>
          <a:lstStyle/>
          <a:p>
            <a:pPr algn="ctr">
              <a:defRPr/>
            </a:pPr>
            <a:r>
              <a:rPr lang="en-US" sz="4400" kern="0">
                <a:solidFill>
                  <a:schemeClr val="tx2"/>
                </a:solidFill>
                <a:latin typeface="Times New Roman" pitchFamily="18" charset="0"/>
                <a:ea typeface="+mj-ea"/>
                <a:cs typeface="Times New Roman" pitchFamily="18" charset="0"/>
              </a:rPr>
              <a:t>Graph Isomorphism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4578"/>
                                        </p:tgtEl>
                                        <p:attrNameLst>
                                          <p:attrName>style.visibility</p:attrName>
                                        </p:attrNameLst>
                                      </p:cBhvr>
                                      <p:to>
                                        <p:strVal val="visible"/>
                                      </p:to>
                                    </p:set>
                                    <p:animEffect transition="in" filter="wipe(left)">
                                      <p:cBhvr>
                                        <p:cTn id="11" dur="5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533400" y="381000"/>
            <a:ext cx="8305800" cy="2227263"/>
          </a:xfrm>
          <a:prstGeom prst="rect">
            <a:avLst/>
          </a:prstGeom>
          <a:noFill/>
          <a:ln w="12700">
            <a:noFill/>
            <a:miter lim="800000"/>
            <a:headEnd type="none" w="sm" len="sm"/>
            <a:tailEnd type="none" w="sm" len="sm"/>
          </a:ln>
          <a:effectLst/>
        </p:spPr>
        <p:txBody>
          <a:bodyPr>
            <a:spAutoFit/>
          </a:bodyPr>
          <a:lstStyle/>
          <a:p>
            <a:pPr eaLnBrk="0" hangingPunct="0">
              <a:buClr>
                <a:srgbClr val="00FF00"/>
              </a:buClr>
              <a:buFont typeface="Wingdings" pitchFamily="2" charset="2"/>
              <a:buNone/>
              <a:defRPr/>
            </a:pPr>
            <a:r>
              <a:rPr lang="en-US" b="1">
                <a:solidFill>
                  <a:schemeClr val="hlink"/>
                </a:solidFill>
                <a:effectLst>
                  <a:outerShdw blurRad="38100" dist="38100" dir="2700000" algn="tl">
                    <a:srgbClr val="000000"/>
                  </a:outerShdw>
                </a:effectLst>
                <a:latin typeface="Times New Roman" pitchFamily="18" charset="0"/>
                <a:cs typeface="Arial" charset="0"/>
              </a:rPr>
              <a:t>Note.</a:t>
            </a:r>
            <a:r>
              <a:rPr lang="en-US" b="1">
                <a:effectLst>
                  <a:outerShdw blurRad="38100" dist="38100" dir="2700000" algn="tl">
                    <a:srgbClr val="000000"/>
                  </a:outerShdw>
                </a:effectLst>
                <a:latin typeface="Times New Roman" pitchFamily="18" charset="0"/>
                <a:cs typeface="Arial" charset="0"/>
              </a:rPr>
              <a:t> </a:t>
            </a:r>
            <a:r>
              <a:rPr lang="en-US" b="1" i="1">
                <a:solidFill>
                  <a:schemeClr val="hlink"/>
                </a:solidFill>
                <a:effectLst>
                  <a:outerShdw blurRad="38100" dist="38100" dir="2700000" algn="tl">
                    <a:srgbClr val="000000"/>
                  </a:outerShdw>
                </a:effectLst>
                <a:latin typeface="Times New Roman" pitchFamily="18" charset="0"/>
                <a:cs typeface="Arial" charset="0"/>
              </a:rPr>
              <a:t>Isomporphic</a:t>
            </a:r>
            <a:r>
              <a:rPr lang="en-US" b="1">
                <a:effectLst>
                  <a:outerShdw blurRad="38100" dist="38100" dir="2700000" algn="tl">
                    <a:srgbClr val="000000"/>
                  </a:outerShdw>
                </a:effectLst>
                <a:latin typeface="Times New Roman" pitchFamily="18" charset="0"/>
                <a:cs typeface="Arial" charset="0"/>
              </a:rPr>
              <a:t> s</a:t>
            </a:r>
            <a:r>
              <a:rPr lang="en-US">
                <a:latin typeface="Times New Roman" pitchFamily="18" charset="0"/>
                <a:cs typeface="Arial" charset="0"/>
              </a:rPr>
              <a:t>imple graphs must have the same </a:t>
            </a:r>
            <a:r>
              <a:rPr lang="en-US" b="1" i="1">
                <a:solidFill>
                  <a:schemeClr val="hlink"/>
                </a:solidFill>
                <a:latin typeface="Times New Roman" pitchFamily="18" charset="0"/>
                <a:cs typeface="Arial" charset="0"/>
              </a:rPr>
              <a:t>invariants</a:t>
            </a:r>
            <a:r>
              <a:rPr lang="en-US">
                <a:latin typeface="Times New Roman" pitchFamily="18" charset="0"/>
                <a:cs typeface="Arial" charset="0"/>
              </a:rPr>
              <a:t>:</a:t>
            </a:r>
          </a:p>
          <a:p>
            <a:pPr eaLnBrk="0" hangingPunct="0">
              <a:buClr>
                <a:srgbClr val="00FF00"/>
              </a:buClr>
              <a:buFont typeface="Wingdings" pitchFamily="2" charset="2"/>
              <a:buChar char="ü"/>
              <a:defRPr/>
            </a:pPr>
            <a:r>
              <a:rPr lang="en-US">
                <a:latin typeface="Times New Roman" pitchFamily="18" charset="0"/>
                <a:cs typeface="Arial" charset="0"/>
              </a:rPr>
              <a:t>The number of vertices</a:t>
            </a:r>
          </a:p>
          <a:p>
            <a:pPr eaLnBrk="0" hangingPunct="0">
              <a:buClr>
                <a:srgbClr val="00FF00"/>
              </a:buClr>
              <a:buFont typeface="Wingdings" pitchFamily="2" charset="2"/>
              <a:buChar char="ü"/>
              <a:defRPr/>
            </a:pPr>
            <a:r>
              <a:rPr lang="en-US">
                <a:latin typeface="Times New Roman" pitchFamily="18" charset="0"/>
                <a:cs typeface="Arial" charset="0"/>
              </a:rPr>
              <a:t>The number of edges </a:t>
            </a:r>
          </a:p>
          <a:p>
            <a:pPr eaLnBrk="0" hangingPunct="0">
              <a:buClr>
                <a:srgbClr val="00FF00"/>
              </a:buClr>
              <a:buFont typeface="Wingdings" pitchFamily="2" charset="2"/>
              <a:buChar char="ü"/>
              <a:defRPr/>
            </a:pPr>
            <a:r>
              <a:rPr lang="en-US">
                <a:latin typeface="Times New Roman" pitchFamily="18" charset="0"/>
                <a:cs typeface="Arial" charset="0"/>
              </a:rPr>
              <a:t>The degrees of the vertices</a:t>
            </a:r>
          </a:p>
        </p:txBody>
      </p:sp>
      <p:grpSp>
        <p:nvGrpSpPr>
          <p:cNvPr id="2" name="Group 3"/>
          <p:cNvGrpSpPr>
            <a:grpSpLocks/>
          </p:cNvGrpSpPr>
          <p:nvPr/>
        </p:nvGrpSpPr>
        <p:grpSpPr bwMode="auto">
          <a:xfrm>
            <a:off x="1143000" y="3352800"/>
            <a:ext cx="3062288" cy="2759075"/>
            <a:chOff x="720" y="2112"/>
            <a:chExt cx="1929" cy="1738"/>
          </a:xfrm>
        </p:grpSpPr>
        <p:sp>
          <p:nvSpPr>
            <p:cNvPr id="87065" name="Line 4"/>
            <p:cNvSpPr>
              <a:spLocks noChangeShapeType="1"/>
            </p:cNvSpPr>
            <p:nvPr/>
          </p:nvSpPr>
          <p:spPr bwMode="auto">
            <a:xfrm rot="20216826" flipH="1">
              <a:off x="1125" y="2829"/>
              <a:ext cx="25" cy="64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66" name="Oval 5"/>
            <p:cNvSpPr>
              <a:spLocks noChangeArrowheads="1"/>
            </p:cNvSpPr>
            <p:nvPr/>
          </p:nvSpPr>
          <p:spPr bwMode="auto">
            <a:xfrm>
              <a:off x="1584" y="230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87067" name="Line 6"/>
            <p:cNvSpPr>
              <a:spLocks noChangeShapeType="1"/>
            </p:cNvSpPr>
            <p:nvPr/>
          </p:nvSpPr>
          <p:spPr bwMode="auto">
            <a:xfrm flipH="1">
              <a:off x="1344" y="3552"/>
              <a:ext cx="67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68" name="Oval 7"/>
            <p:cNvSpPr>
              <a:spLocks noChangeArrowheads="1"/>
            </p:cNvSpPr>
            <p:nvPr/>
          </p:nvSpPr>
          <p:spPr bwMode="auto">
            <a:xfrm>
              <a:off x="960" y="27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87069" name="Line 8"/>
            <p:cNvSpPr>
              <a:spLocks noChangeShapeType="1"/>
            </p:cNvSpPr>
            <p:nvPr/>
          </p:nvSpPr>
          <p:spPr bwMode="auto">
            <a:xfrm rot="1248377" flipH="1" flipV="1">
              <a:off x="2120" y="2900"/>
              <a:ext cx="32" cy="60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70" name="Oval 9"/>
            <p:cNvSpPr>
              <a:spLocks noChangeArrowheads="1"/>
            </p:cNvSpPr>
            <p:nvPr/>
          </p:nvSpPr>
          <p:spPr bwMode="auto">
            <a:xfrm rot="1248377" flipV="1">
              <a:off x="2205" y="2758"/>
              <a:ext cx="161" cy="172"/>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cs typeface="Arial" charset="0"/>
              </a:endParaRPr>
            </a:p>
          </p:txBody>
        </p:sp>
        <p:sp>
          <p:nvSpPr>
            <p:cNvPr id="87071" name="Line 10"/>
            <p:cNvSpPr>
              <a:spLocks noChangeShapeType="1"/>
            </p:cNvSpPr>
            <p:nvPr/>
          </p:nvSpPr>
          <p:spPr bwMode="auto">
            <a:xfrm>
              <a:off x="1680" y="2400"/>
              <a:ext cx="576" cy="43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72" name="Oval 11"/>
            <p:cNvSpPr>
              <a:spLocks noChangeArrowheads="1"/>
            </p:cNvSpPr>
            <p:nvPr/>
          </p:nvSpPr>
          <p:spPr bwMode="auto">
            <a:xfrm>
              <a:off x="1200" y="34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87073" name="Line 12"/>
            <p:cNvSpPr>
              <a:spLocks noChangeShapeType="1"/>
            </p:cNvSpPr>
            <p:nvPr/>
          </p:nvSpPr>
          <p:spPr bwMode="auto">
            <a:xfrm rot="-5400000">
              <a:off x="1128" y="2280"/>
              <a:ext cx="48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74" name="Oval 13"/>
            <p:cNvSpPr>
              <a:spLocks noChangeArrowheads="1"/>
            </p:cNvSpPr>
            <p:nvPr/>
          </p:nvSpPr>
          <p:spPr bwMode="auto">
            <a:xfrm>
              <a:off x="1968" y="34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87075" name="Line 14"/>
            <p:cNvSpPr>
              <a:spLocks noChangeShapeType="1"/>
            </p:cNvSpPr>
            <p:nvPr/>
          </p:nvSpPr>
          <p:spPr bwMode="auto">
            <a:xfrm rot="1248377" flipV="1">
              <a:off x="1446" y="2704"/>
              <a:ext cx="624" cy="96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76" name="Text Box 15"/>
            <p:cNvSpPr txBox="1">
              <a:spLocks noChangeAspect="1" noChangeArrowheads="1"/>
            </p:cNvSpPr>
            <p:nvPr/>
          </p:nvSpPr>
          <p:spPr bwMode="auto">
            <a:xfrm>
              <a:off x="720" y="2544"/>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a</a:t>
              </a:r>
              <a:endParaRPr lang="en-US" sz="2400" b="1">
                <a:solidFill>
                  <a:schemeClr val="hlink"/>
                </a:solidFill>
                <a:cs typeface="Arial" charset="0"/>
              </a:endParaRPr>
            </a:p>
          </p:txBody>
        </p:sp>
        <p:sp>
          <p:nvSpPr>
            <p:cNvPr id="87077" name="Text Box 16"/>
            <p:cNvSpPr txBox="1">
              <a:spLocks noChangeAspect="1" noChangeArrowheads="1"/>
            </p:cNvSpPr>
            <p:nvPr/>
          </p:nvSpPr>
          <p:spPr bwMode="auto">
            <a:xfrm>
              <a:off x="1776" y="2112"/>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b</a:t>
              </a:r>
              <a:endParaRPr lang="en-US" sz="2400" b="1">
                <a:solidFill>
                  <a:schemeClr val="hlink"/>
                </a:solidFill>
                <a:cs typeface="Arial" charset="0"/>
              </a:endParaRPr>
            </a:p>
          </p:txBody>
        </p:sp>
        <p:sp>
          <p:nvSpPr>
            <p:cNvPr id="87078" name="Text Box 17"/>
            <p:cNvSpPr txBox="1">
              <a:spLocks noChangeAspect="1" noChangeArrowheads="1"/>
            </p:cNvSpPr>
            <p:nvPr/>
          </p:nvSpPr>
          <p:spPr bwMode="auto">
            <a:xfrm>
              <a:off x="2400" y="2448"/>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c</a:t>
              </a:r>
              <a:endParaRPr lang="en-US" sz="2400" b="1">
                <a:solidFill>
                  <a:schemeClr val="hlink"/>
                </a:solidFill>
                <a:cs typeface="Arial" charset="0"/>
              </a:endParaRPr>
            </a:p>
          </p:txBody>
        </p:sp>
        <p:sp>
          <p:nvSpPr>
            <p:cNvPr id="87079" name="Text Box 18"/>
            <p:cNvSpPr txBox="1">
              <a:spLocks noChangeAspect="1" noChangeArrowheads="1"/>
            </p:cNvSpPr>
            <p:nvPr/>
          </p:nvSpPr>
          <p:spPr bwMode="auto">
            <a:xfrm>
              <a:off x="2160" y="3552"/>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d</a:t>
              </a:r>
              <a:endParaRPr lang="en-US" sz="2400" b="1">
                <a:solidFill>
                  <a:schemeClr val="hlink"/>
                </a:solidFill>
                <a:cs typeface="Arial" charset="0"/>
              </a:endParaRPr>
            </a:p>
          </p:txBody>
        </p:sp>
        <p:sp>
          <p:nvSpPr>
            <p:cNvPr id="87080" name="Text Box 19"/>
            <p:cNvSpPr txBox="1">
              <a:spLocks noChangeAspect="1" noChangeArrowheads="1"/>
            </p:cNvSpPr>
            <p:nvPr/>
          </p:nvSpPr>
          <p:spPr bwMode="auto">
            <a:xfrm>
              <a:off x="960" y="3600"/>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e</a:t>
              </a:r>
              <a:endParaRPr lang="en-US" sz="2400" b="1">
                <a:solidFill>
                  <a:schemeClr val="hlink"/>
                </a:solidFill>
                <a:cs typeface="Arial" charset="0"/>
              </a:endParaRPr>
            </a:p>
          </p:txBody>
        </p:sp>
      </p:grpSp>
      <p:grpSp>
        <p:nvGrpSpPr>
          <p:cNvPr id="3" name="Group 20"/>
          <p:cNvGrpSpPr>
            <a:grpSpLocks/>
          </p:cNvGrpSpPr>
          <p:nvPr/>
        </p:nvGrpSpPr>
        <p:grpSpPr bwMode="auto">
          <a:xfrm>
            <a:off x="4876800" y="3276600"/>
            <a:ext cx="2986088" cy="2835275"/>
            <a:chOff x="3072" y="2064"/>
            <a:chExt cx="1881" cy="1786"/>
          </a:xfrm>
        </p:grpSpPr>
        <p:sp>
          <p:nvSpPr>
            <p:cNvPr id="87048" name="Line 21"/>
            <p:cNvSpPr>
              <a:spLocks noChangeShapeType="1"/>
            </p:cNvSpPr>
            <p:nvPr/>
          </p:nvSpPr>
          <p:spPr bwMode="auto">
            <a:xfrm rot="20216826" flipH="1">
              <a:off x="3381" y="2829"/>
              <a:ext cx="25" cy="64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49" name="Oval 22"/>
            <p:cNvSpPr>
              <a:spLocks noChangeArrowheads="1"/>
            </p:cNvSpPr>
            <p:nvPr/>
          </p:nvSpPr>
          <p:spPr bwMode="auto">
            <a:xfrm>
              <a:off x="3840" y="230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87050" name="Line 23"/>
            <p:cNvSpPr>
              <a:spLocks noChangeShapeType="1"/>
            </p:cNvSpPr>
            <p:nvPr/>
          </p:nvSpPr>
          <p:spPr bwMode="auto">
            <a:xfrm flipH="1">
              <a:off x="3312" y="2880"/>
              <a:ext cx="120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51" name="Oval 24"/>
            <p:cNvSpPr>
              <a:spLocks noChangeArrowheads="1"/>
            </p:cNvSpPr>
            <p:nvPr/>
          </p:nvSpPr>
          <p:spPr bwMode="auto">
            <a:xfrm>
              <a:off x="3216" y="2784"/>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87052" name="Line 25"/>
            <p:cNvSpPr>
              <a:spLocks noChangeShapeType="1"/>
            </p:cNvSpPr>
            <p:nvPr/>
          </p:nvSpPr>
          <p:spPr bwMode="auto">
            <a:xfrm rot="1248377" flipH="1" flipV="1">
              <a:off x="4376" y="2900"/>
              <a:ext cx="32" cy="60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53" name="Oval 26"/>
            <p:cNvSpPr>
              <a:spLocks noChangeArrowheads="1"/>
            </p:cNvSpPr>
            <p:nvPr/>
          </p:nvSpPr>
          <p:spPr bwMode="auto">
            <a:xfrm rot="1248377" flipV="1">
              <a:off x="4461" y="2758"/>
              <a:ext cx="161" cy="172"/>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cs typeface="Arial" charset="0"/>
              </a:endParaRPr>
            </a:p>
          </p:txBody>
        </p:sp>
        <p:sp>
          <p:nvSpPr>
            <p:cNvPr id="87054" name="Line 27"/>
            <p:cNvSpPr>
              <a:spLocks noChangeShapeType="1"/>
            </p:cNvSpPr>
            <p:nvPr/>
          </p:nvSpPr>
          <p:spPr bwMode="auto">
            <a:xfrm>
              <a:off x="3936" y="2400"/>
              <a:ext cx="576" cy="43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55" name="Oval 28"/>
            <p:cNvSpPr>
              <a:spLocks noChangeArrowheads="1"/>
            </p:cNvSpPr>
            <p:nvPr/>
          </p:nvSpPr>
          <p:spPr bwMode="auto">
            <a:xfrm>
              <a:off x="3456" y="34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87056" name="Line 29"/>
            <p:cNvSpPr>
              <a:spLocks noChangeShapeType="1"/>
            </p:cNvSpPr>
            <p:nvPr/>
          </p:nvSpPr>
          <p:spPr bwMode="auto">
            <a:xfrm rot="-5400000">
              <a:off x="3384" y="2280"/>
              <a:ext cx="48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57" name="Oval 30"/>
            <p:cNvSpPr>
              <a:spLocks noChangeArrowheads="1"/>
            </p:cNvSpPr>
            <p:nvPr/>
          </p:nvSpPr>
          <p:spPr bwMode="auto">
            <a:xfrm>
              <a:off x="4224" y="345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87058" name="Line 31"/>
            <p:cNvSpPr>
              <a:spLocks noChangeShapeType="1"/>
            </p:cNvSpPr>
            <p:nvPr/>
          </p:nvSpPr>
          <p:spPr bwMode="auto">
            <a:xfrm rot="1248377" flipH="1" flipV="1">
              <a:off x="3246" y="3082"/>
              <a:ext cx="1104" cy="24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87059" name="Text Box 32"/>
            <p:cNvSpPr txBox="1">
              <a:spLocks noChangeAspect="1" noChangeArrowheads="1"/>
            </p:cNvSpPr>
            <p:nvPr/>
          </p:nvSpPr>
          <p:spPr bwMode="auto">
            <a:xfrm>
              <a:off x="3072" y="2448"/>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a</a:t>
              </a:r>
              <a:endParaRPr lang="en-US" sz="2400" b="1">
                <a:solidFill>
                  <a:schemeClr val="hlink"/>
                </a:solidFill>
                <a:cs typeface="Arial" charset="0"/>
              </a:endParaRPr>
            </a:p>
          </p:txBody>
        </p:sp>
        <p:sp>
          <p:nvSpPr>
            <p:cNvPr id="87060" name="Text Box 33"/>
            <p:cNvSpPr txBox="1">
              <a:spLocks noChangeAspect="1" noChangeArrowheads="1"/>
            </p:cNvSpPr>
            <p:nvPr/>
          </p:nvSpPr>
          <p:spPr bwMode="auto">
            <a:xfrm>
              <a:off x="3504" y="2112"/>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b</a:t>
              </a:r>
              <a:endParaRPr lang="en-US" sz="2400" b="1">
                <a:solidFill>
                  <a:schemeClr val="hlink"/>
                </a:solidFill>
                <a:cs typeface="Arial" charset="0"/>
              </a:endParaRPr>
            </a:p>
          </p:txBody>
        </p:sp>
        <p:sp>
          <p:nvSpPr>
            <p:cNvPr id="87061" name="Text Box 34"/>
            <p:cNvSpPr txBox="1">
              <a:spLocks noChangeAspect="1" noChangeArrowheads="1"/>
            </p:cNvSpPr>
            <p:nvPr/>
          </p:nvSpPr>
          <p:spPr bwMode="auto">
            <a:xfrm>
              <a:off x="4704" y="2640"/>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c</a:t>
              </a:r>
              <a:endParaRPr lang="en-US" sz="2400" b="1">
                <a:solidFill>
                  <a:schemeClr val="hlink"/>
                </a:solidFill>
                <a:cs typeface="Arial" charset="0"/>
              </a:endParaRPr>
            </a:p>
          </p:txBody>
        </p:sp>
        <p:sp>
          <p:nvSpPr>
            <p:cNvPr id="87062" name="Text Box 35"/>
            <p:cNvSpPr txBox="1">
              <a:spLocks noChangeAspect="1" noChangeArrowheads="1"/>
            </p:cNvSpPr>
            <p:nvPr/>
          </p:nvSpPr>
          <p:spPr bwMode="auto">
            <a:xfrm>
              <a:off x="4512" y="3456"/>
              <a:ext cx="258"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d</a:t>
              </a:r>
              <a:endParaRPr lang="en-US" sz="2400" b="1">
                <a:solidFill>
                  <a:schemeClr val="hlink"/>
                </a:solidFill>
                <a:cs typeface="Arial" charset="0"/>
              </a:endParaRPr>
            </a:p>
          </p:txBody>
        </p:sp>
        <p:sp>
          <p:nvSpPr>
            <p:cNvPr id="87063" name="Text Box 36"/>
            <p:cNvSpPr txBox="1">
              <a:spLocks noChangeAspect="1" noChangeArrowheads="1"/>
            </p:cNvSpPr>
            <p:nvPr/>
          </p:nvSpPr>
          <p:spPr bwMode="auto">
            <a:xfrm>
              <a:off x="3216" y="3600"/>
              <a:ext cx="249"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e</a:t>
              </a:r>
              <a:endParaRPr lang="en-US" sz="2400" b="1">
                <a:solidFill>
                  <a:schemeClr val="hlink"/>
                </a:solidFill>
                <a:cs typeface="Arial" charset="0"/>
              </a:endParaRPr>
            </a:p>
          </p:txBody>
        </p:sp>
        <p:sp>
          <p:nvSpPr>
            <p:cNvPr id="87064" name="Text Box 37"/>
            <p:cNvSpPr txBox="1">
              <a:spLocks noChangeAspect="1" noChangeArrowheads="1"/>
            </p:cNvSpPr>
            <p:nvPr/>
          </p:nvSpPr>
          <p:spPr bwMode="auto">
            <a:xfrm>
              <a:off x="4032" y="2064"/>
              <a:ext cx="910" cy="250"/>
            </a:xfrm>
            <a:prstGeom prst="rect">
              <a:avLst/>
            </a:prstGeom>
            <a:noFill/>
            <a:ln w="12700">
              <a:noFill/>
              <a:miter lim="800000"/>
              <a:headEnd type="none" w="sm" len="sm"/>
              <a:tailEnd type="none" w="sm" len="sm"/>
            </a:ln>
          </p:spPr>
          <p:txBody>
            <a:bodyPr wrap="none">
              <a:spAutoFit/>
            </a:bodyPr>
            <a:lstStyle/>
            <a:p>
              <a:pPr eaLnBrk="0" hangingPunct="0"/>
              <a:r>
                <a:rPr lang="en-US" sz="2000" b="1" i="1">
                  <a:solidFill>
                    <a:schemeClr val="hlink"/>
                  </a:solidFill>
                  <a:cs typeface="Arial" charset="0"/>
                </a:rPr>
                <a:t> </a:t>
              </a:r>
              <a:r>
                <a:rPr lang="en-US" sz="2000" b="1">
                  <a:solidFill>
                    <a:schemeClr val="hlink"/>
                  </a:solidFill>
                  <a:cs typeface="Arial" charset="0"/>
                </a:rPr>
                <a:t>deg(</a:t>
              </a:r>
              <a:r>
                <a:rPr lang="en-US" sz="2000" b="1" i="1">
                  <a:solidFill>
                    <a:schemeClr val="hlink"/>
                  </a:solidFill>
                  <a:cs typeface="Arial" charset="0"/>
                </a:rPr>
                <a:t>e</a:t>
              </a:r>
              <a:r>
                <a:rPr lang="en-US" sz="2000" b="1">
                  <a:solidFill>
                    <a:schemeClr val="hlink"/>
                  </a:solidFill>
                  <a:cs typeface="Arial" charset="0"/>
                </a:rPr>
                <a:t>) = 1</a:t>
              </a:r>
              <a:endParaRPr lang="en-US" sz="2400" b="1">
                <a:solidFill>
                  <a:schemeClr val="hlink"/>
                </a:solidFill>
                <a:cs typeface="Arial" charset="0"/>
              </a:endParaRPr>
            </a:p>
          </p:txBody>
        </p:sp>
      </p:grpSp>
      <p:sp>
        <p:nvSpPr>
          <p:cNvPr id="25638" name="Text Box 38"/>
          <p:cNvSpPr txBox="1">
            <a:spLocks noChangeAspect="1" noChangeArrowheads="1"/>
          </p:cNvSpPr>
          <p:nvPr/>
        </p:nvSpPr>
        <p:spPr bwMode="auto">
          <a:xfrm>
            <a:off x="457200" y="3048000"/>
            <a:ext cx="2384425" cy="396875"/>
          </a:xfrm>
          <a:prstGeom prst="rect">
            <a:avLst/>
          </a:prstGeom>
          <a:noFill/>
          <a:ln w="12700">
            <a:noFill/>
            <a:miter lim="800000"/>
            <a:headEnd type="none" w="sm" len="sm"/>
            <a:tailEnd type="none" w="sm" len="sm"/>
          </a:ln>
        </p:spPr>
        <p:txBody>
          <a:bodyPr wrap="none">
            <a:spAutoFit/>
          </a:bodyPr>
          <a:lstStyle/>
          <a:p>
            <a:pPr eaLnBrk="0" hangingPunct="0"/>
            <a:r>
              <a:rPr lang="en-US" sz="2000" b="1">
                <a:solidFill>
                  <a:schemeClr val="hlink"/>
                </a:solidFill>
                <a:cs typeface="Arial" charset="0"/>
              </a:rPr>
              <a:t>No vertex of deg 1</a:t>
            </a:r>
            <a:endParaRPr lang="en-US" sz="2400" b="1">
              <a:solidFill>
                <a:schemeClr val="hlink"/>
              </a:solidFill>
              <a:cs typeface="Arial" charset="0"/>
            </a:endParaRPr>
          </a:p>
        </p:txBody>
      </p:sp>
      <p:sp>
        <p:nvSpPr>
          <p:cNvPr id="25639" name="Rectangle 39"/>
          <p:cNvSpPr>
            <a:spLocks noChangeArrowheads="1"/>
          </p:cNvSpPr>
          <p:nvPr/>
        </p:nvSpPr>
        <p:spPr bwMode="auto">
          <a:xfrm>
            <a:off x="2514600" y="6172200"/>
            <a:ext cx="3551238" cy="519113"/>
          </a:xfrm>
          <a:prstGeom prst="rect">
            <a:avLst/>
          </a:prstGeom>
          <a:noFill/>
          <a:ln w="12700">
            <a:noFill/>
            <a:miter lim="800000"/>
            <a:headEnd type="none" w="sm" len="sm"/>
            <a:tailEnd type="none" w="sm" len="sm"/>
          </a:ln>
        </p:spPr>
        <p:txBody>
          <a:bodyPr wrap="none">
            <a:spAutoFit/>
          </a:bodyPr>
          <a:lstStyle/>
          <a:p>
            <a:pPr eaLnBrk="0" hangingPunct="0"/>
            <a:r>
              <a:rPr lang="en-US">
                <a:solidFill>
                  <a:schemeClr val="hlink"/>
                </a:solidFill>
                <a:latin typeface="Times New Roman" pitchFamily="18" charset="0"/>
                <a:cs typeface="Arial" charset="0"/>
              </a:rPr>
              <a:t>Non-isomorphic graphs</a:t>
            </a:r>
          </a:p>
        </p:txBody>
      </p:sp>
      <p:sp>
        <p:nvSpPr>
          <p:cNvPr id="87047" name="Slide Number Placeholder 40"/>
          <p:cNvSpPr>
            <a:spLocks noGrp="1"/>
          </p:cNvSpPr>
          <p:nvPr>
            <p:ph type="sldNum" sz="quarter" idx="12"/>
          </p:nvPr>
        </p:nvSpPr>
        <p:spPr>
          <a:noFill/>
        </p:spPr>
        <p:txBody>
          <a:bodyPr/>
          <a:lstStyle/>
          <a:p>
            <a:fld id="{97B5E3CB-6966-4C5A-A148-9DBF5D5E44DD}" type="slidenum">
              <a:rPr lang="en-US" smtClean="0"/>
              <a:pPr/>
              <a:t>39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wipe(left)">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2">
                                            <p:txEl>
                                              <p:pRg st="1" end="1"/>
                                            </p:txEl>
                                          </p:spTgt>
                                        </p:tgtEl>
                                        <p:attrNameLst>
                                          <p:attrName>style.visibility</p:attrName>
                                        </p:attrNameLst>
                                      </p:cBhvr>
                                      <p:to>
                                        <p:strVal val="visible"/>
                                      </p:to>
                                    </p:set>
                                    <p:animEffect transition="in" filter="wipe(left)">
                                      <p:cBhvr>
                                        <p:cTn id="12" dur="500"/>
                                        <p:tgtEl>
                                          <p:spTgt spid="256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2">
                                            <p:txEl>
                                              <p:pRg st="2" end="2"/>
                                            </p:txEl>
                                          </p:spTgt>
                                        </p:tgtEl>
                                        <p:attrNameLst>
                                          <p:attrName>style.visibility</p:attrName>
                                        </p:attrNameLst>
                                      </p:cBhvr>
                                      <p:to>
                                        <p:strVal val="visible"/>
                                      </p:to>
                                    </p:set>
                                    <p:animEffect transition="in" filter="wipe(left)">
                                      <p:cBhvr>
                                        <p:cTn id="17" dur="500"/>
                                        <p:tgtEl>
                                          <p:spTgt spid="256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02">
                                            <p:txEl>
                                              <p:pRg st="3" end="3"/>
                                            </p:txEl>
                                          </p:spTgt>
                                        </p:tgtEl>
                                        <p:attrNameLst>
                                          <p:attrName>style.visibility</p:attrName>
                                        </p:attrNameLst>
                                      </p:cBhvr>
                                      <p:to>
                                        <p:strVal val="visible"/>
                                      </p:to>
                                    </p:set>
                                    <p:animEffect transition="in" filter="wipe(left)">
                                      <p:cBhvr>
                                        <p:cTn id="22" dur="500"/>
                                        <p:tgtEl>
                                          <p:spTgt spid="256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5638"/>
                                        </p:tgtEl>
                                        <p:attrNameLst>
                                          <p:attrName>style.visibility</p:attrName>
                                        </p:attrNameLst>
                                      </p:cBhvr>
                                      <p:to>
                                        <p:strVal val="visible"/>
                                      </p:to>
                                    </p:set>
                                    <p:anim calcmode="lin" valueType="num">
                                      <p:cBhvr additive="base">
                                        <p:cTn id="33" dur="500" fill="hold"/>
                                        <p:tgtEl>
                                          <p:spTgt spid="25638"/>
                                        </p:tgtEl>
                                        <p:attrNameLst>
                                          <p:attrName>ppt_x</p:attrName>
                                        </p:attrNameLst>
                                      </p:cBhvr>
                                      <p:tavLst>
                                        <p:tav tm="0">
                                          <p:val>
                                            <p:strVal val="0-#ppt_w/2"/>
                                          </p:val>
                                        </p:tav>
                                        <p:tav tm="100000">
                                          <p:val>
                                            <p:strVal val="#ppt_x"/>
                                          </p:val>
                                        </p:tav>
                                      </p:tavLst>
                                    </p:anim>
                                    <p:anim calcmode="lin" valueType="num">
                                      <p:cBhvr additive="base">
                                        <p:cTn id="34" dur="500" fill="hold"/>
                                        <p:tgtEl>
                                          <p:spTgt spid="2563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3" presetClass="entr" presetSubtype="16"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p:cTn id="39" dur="500" fill="hold"/>
                                        <p:tgtEl>
                                          <p:spTgt spid="3"/>
                                        </p:tgtEl>
                                        <p:attrNameLst>
                                          <p:attrName>ppt_w</p:attrName>
                                        </p:attrNameLst>
                                      </p:cBhvr>
                                      <p:tavLst>
                                        <p:tav tm="0">
                                          <p:val>
                                            <p:fltVal val="0"/>
                                          </p:val>
                                        </p:tav>
                                        <p:tav tm="100000">
                                          <p:val>
                                            <p:strVal val="#ppt_w"/>
                                          </p:val>
                                        </p:tav>
                                      </p:tavLst>
                                    </p:anim>
                                    <p:anim calcmode="lin" valueType="num">
                                      <p:cBhvr>
                                        <p:cTn id="4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5639"/>
                                        </p:tgtEl>
                                        <p:attrNameLst>
                                          <p:attrName>style.visibility</p:attrName>
                                        </p:attrNameLst>
                                      </p:cBhvr>
                                      <p:to>
                                        <p:strVal val="visible"/>
                                      </p:to>
                                    </p:set>
                                    <p:anim calcmode="lin" valueType="num">
                                      <p:cBhvr additive="base">
                                        <p:cTn id="45" dur="500" fill="hold"/>
                                        <p:tgtEl>
                                          <p:spTgt spid="25639"/>
                                        </p:tgtEl>
                                        <p:attrNameLst>
                                          <p:attrName>ppt_x</p:attrName>
                                        </p:attrNameLst>
                                      </p:cBhvr>
                                      <p:tavLst>
                                        <p:tav tm="0">
                                          <p:val>
                                            <p:strVal val="0-#ppt_w/2"/>
                                          </p:val>
                                        </p:tav>
                                        <p:tav tm="100000">
                                          <p:val>
                                            <p:strVal val="#ppt_x"/>
                                          </p:val>
                                        </p:tav>
                                      </p:tavLst>
                                    </p:anim>
                                    <p:anim calcmode="lin" valueType="num">
                                      <p:cBhvr additive="base">
                                        <p:cTn id="46" dur="500" fill="hold"/>
                                        <p:tgtEl>
                                          <p:spTgt spid="256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38" grpId="0"/>
      <p:bldP spid="256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457200" y="274638"/>
            <a:ext cx="8534400" cy="1143000"/>
          </a:xfrm>
        </p:spPr>
        <p:txBody>
          <a:bodyPr/>
          <a:lstStyle/>
          <a:p>
            <a:r>
              <a:rPr lang="en-US" smtClean="0"/>
              <a:t>Những khái niệm và tính chất cơ bản</a:t>
            </a:r>
          </a:p>
        </p:txBody>
      </p:sp>
      <p:sp>
        <p:nvSpPr>
          <p:cNvPr id="54275" name="Content Placeholder 2"/>
          <p:cNvSpPr>
            <a:spLocks noGrp="1"/>
          </p:cNvSpPr>
          <p:nvPr>
            <p:ph idx="1"/>
          </p:nvPr>
        </p:nvSpPr>
        <p:spPr/>
        <p:txBody>
          <a:bodyPr/>
          <a:lstStyle/>
          <a:p>
            <a:pPr>
              <a:buFontTx/>
              <a:buNone/>
            </a:pPr>
            <a:r>
              <a:rPr lang="en-US" smtClean="0"/>
              <a:t>    e</a:t>
            </a:r>
            <a:r>
              <a:rPr lang="en-US" baseline="-25000" smtClean="0"/>
              <a:t>1</a:t>
            </a:r>
          </a:p>
          <a:p>
            <a:pPr>
              <a:buFontTx/>
              <a:buNone/>
            </a:pPr>
            <a:r>
              <a:rPr lang="en-US" smtClean="0"/>
              <a:t>                   e</a:t>
            </a:r>
            <a:r>
              <a:rPr lang="en-US" baseline="-25000" smtClean="0"/>
              <a:t>2</a:t>
            </a:r>
            <a:r>
              <a:rPr lang="en-US" smtClean="0"/>
              <a:t>                         e</a:t>
            </a:r>
            <a:r>
              <a:rPr lang="en-US" baseline="-25000" smtClean="0"/>
              <a:t>3</a:t>
            </a:r>
          </a:p>
          <a:p>
            <a:pPr>
              <a:buFontTx/>
              <a:buNone/>
            </a:pPr>
            <a:endParaRPr lang="en-US" smtClean="0"/>
          </a:p>
          <a:p>
            <a:pPr>
              <a:buFontTx/>
              <a:buNone/>
            </a:pPr>
            <a:r>
              <a:rPr lang="en-US" smtClean="0"/>
              <a:t>    e</a:t>
            </a:r>
            <a:r>
              <a:rPr lang="en-US" baseline="-25000" smtClean="0"/>
              <a:t>4</a:t>
            </a:r>
            <a:r>
              <a:rPr lang="en-US" smtClean="0"/>
              <a:t>                              e</a:t>
            </a:r>
            <a:r>
              <a:rPr lang="en-US" baseline="-25000" smtClean="0"/>
              <a:t>7</a:t>
            </a:r>
          </a:p>
          <a:p>
            <a:pPr>
              <a:buFontTx/>
              <a:buNone/>
            </a:pPr>
            <a:r>
              <a:rPr lang="en-US" smtClean="0"/>
              <a:t>                 e</a:t>
            </a:r>
            <a:r>
              <a:rPr lang="en-US" baseline="-25000" smtClean="0"/>
              <a:t>5</a:t>
            </a:r>
            <a:r>
              <a:rPr lang="en-US" smtClean="0"/>
              <a:t>    e</a:t>
            </a:r>
            <a:r>
              <a:rPr lang="en-US" baseline="-25000" smtClean="0"/>
              <a:t>6</a:t>
            </a:r>
            <a:r>
              <a:rPr lang="en-US" smtClean="0"/>
              <a:t>          </a:t>
            </a:r>
          </a:p>
          <a:p>
            <a:pPr>
              <a:buFontTx/>
              <a:buNone/>
            </a:pPr>
            <a:r>
              <a:rPr lang="en-US" smtClean="0"/>
              <a:t>                   </a:t>
            </a:r>
          </a:p>
          <a:p>
            <a:pPr>
              <a:buFontTx/>
              <a:buNone/>
            </a:pPr>
            <a:r>
              <a:rPr lang="en-US" smtClean="0"/>
              <a:t>             e</a:t>
            </a:r>
            <a:r>
              <a:rPr lang="en-US" baseline="-25000" smtClean="0"/>
              <a:t>8</a:t>
            </a:r>
            <a:r>
              <a:rPr lang="en-US" smtClean="0"/>
              <a:t>                            e</a:t>
            </a:r>
            <a:r>
              <a:rPr lang="en-US" baseline="-25000" smtClean="0"/>
              <a:t>9</a:t>
            </a:r>
            <a:r>
              <a:rPr lang="en-US" smtClean="0"/>
              <a:t>  </a:t>
            </a:r>
          </a:p>
          <a:p>
            <a:pPr>
              <a:buFontTx/>
              <a:buNone/>
            </a:pPr>
            <a:r>
              <a:rPr lang="en-US" baseline="-25000" smtClean="0"/>
              <a:t>                              </a:t>
            </a:r>
          </a:p>
          <a:p>
            <a:r>
              <a:rPr lang="en-US" baseline="-25000" smtClean="0"/>
              <a:t>                       </a:t>
            </a:r>
            <a:r>
              <a:rPr lang="en-US" baseline="30000" smtClean="0"/>
              <a:t> </a:t>
            </a:r>
            <a:endParaRPr lang="en-US" baseline="-25000" smtClean="0"/>
          </a:p>
          <a:p>
            <a:r>
              <a:rPr lang="en-US" baseline="-25000" smtClean="0"/>
              <a:t>                </a:t>
            </a:r>
            <a:endParaRPr lang="en-US" smtClean="0"/>
          </a:p>
        </p:txBody>
      </p:sp>
      <p:sp>
        <p:nvSpPr>
          <p:cNvPr id="54276" name="Slide Number Placeholder 3"/>
          <p:cNvSpPr>
            <a:spLocks noGrp="1"/>
          </p:cNvSpPr>
          <p:nvPr>
            <p:ph type="sldNum" sz="quarter" idx="12"/>
          </p:nvPr>
        </p:nvSpPr>
        <p:spPr>
          <a:noFill/>
        </p:spPr>
        <p:txBody>
          <a:bodyPr/>
          <a:lstStyle/>
          <a:p>
            <a:fld id="{E939ABC6-169C-4A66-9FBA-B7626E6B5EDE}" type="slidenum">
              <a:rPr lang="en-US" smtClean="0"/>
              <a:pPr/>
              <a:t>4</a:t>
            </a:fld>
            <a:endParaRPr lang="en-US" smtClean="0"/>
          </a:p>
        </p:txBody>
      </p:sp>
      <p:sp>
        <p:nvSpPr>
          <p:cNvPr id="6" name="Decagon 5"/>
          <p:cNvSpPr/>
          <p:nvPr/>
        </p:nvSpPr>
        <p:spPr>
          <a:xfrm>
            <a:off x="1066800" y="2286000"/>
            <a:ext cx="609600" cy="609600"/>
          </a:xfrm>
          <a:prstGeom prst="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O</a:t>
            </a:r>
          </a:p>
        </p:txBody>
      </p:sp>
      <p:sp>
        <p:nvSpPr>
          <p:cNvPr id="7" name="Decagon 6"/>
          <p:cNvSpPr/>
          <p:nvPr/>
        </p:nvSpPr>
        <p:spPr>
          <a:xfrm>
            <a:off x="3657600" y="2286000"/>
            <a:ext cx="914400" cy="685800"/>
          </a:xfrm>
          <a:prstGeom prst="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AB</a:t>
            </a:r>
          </a:p>
        </p:txBody>
      </p:sp>
      <p:sp>
        <p:nvSpPr>
          <p:cNvPr id="8" name="Decagon 7"/>
          <p:cNvSpPr/>
          <p:nvPr/>
        </p:nvSpPr>
        <p:spPr>
          <a:xfrm>
            <a:off x="1143000" y="4648200"/>
            <a:ext cx="685800" cy="609600"/>
          </a:xfrm>
          <a:prstGeom prst="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a:t>
            </a:r>
          </a:p>
        </p:txBody>
      </p:sp>
      <p:sp>
        <p:nvSpPr>
          <p:cNvPr id="9" name="Decagon 8"/>
          <p:cNvSpPr/>
          <p:nvPr/>
        </p:nvSpPr>
        <p:spPr>
          <a:xfrm>
            <a:off x="3733800" y="4648200"/>
            <a:ext cx="762000" cy="609600"/>
          </a:xfrm>
          <a:prstGeom prst="decago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B</a:t>
            </a:r>
          </a:p>
        </p:txBody>
      </p:sp>
      <p:cxnSp>
        <p:nvCxnSpPr>
          <p:cNvPr id="15" name="Straight Arrow Connector 14"/>
          <p:cNvCxnSpPr>
            <a:endCxn id="7" idx="6"/>
          </p:cNvCxnSpPr>
          <p:nvPr/>
        </p:nvCxnSpPr>
        <p:spPr>
          <a:xfrm>
            <a:off x="1752600" y="2590800"/>
            <a:ext cx="1905000" cy="38100"/>
          </a:xfrm>
          <a:prstGeom prst="straightConnector1">
            <a:avLst/>
          </a:prstGeom>
          <a:ln>
            <a:solidFill>
              <a:srgbClr val="FF0000"/>
            </a:solidFill>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6" idx="3"/>
            <a:endCxn id="8" idx="8"/>
          </p:cNvCxnSpPr>
          <p:nvPr/>
        </p:nvCxnSpPr>
        <p:spPr>
          <a:xfrm rot="5400000">
            <a:off x="546101" y="3729037"/>
            <a:ext cx="1752600" cy="8572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endCxn id="9" idx="8"/>
          </p:cNvCxnSpPr>
          <p:nvPr/>
        </p:nvCxnSpPr>
        <p:spPr>
          <a:xfrm>
            <a:off x="1676400" y="2743200"/>
            <a:ext cx="2320925" cy="19050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8" idx="9"/>
          </p:cNvCxnSpPr>
          <p:nvPr/>
        </p:nvCxnSpPr>
        <p:spPr>
          <a:xfrm rot="5400000" flipH="1" flipV="1">
            <a:off x="1710532" y="2701131"/>
            <a:ext cx="1828800" cy="206533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9" idx="9"/>
            <a:endCxn id="7" idx="3"/>
          </p:cNvCxnSpPr>
          <p:nvPr/>
        </p:nvCxnSpPr>
        <p:spPr>
          <a:xfrm rot="5400000" flipH="1" flipV="1">
            <a:off x="3405982" y="3798093"/>
            <a:ext cx="1676400" cy="23813"/>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9" name="Curved Down Arrow 28"/>
          <p:cNvSpPr/>
          <p:nvPr/>
        </p:nvSpPr>
        <p:spPr>
          <a:xfrm>
            <a:off x="1143000" y="2057400"/>
            <a:ext cx="457200" cy="228600"/>
          </a:xfrm>
          <a:prstGeom prst="curvedDown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0" name="Curved Left Arrow 29"/>
          <p:cNvSpPr/>
          <p:nvPr/>
        </p:nvSpPr>
        <p:spPr>
          <a:xfrm>
            <a:off x="4572000" y="2438400"/>
            <a:ext cx="762000" cy="381000"/>
          </a:xfrm>
          <a:prstGeom prst="curvedLef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1" name="Curved Left Arrow 30"/>
          <p:cNvSpPr/>
          <p:nvPr/>
        </p:nvSpPr>
        <p:spPr>
          <a:xfrm>
            <a:off x="4495800" y="4724400"/>
            <a:ext cx="762000" cy="381000"/>
          </a:xfrm>
          <a:prstGeom prst="curvedLef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32" name="Curved Up Arrow 31"/>
          <p:cNvSpPr/>
          <p:nvPr/>
        </p:nvSpPr>
        <p:spPr>
          <a:xfrm>
            <a:off x="1371600" y="5257800"/>
            <a:ext cx="381000" cy="304800"/>
          </a:xfrm>
          <a:prstGeom prst="curvedUp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54290" name="TextBox 32"/>
          <p:cNvSpPr txBox="1">
            <a:spLocks noChangeArrowheads="1"/>
          </p:cNvSpPr>
          <p:nvPr/>
        </p:nvSpPr>
        <p:spPr bwMode="auto">
          <a:xfrm>
            <a:off x="5562600" y="2667000"/>
            <a:ext cx="3581400" cy="1816100"/>
          </a:xfrm>
          <a:prstGeom prst="rect">
            <a:avLst/>
          </a:prstGeom>
          <a:noFill/>
          <a:ln w="9525">
            <a:noFill/>
            <a:miter lim="800000"/>
            <a:headEnd/>
            <a:tailEnd/>
          </a:ln>
        </p:spPr>
        <p:txBody>
          <a:bodyPr>
            <a:spAutoFit/>
          </a:bodyPr>
          <a:lstStyle/>
          <a:p>
            <a:r>
              <a:rPr lang="en-US"/>
              <a:t>V= {O, A, B, AB}</a:t>
            </a:r>
          </a:p>
          <a:p>
            <a:endParaRPr lang="en-US"/>
          </a:p>
          <a:p>
            <a:r>
              <a:rPr lang="en-US"/>
              <a:t>E ={e</a:t>
            </a:r>
            <a:r>
              <a:rPr lang="en-US" baseline="-25000"/>
              <a:t>1</a:t>
            </a:r>
            <a:r>
              <a:rPr lang="en-US"/>
              <a:t>,e</a:t>
            </a:r>
            <a:r>
              <a:rPr lang="en-US" baseline="-25000"/>
              <a:t>2</a:t>
            </a:r>
            <a:r>
              <a:rPr lang="en-US"/>
              <a:t>, e</a:t>
            </a:r>
            <a:r>
              <a:rPr lang="en-US" baseline="-25000"/>
              <a:t>3</a:t>
            </a:r>
            <a:r>
              <a:rPr lang="en-US"/>
              <a:t>, e</a:t>
            </a:r>
            <a:r>
              <a:rPr lang="en-US" baseline="-25000"/>
              <a:t>4</a:t>
            </a:r>
            <a:r>
              <a:rPr lang="en-US"/>
              <a:t>, e</a:t>
            </a:r>
            <a:r>
              <a:rPr lang="en-US" baseline="-25000"/>
              <a:t>5</a:t>
            </a:r>
            <a:r>
              <a:rPr lang="en-US"/>
              <a:t>, e</a:t>
            </a:r>
            <a:r>
              <a:rPr lang="en-US" baseline="-25000"/>
              <a:t>6</a:t>
            </a:r>
            <a:r>
              <a:rPr lang="en-US"/>
              <a:t>, e</a:t>
            </a:r>
            <a:r>
              <a:rPr lang="en-US" baseline="-25000"/>
              <a:t>7</a:t>
            </a:r>
            <a:r>
              <a:rPr lang="en-US"/>
              <a:t>, e</a:t>
            </a:r>
            <a:r>
              <a:rPr lang="en-US" baseline="-25000"/>
              <a:t>8</a:t>
            </a:r>
            <a:r>
              <a:rPr lang="en-US"/>
              <a:t>, e</a:t>
            </a:r>
            <a:r>
              <a:rPr lang="en-US" baseline="-25000"/>
              <a:t>9</a:t>
            </a:r>
            <a:r>
              <a:rPr lang="en-US"/>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685800" y="609600"/>
            <a:ext cx="7772400" cy="1143000"/>
          </a:xfrm>
          <a:prstGeom prst="rect">
            <a:avLst/>
          </a:prstGeom>
          <a:noFill/>
          <a:ln w="57150">
            <a:noFill/>
            <a:miter lim="800000"/>
            <a:headEnd/>
            <a:tailEnd/>
          </a:ln>
        </p:spPr>
        <p:txBody>
          <a:bodyPr anchor="ctr"/>
          <a:lstStyle/>
          <a:p>
            <a:pPr algn="ctr"/>
            <a:r>
              <a:rPr lang="en-US" sz="4400">
                <a:solidFill>
                  <a:schemeClr val="tx2"/>
                </a:solidFill>
              </a:rPr>
              <a:t>Isomorphism Example</a:t>
            </a:r>
          </a:p>
        </p:txBody>
      </p:sp>
      <p:sp>
        <p:nvSpPr>
          <p:cNvPr id="31750" name="Oval 6"/>
          <p:cNvSpPr>
            <a:spLocks noChangeArrowheads="1"/>
          </p:cNvSpPr>
          <p:nvPr/>
        </p:nvSpPr>
        <p:spPr bwMode="auto">
          <a:xfrm>
            <a:off x="1552575" y="3902075"/>
            <a:ext cx="207963" cy="190500"/>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1" name="Oval 7"/>
          <p:cNvSpPr>
            <a:spLocks noChangeArrowheads="1"/>
          </p:cNvSpPr>
          <p:nvPr/>
        </p:nvSpPr>
        <p:spPr bwMode="auto">
          <a:xfrm>
            <a:off x="2217738" y="3606800"/>
            <a:ext cx="209550" cy="190500"/>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2" name="Oval 8"/>
          <p:cNvSpPr>
            <a:spLocks noChangeArrowheads="1"/>
          </p:cNvSpPr>
          <p:nvPr/>
        </p:nvSpPr>
        <p:spPr bwMode="auto">
          <a:xfrm>
            <a:off x="2443163" y="4194175"/>
            <a:ext cx="209550" cy="190500"/>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3" name="Oval 9"/>
          <p:cNvSpPr>
            <a:spLocks noChangeArrowheads="1"/>
          </p:cNvSpPr>
          <p:nvPr/>
        </p:nvSpPr>
        <p:spPr bwMode="auto">
          <a:xfrm>
            <a:off x="3087688" y="3981450"/>
            <a:ext cx="209550" cy="190500"/>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4" name="Oval 10"/>
          <p:cNvSpPr>
            <a:spLocks noChangeArrowheads="1"/>
          </p:cNvSpPr>
          <p:nvPr/>
        </p:nvSpPr>
        <p:spPr bwMode="auto">
          <a:xfrm>
            <a:off x="1901825" y="4640263"/>
            <a:ext cx="209550" cy="190500"/>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5" name="Oval 11"/>
          <p:cNvSpPr>
            <a:spLocks noChangeArrowheads="1"/>
          </p:cNvSpPr>
          <p:nvPr/>
        </p:nvSpPr>
        <p:spPr bwMode="auto">
          <a:xfrm>
            <a:off x="2814638" y="4968875"/>
            <a:ext cx="209550" cy="190500"/>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6" name="Freeform 12"/>
          <p:cNvSpPr>
            <a:spLocks/>
          </p:cNvSpPr>
          <p:nvPr/>
        </p:nvSpPr>
        <p:spPr bwMode="auto">
          <a:xfrm>
            <a:off x="1666875" y="4010025"/>
            <a:ext cx="917575" cy="295275"/>
          </a:xfrm>
          <a:custGeom>
            <a:avLst/>
            <a:gdLst>
              <a:gd name="T0" fmla="*/ 0 w 390"/>
              <a:gd name="T1" fmla="*/ 0 h 138"/>
              <a:gd name="T2" fmla="*/ 2147483647 w 390"/>
              <a:gd name="T3" fmla="*/ 2147483647 h 138"/>
              <a:gd name="T4" fmla="*/ 2147483647 w 390"/>
              <a:gd name="T5" fmla="*/ 2147483647 h 138"/>
              <a:gd name="T6" fmla="*/ 0 60000 65536"/>
              <a:gd name="T7" fmla="*/ 0 60000 65536"/>
              <a:gd name="T8" fmla="*/ 0 60000 65536"/>
              <a:gd name="T9" fmla="*/ 0 w 390"/>
              <a:gd name="T10" fmla="*/ 0 h 138"/>
              <a:gd name="T11" fmla="*/ 390 w 390"/>
              <a:gd name="T12" fmla="*/ 138 h 138"/>
            </a:gdLst>
            <a:ahLst/>
            <a:cxnLst>
              <a:cxn ang="T6">
                <a:pos x="T0" y="T1"/>
              </a:cxn>
              <a:cxn ang="T7">
                <a:pos x="T2" y="T3"/>
              </a:cxn>
              <a:cxn ang="T8">
                <a:pos x="T4" y="T5"/>
              </a:cxn>
            </a:cxnLst>
            <a:rect l="T9" t="T10" r="T11" b="T12"/>
            <a:pathLst>
              <a:path w="390" h="138">
                <a:moveTo>
                  <a:pt x="0" y="0"/>
                </a:moveTo>
                <a:cubicBezTo>
                  <a:pt x="28" y="37"/>
                  <a:pt x="57" y="74"/>
                  <a:pt x="122" y="97"/>
                </a:cubicBezTo>
                <a:cubicBezTo>
                  <a:pt x="187" y="120"/>
                  <a:pt x="288" y="129"/>
                  <a:pt x="390" y="138"/>
                </a:cubicBezTo>
              </a:path>
            </a:pathLst>
          </a:custGeom>
          <a:noFill/>
          <a:ln w="28575">
            <a:solidFill>
              <a:schemeClr val="tx1"/>
            </a:solidFill>
            <a:round/>
            <a:headEnd/>
            <a:tailEnd/>
          </a:ln>
        </p:spPr>
        <p:txBody>
          <a:bodyPr wrap="none" anchor="ctr">
            <a:spAutoFit/>
          </a:bodyPr>
          <a:lstStyle/>
          <a:p>
            <a:endParaRPr lang="en-US"/>
          </a:p>
        </p:txBody>
      </p:sp>
      <p:sp>
        <p:nvSpPr>
          <p:cNvPr id="31757" name="Freeform 13"/>
          <p:cNvSpPr>
            <a:spLocks/>
          </p:cNvSpPr>
          <p:nvPr/>
        </p:nvSpPr>
        <p:spPr bwMode="auto">
          <a:xfrm>
            <a:off x="1666875" y="3606800"/>
            <a:ext cx="649288" cy="385763"/>
          </a:xfrm>
          <a:custGeom>
            <a:avLst/>
            <a:gdLst>
              <a:gd name="T0" fmla="*/ 0 w 276"/>
              <a:gd name="T1" fmla="*/ 2147483647 h 180"/>
              <a:gd name="T2" fmla="*/ 2147483647 w 276"/>
              <a:gd name="T3" fmla="*/ 2147483647 h 180"/>
              <a:gd name="T4" fmla="*/ 2147483647 w 276"/>
              <a:gd name="T5" fmla="*/ 2147483647 h 180"/>
              <a:gd name="T6" fmla="*/ 0 60000 65536"/>
              <a:gd name="T7" fmla="*/ 0 60000 65536"/>
              <a:gd name="T8" fmla="*/ 0 60000 65536"/>
              <a:gd name="T9" fmla="*/ 0 w 276"/>
              <a:gd name="T10" fmla="*/ 0 h 180"/>
              <a:gd name="T11" fmla="*/ 276 w 276"/>
              <a:gd name="T12" fmla="*/ 180 h 180"/>
            </a:gdLst>
            <a:ahLst/>
            <a:cxnLst>
              <a:cxn ang="T6">
                <a:pos x="T0" y="T1"/>
              </a:cxn>
              <a:cxn ang="T7">
                <a:pos x="T2" y="T3"/>
              </a:cxn>
              <a:cxn ang="T8">
                <a:pos x="T4" y="T5"/>
              </a:cxn>
            </a:cxnLst>
            <a:rect l="T9" t="T10" r="T11" b="T12"/>
            <a:pathLst>
              <a:path w="276" h="180">
                <a:moveTo>
                  <a:pt x="0" y="180"/>
                </a:moveTo>
                <a:cubicBezTo>
                  <a:pt x="21" y="116"/>
                  <a:pt x="43" y="52"/>
                  <a:pt x="89" y="26"/>
                </a:cubicBezTo>
                <a:cubicBezTo>
                  <a:pt x="135" y="0"/>
                  <a:pt x="205" y="13"/>
                  <a:pt x="276" y="26"/>
                </a:cubicBezTo>
              </a:path>
            </a:pathLst>
          </a:custGeom>
          <a:noFill/>
          <a:ln w="28575">
            <a:solidFill>
              <a:schemeClr val="tx1"/>
            </a:solidFill>
            <a:round/>
            <a:headEnd/>
            <a:tailEnd/>
          </a:ln>
        </p:spPr>
        <p:txBody>
          <a:bodyPr wrap="none" anchor="ctr">
            <a:spAutoFit/>
          </a:bodyPr>
          <a:lstStyle/>
          <a:p>
            <a:endParaRPr lang="en-US"/>
          </a:p>
        </p:txBody>
      </p:sp>
      <p:sp>
        <p:nvSpPr>
          <p:cNvPr id="31758" name="Freeform 14"/>
          <p:cNvSpPr>
            <a:spLocks/>
          </p:cNvSpPr>
          <p:nvPr/>
        </p:nvSpPr>
        <p:spPr bwMode="auto">
          <a:xfrm>
            <a:off x="2362200" y="3657600"/>
            <a:ext cx="180975" cy="625475"/>
          </a:xfrm>
          <a:custGeom>
            <a:avLst/>
            <a:gdLst>
              <a:gd name="T0" fmla="*/ 2147483647 w 77"/>
              <a:gd name="T1" fmla="*/ 2147483647 h 292"/>
              <a:gd name="T2" fmla="*/ 2147483647 w 77"/>
              <a:gd name="T3" fmla="*/ 2147483647 h 292"/>
              <a:gd name="T4" fmla="*/ 2147483647 w 77"/>
              <a:gd name="T5" fmla="*/ 0 h 292"/>
              <a:gd name="T6" fmla="*/ 0 60000 65536"/>
              <a:gd name="T7" fmla="*/ 0 60000 65536"/>
              <a:gd name="T8" fmla="*/ 0 60000 65536"/>
              <a:gd name="T9" fmla="*/ 0 w 77"/>
              <a:gd name="T10" fmla="*/ 0 h 292"/>
              <a:gd name="T11" fmla="*/ 77 w 77"/>
              <a:gd name="T12" fmla="*/ 292 h 292"/>
            </a:gdLst>
            <a:ahLst/>
            <a:cxnLst>
              <a:cxn ang="T6">
                <a:pos x="T0" y="T1"/>
              </a:cxn>
              <a:cxn ang="T7">
                <a:pos x="T2" y="T3"/>
              </a:cxn>
              <a:cxn ang="T8">
                <a:pos x="T4" y="T5"/>
              </a:cxn>
            </a:cxnLst>
            <a:rect l="T9" t="T10" r="T11" b="T12"/>
            <a:pathLst>
              <a:path w="77" h="292">
                <a:moveTo>
                  <a:pt x="77" y="292"/>
                </a:moveTo>
                <a:cubicBezTo>
                  <a:pt x="50" y="259"/>
                  <a:pt x="24" y="227"/>
                  <a:pt x="12" y="178"/>
                </a:cubicBezTo>
                <a:cubicBezTo>
                  <a:pt x="0" y="129"/>
                  <a:pt x="2" y="64"/>
                  <a:pt x="4" y="0"/>
                </a:cubicBezTo>
              </a:path>
            </a:pathLst>
          </a:custGeom>
          <a:noFill/>
          <a:ln w="28575">
            <a:solidFill>
              <a:schemeClr val="tx1"/>
            </a:solidFill>
            <a:round/>
            <a:headEnd/>
            <a:tailEnd/>
          </a:ln>
        </p:spPr>
        <p:txBody>
          <a:bodyPr wrap="none" anchor="ctr">
            <a:spAutoFit/>
          </a:bodyPr>
          <a:lstStyle/>
          <a:p>
            <a:endParaRPr lang="en-US"/>
          </a:p>
        </p:txBody>
      </p:sp>
      <p:sp>
        <p:nvSpPr>
          <p:cNvPr id="31759" name="Freeform 15"/>
          <p:cNvSpPr>
            <a:spLocks/>
          </p:cNvSpPr>
          <p:nvPr/>
        </p:nvSpPr>
        <p:spPr bwMode="auto">
          <a:xfrm>
            <a:off x="1949450" y="3713163"/>
            <a:ext cx="385763" cy="1025525"/>
          </a:xfrm>
          <a:custGeom>
            <a:avLst/>
            <a:gdLst>
              <a:gd name="T0" fmla="*/ 2147483647 w 164"/>
              <a:gd name="T1" fmla="*/ 0 h 478"/>
              <a:gd name="T2" fmla="*/ 2147483647 w 164"/>
              <a:gd name="T3" fmla="*/ 2147483647 h 478"/>
              <a:gd name="T4" fmla="*/ 2147483647 w 164"/>
              <a:gd name="T5" fmla="*/ 2147483647 h 478"/>
              <a:gd name="T6" fmla="*/ 0 60000 65536"/>
              <a:gd name="T7" fmla="*/ 0 60000 65536"/>
              <a:gd name="T8" fmla="*/ 0 60000 65536"/>
              <a:gd name="T9" fmla="*/ 0 w 164"/>
              <a:gd name="T10" fmla="*/ 0 h 478"/>
              <a:gd name="T11" fmla="*/ 164 w 164"/>
              <a:gd name="T12" fmla="*/ 478 h 478"/>
            </a:gdLst>
            <a:ahLst/>
            <a:cxnLst>
              <a:cxn ang="T6">
                <a:pos x="T0" y="T1"/>
              </a:cxn>
              <a:cxn ang="T7">
                <a:pos x="T2" y="T3"/>
              </a:cxn>
              <a:cxn ang="T8">
                <a:pos x="T4" y="T5"/>
              </a:cxn>
            </a:cxnLst>
            <a:rect l="T9" t="T10" r="T11" b="T12"/>
            <a:pathLst>
              <a:path w="164" h="478">
                <a:moveTo>
                  <a:pt x="164" y="0"/>
                </a:moveTo>
                <a:cubicBezTo>
                  <a:pt x="108" y="41"/>
                  <a:pt x="52" y="82"/>
                  <a:pt x="26" y="162"/>
                </a:cubicBezTo>
                <a:cubicBezTo>
                  <a:pt x="0" y="242"/>
                  <a:pt x="5" y="360"/>
                  <a:pt x="10" y="478"/>
                </a:cubicBezTo>
              </a:path>
            </a:pathLst>
          </a:custGeom>
          <a:noFill/>
          <a:ln w="28575">
            <a:solidFill>
              <a:schemeClr val="tx1"/>
            </a:solidFill>
            <a:round/>
            <a:headEnd/>
            <a:tailEnd/>
          </a:ln>
        </p:spPr>
        <p:txBody>
          <a:bodyPr wrap="none" anchor="ctr">
            <a:spAutoFit/>
          </a:bodyPr>
          <a:lstStyle/>
          <a:p>
            <a:endParaRPr lang="en-US"/>
          </a:p>
        </p:txBody>
      </p:sp>
      <p:sp>
        <p:nvSpPr>
          <p:cNvPr id="31760" name="Freeform 16"/>
          <p:cNvSpPr>
            <a:spLocks/>
          </p:cNvSpPr>
          <p:nvPr/>
        </p:nvSpPr>
        <p:spPr bwMode="auto">
          <a:xfrm>
            <a:off x="2297113" y="3570288"/>
            <a:ext cx="896937" cy="490537"/>
          </a:xfrm>
          <a:custGeom>
            <a:avLst/>
            <a:gdLst>
              <a:gd name="T0" fmla="*/ 0 w 381"/>
              <a:gd name="T1" fmla="*/ 2147483647 h 229"/>
              <a:gd name="T2" fmla="*/ 2147483647 w 381"/>
              <a:gd name="T3" fmla="*/ 2147483647 h 229"/>
              <a:gd name="T4" fmla="*/ 2147483647 w 381"/>
              <a:gd name="T5" fmla="*/ 2147483647 h 229"/>
              <a:gd name="T6" fmla="*/ 0 60000 65536"/>
              <a:gd name="T7" fmla="*/ 0 60000 65536"/>
              <a:gd name="T8" fmla="*/ 0 60000 65536"/>
              <a:gd name="T9" fmla="*/ 0 w 381"/>
              <a:gd name="T10" fmla="*/ 0 h 229"/>
              <a:gd name="T11" fmla="*/ 381 w 381"/>
              <a:gd name="T12" fmla="*/ 229 h 229"/>
            </a:gdLst>
            <a:ahLst/>
            <a:cxnLst>
              <a:cxn ang="T6">
                <a:pos x="T0" y="T1"/>
              </a:cxn>
              <a:cxn ang="T7">
                <a:pos x="T2" y="T3"/>
              </a:cxn>
              <a:cxn ang="T8">
                <a:pos x="T4" y="T5"/>
              </a:cxn>
            </a:cxnLst>
            <a:rect l="T9" t="T10" r="T11" b="T12"/>
            <a:pathLst>
              <a:path w="381" h="229">
                <a:moveTo>
                  <a:pt x="0" y="75"/>
                </a:moveTo>
                <a:cubicBezTo>
                  <a:pt x="94" y="37"/>
                  <a:pt x="188" y="0"/>
                  <a:pt x="251" y="26"/>
                </a:cubicBezTo>
                <a:cubicBezTo>
                  <a:pt x="314" y="52"/>
                  <a:pt x="347" y="140"/>
                  <a:pt x="381" y="229"/>
                </a:cubicBezTo>
              </a:path>
            </a:pathLst>
          </a:custGeom>
          <a:noFill/>
          <a:ln w="28575">
            <a:solidFill>
              <a:schemeClr val="tx1"/>
            </a:solidFill>
            <a:round/>
            <a:headEnd/>
            <a:tailEnd/>
          </a:ln>
        </p:spPr>
        <p:txBody>
          <a:bodyPr wrap="none" anchor="ctr">
            <a:spAutoFit/>
          </a:bodyPr>
          <a:lstStyle/>
          <a:p>
            <a:endParaRPr lang="en-US"/>
          </a:p>
        </p:txBody>
      </p:sp>
      <p:sp>
        <p:nvSpPr>
          <p:cNvPr id="31761" name="Freeform 17"/>
          <p:cNvSpPr>
            <a:spLocks/>
          </p:cNvSpPr>
          <p:nvPr/>
        </p:nvSpPr>
        <p:spPr bwMode="auto">
          <a:xfrm>
            <a:off x="2009775" y="4078288"/>
            <a:ext cx="1146175" cy="677862"/>
          </a:xfrm>
          <a:custGeom>
            <a:avLst/>
            <a:gdLst>
              <a:gd name="T0" fmla="*/ 0 w 487"/>
              <a:gd name="T1" fmla="*/ 2147483647 h 316"/>
              <a:gd name="T2" fmla="*/ 2147483647 w 487"/>
              <a:gd name="T3" fmla="*/ 2147483647 h 316"/>
              <a:gd name="T4" fmla="*/ 2147483647 w 487"/>
              <a:gd name="T5" fmla="*/ 2147483647 h 316"/>
              <a:gd name="T6" fmla="*/ 2147483647 w 487"/>
              <a:gd name="T7" fmla="*/ 0 h 316"/>
              <a:gd name="T8" fmla="*/ 0 60000 65536"/>
              <a:gd name="T9" fmla="*/ 0 60000 65536"/>
              <a:gd name="T10" fmla="*/ 0 60000 65536"/>
              <a:gd name="T11" fmla="*/ 0 60000 65536"/>
              <a:gd name="T12" fmla="*/ 0 w 487"/>
              <a:gd name="T13" fmla="*/ 0 h 316"/>
              <a:gd name="T14" fmla="*/ 487 w 487"/>
              <a:gd name="T15" fmla="*/ 316 h 316"/>
            </a:gdLst>
            <a:ahLst/>
            <a:cxnLst>
              <a:cxn ang="T8">
                <a:pos x="T0" y="T1"/>
              </a:cxn>
              <a:cxn ang="T9">
                <a:pos x="T2" y="T3"/>
              </a:cxn>
              <a:cxn ang="T10">
                <a:pos x="T4" y="T5"/>
              </a:cxn>
              <a:cxn ang="T11">
                <a:pos x="T6" y="T7"/>
              </a:cxn>
            </a:cxnLst>
            <a:rect l="T12" t="T13" r="T14" b="T15"/>
            <a:pathLst>
              <a:path w="487" h="316">
                <a:moveTo>
                  <a:pt x="0" y="316"/>
                </a:moveTo>
                <a:cubicBezTo>
                  <a:pt x="30" y="267"/>
                  <a:pt x="61" y="219"/>
                  <a:pt x="114" y="211"/>
                </a:cubicBezTo>
                <a:cubicBezTo>
                  <a:pt x="167" y="203"/>
                  <a:pt x="255" y="303"/>
                  <a:pt x="317" y="268"/>
                </a:cubicBezTo>
                <a:cubicBezTo>
                  <a:pt x="379" y="233"/>
                  <a:pt x="433" y="116"/>
                  <a:pt x="487" y="0"/>
                </a:cubicBezTo>
              </a:path>
            </a:pathLst>
          </a:custGeom>
          <a:noFill/>
          <a:ln w="28575">
            <a:solidFill>
              <a:schemeClr val="tx1"/>
            </a:solidFill>
            <a:round/>
            <a:headEnd/>
            <a:tailEnd/>
          </a:ln>
        </p:spPr>
        <p:txBody>
          <a:bodyPr wrap="none" anchor="ctr">
            <a:spAutoFit/>
          </a:bodyPr>
          <a:lstStyle/>
          <a:p>
            <a:endParaRPr lang="en-US"/>
          </a:p>
        </p:txBody>
      </p:sp>
      <p:sp>
        <p:nvSpPr>
          <p:cNvPr id="31762" name="Freeform 18"/>
          <p:cNvSpPr>
            <a:spLocks/>
          </p:cNvSpPr>
          <p:nvPr/>
        </p:nvSpPr>
        <p:spPr bwMode="auto">
          <a:xfrm>
            <a:off x="1384300" y="4010025"/>
            <a:ext cx="588963" cy="1022350"/>
          </a:xfrm>
          <a:custGeom>
            <a:avLst/>
            <a:gdLst>
              <a:gd name="T0" fmla="*/ 2147483647 w 250"/>
              <a:gd name="T1" fmla="*/ 0 h 477"/>
              <a:gd name="T2" fmla="*/ 2147483647 w 250"/>
              <a:gd name="T3" fmla="*/ 2147483647 h 477"/>
              <a:gd name="T4" fmla="*/ 2147483647 w 250"/>
              <a:gd name="T5" fmla="*/ 2147483647 h 477"/>
              <a:gd name="T6" fmla="*/ 2147483647 w 250"/>
              <a:gd name="T7" fmla="*/ 2147483647 h 477"/>
              <a:gd name="T8" fmla="*/ 0 60000 65536"/>
              <a:gd name="T9" fmla="*/ 0 60000 65536"/>
              <a:gd name="T10" fmla="*/ 0 60000 65536"/>
              <a:gd name="T11" fmla="*/ 0 60000 65536"/>
              <a:gd name="T12" fmla="*/ 0 w 250"/>
              <a:gd name="T13" fmla="*/ 0 h 477"/>
              <a:gd name="T14" fmla="*/ 250 w 250"/>
              <a:gd name="T15" fmla="*/ 477 h 477"/>
            </a:gdLst>
            <a:ahLst/>
            <a:cxnLst>
              <a:cxn ang="T8">
                <a:pos x="T0" y="T1"/>
              </a:cxn>
              <a:cxn ang="T9">
                <a:pos x="T2" y="T3"/>
              </a:cxn>
              <a:cxn ang="T10">
                <a:pos x="T4" y="T5"/>
              </a:cxn>
              <a:cxn ang="T11">
                <a:pos x="T6" y="T7"/>
              </a:cxn>
            </a:cxnLst>
            <a:rect l="T12" t="T13" r="T14" b="T15"/>
            <a:pathLst>
              <a:path w="250" h="477">
                <a:moveTo>
                  <a:pt x="112" y="0"/>
                </a:moveTo>
                <a:cubicBezTo>
                  <a:pt x="69" y="59"/>
                  <a:pt x="27" y="118"/>
                  <a:pt x="15" y="194"/>
                </a:cubicBezTo>
                <a:cubicBezTo>
                  <a:pt x="3" y="270"/>
                  <a:pt x="0" y="431"/>
                  <a:pt x="39" y="454"/>
                </a:cubicBezTo>
                <a:cubicBezTo>
                  <a:pt x="78" y="477"/>
                  <a:pt x="164" y="404"/>
                  <a:pt x="250" y="332"/>
                </a:cubicBezTo>
              </a:path>
            </a:pathLst>
          </a:custGeom>
          <a:noFill/>
          <a:ln w="28575">
            <a:solidFill>
              <a:schemeClr val="tx1"/>
            </a:solidFill>
            <a:round/>
            <a:headEnd/>
            <a:tailEnd/>
          </a:ln>
        </p:spPr>
        <p:txBody>
          <a:bodyPr wrap="none" anchor="ctr">
            <a:spAutoFit/>
          </a:bodyPr>
          <a:lstStyle/>
          <a:p>
            <a:endParaRPr lang="en-US"/>
          </a:p>
        </p:txBody>
      </p:sp>
      <p:sp>
        <p:nvSpPr>
          <p:cNvPr id="31763" name="Freeform 19"/>
          <p:cNvSpPr>
            <a:spLocks/>
          </p:cNvSpPr>
          <p:nvPr/>
        </p:nvSpPr>
        <p:spPr bwMode="auto">
          <a:xfrm>
            <a:off x="1992313" y="4756150"/>
            <a:ext cx="954087" cy="403225"/>
          </a:xfrm>
          <a:custGeom>
            <a:avLst/>
            <a:gdLst>
              <a:gd name="T0" fmla="*/ 0 w 406"/>
              <a:gd name="T1" fmla="*/ 0 h 188"/>
              <a:gd name="T2" fmla="*/ 2147483647 w 406"/>
              <a:gd name="T3" fmla="*/ 2147483647 h 188"/>
              <a:gd name="T4" fmla="*/ 2147483647 w 406"/>
              <a:gd name="T5" fmla="*/ 2147483647 h 188"/>
              <a:gd name="T6" fmla="*/ 0 60000 65536"/>
              <a:gd name="T7" fmla="*/ 0 60000 65536"/>
              <a:gd name="T8" fmla="*/ 0 60000 65536"/>
              <a:gd name="T9" fmla="*/ 0 w 406"/>
              <a:gd name="T10" fmla="*/ 0 h 188"/>
              <a:gd name="T11" fmla="*/ 406 w 406"/>
              <a:gd name="T12" fmla="*/ 188 h 188"/>
            </a:gdLst>
            <a:ahLst/>
            <a:cxnLst>
              <a:cxn ang="T6">
                <a:pos x="T0" y="T1"/>
              </a:cxn>
              <a:cxn ang="T7">
                <a:pos x="T2" y="T3"/>
              </a:cxn>
              <a:cxn ang="T8">
                <a:pos x="T4" y="T5"/>
              </a:cxn>
            </a:cxnLst>
            <a:rect l="T9" t="T10" r="T11" b="T12"/>
            <a:pathLst>
              <a:path w="406" h="188">
                <a:moveTo>
                  <a:pt x="0" y="0"/>
                </a:moveTo>
                <a:cubicBezTo>
                  <a:pt x="47" y="68"/>
                  <a:pt x="94" y="136"/>
                  <a:pt x="162" y="162"/>
                </a:cubicBezTo>
                <a:cubicBezTo>
                  <a:pt x="230" y="188"/>
                  <a:pt x="318" y="171"/>
                  <a:pt x="406" y="154"/>
                </a:cubicBezTo>
              </a:path>
            </a:pathLst>
          </a:custGeom>
          <a:noFill/>
          <a:ln w="28575">
            <a:solidFill>
              <a:schemeClr val="tx1"/>
            </a:solidFill>
            <a:round/>
            <a:headEnd/>
            <a:tailEnd/>
          </a:ln>
        </p:spPr>
        <p:txBody>
          <a:bodyPr wrap="none" anchor="ctr">
            <a:spAutoFit/>
          </a:bodyPr>
          <a:lstStyle/>
          <a:p>
            <a:endParaRPr lang="en-US"/>
          </a:p>
        </p:txBody>
      </p:sp>
      <p:sp>
        <p:nvSpPr>
          <p:cNvPr id="31764" name="Freeform 20"/>
          <p:cNvSpPr>
            <a:spLocks/>
          </p:cNvSpPr>
          <p:nvPr/>
        </p:nvSpPr>
        <p:spPr bwMode="auto">
          <a:xfrm>
            <a:off x="2887663" y="4060825"/>
            <a:ext cx="547687" cy="990600"/>
          </a:xfrm>
          <a:custGeom>
            <a:avLst/>
            <a:gdLst>
              <a:gd name="T0" fmla="*/ 0 w 233"/>
              <a:gd name="T1" fmla="*/ 2147483647 h 462"/>
              <a:gd name="T2" fmla="*/ 2147483647 w 233"/>
              <a:gd name="T3" fmla="*/ 2147483647 h 462"/>
              <a:gd name="T4" fmla="*/ 2147483647 w 233"/>
              <a:gd name="T5" fmla="*/ 0 h 462"/>
              <a:gd name="T6" fmla="*/ 0 60000 65536"/>
              <a:gd name="T7" fmla="*/ 0 60000 65536"/>
              <a:gd name="T8" fmla="*/ 0 60000 65536"/>
              <a:gd name="T9" fmla="*/ 0 w 233"/>
              <a:gd name="T10" fmla="*/ 0 h 462"/>
              <a:gd name="T11" fmla="*/ 233 w 233"/>
              <a:gd name="T12" fmla="*/ 462 h 462"/>
            </a:gdLst>
            <a:ahLst/>
            <a:cxnLst>
              <a:cxn ang="T6">
                <a:pos x="T0" y="T1"/>
              </a:cxn>
              <a:cxn ang="T7">
                <a:pos x="T2" y="T3"/>
              </a:cxn>
              <a:cxn ang="T8">
                <a:pos x="T4" y="T5"/>
              </a:cxn>
            </a:cxnLst>
            <a:rect l="T9" t="T10" r="T11" b="T12"/>
            <a:pathLst>
              <a:path w="233" h="462">
                <a:moveTo>
                  <a:pt x="0" y="462"/>
                </a:moveTo>
                <a:cubicBezTo>
                  <a:pt x="94" y="423"/>
                  <a:pt x="189" y="385"/>
                  <a:pt x="211" y="308"/>
                </a:cubicBezTo>
                <a:cubicBezTo>
                  <a:pt x="233" y="231"/>
                  <a:pt x="181" y="115"/>
                  <a:pt x="130" y="0"/>
                </a:cubicBezTo>
              </a:path>
            </a:pathLst>
          </a:custGeom>
          <a:noFill/>
          <a:ln w="28575">
            <a:solidFill>
              <a:schemeClr val="tx1"/>
            </a:solidFill>
            <a:round/>
            <a:headEnd/>
            <a:tailEnd/>
          </a:ln>
        </p:spPr>
        <p:txBody>
          <a:bodyPr wrap="none" anchor="ctr">
            <a:spAutoFit/>
          </a:bodyPr>
          <a:lstStyle/>
          <a:p>
            <a:endParaRPr lang="en-US"/>
          </a:p>
        </p:txBody>
      </p:sp>
      <p:sp>
        <p:nvSpPr>
          <p:cNvPr id="31765" name="Text Box 21"/>
          <p:cNvSpPr txBox="1">
            <a:spLocks noChangeArrowheads="1"/>
          </p:cNvSpPr>
          <p:nvPr/>
        </p:nvSpPr>
        <p:spPr bwMode="auto">
          <a:xfrm>
            <a:off x="1173163" y="3675063"/>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a</a:t>
            </a:r>
          </a:p>
        </p:txBody>
      </p:sp>
      <p:sp>
        <p:nvSpPr>
          <p:cNvPr id="31766" name="Text Box 22"/>
          <p:cNvSpPr txBox="1">
            <a:spLocks noChangeArrowheads="1"/>
          </p:cNvSpPr>
          <p:nvPr/>
        </p:nvSpPr>
        <p:spPr bwMode="auto">
          <a:xfrm>
            <a:off x="2339975" y="3222625"/>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b</a:t>
            </a:r>
          </a:p>
        </p:txBody>
      </p:sp>
      <p:sp>
        <p:nvSpPr>
          <p:cNvPr id="31767" name="Text Box 23"/>
          <p:cNvSpPr txBox="1">
            <a:spLocks noChangeArrowheads="1"/>
          </p:cNvSpPr>
          <p:nvPr/>
        </p:nvSpPr>
        <p:spPr bwMode="auto">
          <a:xfrm>
            <a:off x="3260725" y="3919538"/>
            <a:ext cx="319088"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c</a:t>
            </a:r>
          </a:p>
        </p:txBody>
      </p:sp>
      <p:sp>
        <p:nvSpPr>
          <p:cNvPr id="31768" name="Text Box 24"/>
          <p:cNvSpPr txBox="1">
            <a:spLocks noChangeArrowheads="1"/>
          </p:cNvSpPr>
          <p:nvPr/>
        </p:nvSpPr>
        <p:spPr bwMode="auto">
          <a:xfrm>
            <a:off x="2568575" y="3900488"/>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d</a:t>
            </a:r>
          </a:p>
        </p:txBody>
      </p:sp>
      <p:sp>
        <p:nvSpPr>
          <p:cNvPr id="31769" name="Text Box 25"/>
          <p:cNvSpPr txBox="1">
            <a:spLocks noChangeArrowheads="1"/>
          </p:cNvSpPr>
          <p:nvPr/>
        </p:nvSpPr>
        <p:spPr bwMode="auto">
          <a:xfrm>
            <a:off x="1738313" y="4856163"/>
            <a:ext cx="319087"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e</a:t>
            </a:r>
          </a:p>
        </p:txBody>
      </p:sp>
      <p:sp>
        <p:nvSpPr>
          <p:cNvPr id="31770" name="Text Box 26"/>
          <p:cNvSpPr txBox="1">
            <a:spLocks noChangeArrowheads="1"/>
          </p:cNvSpPr>
          <p:nvPr/>
        </p:nvSpPr>
        <p:spPr bwMode="auto">
          <a:xfrm>
            <a:off x="2905125" y="5186363"/>
            <a:ext cx="268288"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f</a:t>
            </a:r>
          </a:p>
        </p:txBody>
      </p:sp>
      <p:grpSp>
        <p:nvGrpSpPr>
          <p:cNvPr id="2" name="Group 27"/>
          <p:cNvGrpSpPr>
            <a:grpSpLocks/>
          </p:cNvGrpSpPr>
          <p:nvPr/>
        </p:nvGrpSpPr>
        <p:grpSpPr bwMode="auto">
          <a:xfrm>
            <a:off x="4911725" y="3321050"/>
            <a:ext cx="2032000" cy="2462213"/>
            <a:chOff x="2689" y="2060"/>
            <a:chExt cx="801" cy="1194"/>
          </a:xfrm>
        </p:grpSpPr>
        <p:sp>
          <p:nvSpPr>
            <p:cNvPr id="88096" name="Oval 28"/>
            <p:cNvSpPr>
              <a:spLocks noChangeArrowheads="1"/>
            </p:cNvSpPr>
            <p:nvPr/>
          </p:nvSpPr>
          <p:spPr bwMode="auto">
            <a:xfrm>
              <a:off x="3203" y="2060"/>
              <a:ext cx="89" cy="89"/>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88097" name="Oval 29"/>
            <p:cNvSpPr>
              <a:spLocks noChangeArrowheads="1"/>
            </p:cNvSpPr>
            <p:nvPr/>
          </p:nvSpPr>
          <p:spPr bwMode="auto">
            <a:xfrm>
              <a:off x="2909" y="2358"/>
              <a:ext cx="89" cy="89"/>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88098" name="Oval 30"/>
            <p:cNvSpPr>
              <a:spLocks noChangeArrowheads="1"/>
            </p:cNvSpPr>
            <p:nvPr/>
          </p:nvSpPr>
          <p:spPr bwMode="auto">
            <a:xfrm>
              <a:off x="3306" y="2373"/>
              <a:ext cx="89" cy="89"/>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88099" name="Oval 31"/>
            <p:cNvSpPr>
              <a:spLocks noChangeArrowheads="1"/>
            </p:cNvSpPr>
            <p:nvPr/>
          </p:nvSpPr>
          <p:spPr bwMode="auto">
            <a:xfrm>
              <a:off x="3362" y="2737"/>
              <a:ext cx="89" cy="89"/>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88100" name="Oval 32"/>
            <p:cNvSpPr>
              <a:spLocks noChangeArrowheads="1"/>
            </p:cNvSpPr>
            <p:nvPr/>
          </p:nvSpPr>
          <p:spPr bwMode="auto">
            <a:xfrm>
              <a:off x="2801" y="2825"/>
              <a:ext cx="89" cy="89"/>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88101" name="Oval 33"/>
            <p:cNvSpPr>
              <a:spLocks noChangeArrowheads="1"/>
            </p:cNvSpPr>
            <p:nvPr/>
          </p:nvSpPr>
          <p:spPr bwMode="auto">
            <a:xfrm>
              <a:off x="3107" y="3001"/>
              <a:ext cx="89" cy="89"/>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88102" name="Freeform 34"/>
            <p:cNvSpPr>
              <a:spLocks/>
            </p:cNvSpPr>
            <p:nvPr/>
          </p:nvSpPr>
          <p:spPr bwMode="auto">
            <a:xfrm>
              <a:off x="2951" y="2108"/>
              <a:ext cx="293" cy="300"/>
            </a:xfrm>
            <a:custGeom>
              <a:avLst/>
              <a:gdLst>
                <a:gd name="T0" fmla="*/ 1 w 293"/>
                <a:gd name="T1" fmla="*/ 300 h 300"/>
                <a:gd name="T2" fmla="*/ 49 w 293"/>
                <a:gd name="T3" fmla="*/ 89 h 300"/>
                <a:gd name="T4" fmla="*/ 293 w 293"/>
                <a:gd name="T5" fmla="*/ 0 h 300"/>
                <a:gd name="T6" fmla="*/ 0 60000 65536"/>
                <a:gd name="T7" fmla="*/ 0 60000 65536"/>
                <a:gd name="T8" fmla="*/ 0 60000 65536"/>
                <a:gd name="T9" fmla="*/ 0 w 293"/>
                <a:gd name="T10" fmla="*/ 0 h 300"/>
                <a:gd name="T11" fmla="*/ 293 w 293"/>
                <a:gd name="T12" fmla="*/ 300 h 300"/>
              </a:gdLst>
              <a:ahLst/>
              <a:cxnLst>
                <a:cxn ang="T6">
                  <a:pos x="T0" y="T1"/>
                </a:cxn>
                <a:cxn ang="T7">
                  <a:pos x="T2" y="T3"/>
                </a:cxn>
                <a:cxn ang="T8">
                  <a:pos x="T4" y="T5"/>
                </a:cxn>
              </a:cxnLst>
              <a:rect l="T9" t="T10" r="T11" b="T12"/>
              <a:pathLst>
                <a:path w="293" h="300">
                  <a:moveTo>
                    <a:pt x="1" y="300"/>
                  </a:moveTo>
                  <a:cubicBezTo>
                    <a:pt x="0" y="219"/>
                    <a:pt x="0" y="139"/>
                    <a:pt x="49" y="89"/>
                  </a:cubicBezTo>
                  <a:cubicBezTo>
                    <a:pt x="98" y="39"/>
                    <a:pt x="195" y="19"/>
                    <a:pt x="293" y="0"/>
                  </a:cubicBezTo>
                </a:path>
              </a:pathLst>
            </a:custGeom>
            <a:noFill/>
            <a:ln w="28575">
              <a:solidFill>
                <a:schemeClr val="tx1"/>
              </a:solidFill>
              <a:round/>
              <a:headEnd/>
              <a:tailEnd/>
            </a:ln>
          </p:spPr>
          <p:txBody>
            <a:bodyPr wrap="none" anchor="ctr">
              <a:spAutoFit/>
            </a:bodyPr>
            <a:lstStyle/>
            <a:p>
              <a:endParaRPr lang="en-US"/>
            </a:p>
          </p:txBody>
        </p:sp>
        <p:sp>
          <p:nvSpPr>
            <p:cNvPr id="88103" name="Freeform 35"/>
            <p:cNvSpPr>
              <a:spLocks/>
            </p:cNvSpPr>
            <p:nvPr/>
          </p:nvSpPr>
          <p:spPr bwMode="auto">
            <a:xfrm>
              <a:off x="3252" y="2108"/>
              <a:ext cx="170" cy="332"/>
            </a:xfrm>
            <a:custGeom>
              <a:avLst/>
              <a:gdLst>
                <a:gd name="T0" fmla="*/ 0 w 170"/>
                <a:gd name="T1" fmla="*/ 0 h 332"/>
                <a:gd name="T2" fmla="*/ 154 w 170"/>
                <a:gd name="T3" fmla="*/ 81 h 332"/>
                <a:gd name="T4" fmla="*/ 97 w 170"/>
                <a:gd name="T5" fmla="*/ 332 h 332"/>
                <a:gd name="T6" fmla="*/ 0 60000 65536"/>
                <a:gd name="T7" fmla="*/ 0 60000 65536"/>
                <a:gd name="T8" fmla="*/ 0 60000 65536"/>
                <a:gd name="T9" fmla="*/ 0 w 170"/>
                <a:gd name="T10" fmla="*/ 0 h 332"/>
                <a:gd name="T11" fmla="*/ 170 w 170"/>
                <a:gd name="T12" fmla="*/ 332 h 332"/>
              </a:gdLst>
              <a:ahLst/>
              <a:cxnLst>
                <a:cxn ang="T6">
                  <a:pos x="T0" y="T1"/>
                </a:cxn>
                <a:cxn ang="T7">
                  <a:pos x="T2" y="T3"/>
                </a:cxn>
                <a:cxn ang="T8">
                  <a:pos x="T4" y="T5"/>
                </a:cxn>
              </a:cxnLst>
              <a:rect l="T9" t="T10" r="T11" b="T12"/>
              <a:pathLst>
                <a:path w="170" h="332">
                  <a:moveTo>
                    <a:pt x="0" y="0"/>
                  </a:moveTo>
                  <a:cubicBezTo>
                    <a:pt x="69" y="13"/>
                    <a:pt x="138" y="26"/>
                    <a:pt x="154" y="81"/>
                  </a:cubicBezTo>
                  <a:cubicBezTo>
                    <a:pt x="170" y="136"/>
                    <a:pt x="133" y="234"/>
                    <a:pt x="97" y="332"/>
                  </a:cubicBezTo>
                </a:path>
              </a:pathLst>
            </a:custGeom>
            <a:noFill/>
            <a:ln w="28575">
              <a:solidFill>
                <a:schemeClr val="tx1"/>
              </a:solidFill>
              <a:round/>
              <a:headEnd/>
              <a:tailEnd/>
            </a:ln>
          </p:spPr>
          <p:txBody>
            <a:bodyPr wrap="none" anchor="ctr">
              <a:spAutoFit/>
            </a:bodyPr>
            <a:lstStyle/>
            <a:p>
              <a:endParaRPr lang="en-US"/>
            </a:p>
          </p:txBody>
        </p:sp>
        <p:sp>
          <p:nvSpPr>
            <p:cNvPr id="88104" name="Freeform 36"/>
            <p:cNvSpPr>
              <a:spLocks/>
            </p:cNvSpPr>
            <p:nvPr/>
          </p:nvSpPr>
          <p:spPr bwMode="auto">
            <a:xfrm>
              <a:off x="2944" y="2359"/>
              <a:ext cx="405" cy="57"/>
            </a:xfrm>
            <a:custGeom>
              <a:avLst/>
              <a:gdLst>
                <a:gd name="T0" fmla="*/ 0 w 405"/>
                <a:gd name="T1" fmla="*/ 57 h 57"/>
                <a:gd name="T2" fmla="*/ 202 w 405"/>
                <a:gd name="T3" fmla="*/ 0 h 57"/>
                <a:gd name="T4" fmla="*/ 405 w 405"/>
                <a:gd name="T5" fmla="*/ 57 h 57"/>
                <a:gd name="T6" fmla="*/ 0 60000 65536"/>
                <a:gd name="T7" fmla="*/ 0 60000 65536"/>
                <a:gd name="T8" fmla="*/ 0 60000 65536"/>
                <a:gd name="T9" fmla="*/ 0 w 405"/>
                <a:gd name="T10" fmla="*/ 0 h 57"/>
                <a:gd name="T11" fmla="*/ 405 w 405"/>
                <a:gd name="T12" fmla="*/ 57 h 57"/>
              </a:gdLst>
              <a:ahLst/>
              <a:cxnLst>
                <a:cxn ang="T6">
                  <a:pos x="T0" y="T1"/>
                </a:cxn>
                <a:cxn ang="T7">
                  <a:pos x="T2" y="T3"/>
                </a:cxn>
                <a:cxn ang="T8">
                  <a:pos x="T4" y="T5"/>
                </a:cxn>
              </a:cxnLst>
              <a:rect l="T9" t="T10" r="T11" b="T12"/>
              <a:pathLst>
                <a:path w="405" h="57">
                  <a:moveTo>
                    <a:pt x="0" y="57"/>
                  </a:moveTo>
                  <a:cubicBezTo>
                    <a:pt x="67" y="28"/>
                    <a:pt x="135" y="0"/>
                    <a:pt x="202" y="0"/>
                  </a:cubicBezTo>
                  <a:cubicBezTo>
                    <a:pt x="269" y="0"/>
                    <a:pt x="373" y="48"/>
                    <a:pt x="405" y="57"/>
                  </a:cubicBezTo>
                </a:path>
              </a:pathLst>
            </a:custGeom>
            <a:noFill/>
            <a:ln w="28575">
              <a:solidFill>
                <a:schemeClr val="tx1"/>
              </a:solidFill>
              <a:round/>
              <a:headEnd/>
              <a:tailEnd/>
            </a:ln>
          </p:spPr>
          <p:txBody>
            <a:bodyPr wrap="none" anchor="ctr">
              <a:spAutoFit/>
            </a:bodyPr>
            <a:lstStyle/>
            <a:p>
              <a:endParaRPr lang="en-US"/>
            </a:p>
          </p:txBody>
        </p:sp>
        <p:sp>
          <p:nvSpPr>
            <p:cNvPr id="88105" name="Freeform 37"/>
            <p:cNvSpPr>
              <a:spLocks/>
            </p:cNvSpPr>
            <p:nvPr/>
          </p:nvSpPr>
          <p:spPr bwMode="auto">
            <a:xfrm>
              <a:off x="2952" y="2416"/>
              <a:ext cx="462" cy="389"/>
            </a:xfrm>
            <a:custGeom>
              <a:avLst/>
              <a:gdLst>
                <a:gd name="T0" fmla="*/ 0 w 462"/>
                <a:gd name="T1" fmla="*/ 0 h 389"/>
                <a:gd name="T2" fmla="*/ 162 w 462"/>
                <a:gd name="T3" fmla="*/ 211 h 389"/>
                <a:gd name="T4" fmla="*/ 462 w 462"/>
                <a:gd name="T5" fmla="*/ 389 h 389"/>
                <a:gd name="T6" fmla="*/ 0 60000 65536"/>
                <a:gd name="T7" fmla="*/ 0 60000 65536"/>
                <a:gd name="T8" fmla="*/ 0 60000 65536"/>
                <a:gd name="T9" fmla="*/ 0 w 462"/>
                <a:gd name="T10" fmla="*/ 0 h 389"/>
                <a:gd name="T11" fmla="*/ 462 w 462"/>
                <a:gd name="T12" fmla="*/ 389 h 389"/>
              </a:gdLst>
              <a:ahLst/>
              <a:cxnLst>
                <a:cxn ang="T6">
                  <a:pos x="T0" y="T1"/>
                </a:cxn>
                <a:cxn ang="T7">
                  <a:pos x="T2" y="T3"/>
                </a:cxn>
                <a:cxn ang="T8">
                  <a:pos x="T4" y="T5"/>
                </a:cxn>
              </a:cxnLst>
              <a:rect l="T9" t="T10" r="T11" b="T12"/>
              <a:pathLst>
                <a:path w="462" h="389">
                  <a:moveTo>
                    <a:pt x="0" y="0"/>
                  </a:moveTo>
                  <a:cubicBezTo>
                    <a:pt x="42" y="73"/>
                    <a:pt x="85" y="146"/>
                    <a:pt x="162" y="211"/>
                  </a:cubicBezTo>
                  <a:cubicBezTo>
                    <a:pt x="239" y="276"/>
                    <a:pt x="412" y="358"/>
                    <a:pt x="462" y="389"/>
                  </a:cubicBezTo>
                </a:path>
              </a:pathLst>
            </a:custGeom>
            <a:noFill/>
            <a:ln w="28575">
              <a:solidFill>
                <a:schemeClr val="tx1"/>
              </a:solidFill>
              <a:round/>
              <a:headEnd/>
              <a:tailEnd/>
            </a:ln>
          </p:spPr>
          <p:txBody>
            <a:bodyPr wrap="none" anchor="ctr">
              <a:spAutoFit/>
            </a:bodyPr>
            <a:lstStyle/>
            <a:p>
              <a:endParaRPr lang="en-US"/>
            </a:p>
          </p:txBody>
        </p:sp>
        <p:sp>
          <p:nvSpPr>
            <p:cNvPr id="88106" name="Freeform 38"/>
            <p:cNvSpPr>
              <a:spLocks/>
            </p:cNvSpPr>
            <p:nvPr/>
          </p:nvSpPr>
          <p:spPr bwMode="auto">
            <a:xfrm>
              <a:off x="3349" y="2432"/>
              <a:ext cx="130" cy="365"/>
            </a:xfrm>
            <a:custGeom>
              <a:avLst/>
              <a:gdLst>
                <a:gd name="T0" fmla="*/ 0 w 130"/>
                <a:gd name="T1" fmla="*/ 0 h 365"/>
                <a:gd name="T2" fmla="*/ 122 w 130"/>
                <a:gd name="T3" fmla="*/ 171 h 365"/>
                <a:gd name="T4" fmla="*/ 49 w 130"/>
                <a:gd name="T5" fmla="*/ 365 h 365"/>
                <a:gd name="T6" fmla="*/ 0 60000 65536"/>
                <a:gd name="T7" fmla="*/ 0 60000 65536"/>
                <a:gd name="T8" fmla="*/ 0 60000 65536"/>
                <a:gd name="T9" fmla="*/ 0 w 130"/>
                <a:gd name="T10" fmla="*/ 0 h 365"/>
                <a:gd name="T11" fmla="*/ 130 w 130"/>
                <a:gd name="T12" fmla="*/ 365 h 365"/>
              </a:gdLst>
              <a:ahLst/>
              <a:cxnLst>
                <a:cxn ang="T6">
                  <a:pos x="T0" y="T1"/>
                </a:cxn>
                <a:cxn ang="T7">
                  <a:pos x="T2" y="T3"/>
                </a:cxn>
                <a:cxn ang="T8">
                  <a:pos x="T4" y="T5"/>
                </a:cxn>
              </a:cxnLst>
              <a:rect l="T9" t="T10" r="T11" b="T12"/>
              <a:pathLst>
                <a:path w="130" h="365">
                  <a:moveTo>
                    <a:pt x="0" y="0"/>
                  </a:moveTo>
                  <a:cubicBezTo>
                    <a:pt x="57" y="55"/>
                    <a:pt x="114" y="110"/>
                    <a:pt x="122" y="171"/>
                  </a:cubicBezTo>
                  <a:cubicBezTo>
                    <a:pt x="130" y="232"/>
                    <a:pt x="89" y="298"/>
                    <a:pt x="49" y="365"/>
                  </a:cubicBezTo>
                </a:path>
              </a:pathLst>
            </a:custGeom>
            <a:noFill/>
            <a:ln w="28575">
              <a:solidFill>
                <a:schemeClr val="tx1"/>
              </a:solidFill>
              <a:round/>
              <a:headEnd/>
              <a:tailEnd/>
            </a:ln>
          </p:spPr>
          <p:txBody>
            <a:bodyPr wrap="none" anchor="ctr">
              <a:spAutoFit/>
            </a:bodyPr>
            <a:lstStyle/>
            <a:p>
              <a:endParaRPr lang="en-US"/>
            </a:p>
          </p:txBody>
        </p:sp>
        <p:sp>
          <p:nvSpPr>
            <p:cNvPr id="88107" name="Freeform 39"/>
            <p:cNvSpPr>
              <a:spLocks/>
            </p:cNvSpPr>
            <p:nvPr/>
          </p:nvSpPr>
          <p:spPr bwMode="auto">
            <a:xfrm>
              <a:off x="2689" y="2400"/>
              <a:ext cx="263" cy="478"/>
            </a:xfrm>
            <a:custGeom>
              <a:avLst/>
              <a:gdLst>
                <a:gd name="T0" fmla="*/ 263 w 263"/>
                <a:gd name="T1" fmla="*/ 0 h 478"/>
                <a:gd name="T2" fmla="*/ 19 w 263"/>
                <a:gd name="T3" fmla="*/ 211 h 478"/>
                <a:gd name="T4" fmla="*/ 149 w 263"/>
                <a:gd name="T5" fmla="*/ 478 h 478"/>
                <a:gd name="T6" fmla="*/ 0 60000 65536"/>
                <a:gd name="T7" fmla="*/ 0 60000 65536"/>
                <a:gd name="T8" fmla="*/ 0 60000 65536"/>
                <a:gd name="T9" fmla="*/ 0 w 263"/>
                <a:gd name="T10" fmla="*/ 0 h 478"/>
                <a:gd name="T11" fmla="*/ 263 w 263"/>
                <a:gd name="T12" fmla="*/ 478 h 478"/>
              </a:gdLst>
              <a:ahLst/>
              <a:cxnLst>
                <a:cxn ang="T6">
                  <a:pos x="T0" y="T1"/>
                </a:cxn>
                <a:cxn ang="T7">
                  <a:pos x="T2" y="T3"/>
                </a:cxn>
                <a:cxn ang="T8">
                  <a:pos x="T4" y="T5"/>
                </a:cxn>
              </a:cxnLst>
              <a:rect l="T9" t="T10" r="T11" b="T12"/>
              <a:pathLst>
                <a:path w="263" h="478">
                  <a:moveTo>
                    <a:pt x="263" y="0"/>
                  </a:moveTo>
                  <a:cubicBezTo>
                    <a:pt x="150" y="65"/>
                    <a:pt x="38" y="131"/>
                    <a:pt x="19" y="211"/>
                  </a:cubicBezTo>
                  <a:cubicBezTo>
                    <a:pt x="0" y="291"/>
                    <a:pt x="74" y="384"/>
                    <a:pt x="149" y="478"/>
                  </a:cubicBezTo>
                </a:path>
              </a:pathLst>
            </a:custGeom>
            <a:noFill/>
            <a:ln w="28575">
              <a:solidFill>
                <a:schemeClr val="tx1"/>
              </a:solidFill>
              <a:round/>
              <a:headEnd/>
              <a:tailEnd/>
            </a:ln>
          </p:spPr>
          <p:txBody>
            <a:bodyPr wrap="none" anchor="ctr">
              <a:spAutoFit/>
            </a:bodyPr>
            <a:lstStyle/>
            <a:p>
              <a:endParaRPr lang="en-US"/>
            </a:p>
          </p:txBody>
        </p:sp>
        <p:sp>
          <p:nvSpPr>
            <p:cNvPr id="88108" name="Freeform 40"/>
            <p:cNvSpPr>
              <a:spLocks/>
            </p:cNvSpPr>
            <p:nvPr/>
          </p:nvSpPr>
          <p:spPr bwMode="auto">
            <a:xfrm>
              <a:off x="2822" y="2854"/>
              <a:ext cx="316" cy="203"/>
            </a:xfrm>
            <a:custGeom>
              <a:avLst/>
              <a:gdLst>
                <a:gd name="T0" fmla="*/ 0 w 316"/>
                <a:gd name="T1" fmla="*/ 0 h 203"/>
                <a:gd name="T2" fmla="*/ 170 w 316"/>
                <a:gd name="T3" fmla="*/ 162 h 203"/>
                <a:gd name="T4" fmla="*/ 316 w 316"/>
                <a:gd name="T5" fmla="*/ 203 h 203"/>
                <a:gd name="T6" fmla="*/ 0 60000 65536"/>
                <a:gd name="T7" fmla="*/ 0 60000 65536"/>
                <a:gd name="T8" fmla="*/ 0 60000 65536"/>
                <a:gd name="T9" fmla="*/ 0 w 316"/>
                <a:gd name="T10" fmla="*/ 0 h 203"/>
                <a:gd name="T11" fmla="*/ 316 w 316"/>
                <a:gd name="T12" fmla="*/ 203 h 203"/>
              </a:gdLst>
              <a:ahLst/>
              <a:cxnLst>
                <a:cxn ang="T6">
                  <a:pos x="T0" y="T1"/>
                </a:cxn>
                <a:cxn ang="T7">
                  <a:pos x="T2" y="T3"/>
                </a:cxn>
                <a:cxn ang="T8">
                  <a:pos x="T4" y="T5"/>
                </a:cxn>
              </a:cxnLst>
              <a:rect l="T9" t="T10" r="T11" b="T12"/>
              <a:pathLst>
                <a:path w="316" h="203">
                  <a:moveTo>
                    <a:pt x="0" y="0"/>
                  </a:moveTo>
                  <a:cubicBezTo>
                    <a:pt x="58" y="64"/>
                    <a:pt x="117" y="128"/>
                    <a:pt x="170" y="162"/>
                  </a:cubicBezTo>
                  <a:cubicBezTo>
                    <a:pt x="223" y="196"/>
                    <a:pt x="269" y="199"/>
                    <a:pt x="316" y="203"/>
                  </a:cubicBezTo>
                </a:path>
              </a:pathLst>
            </a:custGeom>
            <a:noFill/>
            <a:ln w="28575">
              <a:solidFill>
                <a:schemeClr val="tx1"/>
              </a:solidFill>
              <a:round/>
              <a:headEnd/>
              <a:tailEnd/>
            </a:ln>
          </p:spPr>
          <p:txBody>
            <a:bodyPr wrap="none" anchor="ctr">
              <a:spAutoFit/>
            </a:bodyPr>
            <a:lstStyle/>
            <a:p>
              <a:endParaRPr lang="en-US"/>
            </a:p>
          </p:txBody>
        </p:sp>
        <p:sp>
          <p:nvSpPr>
            <p:cNvPr id="88109" name="Freeform 41"/>
            <p:cNvSpPr>
              <a:spLocks/>
            </p:cNvSpPr>
            <p:nvPr/>
          </p:nvSpPr>
          <p:spPr bwMode="auto">
            <a:xfrm>
              <a:off x="3138" y="2781"/>
              <a:ext cx="268" cy="259"/>
            </a:xfrm>
            <a:custGeom>
              <a:avLst/>
              <a:gdLst>
                <a:gd name="T0" fmla="*/ 0 w 268"/>
                <a:gd name="T1" fmla="*/ 259 h 259"/>
                <a:gd name="T2" fmla="*/ 195 w 268"/>
                <a:gd name="T3" fmla="*/ 178 h 259"/>
                <a:gd name="T4" fmla="*/ 268 w 268"/>
                <a:gd name="T5" fmla="*/ 0 h 259"/>
                <a:gd name="T6" fmla="*/ 0 60000 65536"/>
                <a:gd name="T7" fmla="*/ 0 60000 65536"/>
                <a:gd name="T8" fmla="*/ 0 60000 65536"/>
                <a:gd name="T9" fmla="*/ 0 w 268"/>
                <a:gd name="T10" fmla="*/ 0 h 259"/>
                <a:gd name="T11" fmla="*/ 268 w 268"/>
                <a:gd name="T12" fmla="*/ 259 h 259"/>
              </a:gdLst>
              <a:ahLst/>
              <a:cxnLst>
                <a:cxn ang="T6">
                  <a:pos x="T0" y="T1"/>
                </a:cxn>
                <a:cxn ang="T7">
                  <a:pos x="T2" y="T3"/>
                </a:cxn>
                <a:cxn ang="T8">
                  <a:pos x="T4" y="T5"/>
                </a:cxn>
              </a:cxnLst>
              <a:rect l="T9" t="T10" r="T11" b="T12"/>
              <a:pathLst>
                <a:path w="268" h="259">
                  <a:moveTo>
                    <a:pt x="0" y="259"/>
                  </a:moveTo>
                  <a:cubicBezTo>
                    <a:pt x="75" y="240"/>
                    <a:pt x="150" y="221"/>
                    <a:pt x="195" y="178"/>
                  </a:cubicBezTo>
                  <a:cubicBezTo>
                    <a:pt x="240" y="135"/>
                    <a:pt x="254" y="67"/>
                    <a:pt x="268" y="0"/>
                  </a:cubicBezTo>
                </a:path>
              </a:pathLst>
            </a:custGeom>
            <a:noFill/>
            <a:ln w="28575">
              <a:solidFill>
                <a:schemeClr val="tx1"/>
              </a:solidFill>
              <a:round/>
              <a:headEnd/>
              <a:tailEnd/>
            </a:ln>
          </p:spPr>
          <p:txBody>
            <a:bodyPr wrap="none" anchor="ctr">
              <a:spAutoFit/>
            </a:bodyPr>
            <a:lstStyle/>
            <a:p>
              <a:endParaRPr lang="en-US"/>
            </a:p>
          </p:txBody>
        </p:sp>
        <p:sp>
          <p:nvSpPr>
            <p:cNvPr id="88110" name="Freeform 42"/>
            <p:cNvSpPr>
              <a:spLocks/>
            </p:cNvSpPr>
            <p:nvPr/>
          </p:nvSpPr>
          <p:spPr bwMode="auto">
            <a:xfrm>
              <a:off x="2830" y="2797"/>
              <a:ext cx="660" cy="457"/>
            </a:xfrm>
            <a:custGeom>
              <a:avLst/>
              <a:gdLst>
                <a:gd name="T0" fmla="*/ 0 w 660"/>
                <a:gd name="T1" fmla="*/ 73 h 457"/>
                <a:gd name="T2" fmla="*/ 49 w 660"/>
                <a:gd name="T3" fmla="*/ 300 h 457"/>
                <a:gd name="T4" fmla="*/ 276 w 660"/>
                <a:gd name="T5" fmla="*/ 446 h 457"/>
                <a:gd name="T6" fmla="*/ 535 w 660"/>
                <a:gd name="T7" fmla="*/ 365 h 457"/>
                <a:gd name="T8" fmla="*/ 649 w 660"/>
                <a:gd name="T9" fmla="*/ 203 h 457"/>
                <a:gd name="T10" fmla="*/ 600 w 660"/>
                <a:gd name="T11" fmla="*/ 0 h 457"/>
                <a:gd name="T12" fmla="*/ 0 60000 65536"/>
                <a:gd name="T13" fmla="*/ 0 60000 65536"/>
                <a:gd name="T14" fmla="*/ 0 60000 65536"/>
                <a:gd name="T15" fmla="*/ 0 60000 65536"/>
                <a:gd name="T16" fmla="*/ 0 60000 65536"/>
                <a:gd name="T17" fmla="*/ 0 60000 65536"/>
                <a:gd name="T18" fmla="*/ 0 w 660"/>
                <a:gd name="T19" fmla="*/ 0 h 457"/>
                <a:gd name="T20" fmla="*/ 660 w 66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60" h="457">
                  <a:moveTo>
                    <a:pt x="0" y="73"/>
                  </a:moveTo>
                  <a:cubicBezTo>
                    <a:pt x="1" y="155"/>
                    <a:pt x="3" y="238"/>
                    <a:pt x="49" y="300"/>
                  </a:cubicBezTo>
                  <a:cubicBezTo>
                    <a:pt x="95" y="362"/>
                    <a:pt x="195" y="435"/>
                    <a:pt x="276" y="446"/>
                  </a:cubicBezTo>
                  <a:cubicBezTo>
                    <a:pt x="357" y="457"/>
                    <a:pt x="473" y="405"/>
                    <a:pt x="535" y="365"/>
                  </a:cubicBezTo>
                  <a:cubicBezTo>
                    <a:pt x="597" y="325"/>
                    <a:pt x="638" y="264"/>
                    <a:pt x="649" y="203"/>
                  </a:cubicBezTo>
                  <a:cubicBezTo>
                    <a:pt x="660" y="142"/>
                    <a:pt x="630" y="71"/>
                    <a:pt x="600" y="0"/>
                  </a:cubicBezTo>
                </a:path>
              </a:pathLst>
            </a:custGeom>
            <a:noFill/>
            <a:ln w="28575">
              <a:solidFill>
                <a:schemeClr val="tx1"/>
              </a:solidFill>
              <a:round/>
              <a:headEnd/>
              <a:tailEnd/>
            </a:ln>
          </p:spPr>
          <p:txBody>
            <a:bodyPr wrap="none" anchor="ctr">
              <a:spAutoFit/>
            </a:bodyPr>
            <a:lstStyle/>
            <a:p>
              <a:endParaRPr lang="en-US"/>
            </a:p>
          </p:txBody>
        </p:sp>
      </p:grpSp>
      <p:sp>
        <p:nvSpPr>
          <p:cNvPr id="31787" name="Text Box 43"/>
          <p:cNvSpPr txBox="1">
            <a:spLocks noChangeArrowheads="1"/>
          </p:cNvSpPr>
          <p:nvPr/>
        </p:nvSpPr>
        <p:spPr bwMode="auto">
          <a:xfrm>
            <a:off x="5227638" y="3644900"/>
            <a:ext cx="336550" cy="457200"/>
          </a:xfrm>
          <a:prstGeom prst="rect">
            <a:avLst/>
          </a:prstGeom>
          <a:noFill/>
          <a:ln w="28575">
            <a:noFill/>
            <a:miter lim="800000"/>
            <a:headEnd/>
            <a:tailEnd/>
          </a:ln>
        </p:spPr>
        <p:txBody>
          <a:bodyPr wrap="none" anchor="ctr">
            <a:spAutoFit/>
          </a:bodyPr>
          <a:lstStyle/>
          <a:p>
            <a:pPr algn="ctr" eaLnBrk="0" hangingPunct="0"/>
            <a:r>
              <a:rPr lang="en-US" sz="2400" b="1" i="1">
                <a:solidFill>
                  <a:srgbClr val="FF0000"/>
                </a:solidFill>
                <a:latin typeface="Times New Roman" pitchFamily="18" charset="0"/>
              </a:rPr>
              <a:t>1</a:t>
            </a:r>
            <a:endParaRPr lang="en-US" sz="2400" i="1">
              <a:solidFill>
                <a:srgbClr val="FF0000"/>
              </a:solidFill>
              <a:latin typeface="Times New Roman" pitchFamily="18" charset="0"/>
            </a:endParaRPr>
          </a:p>
        </p:txBody>
      </p:sp>
      <p:sp>
        <p:nvSpPr>
          <p:cNvPr id="31788" name="Text Box 44"/>
          <p:cNvSpPr txBox="1">
            <a:spLocks noChangeArrowheads="1"/>
          </p:cNvSpPr>
          <p:nvPr/>
        </p:nvSpPr>
        <p:spPr bwMode="auto">
          <a:xfrm>
            <a:off x="6396038" y="3076575"/>
            <a:ext cx="336550" cy="457200"/>
          </a:xfrm>
          <a:prstGeom prst="rect">
            <a:avLst/>
          </a:prstGeom>
          <a:noFill/>
          <a:ln w="28575">
            <a:noFill/>
            <a:miter lim="800000"/>
            <a:headEnd/>
            <a:tailEnd/>
          </a:ln>
        </p:spPr>
        <p:txBody>
          <a:bodyPr wrap="none" anchor="ctr">
            <a:spAutoFit/>
          </a:bodyPr>
          <a:lstStyle/>
          <a:p>
            <a:pPr algn="ctr" eaLnBrk="0" hangingPunct="0"/>
            <a:r>
              <a:rPr lang="en-US" sz="2400" b="1" i="1">
                <a:solidFill>
                  <a:srgbClr val="FF0000"/>
                </a:solidFill>
                <a:latin typeface="Times New Roman" pitchFamily="18" charset="0"/>
              </a:rPr>
              <a:t>2</a:t>
            </a:r>
            <a:endParaRPr lang="en-US" sz="2400" i="1">
              <a:solidFill>
                <a:srgbClr val="FF0000"/>
              </a:solidFill>
              <a:latin typeface="Times New Roman" pitchFamily="18" charset="0"/>
            </a:endParaRPr>
          </a:p>
        </p:txBody>
      </p:sp>
      <p:sp>
        <p:nvSpPr>
          <p:cNvPr id="31789" name="Text Box 45"/>
          <p:cNvSpPr txBox="1">
            <a:spLocks noChangeArrowheads="1"/>
          </p:cNvSpPr>
          <p:nvPr/>
        </p:nvSpPr>
        <p:spPr bwMode="auto">
          <a:xfrm>
            <a:off x="6651625" y="3730625"/>
            <a:ext cx="336550" cy="457200"/>
          </a:xfrm>
          <a:prstGeom prst="rect">
            <a:avLst/>
          </a:prstGeom>
          <a:noFill/>
          <a:ln w="28575">
            <a:noFill/>
            <a:miter lim="800000"/>
            <a:headEnd/>
            <a:tailEnd/>
          </a:ln>
        </p:spPr>
        <p:txBody>
          <a:bodyPr wrap="none" anchor="ctr">
            <a:spAutoFit/>
          </a:bodyPr>
          <a:lstStyle/>
          <a:p>
            <a:pPr algn="ctr" eaLnBrk="0" hangingPunct="0"/>
            <a:r>
              <a:rPr lang="en-US" sz="2400" b="1" i="1">
                <a:solidFill>
                  <a:srgbClr val="FF0000"/>
                </a:solidFill>
                <a:latin typeface="Times New Roman" pitchFamily="18" charset="0"/>
              </a:rPr>
              <a:t>3</a:t>
            </a:r>
            <a:endParaRPr lang="en-US" sz="2400" i="1">
              <a:solidFill>
                <a:srgbClr val="FF0000"/>
              </a:solidFill>
              <a:latin typeface="Times New Roman" pitchFamily="18" charset="0"/>
            </a:endParaRPr>
          </a:p>
        </p:txBody>
      </p:sp>
      <p:sp>
        <p:nvSpPr>
          <p:cNvPr id="31790" name="Text Box 46"/>
          <p:cNvSpPr txBox="1">
            <a:spLocks noChangeArrowheads="1"/>
          </p:cNvSpPr>
          <p:nvPr/>
        </p:nvSpPr>
        <p:spPr bwMode="auto">
          <a:xfrm>
            <a:off x="6804025" y="4514850"/>
            <a:ext cx="336550" cy="457200"/>
          </a:xfrm>
          <a:prstGeom prst="rect">
            <a:avLst/>
          </a:prstGeom>
          <a:noFill/>
          <a:ln w="28575">
            <a:noFill/>
            <a:miter lim="800000"/>
            <a:headEnd/>
            <a:tailEnd/>
          </a:ln>
        </p:spPr>
        <p:txBody>
          <a:bodyPr wrap="none" anchor="ctr">
            <a:spAutoFit/>
          </a:bodyPr>
          <a:lstStyle/>
          <a:p>
            <a:pPr algn="ctr" eaLnBrk="0" hangingPunct="0"/>
            <a:r>
              <a:rPr lang="en-US" sz="2400" b="1" i="1">
                <a:solidFill>
                  <a:srgbClr val="FF0000"/>
                </a:solidFill>
                <a:latin typeface="Times New Roman" pitchFamily="18" charset="0"/>
              </a:rPr>
              <a:t>6</a:t>
            </a:r>
            <a:endParaRPr lang="en-US" sz="2400" i="1">
              <a:solidFill>
                <a:srgbClr val="FF0000"/>
              </a:solidFill>
              <a:latin typeface="Times New Roman" pitchFamily="18" charset="0"/>
            </a:endParaRPr>
          </a:p>
        </p:txBody>
      </p:sp>
      <p:sp>
        <p:nvSpPr>
          <p:cNvPr id="31791" name="Text Box 47"/>
          <p:cNvSpPr txBox="1">
            <a:spLocks noChangeArrowheads="1"/>
          </p:cNvSpPr>
          <p:nvPr/>
        </p:nvSpPr>
        <p:spPr bwMode="auto">
          <a:xfrm>
            <a:off x="5938838" y="4821238"/>
            <a:ext cx="336550" cy="457200"/>
          </a:xfrm>
          <a:prstGeom prst="rect">
            <a:avLst/>
          </a:prstGeom>
          <a:noFill/>
          <a:ln w="28575">
            <a:noFill/>
            <a:miter lim="800000"/>
            <a:headEnd/>
            <a:tailEnd/>
          </a:ln>
        </p:spPr>
        <p:txBody>
          <a:bodyPr wrap="none" anchor="ctr">
            <a:spAutoFit/>
          </a:bodyPr>
          <a:lstStyle/>
          <a:p>
            <a:pPr algn="ctr" eaLnBrk="0" hangingPunct="0"/>
            <a:r>
              <a:rPr lang="en-US" sz="2400" b="1" i="1">
                <a:solidFill>
                  <a:srgbClr val="FF0000"/>
                </a:solidFill>
                <a:latin typeface="Times New Roman" pitchFamily="18" charset="0"/>
              </a:rPr>
              <a:t>5</a:t>
            </a:r>
            <a:endParaRPr lang="en-US" sz="2400" i="1">
              <a:solidFill>
                <a:srgbClr val="FF0000"/>
              </a:solidFill>
              <a:latin typeface="Times New Roman" pitchFamily="18" charset="0"/>
            </a:endParaRPr>
          </a:p>
        </p:txBody>
      </p:sp>
      <p:sp>
        <p:nvSpPr>
          <p:cNvPr id="31792" name="Text Box 48"/>
          <p:cNvSpPr txBox="1">
            <a:spLocks noChangeArrowheads="1"/>
          </p:cNvSpPr>
          <p:nvPr/>
        </p:nvSpPr>
        <p:spPr bwMode="auto">
          <a:xfrm>
            <a:off x="4932363" y="4872038"/>
            <a:ext cx="336550" cy="457200"/>
          </a:xfrm>
          <a:prstGeom prst="rect">
            <a:avLst/>
          </a:prstGeom>
          <a:noFill/>
          <a:ln w="28575">
            <a:noFill/>
            <a:miter lim="800000"/>
            <a:headEnd/>
            <a:tailEnd/>
          </a:ln>
        </p:spPr>
        <p:txBody>
          <a:bodyPr wrap="none" anchor="ctr">
            <a:spAutoFit/>
          </a:bodyPr>
          <a:lstStyle/>
          <a:p>
            <a:pPr algn="ctr" eaLnBrk="0" hangingPunct="0"/>
            <a:r>
              <a:rPr lang="en-US" sz="2400" b="1" i="1">
                <a:solidFill>
                  <a:srgbClr val="FF0000"/>
                </a:solidFill>
                <a:latin typeface="Times New Roman" pitchFamily="18" charset="0"/>
              </a:rPr>
              <a:t>4</a:t>
            </a:r>
            <a:endParaRPr lang="en-US" sz="2400" i="1">
              <a:solidFill>
                <a:srgbClr val="FF0000"/>
              </a:solidFill>
              <a:latin typeface="Times New Roman" pitchFamily="18" charset="0"/>
            </a:endParaRPr>
          </a:p>
        </p:txBody>
      </p:sp>
      <p:sp>
        <p:nvSpPr>
          <p:cNvPr id="47" name="Slide Number Placeholder 46"/>
          <p:cNvSpPr>
            <a:spLocks noGrp="1"/>
          </p:cNvSpPr>
          <p:nvPr>
            <p:ph type="sldNum" sz="quarter" idx="12"/>
          </p:nvPr>
        </p:nvSpPr>
        <p:spPr/>
        <p:txBody>
          <a:bodyPr/>
          <a:lstStyle/>
          <a:p>
            <a:pPr>
              <a:defRPr/>
            </a:pPr>
            <a:fld id="{91513BF8-4239-4767-97ED-8077A1FF9631}" type="slidenum">
              <a:rPr lang="en-US" smtClean="0"/>
              <a:pPr>
                <a:defRPr/>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ox(in)">
                                      <p:cBhvr>
                                        <p:cTn id="7" dur="500"/>
                                        <p:tgtEl>
                                          <p:spTgt spid="3175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1751"/>
                                        </p:tgtEl>
                                        <p:attrNameLst>
                                          <p:attrName>style.visibility</p:attrName>
                                        </p:attrNameLst>
                                      </p:cBhvr>
                                      <p:to>
                                        <p:strVal val="visible"/>
                                      </p:to>
                                    </p:set>
                                    <p:animEffect transition="in" filter="box(in)">
                                      <p:cBhvr>
                                        <p:cTn id="10" dur="500"/>
                                        <p:tgtEl>
                                          <p:spTgt spid="3175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1752"/>
                                        </p:tgtEl>
                                        <p:attrNameLst>
                                          <p:attrName>style.visibility</p:attrName>
                                        </p:attrNameLst>
                                      </p:cBhvr>
                                      <p:to>
                                        <p:strVal val="visible"/>
                                      </p:to>
                                    </p:set>
                                    <p:animEffect transition="in" filter="box(in)">
                                      <p:cBhvr>
                                        <p:cTn id="13" dur="500"/>
                                        <p:tgtEl>
                                          <p:spTgt spid="31752"/>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31753"/>
                                        </p:tgtEl>
                                        <p:attrNameLst>
                                          <p:attrName>style.visibility</p:attrName>
                                        </p:attrNameLst>
                                      </p:cBhvr>
                                      <p:to>
                                        <p:strVal val="visible"/>
                                      </p:to>
                                    </p:set>
                                    <p:animEffect transition="in" filter="box(in)">
                                      <p:cBhvr>
                                        <p:cTn id="16" dur="500"/>
                                        <p:tgtEl>
                                          <p:spTgt spid="31753"/>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1754"/>
                                        </p:tgtEl>
                                        <p:attrNameLst>
                                          <p:attrName>style.visibility</p:attrName>
                                        </p:attrNameLst>
                                      </p:cBhvr>
                                      <p:to>
                                        <p:strVal val="visible"/>
                                      </p:to>
                                    </p:set>
                                    <p:animEffect transition="in" filter="box(in)">
                                      <p:cBhvr>
                                        <p:cTn id="19" dur="500"/>
                                        <p:tgtEl>
                                          <p:spTgt spid="31754"/>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1755"/>
                                        </p:tgtEl>
                                        <p:attrNameLst>
                                          <p:attrName>style.visibility</p:attrName>
                                        </p:attrNameLst>
                                      </p:cBhvr>
                                      <p:to>
                                        <p:strVal val="visible"/>
                                      </p:to>
                                    </p:set>
                                    <p:animEffect transition="in" filter="box(in)">
                                      <p:cBhvr>
                                        <p:cTn id="22" dur="500"/>
                                        <p:tgtEl>
                                          <p:spTgt spid="31755"/>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1756"/>
                                        </p:tgtEl>
                                        <p:attrNameLst>
                                          <p:attrName>style.visibility</p:attrName>
                                        </p:attrNameLst>
                                      </p:cBhvr>
                                      <p:to>
                                        <p:strVal val="visible"/>
                                      </p:to>
                                    </p:set>
                                    <p:animEffect transition="in" filter="box(in)">
                                      <p:cBhvr>
                                        <p:cTn id="25" dur="500"/>
                                        <p:tgtEl>
                                          <p:spTgt spid="3175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1757"/>
                                        </p:tgtEl>
                                        <p:attrNameLst>
                                          <p:attrName>style.visibility</p:attrName>
                                        </p:attrNameLst>
                                      </p:cBhvr>
                                      <p:to>
                                        <p:strVal val="visible"/>
                                      </p:to>
                                    </p:set>
                                    <p:animEffect transition="in" filter="box(in)">
                                      <p:cBhvr>
                                        <p:cTn id="28" dur="500"/>
                                        <p:tgtEl>
                                          <p:spTgt spid="31757"/>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31758"/>
                                        </p:tgtEl>
                                        <p:attrNameLst>
                                          <p:attrName>style.visibility</p:attrName>
                                        </p:attrNameLst>
                                      </p:cBhvr>
                                      <p:to>
                                        <p:strVal val="visible"/>
                                      </p:to>
                                    </p:set>
                                    <p:animEffect transition="in" filter="box(in)">
                                      <p:cBhvr>
                                        <p:cTn id="31" dur="500"/>
                                        <p:tgtEl>
                                          <p:spTgt spid="3175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1759"/>
                                        </p:tgtEl>
                                        <p:attrNameLst>
                                          <p:attrName>style.visibility</p:attrName>
                                        </p:attrNameLst>
                                      </p:cBhvr>
                                      <p:to>
                                        <p:strVal val="visible"/>
                                      </p:to>
                                    </p:set>
                                    <p:animEffect transition="in" filter="box(in)">
                                      <p:cBhvr>
                                        <p:cTn id="34" dur="500"/>
                                        <p:tgtEl>
                                          <p:spTgt spid="31759"/>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31760"/>
                                        </p:tgtEl>
                                        <p:attrNameLst>
                                          <p:attrName>style.visibility</p:attrName>
                                        </p:attrNameLst>
                                      </p:cBhvr>
                                      <p:to>
                                        <p:strVal val="visible"/>
                                      </p:to>
                                    </p:set>
                                    <p:animEffect transition="in" filter="box(in)">
                                      <p:cBhvr>
                                        <p:cTn id="37" dur="500"/>
                                        <p:tgtEl>
                                          <p:spTgt spid="31760"/>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1761"/>
                                        </p:tgtEl>
                                        <p:attrNameLst>
                                          <p:attrName>style.visibility</p:attrName>
                                        </p:attrNameLst>
                                      </p:cBhvr>
                                      <p:to>
                                        <p:strVal val="visible"/>
                                      </p:to>
                                    </p:set>
                                    <p:animEffect transition="in" filter="box(in)">
                                      <p:cBhvr>
                                        <p:cTn id="40" dur="500"/>
                                        <p:tgtEl>
                                          <p:spTgt spid="31761"/>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1762"/>
                                        </p:tgtEl>
                                        <p:attrNameLst>
                                          <p:attrName>style.visibility</p:attrName>
                                        </p:attrNameLst>
                                      </p:cBhvr>
                                      <p:to>
                                        <p:strVal val="visible"/>
                                      </p:to>
                                    </p:set>
                                    <p:animEffect transition="in" filter="box(in)">
                                      <p:cBhvr>
                                        <p:cTn id="43" dur="500"/>
                                        <p:tgtEl>
                                          <p:spTgt spid="31762"/>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1763"/>
                                        </p:tgtEl>
                                        <p:attrNameLst>
                                          <p:attrName>style.visibility</p:attrName>
                                        </p:attrNameLst>
                                      </p:cBhvr>
                                      <p:to>
                                        <p:strVal val="visible"/>
                                      </p:to>
                                    </p:set>
                                    <p:animEffect transition="in" filter="box(in)">
                                      <p:cBhvr>
                                        <p:cTn id="46" dur="500"/>
                                        <p:tgtEl>
                                          <p:spTgt spid="31763"/>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1764"/>
                                        </p:tgtEl>
                                        <p:attrNameLst>
                                          <p:attrName>style.visibility</p:attrName>
                                        </p:attrNameLst>
                                      </p:cBhvr>
                                      <p:to>
                                        <p:strVal val="visible"/>
                                      </p:to>
                                    </p:set>
                                    <p:animEffect transition="in" filter="box(in)">
                                      <p:cBhvr>
                                        <p:cTn id="49" dur="500"/>
                                        <p:tgtEl>
                                          <p:spTgt spid="31764"/>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31765"/>
                                        </p:tgtEl>
                                        <p:attrNameLst>
                                          <p:attrName>style.visibility</p:attrName>
                                        </p:attrNameLst>
                                      </p:cBhvr>
                                      <p:to>
                                        <p:strVal val="visible"/>
                                      </p:to>
                                    </p:set>
                                    <p:animEffect transition="in" filter="box(in)">
                                      <p:cBhvr>
                                        <p:cTn id="52" dur="500"/>
                                        <p:tgtEl>
                                          <p:spTgt spid="31765"/>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31766"/>
                                        </p:tgtEl>
                                        <p:attrNameLst>
                                          <p:attrName>style.visibility</p:attrName>
                                        </p:attrNameLst>
                                      </p:cBhvr>
                                      <p:to>
                                        <p:strVal val="visible"/>
                                      </p:to>
                                    </p:set>
                                    <p:animEffect transition="in" filter="box(in)">
                                      <p:cBhvr>
                                        <p:cTn id="55" dur="500"/>
                                        <p:tgtEl>
                                          <p:spTgt spid="31766"/>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1767"/>
                                        </p:tgtEl>
                                        <p:attrNameLst>
                                          <p:attrName>style.visibility</p:attrName>
                                        </p:attrNameLst>
                                      </p:cBhvr>
                                      <p:to>
                                        <p:strVal val="visible"/>
                                      </p:to>
                                    </p:set>
                                    <p:animEffect transition="in" filter="box(in)">
                                      <p:cBhvr>
                                        <p:cTn id="58" dur="500"/>
                                        <p:tgtEl>
                                          <p:spTgt spid="31767"/>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1768"/>
                                        </p:tgtEl>
                                        <p:attrNameLst>
                                          <p:attrName>style.visibility</p:attrName>
                                        </p:attrNameLst>
                                      </p:cBhvr>
                                      <p:to>
                                        <p:strVal val="visible"/>
                                      </p:to>
                                    </p:set>
                                    <p:animEffect transition="in" filter="box(in)">
                                      <p:cBhvr>
                                        <p:cTn id="61" dur="500"/>
                                        <p:tgtEl>
                                          <p:spTgt spid="31768"/>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31769"/>
                                        </p:tgtEl>
                                        <p:attrNameLst>
                                          <p:attrName>style.visibility</p:attrName>
                                        </p:attrNameLst>
                                      </p:cBhvr>
                                      <p:to>
                                        <p:strVal val="visible"/>
                                      </p:to>
                                    </p:set>
                                    <p:animEffect transition="in" filter="box(in)">
                                      <p:cBhvr>
                                        <p:cTn id="64" dur="500"/>
                                        <p:tgtEl>
                                          <p:spTgt spid="31769"/>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1770"/>
                                        </p:tgtEl>
                                        <p:attrNameLst>
                                          <p:attrName>style.visibility</p:attrName>
                                        </p:attrNameLst>
                                      </p:cBhvr>
                                      <p:to>
                                        <p:strVal val="visible"/>
                                      </p:to>
                                    </p:set>
                                    <p:animEffect transition="in" filter="box(in)">
                                      <p:cBhvr>
                                        <p:cTn id="67" dur="500"/>
                                        <p:tgtEl>
                                          <p:spTgt spid="31770"/>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nodeType="clickEffect">
                                  <p:stCondLst>
                                    <p:cond delay="0"/>
                                  </p:stCondLst>
                                  <p:childTnLst>
                                    <p:set>
                                      <p:cBhvr>
                                        <p:cTn id="71" dur="1" fill="hold">
                                          <p:stCondLst>
                                            <p:cond delay="0"/>
                                          </p:stCondLst>
                                        </p:cTn>
                                        <p:tgtEl>
                                          <p:spTgt spid="2"/>
                                        </p:tgtEl>
                                        <p:attrNameLst>
                                          <p:attrName>style.visibility</p:attrName>
                                        </p:attrNameLst>
                                      </p:cBhvr>
                                      <p:to>
                                        <p:strVal val="visible"/>
                                      </p:to>
                                    </p:set>
                                    <p:anim calcmode="lin" valueType="num">
                                      <p:cBhvr additive="base">
                                        <p:cTn id="72" dur="500" fill="hold"/>
                                        <p:tgtEl>
                                          <p:spTgt spid="2"/>
                                        </p:tgtEl>
                                        <p:attrNameLst>
                                          <p:attrName>ppt_x</p:attrName>
                                        </p:attrNameLst>
                                      </p:cBhvr>
                                      <p:tavLst>
                                        <p:tav tm="0">
                                          <p:val>
                                            <p:strVal val="#ppt_x"/>
                                          </p:val>
                                        </p:tav>
                                        <p:tav tm="100000">
                                          <p:val>
                                            <p:strVal val="#ppt_x"/>
                                          </p:val>
                                        </p:tav>
                                      </p:tavLst>
                                    </p:anim>
                                    <p:anim calcmode="lin" valueType="num">
                                      <p:cBhvr additive="base">
                                        <p:cTn id="73" dur="500" fill="hold"/>
                                        <p:tgtEl>
                                          <p:spTgt spid="2"/>
                                        </p:tgtEl>
                                        <p:attrNameLst>
                                          <p:attrName>ppt_y</p:attrName>
                                        </p:attrNameLst>
                                      </p:cBhvr>
                                      <p:tavLst>
                                        <p:tav tm="0">
                                          <p:val>
                                            <p:strVal val="1+#ppt_h/2"/>
                                          </p:val>
                                        </p:tav>
                                        <p:tav tm="100000">
                                          <p:val>
                                            <p:strVal val="#ppt_y"/>
                                          </p:val>
                                        </p:tav>
                                      </p:tavLst>
                                    </p:anim>
                                  </p:childTnLst>
                                </p:cTn>
                              </p:par>
                              <p:par>
                                <p:cTn id="74" presetID="2" presetClass="entr" presetSubtype="4" fill="hold" grpId="1" nodeType="withEffect">
                                  <p:stCondLst>
                                    <p:cond delay="0"/>
                                  </p:stCondLst>
                                  <p:childTnLst>
                                    <p:set>
                                      <p:cBhvr>
                                        <p:cTn id="75" dur="1" fill="hold">
                                          <p:stCondLst>
                                            <p:cond delay="0"/>
                                          </p:stCondLst>
                                        </p:cTn>
                                        <p:tgtEl>
                                          <p:spTgt spid="31787"/>
                                        </p:tgtEl>
                                        <p:attrNameLst>
                                          <p:attrName>style.visibility</p:attrName>
                                        </p:attrNameLst>
                                      </p:cBhvr>
                                      <p:to>
                                        <p:strVal val="visible"/>
                                      </p:to>
                                    </p:set>
                                    <p:anim calcmode="lin" valueType="num">
                                      <p:cBhvr additive="base">
                                        <p:cTn id="76" dur="500" fill="hold"/>
                                        <p:tgtEl>
                                          <p:spTgt spid="31787"/>
                                        </p:tgtEl>
                                        <p:attrNameLst>
                                          <p:attrName>ppt_x</p:attrName>
                                        </p:attrNameLst>
                                      </p:cBhvr>
                                      <p:tavLst>
                                        <p:tav tm="0">
                                          <p:val>
                                            <p:strVal val="#ppt_x"/>
                                          </p:val>
                                        </p:tav>
                                        <p:tav tm="100000">
                                          <p:val>
                                            <p:strVal val="#ppt_x"/>
                                          </p:val>
                                        </p:tav>
                                      </p:tavLst>
                                    </p:anim>
                                    <p:anim calcmode="lin" valueType="num">
                                      <p:cBhvr additive="base">
                                        <p:cTn id="77" dur="500" fill="hold"/>
                                        <p:tgtEl>
                                          <p:spTgt spid="31787"/>
                                        </p:tgtEl>
                                        <p:attrNameLst>
                                          <p:attrName>ppt_y</p:attrName>
                                        </p:attrNameLst>
                                      </p:cBhvr>
                                      <p:tavLst>
                                        <p:tav tm="0">
                                          <p:val>
                                            <p:strVal val="1+#ppt_h/2"/>
                                          </p:val>
                                        </p:tav>
                                        <p:tav tm="100000">
                                          <p:val>
                                            <p:strVal val="#ppt_y"/>
                                          </p:val>
                                        </p:tav>
                                      </p:tavLst>
                                    </p:anim>
                                  </p:childTnLst>
                                </p:cTn>
                              </p:par>
                              <p:par>
                                <p:cTn id="78" presetID="2" presetClass="entr" presetSubtype="4" fill="hold" grpId="1" nodeType="withEffect">
                                  <p:stCondLst>
                                    <p:cond delay="0"/>
                                  </p:stCondLst>
                                  <p:childTnLst>
                                    <p:set>
                                      <p:cBhvr>
                                        <p:cTn id="79" dur="1" fill="hold">
                                          <p:stCondLst>
                                            <p:cond delay="0"/>
                                          </p:stCondLst>
                                        </p:cTn>
                                        <p:tgtEl>
                                          <p:spTgt spid="31788"/>
                                        </p:tgtEl>
                                        <p:attrNameLst>
                                          <p:attrName>style.visibility</p:attrName>
                                        </p:attrNameLst>
                                      </p:cBhvr>
                                      <p:to>
                                        <p:strVal val="visible"/>
                                      </p:to>
                                    </p:set>
                                    <p:anim calcmode="lin" valueType="num">
                                      <p:cBhvr additive="base">
                                        <p:cTn id="80" dur="500" fill="hold"/>
                                        <p:tgtEl>
                                          <p:spTgt spid="31788"/>
                                        </p:tgtEl>
                                        <p:attrNameLst>
                                          <p:attrName>ppt_x</p:attrName>
                                        </p:attrNameLst>
                                      </p:cBhvr>
                                      <p:tavLst>
                                        <p:tav tm="0">
                                          <p:val>
                                            <p:strVal val="#ppt_x"/>
                                          </p:val>
                                        </p:tav>
                                        <p:tav tm="100000">
                                          <p:val>
                                            <p:strVal val="#ppt_x"/>
                                          </p:val>
                                        </p:tav>
                                      </p:tavLst>
                                    </p:anim>
                                    <p:anim calcmode="lin" valueType="num">
                                      <p:cBhvr additive="base">
                                        <p:cTn id="81" dur="500" fill="hold"/>
                                        <p:tgtEl>
                                          <p:spTgt spid="31788"/>
                                        </p:tgtEl>
                                        <p:attrNameLst>
                                          <p:attrName>ppt_y</p:attrName>
                                        </p:attrNameLst>
                                      </p:cBhvr>
                                      <p:tavLst>
                                        <p:tav tm="0">
                                          <p:val>
                                            <p:strVal val="1+#ppt_h/2"/>
                                          </p:val>
                                        </p:tav>
                                        <p:tav tm="100000">
                                          <p:val>
                                            <p:strVal val="#ppt_y"/>
                                          </p:val>
                                        </p:tav>
                                      </p:tavLst>
                                    </p:anim>
                                  </p:childTnLst>
                                </p:cTn>
                              </p:par>
                              <p:par>
                                <p:cTn id="82" presetID="2" presetClass="entr" presetSubtype="4" fill="hold" grpId="1" nodeType="withEffect">
                                  <p:stCondLst>
                                    <p:cond delay="0"/>
                                  </p:stCondLst>
                                  <p:childTnLst>
                                    <p:set>
                                      <p:cBhvr>
                                        <p:cTn id="83" dur="1" fill="hold">
                                          <p:stCondLst>
                                            <p:cond delay="0"/>
                                          </p:stCondLst>
                                        </p:cTn>
                                        <p:tgtEl>
                                          <p:spTgt spid="31789"/>
                                        </p:tgtEl>
                                        <p:attrNameLst>
                                          <p:attrName>style.visibility</p:attrName>
                                        </p:attrNameLst>
                                      </p:cBhvr>
                                      <p:to>
                                        <p:strVal val="visible"/>
                                      </p:to>
                                    </p:set>
                                    <p:anim calcmode="lin" valueType="num">
                                      <p:cBhvr additive="base">
                                        <p:cTn id="84" dur="500" fill="hold"/>
                                        <p:tgtEl>
                                          <p:spTgt spid="31789"/>
                                        </p:tgtEl>
                                        <p:attrNameLst>
                                          <p:attrName>ppt_x</p:attrName>
                                        </p:attrNameLst>
                                      </p:cBhvr>
                                      <p:tavLst>
                                        <p:tav tm="0">
                                          <p:val>
                                            <p:strVal val="#ppt_x"/>
                                          </p:val>
                                        </p:tav>
                                        <p:tav tm="100000">
                                          <p:val>
                                            <p:strVal val="#ppt_x"/>
                                          </p:val>
                                        </p:tav>
                                      </p:tavLst>
                                    </p:anim>
                                    <p:anim calcmode="lin" valueType="num">
                                      <p:cBhvr additive="base">
                                        <p:cTn id="85" dur="500" fill="hold"/>
                                        <p:tgtEl>
                                          <p:spTgt spid="31789"/>
                                        </p:tgtEl>
                                        <p:attrNameLst>
                                          <p:attrName>ppt_y</p:attrName>
                                        </p:attrNameLst>
                                      </p:cBhvr>
                                      <p:tavLst>
                                        <p:tav tm="0">
                                          <p:val>
                                            <p:strVal val="1+#ppt_h/2"/>
                                          </p:val>
                                        </p:tav>
                                        <p:tav tm="100000">
                                          <p:val>
                                            <p:strVal val="#ppt_y"/>
                                          </p:val>
                                        </p:tav>
                                      </p:tavLst>
                                    </p:anim>
                                  </p:childTnLst>
                                </p:cTn>
                              </p:par>
                              <p:par>
                                <p:cTn id="86" presetID="2" presetClass="entr" presetSubtype="4" fill="hold" grpId="1" nodeType="withEffect">
                                  <p:stCondLst>
                                    <p:cond delay="0"/>
                                  </p:stCondLst>
                                  <p:childTnLst>
                                    <p:set>
                                      <p:cBhvr>
                                        <p:cTn id="87" dur="1" fill="hold">
                                          <p:stCondLst>
                                            <p:cond delay="0"/>
                                          </p:stCondLst>
                                        </p:cTn>
                                        <p:tgtEl>
                                          <p:spTgt spid="31790"/>
                                        </p:tgtEl>
                                        <p:attrNameLst>
                                          <p:attrName>style.visibility</p:attrName>
                                        </p:attrNameLst>
                                      </p:cBhvr>
                                      <p:to>
                                        <p:strVal val="visible"/>
                                      </p:to>
                                    </p:set>
                                    <p:anim calcmode="lin" valueType="num">
                                      <p:cBhvr additive="base">
                                        <p:cTn id="88" dur="500" fill="hold"/>
                                        <p:tgtEl>
                                          <p:spTgt spid="31790"/>
                                        </p:tgtEl>
                                        <p:attrNameLst>
                                          <p:attrName>ppt_x</p:attrName>
                                        </p:attrNameLst>
                                      </p:cBhvr>
                                      <p:tavLst>
                                        <p:tav tm="0">
                                          <p:val>
                                            <p:strVal val="#ppt_x"/>
                                          </p:val>
                                        </p:tav>
                                        <p:tav tm="100000">
                                          <p:val>
                                            <p:strVal val="#ppt_x"/>
                                          </p:val>
                                        </p:tav>
                                      </p:tavLst>
                                    </p:anim>
                                    <p:anim calcmode="lin" valueType="num">
                                      <p:cBhvr additive="base">
                                        <p:cTn id="89" dur="500" fill="hold"/>
                                        <p:tgtEl>
                                          <p:spTgt spid="31790"/>
                                        </p:tgtEl>
                                        <p:attrNameLst>
                                          <p:attrName>ppt_y</p:attrName>
                                        </p:attrNameLst>
                                      </p:cBhvr>
                                      <p:tavLst>
                                        <p:tav tm="0">
                                          <p:val>
                                            <p:strVal val="1+#ppt_h/2"/>
                                          </p:val>
                                        </p:tav>
                                        <p:tav tm="100000">
                                          <p:val>
                                            <p:strVal val="#ppt_y"/>
                                          </p:val>
                                        </p:tav>
                                      </p:tavLst>
                                    </p:anim>
                                  </p:childTnLst>
                                </p:cTn>
                              </p:par>
                              <p:par>
                                <p:cTn id="90" presetID="2" presetClass="entr" presetSubtype="4" fill="hold" grpId="1" nodeType="withEffect">
                                  <p:stCondLst>
                                    <p:cond delay="0"/>
                                  </p:stCondLst>
                                  <p:childTnLst>
                                    <p:set>
                                      <p:cBhvr>
                                        <p:cTn id="91" dur="1" fill="hold">
                                          <p:stCondLst>
                                            <p:cond delay="0"/>
                                          </p:stCondLst>
                                        </p:cTn>
                                        <p:tgtEl>
                                          <p:spTgt spid="31791"/>
                                        </p:tgtEl>
                                        <p:attrNameLst>
                                          <p:attrName>style.visibility</p:attrName>
                                        </p:attrNameLst>
                                      </p:cBhvr>
                                      <p:to>
                                        <p:strVal val="visible"/>
                                      </p:to>
                                    </p:set>
                                    <p:anim calcmode="lin" valueType="num">
                                      <p:cBhvr additive="base">
                                        <p:cTn id="92" dur="500" fill="hold"/>
                                        <p:tgtEl>
                                          <p:spTgt spid="31791"/>
                                        </p:tgtEl>
                                        <p:attrNameLst>
                                          <p:attrName>ppt_x</p:attrName>
                                        </p:attrNameLst>
                                      </p:cBhvr>
                                      <p:tavLst>
                                        <p:tav tm="0">
                                          <p:val>
                                            <p:strVal val="#ppt_x"/>
                                          </p:val>
                                        </p:tav>
                                        <p:tav tm="100000">
                                          <p:val>
                                            <p:strVal val="#ppt_x"/>
                                          </p:val>
                                        </p:tav>
                                      </p:tavLst>
                                    </p:anim>
                                    <p:anim calcmode="lin" valueType="num">
                                      <p:cBhvr additive="base">
                                        <p:cTn id="93" dur="500" fill="hold"/>
                                        <p:tgtEl>
                                          <p:spTgt spid="31791"/>
                                        </p:tgtEl>
                                        <p:attrNameLst>
                                          <p:attrName>ppt_y</p:attrName>
                                        </p:attrNameLst>
                                      </p:cBhvr>
                                      <p:tavLst>
                                        <p:tav tm="0">
                                          <p:val>
                                            <p:strVal val="1+#ppt_h/2"/>
                                          </p:val>
                                        </p:tav>
                                        <p:tav tm="100000">
                                          <p:val>
                                            <p:strVal val="#ppt_y"/>
                                          </p:val>
                                        </p:tav>
                                      </p:tavLst>
                                    </p:anim>
                                  </p:childTnLst>
                                </p:cTn>
                              </p:par>
                              <p:par>
                                <p:cTn id="94" presetID="2" presetClass="entr" presetSubtype="4" fill="hold" grpId="1" nodeType="withEffect">
                                  <p:stCondLst>
                                    <p:cond delay="0"/>
                                  </p:stCondLst>
                                  <p:childTnLst>
                                    <p:set>
                                      <p:cBhvr>
                                        <p:cTn id="95" dur="1" fill="hold">
                                          <p:stCondLst>
                                            <p:cond delay="0"/>
                                          </p:stCondLst>
                                        </p:cTn>
                                        <p:tgtEl>
                                          <p:spTgt spid="31792"/>
                                        </p:tgtEl>
                                        <p:attrNameLst>
                                          <p:attrName>style.visibility</p:attrName>
                                        </p:attrNameLst>
                                      </p:cBhvr>
                                      <p:to>
                                        <p:strVal val="visible"/>
                                      </p:to>
                                    </p:set>
                                    <p:anim calcmode="lin" valueType="num">
                                      <p:cBhvr additive="base">
                                        <p:cTn id="96" dur="500" fill="hold"/>
                                        <p:tgtEl>
                                          <p:spTgt spid="31792"/>
                                        </p:tgtEl>
                                        <p:attrNameLst>
                                          <p:attrName>ppt_x</p:attrName>
                                        </p:attrNameLst>
                                      </p:cBhvr>
                                      <p:tavLst>
                                        <p:tav tm="0">
                                          <p:val>
                                            <p:strVal val="#ppt_x"/>
                                          </p:val>
                                        </p:tav>
                                        <p:tav tm="100000">
                                          <p:val>
                                            <p:strVal val="#ppt_x"/>
                                          </p:val>
                                        </p:tav>
                                      </p:tavLst>
                                    </p:anim>
                                    <p:anim calcmode="lin" valueType="num">
                                      <p:cBhvr additive="base">
                                        <p:cTn id="97" dur="500" fill="hold"/>
                                        <p:tgtEl>
                                          <p:spTgt spid="31792"/>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3" presetClass="entr" presetSubtype="32" fill="hold" grpId="0" nodeType="clickEffect">
                                  <p:stCondLst>
                                    <p:cond delay="0"/>
                                  </p:stCondLst>
                                  <p:childTnLst>
                                    <p:set>
                                      <p:cBhvr>
                                        <p:cTn id="101" dur="1" fill="hold">
                                          <p:stCondLst>
                                            <p:cond delay="0"/>
                                          </p:stCondLst>
                                        </p:cTn>
                                        <p:tgtEl>
                                          <p:spTgt spid="31788"/>
                                        </p:tgtEl>
                                        <p:attrNameLst>
                                          <p:attrName>style.visibility</p:attrName>
                                        </p:attrNameLst>
                                      </p:cBhvr>
                                      <p:to>
                                        <p:strVal val="visible"/>
                                      </p:to>
                                    </p:set>
                                    <p:anim calcmode="lin" valueType="num">
                                      <p:cBhvr>
                                        <p:cTn id="102" dur="500" fill="hold"/>
                                        <p:tgtEl>
                                          <p:spTgt spid="31788"/>
                                        </p:tgtEl>
                                        <p:attrNameLst>
                                          <p:attrName>ppt_w</p:attrName>
                                        </p:attrNameLst>
                                      </p:cBhvr>
                                      <p:tavLst>
                                        <p:tav tm="0">
                                          <p:val>
                                            <p:strVal val="4*#ppt_w"/>
                                          </p:val>
                                        </p:tav>
                                        <p:tav tm="100000">
                                          <p:val>
                                            <p:strVal val="#ppt_w"/>
                                          </p:val>
                                        </p:tav>
                                      </p:tavLst>
                                    </p:anim>
                                    <p:anim calcmode="lin" valueType="num">
                                      <p:cBhvr>
                                        <p:cTn id="103" dur="500" fill="hold"/>
                                        <p:tgtEl>
                                          <p:spTgt spid="3178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00"/>
                                            </p:cond>
                                          </p:stCondLst>
                                          <p:endCondLst>
                                            <p:cond evt="onStopAudio" delay="0">
                                              <p:tgtEl>
                                                <p:sldTgt/>
                                              </p:tgtEl>
                                            </p:cond>
                                          </p:endCondLst>
                                        </p:cTn>
                                        <p:tgtEl>
                                          <p:sndTgt r:embed="rId2" name="WHOOSH.WAV" builtIn="1"/>
                                        </p:tgtEl>
                                      </p:cMediaNode>
                                    </p:audio>
                                  </p:subTnLst>
                                </p:cTn>
                              </p:par>
                            </p:childTnLst>
                          </p:cTn>
                        </p:par>
                      </p:childTnLst>
                    </p:cTn>
                  </p:par>
                  <p:par>
                    <p:cTn id="104" fill="hold">
                      <p:stCondLst>
                        <p:cond delay="indefinite"/>
                      </p:stCondLst>
                      <p:childTnLst>
                        <p:par>
                          <p:cTn id="105" fill="hold">
                            <p:stCondLst>
                              <p:cond delay="0"/>
                            </p:stCondLst>
                            <p:childTnLst>
                              <p:par>
                                <p:cTn id="106" presetID="23" presetClass="entr" presetSubtype="32" fill="hold" grpId="0" nodeType="clickEffect">
                                  <p:stCondLst>
                                    <p:cond delay="0"/>
                                  </p:stCondLst>
                                  <p:childTnLst>
                                    <p:set>
                                      <p:cBhvr>
                                        <p:cTn id="107" dur="1" fill="hold">
                                          <p:stCondLst>
                                            <p:cond delay="0"/>
                                          </p:stCondLst>
                                        </p:cTn>
                                        <p:tgtEl>
                                          <p:spTgt spid="31791"/>
                                        </p:tgtEl>
                                        <p:attrNameLst>
                                          <p:attrName>style.visibility</p:attrName>
                                        </p:attrNameLst>
                                      </p:cBhvr>
                                      <p:to>
                                        <p:strVal val="visible"/>
                                      </p:to>
                                    </p:set>
                                    <p:anim calcmode="lin" valueType="num">
                                      <p:cBhvr>
                                        <p:cTn id="108" dur="500" fill="hold"/>
                                        <p:tgtEl>
                                          <p:spTgt spid="31791"/>
                                        </p:tgtEl>
                                        <p:attrNameLst>
                                          <p:attrName>ppt_w</p:attrName>
                                        </p:attrNameLst>
                                      </p:cBhvr>
                                      <p:tavLst>
                                        <p:tav tm="0">
                                          <p:val>
                                            <p:strVal val="4*#ppt_w"/>
                                          </p:val>
                                        </p:tav>
                                        <p:tav tm="100000">
                                          <p:val>
                                            <p:strVal val="#ppt_w"/>
                                          </p:val>
                                        </p:tav>
                                      </p:tavLst>
                                    </p:anim>
                                    <p:anim calcmode="lin" valueType="num">
                                      <p:cBhvr>
                                        <p:cTn id="109" dur="500" fill="hold"/>
                                        <p:tgtEl>
                                          <p:spTgt spid="3179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06"/>
                                            </p:cond>
                                          </p:stCondLst>
                                          <p:endCondLst>
                                            <p:cond evt="onStopAudio" delay="0">
                                              <p:tgtEl>
                                                <p:sldTgt/>
                                              </p:tgtEl>
                                            </p:cond>
                                          </p:endCondLst>
                                        </p:cTn>
                                        <p:tgtEl>
                                          <p:sndTgt r:embed="rId2" name="WHOOSH.WAV" builtIn="1"/>
                                        </p:tgtEl>
                                      </p:cMediaNode>
                                    </p:audio>
                                  </p:subTnLst>
                                </p:cTn>
                              </p:par>
                            </p:childTnLst>
                          </p:cTn>
                        </p:par>
                      </p:childTnLst>
                    </p:cTn>
                  </p:par>
                  <p:par>
                    <p:cTn id="110" fill="hold">
                      <p:stCondLst>
                        <p:cond delay="indefinite"/>
                      </p:stCondLst>
                      <p:childTnLst>
                        <p:par>
                          <p:cTn id="111" fill="hold">
                            <p:stCondLst>
                              <p:cond delay="0"/>
                            </p:stCondLst>
                            <p:childTnLst>
                              <p:par>
                                <p:cTn id="112" presetID="23" presetClass="entr" presetSubtype="32" fill="hold" grpId="0" nodeType="clickEffect">
                                  <p:stCondLst>
                                    <p:cond delay="0"/>
                                  </p:stCondLst>
                                  <p:childTnLst>
                                    <p:set>
                                      <p:cBhvr>
                                        <p:cTn id="113" dur="1" fill="hold">
                                          <p:stCondLst>
                                            <p:cond delay="0"/>
                                          </p:stCondLst>
                                        </p:cTn>
                                        <p:tgtEl>
                                          <p:spTgt spid="31787"/>
                                        </p:tgtEl>
                                        <p:attrNameLst>
                                          <p:attrName>style.visibility</p:attrName>
                                        </p:attrNameLst>
                                      </p:cBhvr>
                                      <p:to>
                                        <p:strVal val="visible"/>
                                      </p:to>
                                    </p:set>
                                    <p:anim calcmode="lin" valueType="num">
                                      <p:cBhvr>
                                        <p:cTn id="114" dur="500" fill="hold"/>
                                        <p:tgtEl>
                                          <p:spTgt spid="31787"/>
                                        </p:tgtEl>
                                        <p:attrNameLst>
                                          <p:attrName>ppt_w</p:attrName>
                                        </p:attrNameLst>
                                      </p:cBhvr>
                                      <p:tavLst>
                                        <p:tav tm="0">
                                          <p:val>
                                            <p:strVal val="4*#ppt_w"/>
                                          </p:val>
                                        </p:tav>
                                        <p:tav tm="100000">
                                          <p:val>
                                            <p:strVal val="#ppt_w"/>
                                          </p:val>
                                        </p:tav>
                                      </p:tavLst>
                                    </p:anim>
                                    <p:anim calcmode="lin" valueType="num">
                                      <p:cBhvr>
                                        <p:cTn id="115" dur="500" fill="hold"/>
                                        <p:tgtEl>
                                          <p:spTgt spid="3178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2"/>
                                            </p:cond>
                                          </p:stCondLst>
                                          <p:endCondLst>
                                            <p:cond evt="onStopAudio" delay="0">
                                              <p:tgtEl>
                                                <p:sldTgt/>
                                              </p:tgtEl>
                                            </p:cond>
                                          </p:endCondLst>
                                        </p:cTn>
                                        <p:tgtEl>
                                          <p:sndTgt r:embed="rId2" name="WHOOSH.WAV" builtIn="1"/>
                                        </p:tgtEl>
                                      </p:cMediaNode>
                                    </p:audio>
                                  </p:subTnLst>
                                </p:cTn>
                              </p:par>
                            </p:childTnLst>
                          </p:cTn>
                        </p:par>
                      </p:childTnLst>
                    </p:cTn>
                  </p:par>
                  <p:par>
                    <p:cTn id="116" fill="hold">
                      <p:stCondLst>
                        <p:cond delay="indefinite"/>
                      </p:stCondLst>
                      <p:childTnLst>
                        <p:par>
                          <p:cTn id="117" fill="hold">
                            <p:stCondLst>
                              <p:cond delay="0"/>
                            </p:stCondLst>
                            <p:childTnLst>
                              <p:par>
                                <p:cTn id="118" presetID="23" presetClass="entr" presetSubtype="32" fill="hold" grpId="0" nodeType="clickEffect">
                                  <p:stCondLst>
                                    <p:cond delay="0"/>
                                  </p:stCondLst>
                                  <p:childTnLst>
                                    <p:set>
                                      <p:cBhvr>
                                        <p:cTn id="119" dur="1" fill="hold">
                                          <p:stCondLst>
                                            <p:cond delay="0"/>
                                          </p:stCondLst>
                                        </p:cTn>
                                        <p:tgtEl>
                                          <p:spTgt spid="31789"/>
                                        </p:tgtEl>
                                        <p:attrNameLst>
                                          <p:attrName>style.visibility</p:attrName>
                                        </p:attrNameLst>
                                      </p:cBhvr>
                                      <p:to>
                                        <p:strVal val="visible"/>
                                      </p:to>
                                    </p:set>
                                    <p:anim calcmode="lin" valueType="num">
                                      <p:cBhvr>
                                        <p:cTn id="120" dur="500" fill="hold"/>
                                        <p:tgtEl>
                                          <p:spTgt spid="31789"/>
                                        </p:tgtEl>
                                        <p:attrNameLst>
                                          <p:attrName>ppt_w</p:attrName>
                                        </p:attrNameLst>
                                      </p:cBhvr>
                                      <p:tavLst>
                                        <p:tav tm="0">
                                          <p:val>
                                            <p:strVal val="4*#ppt_w"/>
                                          </p:val>
                                        </p:tav>
                                        <p:tav tm="100000">
                                          <p:val>
                                            <p:strVal val="#ppt_w"/>
                                          </p:val>
                                        </p:tav>
                                      </p:tavLst>
                                    </p:anim>
                                    <p:anim calcmode="lin" valueType="num">
                                      <p:cBhvr>
                                        <p:cTn id="121" dur="500" fill="hold"/>
                                        <p:tgtEl>
                                          <p:spTgt spid="31789"/>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8"/>
                                            </p:cond>
                                          </p:stCondLst>
                                          <p:endCondLst>
                                            <p:cond evt="onStopAudio" delay="0">
                                              <p:tgtEl>
                                                <p:sldTgt/>
                                              </p:tgtEl>
                                            </p:cond>
                                          </p:endCondLst>
                                        </p:cTn>
                                        <p:tgtEl>
                                          <p:sndTgt r:embed="rId2" name="WHOOSH.WAV" builtIn="1"/>
                                        </p:tgtEl>
                                      </p:cMediaNode>
                                    </p:audio>
                                  </p:subTnLst>
                                </p:cTn>
                              </p:par>
                            </p:childTnLst>
                          </p:cTn>
                        </p:par>
                      </p:childTnLst>
                    </p:cTn>
                  </p:par>
                  <p:par>
                    <p:cTn id="122" fill="hold">
                      <p:stCondLst>
                        <p:cond delay="indefinite"/>
                      </p:stCondLst>
                      <p:childTnLst>
                        <p:par>
                          <p:cTn id="123" fill="hold">
                            <p:stCondLst>
                              <p:cond delay="0"/>
                            </p:stCondLst>
                            <p:childTnLst>
                              <p:par>
                                <p:cTn id="124" presetID="23" presetClass="entr" presetSubtype="32" fill="hold" grpId="0" nodeType="clickEffect">
                                  <p:stCondLst>
                                    <p:cond delay="0"/>
                                  </p:stCondLst>
                                  <p:childTnLst>
                                    <p:set>
                                      <p:cBhvr>
                                        <p:cTn id="125" dur="1" fill="hold">
                                          <p:stCondLst>
                                            <p:cond delay="0"/>
                                          </p:stCondLst>
                                        </p:cTn>
                                        <p:tgtEl>
                                          <p:spTgt spid="31790"/>
                                        </p:tgtEl>
                                        <p:attrNameLst>
                                          <p:attrName>style.visibility</p:attrName>
                                        </p:attrNameLst>
                                      </p:cBhvr>
                                      <p:to>
                                        <p:strVal val="visible"/>
                                      </p:to>
                                    </p:set>
                                    <p:anim calcmode="lin" valueType="num">
                                      <p:cBhvr>
                                        <p:cTn id="126" dur="500" fill="hold"/>
                                        <p:tgtEl>
                                          <p:spTgt spid="31790"/>
                                        </p:tgtEl>
                                        <p:attrNameLst>
                                          <p:attrName>ppt_w</p:attrName>
                                        </p:attrNameLst>
                                      </p:cBhvr>
                                      <p:tavLst>
                                        <p:tav tm="0">
                                          <p:val>
                                            <p:strVal val="4*#ppt_w"/>
                                          </p:val>
                                        </p:tav>
                                        <p:tav tm="100000">
                                          <p:val>
                                            <p:strVal val="#ppt_w"/>
                                          </p:val>
                                        </p:tav>
                                      </p:tavLst>
                                    </p:anim>
                                    <p:anim calcmode="lin" valueType="num">
                                      <p:cBhvr>
                                        <p:cTn id="127" dur="500" fill="hold"/>
                                        <p:tgtEl>
                                          <p:spTgt spid="3179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24"/>
                                            </p:cond>
                                          </p:stCondLst>
                                          <p:endCondLst>
                                            <p:cond evt="onStopAudio" delay="0">
                                              <p:tgtEl>
                                                <p:sldTgt/>
                                              </p:tgtEl>
                                            </p:cond>
                                          </p:endCondLst>
                                        </p:cTn>
                                        <p:tgtEl>
                                          <p:sndTgt r:embed="rId2" name="WHOOSH.WAV" builtIn="1"/>
                                        </p:tgtEl>
                                      </p:cMediaNode>
                                    </p:audio>
                                  </p:subTnLst>
                                </p:cTn>
                              </p:par>
                            </p:childTnLst>
                          </p:cTn>
                        </p:par>
                      </p:childTnLst>
                    </p:cTn>
                  </p:par>
                  <p:par>
                    <p:cTn id="128" fill="hold">
                      <p:stCondLst>
                        <p:cond delay="indefinite"/>
                      </p:stCondLst>
                      <p:childTnLst>
                        <p:par>
                          <p:cTn id="129" fill="hold">
                            <p:stCondLst>
                              <p:cond delay="0"/>
                            </p:stCondLst>
                            <p:childTnLst>
                              <p:par>
                                <p:cTn id="130" presetID="23" presetClass="entr" presetSubtype="32" fill="hold" grpId="0" nodeType="clickEffect">
                                  <p:stCondLst>
                                    <p:cond delay="0"/>
                                  </p:stCondLst>
                                  <p:childTnLst>
                                    <p:set>
                                      <p:cBhvr>
                                        <p:cTn id="131" dur="1" fill="hold">
                                          <p:stCondLst>
                                            <p:cond delay="0"/>
                                          </p:stCondLst>
                                        </p:cTn>
                                        <p:tgtEl>
                                          <p:spTgt spid="31792"/>
                                        </p:tgtEl>
                                        <p:attrNameLst>
                                          <p:attrName>style.visibility</p:attrName>
                                        </p:attrNameLst>
                                      </p:cBhvr>
                                      <p:to>
                                        <p:strVal val="visible"/>
                                      </p:to>
                                    </p:set>
                                    <p:anim calcmode="lin" valueType="num">
                                      <p:cBhvr>
                                        <p:cTn id="132" dur="500" fill="hold"/>
                                        <p:tgtEl>
                                          <p:spTgt spid="31792"/>
                                        </p:tgtEl>
                                        <p:attrNameLst>
                                          <p:attrName>ppt_w</p:attrName>
                                        </p:attrNameLst>
                                      </p:cBhvr>
                                      <p:tavLst>
                                        <p:tav tm="0">
                                          <p:val>
                                            <p:strVal val="4*#ppt_w"/>
                                          </p:val>
                                        </p:tav>
                                        <p:tav tm="100000">
                                          <p:val>
                                            <p:strVal val="#ppt_w"/>
                                          </p:val>
                                        </p:tav>
                                      </p:tavLst>
                                    </p:anim>
                                    <p:anim calcmode="lin" valueType="num">
                                      <p:cBhvr>
                                        <p:cTn id="133" dur="500" fill="hold"/>
                                        <p:tgtEl>
                                          <p:spTgt spid="3179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30"/>
                                            </p:cond>
                                          </p:stCondLst>
                                          <p:endCondLst>
                                            <p:cond evt="onStopAudio" delay="0">
                                              <p:tgtEl>
                                                <p:sldTgt/>
                                              </p:tgtEl>
                                            </p:cond>
                                          </p:endCondLst>
                                        </p:cTn>
                                        <p:tgtEl>
                                          <p:sndTgt r:embed="rId2" name="WHOOSH.WAV" builtIn="1"/>
                                        </p:tgtEl>
                                      </p:cMediaNode>
                                    </p:audio>
                                  </p:subTnLst>
                                </p:cTn>
                              </p:par>
                            </p:childTnLst>
                          </p:cTn>
                        </p:par>
                      </p:childTnLst>
                    </p:cTn>
                  </p:par>
                  <p:par>
                    <p:cTn id="134" fill="hold">
                      <p:stCondLst>
                        <p:cond delay="indefinite"/>
                      </p:stCondLst>
                      <p:childTnLst>
                        <p:par>
                          <p:cTn id="135" fill="hold">
                            <p:stCondLst>
                              <p:cond delay="0"/>
                            </p:stCondLst>
                            <p:childTnLst>
                              <p:par>
                                <p:cTn id="136" presetID="5" presetClass="entr" presetSubtype="10" fill="hold" grpId="0" nodeType="clickEffect">
                                  <p:stCondLst>
                                    <p:cond delay="0"/>
                                  </p:stCondLst>
                                  <p:childTnLst>
                                    <p:set>
                                      <p:cBhvr>
                                        <p:cTn id="137" dur="1" fill="hold">
                                          <p:stCondLst>
                                            <p:cond delay="0"/>
                                          </p:stCondLst>
                                        </p:cTn>
                                        <p:tgtEl>
                                          <p:spTgt spid="31748"/>
                                        </p:tgtEl>
                                        <p:attrNameLst>
                                          <p:attrName>style.visibility</p:attrName>
                                        </p:attrNameLst>
                                      </p:cBhvr>
                                      <p:to>
                                        <p:strVal val="visible"/>
                                      </p:to>
                                    </p:set>
                                    <p:animEffect transition="in" filter="checkerboard(across)">
                                      <p:cBhvr>
                                        <p:cTn id="138" dur="500"/>
                                        <p:tgtEl>
                                          <p:spTgt spid="31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50" grpId="0" animBg="1"/>
      <p:bldP spid="31751" grpId="0" animBg="1"/>
      <p:bldP spid="31752" grpId="0" animBg="1"/>
      <p:bldP spid="31753" grpId="0" animBg="1"/>
      <p:bldP spid="31754" grpId="0" animBg="1"/>
      <p:bldP spid="31755" grpId="0" animBg="1"/>
      <p:bldP spid="31756" grpId="0" animBg="1"/>
      <p:bldP spid="31757" grpId="0" animBg="1"/>
      <p:bldP spid="31758" grpId="0" animBg="1"/>
      <p:bldP spid="31759" grpId="0" animBg="1"/>
      <p:bldP spid="31760" grpId="0" animBg="1"/>
      <p:bldP spid="31761" grpId="0" animBg="1"/>
      <p:bldP spid="31762" grpId="0" animBg="1"/>
      <p:bldP spid="31763" grpId="0" animBg="1"/>
      <p:bldP spid="31764" grpId="0" animBg="1"/>
      <p:bldP spid="31765" grpId="0"/>
      <p:bldP spid="31766" grpId="0"/>
      <p:bldP spid="31767" grpId="0"/>
      <p:bldP spid="31768" grpId="0"/>
      <p:bldP spid="31769" grpId="0"/>
      <p:bldP spid="31770" grpId="0"/>
      <p:bldP spid="31787" grpId="0" autoUpdateAnimBg="0"/>
      <p:bldP spid="31787" grpId="1"/>
      <p:bldP spid="31788" grpId="0" autoUpdateAnimBg="0"/>
      <p:bldP spid="31788" grpId="1"/>
      <p:bldP spid="31789" grpId="0" autoUpdateAnimBg="0"/>
      <p:bldP spid="31789" grpId="1"/>
      <p:bldP spid="31790" grpId="0" autoUpdateAnimBg="0"/>
      <p:bldP spid="31790" grpId="1"/>
      <p:bldP spid="31791" grpId="0" autoUpdateAnimBg="0"/>
      <p:bldP spid="31791" grpId="1"/>
      <p:bldP spid="31792" grpId="0" autoUpdateAnimBg="0"/>
      <p:bldP spid="31792"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685800" y="609600"/>
            <a:ext cx="7772400" cy="1143000"/>
          </a:xfrm>
          <a:prstGeom prst="rect">
            <a:avLst/>
          </a:prstGeom>
          <a:noFill/>
          <a:ln w="57150">
            <a:noFill/>
            <a:miter lim="800000"/>
            <a:headEnd/>
            <a:tailEnd/>
          </a:ln>
        </p:spPr>
        <p:txBody>
          <a:bodyPr anchor="ctr"/>
          <a:lstStyle/>
          <a:p>
            <a:pPr algn="ctr"/>
            <a:r>
              <a:rPr lang="en-US" sz="4400">
                <a:solidFill>
                  <a:schemeClr val="tx2"/>
                </a:solidFill>
              </a:rPr>
              <a:t>Non-Isomorphic Example</a:t>
            </a:r>
          </a:p>
        </p:txBody>
      </p:sp>
      <p:sp>
        <p:nvSpPr>
          <p:cNvPr id="33798" name="Oval 6"/>
          <p:cNvSpPr>
            <a:spLocks noChangeArrowheads="1"/>
          </p:cNvSpPr>
          <p:nvPr/>
        </p:nvSpPr>
        <p:spPr bwMode="auto">
          <a:xfrm>
            <a:off x="1774825" y="3581400"/>
            <a:ext cx="141288" cy="141288"/>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3799" name="Oval 7"/>
          <p:cNvSpPr>
            <a:spLocks noChangeArrowheads="1"/>
          </p:cNvSpPr>
          <p:nvPr/>
        </p:nvSpPr>
        <p:spPr bwMode="auto">
          <a:xfrm>
            <a:off x="2457450" y="4456113"/>
            <a:ext cx="141288" cy="141287"/>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3800" name="Oval 8"/>
          <p:cNvSpPr>
            <a:spLocks noChangeArrowheads="1"/>
          </p:cNvSpPr>
          <p:nvPr/>
        </p:nvSpPr>
        <p:spPr bwMode="auto">
          <a:xfrm>
            <a:off x="2895600" y="3763963"/>
            <a:ext cx="141288" cy="141287"/>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3801" name="Oval 9"/>
          <p:cNvSpPr>
            <a:spLocks noChangeArrowheads="1"/>
          </p:cNvSpPr>
          <p:nvPr/>
        </p:nvSpPr>
        <p:spPr bwMode="auto">
          <a:xfrm>
            <a:off x="3128963" y="5086350"/>
            <a:ext cx="141287" cy="141288"/>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3802" name="Oval 10"/>
          <p:cNvSpPr>
            <a:spLocks noChangeArrowheads="1"/>
          </p:cNvSpPr>
          <p:nvPr/>
        </p:nvSpPr>
        <p:spPr bwMode="auto">
          <a:xfrm>
            <a:off x="1716088" y="5211763"/>
            <a:ext cx="141287" cy="141287"/>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3803" name="Oval 11"/>
          <p:cNvSpPr>
            <a:spLocks noChangeArrowheads="1"/>
          </p:cNvSpPr>
          <p:nvPr/>
        </p:nvSpPr>
        <p:spPr bwMode="auto">
          <a:xfrm>
            <a:off x="5135563" y="3921125"/>
            <a:ext cx="141287" cy="141288"/>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3804" name="Oval 12"/>
          <p:cNvSpPr>
            <a:spLocks noChangeArrowheads="1"/>
          </p:cNvSpPr>
          <p:nvPr/>
        </p:nvSpPr>
        <p:spPr bwMode="auto">
          <a:xfrm>
            <a:off x="5913438" y="3624263"/>
            <a:ext cx="141287" cy="141287"/>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3805" name="Oval 13"/>
          <p:cNvSpPr>
            <a:spLocks noChangeArrowheads="1"/>
          </p:cNvSpPr>
          <p:nvPr/>
        </p:nvSpPr>
        <p:spPr bwMode="auto">
          <a:xfrm>
            <a:off x="5262563" y="5140325"/>
            <a:ext cx="141287" cy="141288"/>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3806" name="Oval 14"/>
          <p:cNvSpPr>
            <a:spLocks noChangeArrowheads="1"/>
          </p:cNvSpPr>
          <p:nvPr/>
        </p:nvSpPr>
        <p:spPr bwMode="auto">
          <a:xfrm>
            <a:off x="6107113" y="4637088"/>
            <a:ext cx="141287" cy="141287"/>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3807" name="Oval 15"/>
          <p:cNvSpPr>
            <a:spLocks noChangeArrowheads="1"/>
          </p:cNvSpPr>
          <p:nvPr/>
        </p:nvSpPr>
        <p:spPr bwMode="auto">
          <a:xfrm>
            <a:off x="5638800" y="4343400"/>
            <a:ext cx="141288" cy="141288"/>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3808" name="Freeform 16"/>
          <p:cNvSpPr>
            <a:spLocks/>
          </p:cNvSpPr>
          <p:nvPr/>
        </p:nvSpPr>
        <p:spPr bwMode="auto">
          <a:xfrm>
            <a:off x="1863725" y="3616325"/>
            <a:ext cx="1130300" cy="207963"/>
          </a:xfrm>
          <a:custGeom>
            <a:avLst/>
            <a:gdLst>
              <a:gd name="T0" fmla="*/ 0 w 712"/>
              <a:gd name="T1" fmla="*/ 2147483647 h 131"/>
              <a:gd name="T2" fmla="*/ 2147483647 w 712"/>
              <a:gd name="T3" fmla="*/ 2147483647 h 131"/>
              <a:gd name="T4" fmla="*/ 2147483647 w 712"/>
              <a:gd name="T5" fmla="*/ 2147483647 h 131"/>
              <a:gd name="T6" fmla="*/ 0 60000 65536"/>
              <a:gd name="T7" fmla="*/ 0 60000 65536"/>
              <a:gd name="T8" fmla="*/ 0 60000 65536"/>
              <a:gd name="T9" fmla="*/ 0 w 712"/>
              <a:gd name="T10" fmla="*/ 0 h 131"/>
              <a:gd name="T11" fmla="*/ 712 w 712"/>
              <a:gd name="T12" fmla="*/ 131 h 131"/>
            </a:gdLst>
            <a:ahLst/>
            <a:cxnLst>
              <a:cxn ang="T6">
                <a:pos x="T0" y="T1"/>
              </a:cxn>
              <a:cxn ang="T7">
                <a:pos x="T2" y="T3"/>
              </a:cxn>
              <a:cxn ang="T8">
                <a:pos x="T4" y="T5"/>
              </a:cxn>
            </a:cxnLst>
            <a:rect l="T9" t="T10" r="T11" b="T12"/>
            <a:pathLst>
              <a:path w="712" h="131">
                <a:moveTo>
                  <a:pt x="0" y="19"/>
                </a:moveTo>
                <a:cubicBezTo>
                  <a:pt x="86" y="9"/>
                  <a:pt x="173" y="0"/>
                  <a:pt x="292" y="19"/>
                </a:cubicBezTo>
                <a:cubicBezTo>
                  <a:pt x="411" y="38"/>
                  <a:pt x="644" y="112"/>
                  <a:pt x="712" y="131"/>
                </a:cubicBezTo>
              </a:path>
            </a:pathLst>
          </a:custGeom>
          <a:noFill/>
          <a:ln w="28575">
            <a:solidFill>
              <a:schemeClr val="tx1"/>
            </a:solidFill>
            <a:round/>
            <a:headEnd/>
            <a:tailEnd/>
          </a:ln>
        </p:spPr>
        <p:txBody>
          <a:bodyPr wrap="none" anchor="ctr">
            <a:spAutoFit/>
          </a:bodyPr>
          <a:lstStyle/>
          <a:p>
            <a:endParaRPr lang="en-US"/>
          </a:p>
        </p:txBody>
      </p:sp>
      <p:sp>
        <p:nvSpPr>
          <p:cNvPr id="33809" name="Freeform 17"/>
          <p:cNvSpPr>
            <a:spLocks/>
          </p:cNvSpPr>
          <p:nvPr/>
        </p:nvSpPr>
        <p:spPr bwMode="auto">
          <a:xfrm>
            <a:off x="1460500" y="3646488"/>
            <a:ext cx="376238" cy="1646237"/>
          </a:xfrm>
          <a:custGeom>
            <a:avLst/>
            <a:gdLst>
              <a:gd name="T0" fmla="*/ 2147483647 w 237"/>
              <a:gd name="T1" fmla="*/ 0 h 1037"/>
              <a:gd name="T2" fmla="*/ 2147483647 w 237"/>
              <a:gd name="T3" fmla="*/ 2147483647 h 1037"/>
              <a:gd name="T4" fmla="*/ 2147483647 w 237"/>
              <a:gd name="T5" fmla="*/ 2147483647 h 1037"/>
              <a:gd name="T6" fmla="*/ 0 60000 65536"/>
              <a:gd name="T7" fmla="*/ 0 60000 65536"/>
              <a:gd name="T8" fmla="*/ 0 60000 65536"/>
              <a:gd name="T9" fmla="*/ 0 w 237"/>
              <a:gd name="T10" fmla="*/ 0 h 1037"/>
              <a:gd name="T11" fmla="*/ 237 w 237"/>
              <a:gd name="T12" fmla="*/ 1037 h 1037"/>
            </a:gdLst>
            <a:ahLst/>
            <a:cxnLst>
              <a:cxn ang="T6">
                <a:pos x="T0" y="T1"/>
              </a:cxn>
              <a:cxn ang="T7">
                <a:pos x="T2" y="T3"/>
              </a:cxn>
              <a:cxn ang="T8">
                <a:pos x="T4" y="T5"/>
              </a:cxn>
            </a:cxnLst>
            <a:rect l="T9" t="T10" r="T11" b="T12"/>
            <a:pathLst>
              <a:path w="237" h="1037">
                <a:moveTo>
                  <a:pt x="237" y="0"/>
                </a:moveTo>
                <a:cubicBezTo>
                  <a:pt x="124" y="123"/>
                  <a:pt x="12" y="247"/>
                  <a:pt x="6" y="420"/>
                </a:cubicBezTo>
                <a:cubicBezTo>
                  <a:pt x="0" y="593"/>
                  <a:pt x="101" y="815"/>
                  <a:pt x="203" y="1037"/>
                </a:cubicBezTo>
              </a:path>
            </a:pathLst>
          </a:custGeom>
          <a:noFill/>
          <a:ln w="28575">
            <a:solidFill>
              <a:schemeClr val="tx1"/>
            </a:solidFill>
            <a:round/>
            <a:headEnd/>
            <a:tailEnd/>
          </a:ln>
        </p:spPr>
        <p:txBody>
          <a:bodyPr wrap="none" anchor="ctr">
            <a:spAutoFit/>
          </a:bodyPr>
          <a:lstStyle/>
          <a:p>
            <a:endParaRPr lang="en-US"/>
          </a:p>
        </p:txBody>
      </p:sp>
      <p:sp>
        <p:nvSpPr>
          <p:cNvPr id="33810" name="Freeform 18"/>
          <p:cNvSpPr>
            <a:spLocks/>
          </p:cNvSpPr>
          <p:nvPr/>
        </p:nvSpPr>
        <p:spPr bwMode="auto">
          <a:xfrm>
            <a:off x="1616075" y="3824288"/>
            <a:ext cx="1404938" cy="1455737"/>
          </a:xfrm>
          <a:custGeom>
            <a:avLst/>
            <a:gdLst>
              <a:gd name="T0" fmla="*/ 2147483647 w 885"/>
              <a:gd name="T1" fmla="*/ 2147483647 h 917"/>
              <a:gd name="T2" fmla="*/ 2147483647 w 885"/>
              <a:gd name="T3" fmla="*/ 2147483647 h 917"/>
              <a:gd name="T4" fmla="*/ 2147483647 w 885"/>
              <a:gd name="T5" fmla="*/ 0 h 917"/>
              <a:gd name="T6" fmla="*/ 0 60000 65536"/>
              <a:gd name="T7" fmla="*/ 0 60000 65536"/>
              <a:gd name="T8" fmla="*/ 0 60000 65536"/>
              <a:gd name="T9" fmla="*/ 0 w 885"/>
              <a:gd name="T10" fmla="*/ 0 h 917"/>
              <a:gd name="T11" fmla="*/ 885 w 885"/>
              <a:gd name="T12" fmla="*/ 917 h 917"/>
            </a:gdLst>
            <a:ahLst/>
            <a:cxnLst>
              <a:cxn ang="T6">
                <a:pos x="T0" y="T1"/>
              </a:cxn>
              <a:cxn ang="T7">
                <a:pos x="T2" y="T3"/>
              </a:cxn>
              <a:cxn ang="T8">
                <a:pos x="T4" y="T5"/>
              </a:cxn>
            </a:cxnLst>
            <a:rect l="T9" t="T10" r="T11" b="T12"/>
            <a:pathLst>
              <a:path w="885" h="917">
                <a:moveTo>
                  <a:pt x="96" y="917"/>
                </a:moveTo>
                <a:cubicBezTo>
                  <a:pt x="48" y="757"/>
                  <a:pt x="0" y="598"/>
                  <a:pt x="131" y="445"/>
                </a:cubicBezTo>
                <a:cubicBezTo>
                  <a:pt x="262" y="292"/>
                  <a:pt x="573" y="146"/>
                  <a:pt x="885" y="0"/>
                </a:cubicBezTo>
              </a:path>
            </a:pathLst>
          </a:custGeom>
          <a:noFill/>
          <a:ln w="28575">
            <a:solidFill>
              <a:schemeClr val="tx1"/>
            </a:solidFill>
            <a:round/>
            <a:headEnd/>
            <a:tailEnd/>
          </a:ln>
        </p:spPr>
        <p:txBody>
          <a:bodyPr wrap="none" anchor="ctr">
            <a:spAutoFit/>
          </a:bodyPr>
          <a:lstStyle/>
          <a:p>
            <a:endParaRPr lang="en-US"/>
          </a:p>
        </p:txBody>
      </p:sp>
      <p:sp>
        <p:nvSpPr>
          <p:cNvPr id="33811" name="Freeform 19"/>
          <p:cNvSpPr>
            <a:spLocks/>
          </p:cNvSpPr>
          <p:nvPr/>
        </p:nvSpPr>
        <p:spPr bwMode="auto">
          <a:xfrm>
            <a:off x="1836738" y="3673475"/>
            <a:ext cx="708025" cy="871538"/>
          </a:xfrm>
          <a:custGeom>
            <a:avLst/>
            <a:gdLst>
              <a:gd name="T0" fmla="*/ 0 w 446"/>
              <a:gd name="T1" fmla="*/ 0 h 549"/>
              <a:gd name="T2" fmla="*/ 2147483647 w 446"/>
              <a:gd name="T3" fmla="*/ 2147483647 h 549"/>
              <a:gd name="T4" fmla="*/ 2147483647 w 446"/>
              <a:gd name="T5" fmla="*/ 2147483647 h 549"/>
              <a:gd name="T6" fmla="*/ 0 60000 65536"/>
              <a:gd name="T7" fmla="*/ 0 60000 65536"/>
              <a:gd name="T8" fmla="*/ 0 60000 65536"/>
              <a:gd name="T9" fmla="*/ 0 w 446"/>
              <a:gd name="T10" fmla="*/ 0 h 549"/>
              <a:gd name="T11" fmla="*/ 446 w 446"/>
              <a:gd name="T12" fmla="*/ 549 h 549"/>
            </a:gdLst>
            <a:ahLst/>
            <a:cxnLst>
              <a:cxn ang="T6">
                <a:pos x="T0" y="T1"/>
              </a:cxn>
              <a:cxn ang="T7">
                <a:pos x="T2" y="T3"/>
              </a:cxn>
              <a:cxn ang="T8">
                <a:pos x="T4" y="T5"/>
              </a:cxn>
            </a:cxnLst>
            <a:rect l="T9" t="T10" r="T11" b="T12"/>
            <a:pathLst>
              <a:path w="446" h="549">
                <a:moveTo>
                  <a:pt x="0" y="0"/>
                </a:moveTo>
                <a:cubicBezTo>
                  <a:pt x="36" y="100"/>
                  <a:pt x="72" y="201"/>
                  <a:pt x="146" y="292"/>
                </a:cubicBezTo>
                <a:cubicBezTo>
                  <a:pt x="220" y="383"/>
                  <a:pt x="333" y="466"/>
                  <a:pt x="446" y="549"/>
                </a:cubicBezTo>
              </a:path>
            </a:pathLst>
          </a:custGeom>
          <a:noFill/>
          <a:ln w="28575">
            <a:solidFill>
              <a:schemeClr val="tx1"/>
            </a:solidFill>
            <a:round/>
            <a:headEnd/>
            <a:tailEnd/>
          </a:ln>
        </p:spPr>
        <p:txBody>
          <a:bodyPr wrap="none" anchor="ctr">
            <a:spAutoFit/>
          </a:bodyPr>
          <a:lstStyle/>
          <a:p>
            <a:endParaRPr lang="en-US"/>
          </a:p>
        </p:txBody>
      </p:sp>
      <p:sp>
        <p:nvSpPr>
          <p:cNvPr id="33812" name="Freeform 20"/>
          <p:cNvSpPr>
            <a:spLocks/>
          </p:cNvSpPr>
          <p:nvPr/>
        </p:nvSpPr>
        <p:spPr bwMode="auto">
          <a:xfrm>
            <a:off x="2544763" y="4518025"/>
            <a:ext cx="625475" cy="639763"/>
          </a:xfrm>
          <a:custGeom>
            <a:avLst/>
            <a:gdLst>
              <a:gd name="T0" fmla="*/ 0 w 394"/>
              <a:gd name="T1" fmla="*/ 0 h 403"/>
              <a:gd name="T2" fmla="*/ 2147483647 w 394"/>
              <a:gd name="T3" fmla="*/ 2147483647 h 403"/>
              <a:gd name="T4" fmla="*/ 2147483647 w 394"/>
              <a:gd name="T5" fmla="*/ 2147483647 h 403"/>
              <a:gd name="T6" fmla="*/ 0 60000 65536"/>
              <a:gd name="T7" fmla="*/ 0 60000 65536"/>
              <a:gd name="T8" fmla="*/ 0 60000 65536"/>
              <a:gd name="T9" fmla="*/ 0 w 394"/>
              <a:gd name="T10" fmla="*/ 0 h 403"/>
              <a:gd name="T11" fmla="*/ 394 w 394"/>
              <a:gd name="T12" fmla="*/ 403 h 403"/>
            </a:gdLst>
            <a:ahLst/>
            <a:cxnLst>
              <a:cxn ang="T6">
                <a:pos x="T0" y="T1"/>
              </a:cxn>
              <a:cxn ang="T7">
                <a:pos x="T2" y="T3"/>
              </a:cxn>
              <a:cxn ang="T8">
                <a:pos x="T4" y="T5"/>
              </a:cxn>
            </a:cxnLst>
            <a:rect l="T9" t="T10" r="T11" b="T12"/>
            <a:pathLst>
              <a:path w="394" h="403">
                <a:moveTo>
                  <a:pt x="0" y="0"/>
                </a:moveTo>
                <a:cubicBezTo>
                  <a:pt x="91" y="18"/>
                  <a:pt x="182" y="36"/>
                  <a:pt x="248" y="103"/>
                </a:cubicBezTo>
                <a:cubicBezTo>
                  <a:pt x="314" y="170"/>
                  <a:pt x="354" y="286"/>
                  <a:pt x="394" y="403"/>
                </a:cubicBezTo>
              </a:path>
            </a:pathLst>
          </a:custGeom>
          <a:noFill/>
          <a:ln w="28575">
            <a:solidFill>
              <a:schemeClr val="tx1"/>
            </a:solidFill>
            <a:round/>
            <a:headEnd/>
            <a:tailEnd/>
          </a:ln>
        </p:spPr>
        <p:txBody>
          <a:bodyPr wrap="none" anchor="ctr">
            <a:spAutoFit/>
          </a:bodyPr>
          <a:lstStyle/>
          <a:p>
            <a:endParaRPr lang="en-US"/>
          </a:p>
        </p:txBody>
      </p:sp>
      <p:sp>
        <p:nvSpPr>
          <p:cNvPr id="33813" name="Freeform 21"/>
          <p:cNvSpPr>
            <a:spLocks/>
          </p:cNvSpPr>
          <p:nvPr/>
        </p:nvSpPr>
        <p:spPr bwMode="auto">
          <a:xfrm>
            <a:off x="1717675" y="5157788"/>
            <a:ext cx="1493838" cy="352425"/>
          </a:xfrm>
          <a:custGeom>
            <a:avLst/>
            <a:gdLst>
              <a:gd name="T0" fmla="*/ 2147483647 w 941"/>
              <a:gd name="T1" fmla="*/ 2147483647 h 222"/>
              <a:gd name="T2" fmla="*/ 2147483647 w 941"/>
              <a:gd name="T3" fmla="*/ 2147483647 h 222"/>
              <a:gd name="T4" fmla="*/ 2147483647 w 941"/>
              <a:gd name="T5" fmla="*/ 2147483647 h 222"/>
              <a:gd name="T6" fmla="*/ 2147483647 w 941"/>
              <a:gd name="T7" fmla="*/ 0 h 222"/>
              <a:gd name="T8" fmla="*/ 0 60000 65536"/>
              <a:gd name="T9" fmla="*/ 0 60000 65536"/>
              <a:gd name="T10" fmla="*/ 0 60000 65536"/>
              <a:gd name="T11" fmla="*/ 0 60000 65536"/>
              <a:gd name="T12" fmla="*/ 0 w 941"/>
              <a:gd name="T13" fmla="*/ 0 h 222"/>
              <a:gd name="T14" fmla="*/ 941 w 941"/>
              <a:gd name="T15" fmla="*/ 222 h 222"/>
            </a:gdLst>
            <a:ahLst/>
            <a:cxnLst>
              <a:cxn ang="T8">
                <a:pos x="T0" y="T1"/>
              </a:cxn>
              <a:cxn ang="T9">
                <a:pos x="T2" y="T3"/>
              </a:cxn>
              <a:cxn ang="T10">
                <a:pos x="T4" y="T5"/>
              </a:cxn>
              <a:cxn ang="T11">
                <a:pos x="T6" y="T7"/>
              </a:cxn>
            </a:cxnLst>
            <a:rect l="T12" t="T13" r="T14" b="T15"/>
            <a:pathLst>
              <a:path w="941" h="222">
                <a:moveTo>
                  <a:pt x="24" y="85"/>
                </a:moveTo>
                <a:cubicBezTo>
                  <a:pt x="12" y="83"/>
                  <a:pt x="0" y="82"/>
                  <a:pt x="84" y="102"/>
                </a:cubicBezTo>
                <a:cubicBezTo>
                  <a:pt x="168" y="122"/>
                  <a:pt x="386" y="222"/>
                  <a:pt x="529" y="205"/>
                </a:cubicBezTo>
                <a:cubicBezTo>
                  <a:pt x="672" y="188"/>
                  <a:pt x="874" y="34"/>
                  <a:pt x="941" y="0"/>
                </a:cubicBezTo>
              </a:path>
            </a:pathLst>
          </a:custGeom>
          <a:noFill/>
          <a:ln w="28575">
            <a:solidFill>
              <a:schemeClr val="tx1"/>
            </a:solidFill>
            <a:round/>
            <a:headEnd/>
            <a:tailEnd/>
          </a:ln>
        </p:spPr>
        <p:txBody>
          <a:bodyPr wrap="none" anchor="ctr">
            <a:spAutoFit/>
          </a:bodyPr>
          <a:lstStyle/>
          <a:p>
            <a:endParaRPr lang="en-US"/>
          </a:p>
        </p:txBody>
      </p:sp>
      <p:sp>
        <p:nvSpPr>
          <p:cNvPr id="33814" name="Freeform 22"/>
          <p:cNvSpPr>
            <a:spLocks/>
          </p:cNvSpPr>
          <p:nvPr/>
        </p:nvSpPr>
        <p:spPr bwMode="auto">
          <a:xfrm>
            <a:off x="2952750" y="3851275"/>
            <a:ext cx="354013" cy="1306513"/>
          </a:xfrm>
          <a:custGeom>
            <a:avLst/>
            <a:gdLst>
              <a:gd name="T0" fmla="*/ 0 w 223"/>
              <a:gd name="T1" fmla="*/ 0 h 823"/>
              <a:gd name="T2" fmla="*/ 2147483647 w 223"/>
              <a:gd name="T3" fmla="*/ 2147483647 h 823"/>
              <a:gd name="T4" fmla="*/ 2147483647 w 223"/>
              <a:gd name="T5" fmla="*/ 2147483647 h 823"/>
              <a:gd name="T6" fmla="*/ 0 60000 65536"/>
              <a:gd name="T7" fmla="*/ 0 60000 65536"/>
              <a:gd name="T8" fmla="*/ 0 60000 65536"/>
              <a:gd name="T9" fmla="*/ 0 w 223"/>
              <a:gd name="T10" fmla="*/ 0 h 823"/>
              <a:gd name="T11" fmla="*/ 223 w 223"/>
              <a:gd name="T12" fmla="*/ 823 h 823"/>
            </a:gdLst>
            <a:ahLst/>
            <a:cxnLst>
              <a:cxn ang="T6">
                <a:pos x="T0" y="T1"/>
              </a:cxn>
              <a:cxn ang="T7">
                <a:pos x="T2" y="T3"/>
              </a:cxn>
              <a:cxn ang="T8">
                <a:pos x="T4" y="T5"/>
              </a:cxn>
            </a:cxnLst>
            <a:rect l="T9" t="T10" r="T11" b="T12"/>
            <a:pathLst>
              <a:path w="223" h="823">
                <a:moveTo>
                  <a:pt x="0" y="0"/>
                </a:moveTo>
                <a:cubicBezTo>
                  <a:pt x="85" y="73"/>
                  <a:pt x="171" y="146"/>
                  <a:pt x="197" y="283"/>
                </a:cubicBezTo>
                <a:cubicBezTo>
                  <a:pt x="223" y="420"/>
                  <a:pt x="188" y="621"/>
                  <a:pt x="154" y="823"/>
                </a:cubicBezTo>
              </a:path>
            </a:pathLst>
          </a:custGeom>
          <a:noFill/>
          <a:ln w="28575">
            <a:solidFill>
              <a:schemeClr val="tx1"/>
            </a:solidFill>
            <a:round/>
            <a:headEnd/>
            <a:tailEnd/>
          </a:ln>
        </p:spPr>
        <p:txBody>
          <a:bodyPr wrap="none" anchor="ctr">
            <a:spAutoFit/>
          </a:bodyPr>
          <a:lstStyle/>
          <a:p>
            <a:endParaRPr lang="en-US"/>
          </a:p>
        </p:txBody>
      </p:sp>
      <p:sp>
        <p:nvSpPr>
          <p:cNvPr id="33815" name="Freeform 23"/>
          <p:cNvSpPr>
            <a:spLocks/>
          </p:cNvSpPr>
          <p:nvPr/>
        </p:nvSpPr>
        <p:spPr bwMode="auto">
          <a:xfrm>
            <a:off x="5184775" y="3581400"/>
            <a:ext cx="788988" cy="404813"/>
          </a:xfrm>
          <a:custGeom>
            <a:avLst/>
            <a:gdLst>
              <a:gd name="T0" fmla="*/ 0 w 497"/>
              <a:gd name="T1" fmla="*/ 2147483647 h 255"/>
              <a:gd name="T2" fmla="*/ 2147483647 w 497"/>
              <a:gd name="T3" fmla="*/ 2147483647 h 255"/>
              <a:gd name="T4" fmla="*/ 2147483647 w 497"/>
              <a:gd name="T5" fmla="*/ 2147483647 h 255"/>
              <a:gd name="T6" fmla="*/ 0 60000 65536"/>
              <a:gd name="T7" fmla="*/ 0 60000 65536"/>
              <a:gd name="T8" fmla="*/ 0 60000 65536"/>
              <a:gd name="T9" fmla="*/ 0 w 497"/>
              <a:gd name="T10" fmla="*/ 0 h 255"/>
              <a:gd name="T11" fmla="*/ 497 w 497"/>
              <a:gd name="T12" fmla="*/ 255 h 255"/>
            </a:gdLst>
            <a:ahLst/>
            <a:cxnLst>
              <a:cxn ang="T6">
                <a:pos x="T0" y="T1"/>
              </a:cxn>
              <a:cxn ang="T7">
                <a:pos x="T2" y="T3"/>
              </a:cxn>
              <a:cxn ang="T8">
                <a:pos x="T4" y="T5"/>
              </a:cxn>
            </a:cxnLst>
            <a:rect l="T9" t="T10" r="T11" b="T12"/>
            <a:pathLst>
              <a:path w="497" h="255">
                <a:moveTo>
                  <a:pt x="0" y="255"/>
                </a:moveTo>
                <a:cubicBezTo>
                  <a:pt x="65" y="160"/>
                  <a:pt x="131" y="66"/>
                  <a:pt x="214" y="33"/>
                </a:cubicBezTo>
                <a:cubicBezTo>
                  <a:pt x="297" y="0"/>
                  <a:pt x="453" y="52"/>
                  <a:pt x="497" y="58"/>
                </a:cubicBezTo>
              </a:path>
            </a:pathLst>
          </a:custGeom>
          <a:noFill/>
          <a:ln w="28575">
            <a:solidFill>
              <a:schemeClr val="tx1"/>
            </a:solidFill>
            <a:round/>
            <a:headEnd/>
            <a:tailEnd/>
          </a:ln>
        </p:spPr>
        <p:txBody>
          <a:bodyPr wrap="none" anchor="ctr">
            <a:spAutoFit/>
          </a:bodyPr>
          <a:lstStyle/>
          <a:p>
            <a:endParaRPr lang="en-US"/>
          </a:p>
        </p:txBody>
      </p:sp>
      <p:sp>
        <p:nvSpPr>
          <p:cNvPr id="33816" name="Freeform 24"/>
          <p:cNvSpPr>
            <a:spLocks/>
          </p:cNvSpPr>
          <p:nvPr/>
        </p:nvSpPr>
        <p:spPr bwMode="auto">
          <a:xfrm>
            <a:off x="4930775" y="3986213"/>
            <a:ext cx="388938" cy="1252537"/>
          </a:xfrm>
          <a:custGeom>
            <a:avLst/>
            <a:gdLst>
              <a:gd name="T0" fmla="*/ 2147483647 w 245"/>
              <a:gd name="T1" fmla="*/ 0 h 789"/>
              <a:gd name="T2" fmla="*/ 2147483647 w 245"/>
              <a:gd name="T3" fmla="*/ 2147483647 h 789"/>
              <a:gd name="T4" fmla="*/ 2147483647 w 245"/>
              <a:gd name="T5" fmla="*/ 2147483647 h 789"/>
              <a:gd name="T6" fmla="*/ 0 60000 65536"/>
              <a:gd name="T7" fmla="*/ 0 60000 65536"/>
              <a:gd name="T8" fmla="*/ 0 60000 65536"/>
              <a:gd name="T9" fmla="*/ 0 w 245"/>
              <a:gd name="T10" fmla="*/ 0 h 789"/>
              <a:gd name="T11" fmla="*/ 245 w 245"/>
              <a:gd name="T12" fmla="*/ 789 h 789"/>
            </a:gdLst>
            <a:ahLst/>
            <a:cxnLst>
              <a:cxn ang="T6">
                <a:pos x="T0" y="T1"/>
              </a:cxn>
              <a:cxn ang="T7">
                <a:pos x="T2" y="T3"/>
              </a:cxn>
              <a:cxn ang="T8">
                <a:pos x="T4" y="T5"/>
              </a:cxn>
            </a:cxnLst>
            <a:rect l="T9" t="T10" r="T11" b="T12"/>
            <a:pathLst>
              <a:path w="245" h="789">
                <a:moveTo>
                  <a:pt x="160" y="0"/>
                </a:moveTo>
                <a:cubicBezTo>
                  <a:pt x="80" y="54"/>
                  <a:pt x="0" y="109"/>
                  <a:pt x="14" y="240"/>
                </a:cubicBezTo>
                <a:cubicBezTo>
                  <a:pt x="28" y="371"/>
                  <a:pt x="136" y="580"/>
                  <a:pt x="245" y="789"/>
                </a:cubicBezTo>
              </a:path>
            </a:pathLst>
          </a:custGeom>
          <a:noFill/>
          <a:ln w="28575">
            <a:solidFill>
              <a:schemeClr val="tx1"/>
            </a:solidFill>
            <a:round/>
            <a:headEnd/>
            <a:tailEnd/>
          </a:ln>
        </p:spPr>
        <p:txBody>
          <a:bodyPr wrap="none" anchor="ctr">
            <a:spAutoFit/>
          </a:bodyPr>
          <a:lstStyle/>
          <a:p>
            <a:endParaRPr lang="en-US"/>
          </a:p>
        </p:txBody>
      </p:sp>
      <p:sp>
        <p:nvSpPr>
          <p:cNvPr id="33817" name="Freeform 25"/>
          <p:cNvSpPr>
            <a:spLocks/>
          </p:cNvSpPr>
          <p:nvPr/>
        </p:nvSpPr>
        <p:spPr bwMode="auto">
          <a:xfrm>
            <a:off x="5299075" y="4449763"/>
            <a:ext cx="401638" cy="762000"/>
          </a:xfrm>
          <a:custGeom>
            <a:avLst/>
            <a:gdLst>
              <a:gd name="T0" fmla="*/ 2147483647 w 253"/>
              <a:gd name="T1" fmla="*/ 2147483647 h 480"/>
              <a:gd name="T2" fmla="*/ 2147483647 w 253"/>
              <a:gd name="T3" fmla="*/ 2147483647 h 480"/>
              <a:gd name="T4" fmla="*/ 2147483647 w 253"/>
              <a:gd name="T5" fmla="*/ 0 h 480"/>
              <a:gd name="T6" fmla="*/ 0 60000 65536"/>
              <a:gd name="T7" fmla="*/ 0 60000 65536"/>
              <a:gd name="T8" fmla="*/ 0 60000 65536"/>
              <a:gd name="T9" fmla="*/ 0 w 253"/>
              <a:gd name="T10" fmla="*/ 0 h 480"/>
              <a:gd name="T11" fmla="*/ 253 w 253"/>
              <a:gd name="T12" fmla="*/ 480 h 480"/>
            </a:gdLst>
            <a:ahLst/>
            <a:cxnLst>
              <a:cxn ang="T6">
                <a:pos x="T0" y="T1"/>
              </a:cxn>
              <a:cxn ang="T7">
                <a:pos x="T2" y="T3"/>
              </a:cxn>
              <a:cxn ang="T8">
                <a:pos x="T4" y="T5"/>
              </a:cxn>
            </a:cxnLst>
            <a:rect l="T9" t="T10" r="T11" b="T12"/>
            <a:pathLst>
              <a:path w="253" h="480">
                <a:moveTo>
                  <a:pt x="22" y="480"/>
                </a:moveTo>
                <a:cubicBezTo>
                  <a:pt x="11" y="374"/>
                  <a:pt x="0" y="268"/>
                  <a:pt x="39" y="188"/>
                </a:cubicBezTo>
                <a:cubicBezTo>
                  <a:pt x="78" y="108"/>
                  <a:pt x="165" y="54"/>
                  <a:pt x="253" y="0"/>
                </a:cubicBezTo>
              </a:path>
            </a:pathLst>
          </a:custGeom>
          <a:noFill/>
          <a:ln w="28575">
            <a:solidFill>
              <a:schemeClr val="tx1"/>
            </a:solidFill>
            <a:round/>
            <a:headEnd/>
            <a:tailEnd/>
          </a:ln>
        </p:spPr>
        <p:txBody>
          <a:bodyPr wrap="none" anchor="ctr">
            <a:spAutoFit/>
          </a:bodyPr>
          <a:lstStyle/>
          <a:p>
            <a:endParaRPr lang="en-US"/>
          </a:p>
        </p:txBody>
      </p:sp>
      <p:sp>
        <p:nvSpPr>
          <p:cNvPr id="33818" name="Freeform 26"/>
          <p:cNvSpPr>
            <a:spLocks/>
          </p:cNvSpPr>
          <p:nvPr/>
        </p:nvSpPr>
        <p:spPr bwMode="auto">
          <a:xfrm>
            <a:off x="5700713" y="3687763"/>
            <a:ext cx="325437" cy="747712"/>
          </a:xfrm>
          <a:custGeom>
            <a:avLst/>
            <a:gdLst>
              <a:gd name="T0" fmla="*/ 0 w 205"/>
              <a:gd name="T1" fmla="*/ 2147483647 h 471"/>
              <a:gd name="T2" fmla="*/ 2147483647 w 205"/>
              <a:gd name="T3" fmla="*/ 2147483647 h 471"/>
              <a:gd name="T4" fmla="*/ 2147483647 w 205"/>
              <a:gd name="T5" fmla="*/ 0 h 471"/>
              <a:gd name="T6" fmla="*/ 0 60000 65536"/>
              <a:gd name="T7" fmla="*/ 0 60000 65536"/>
              <a:gd name="T8" fmla="*/ 0 60000 65536"/>
              <a:gd name="T9" fmla="*/ 0 w 205"/>
              <a:gd name="T10" fmla="*/ 0 h 471"/>
              <a:gd name="T11" fmla="*/ 205 w 205"/>
              <a:gd name="T12" fmla="*/ 471 h 471"/>
            </a:gdLst>
            <a:ahLst/>
            <a:cxnLst>
              <a:cxn ang="T6">
                <a:pos x="T0" y="T1"/>
              </a:cxn>
              <a:cxn ang="T7">
                <a:pos x="T2" y="T3"/>
              </a:cxn>
              <a:cxn ang="T8">
                <a:pos x="T4" y="T5"/>
              </a:cxn>
            </a:cxnLst>
            <a:rect l="T9" t="T10" r="T11" b="T12"/>
            <a:pathLst>
              <a:path w="205" h="471">
                <a:moveTo>
                  <a:pt x="0" y="471"/>
                </a:moveTo>
                <a:cubicBezTo>
                  <a:pt x="69" y="420"/>
                  <a:pt x="139" y="369"/>
                  <a:pt x="172" y="291"/>
                </a:cubicBezTo>
                <a:cubicBezTo>
                  <a:pt x="205" y="213"/>
                  <a:pt x="201" y="106"/>
                  <a:pt x="198" y="0"/>
                </a:cubicBezTo>
              </a:path>
            </a:pathLst>
          </a:custGeom>
          <a:noFill/>
          <a:ln w="28575">
            <a:solidFill>
              <a:schemeClr val="tx1"/>
            </a:solidFill>
            <a:round/>
            <a:headEnd/>
            <a:tailEnd/>
          </a:ln>
        </p:spPr>
        <p:txBody>
          <a:bodyPr wrap="none" anchor="ctr">
            <a:spAutoFit/>
          </a:bodyPr>
          <a:lstStyle/>
          <a:p>
            <a:endParaRPr lang="en-US"/>
          </a:p>
        </p:txBody>
      </p:sp>
      <p:sp>
        <p:nvSpPr>
          <p:cNvPr id="33819" name="Freeform 27"/>
          <p:cNvSpPr>
            <a:spLocks/>
          </p:cNvSpPr>
          <p:nvPr/>
        </p:nvSpPr>
        <p:spPr bwMode="auto">
          <a:xfrm>
            <a:off x="5973763" y="3673475"/>
            <a:ext cx="246062" cy="1035050"/>
          </a:xfrm>
          <a:custGeom>
            <a:avLst/>
            <a:gdLst>
              <a:gd name="T0" fmla="*/ 0 w 155"/>
              <a:gd name="T1" fmla="*/ 0 h 652"/>
              <a:gd name="T2" fmla="*/ 2147483647 w 155"/>
              <a:gd name="T3" fmla="*/ 2147483647 h 652"/>
              <a:gd name="T4" fmla="*/ 2147483647 w 155"/>
              <a:gd name="T5" fmla="*/ 2147483647 h 652"/>
              <a:gd name="T6" fmla="*/ 2147483647 w 155"/>
              <a:gd name="T7" fmla="*/ 2147483647 h 652"/>
              <a:gd name="T8" fmla="*/ 0 60000 65536"/>
              <a:gd name="T9" fmla="*/ 0 60000 65536"/>
              <a:gd name="T10" fmla="*/ 0 60000 65536"/>
              <a:gd name="T11" fmla="*/ 0 60000 65536"/>
              <a:gd name="T12" fmla="*/ 0 w 155"/>
              <a:gd name="T13" fmla="*/ 0 h 652"/>
              <a:gd name="T14" fmla="*/ 155 w 155"/>
              <a:gd name="T15" fmla="*/ 652 h 652"/>
            </a:gdLst>
            <a:ahLst/>
            <a:cxnLst>
              <a:cxn ang="T8">
                <a:pos x="T0" y="T1"/>
              </a:cxn>
              <a:cxn ang="T9">
                <a:pos x="T2" y="T3"/>
              </a:cxn>
              <a:cxn ang="T10">
                <a:pos x="T4" y="T5"/>
              </a:cxn>
              <a:cxn ang="T11">
                <a:pos x="T6" y="T7"/>
              </a:cxn>
            </a:cxnLst>
            <a:rect l="T12" t="T13" r="T14" b="T15"/>
            <a:pathLst>
              <a:path w="155" h="652">
                <a:moveTo>
                  <a:pt x="0" y="0"/>
                </a:moveTo>
                <a:cubicBezTo>
                  <a:pt x="47" y="43"/>
                  <a:pt x="94" y="86"/>
                  <a:pt x="120" y="172"/>
                </a:cubicBezTo>
                <a:cubicBezTo>
                  <a:pt x="146" y="258"/>
                  <a:pt x="153" y="435"/>
                  <a:pt x="154" y="515"/>
                </a:cubicBezTo>
                <a:cubicBezTo>
                  <a:pt x="155" y="595"/>
                  <a:pt x="134" y="629"/>
                  <a:pt x="128" y="652"/>
                </a:cubicBezTo>
              </a:path>
            </a:pathLst>
          </a:custGeom>
          <a:noFill/>
          <a:ln w="28575">
            <a:solidFill>
              <a:schemeClr val="tx1"/>
            </a:solidFill>
            <a:round/>
            <a:headEnd/>
            <a:tailEnd/>
          </a:ln>
        </p:spPr>
        <p:txBody>
          <a:bodyPr wrap="none" anchor="ctr">
            <a:spAutoFit/>
          </a:bodyPr>
          <a:lstStyle/>
          <a:p>
            <a:endParaRPr lang="en-US"/>
          </a:p>
        </p:txBody>
      </p:sp>
      <p:sp>
        <p:nvSpPr>
          <p:cNvPr id="33820" name="Freeform 28"/>
          <p:cNvSpPr>
            <a:spLocks/>
          </p:cNvSpPr>
          <p:nvPr/>
        </p:nvSpPr>
        <p:spPr bwMode="auto">
          <a:xfrm>
            <a:off x="5334000" y="4708525"/>
            <a:ext cx="830263" cy="503238"/>
          </a:xfrm>
          <a:custGeom>
            <a:avLst/>
            <a:gdLst>
              <a:gd name="T0" fmla="*/ 0 w 523"/>
              <a:gd name="T1" fmla="*/ 2147483647 h 317"/>
              <a:gd name="T2" fmla="*/ 2147483647 w 523"/>
              <a:gd name="T3" fmla="*/ 2147483647 h 317"/>
              <a:gd name="T4" fmla="*/ 2147483647 w 523"/>
              <a:gd name="T5" fmla="*/ 2147483647 h 317"/>
              <a:gd name="T6" fmla="*/ 2147483647 w 523"/>
              <a:gd name="T7" fmla="*/ 0 h 317"/>
              <a:gd name="T8" fmla="*/ 0 60000 65536"/>
              <a:gd name="T9" fmla="*/ 0 60000 65536"/>
              <a:gd name="T10" fmla="*/ 0 60000 65536"/>
              <a:gd name="T11" fmla="*/ 0 60000 65536"/>
              <a:gd name="T12" fmla="*/ 0 w 523"/>
              <a:gd name="T13" fmla="*/ 0 h 317"/>
              <a:gd name="T14" fmla="*/ 523 w 523"/>
              <a:gd name="T15" fmla="*/ 317 h 317"/>
            </a:gdLst>
            <a:ahLst/>
            <a:cxnLst>
              <a:cxn ang="T8">
                <a:pos x="T0" y="T1"/>
              </a:cxn>
              <a:cxn ang="T9">
                <a:pos x="T2" y="T3"/>
              </a:cxn>
              <a:cxn ang="T10">
                <a:pos x="T4" y="T5"/>
              </a:cxn>
              <a:cxn ang="T11">
                <a:pos x="T6" y="T7"/>
              </a:cxn>
            </a:cxnLst>
            <a:rect l="T12" t="T13" r="T14" b="T15"/>
            <a:pathLst>
              <a:path w="523" h="317">
                <a:moveTo>
                  <a:pt x="0" y="317"/>
                </a:moveTo>
                <a:cubicBezTo>
                  <a:pt x="76" y="314"/>
                  <a:pt x="152" y="312"/>
                  <a:pt x="206" y="283"/>
                </a:cubicBezTo>
                <a:cubicBezTo>
                  <a:pt x="260" y="254"/>
                  <a:pt x="273" y="192"/>
                  <a:pt x="326" y="145"/>
                </a:cubicBezTo>
                <a:cubicBezTo>
                  <a:pt x="379" y="98"/>
                  <a:pt x="451" y="49"/>
                  <a:pt x="523" y="0"/>
                </a:cubicBezTo>
              </a:path>
            </a:pathLst>
          </a:custGeom>
          <a:noFill/>
          <a:ln w="28575">
            <a:solidFill>
              <a:schemeClr val="tx1"/>
            </a:solidFill>
            <a:round/>
            <a:headEnd/>
            <a:tailEnd/>
          </a:ln>
        </p:spPr>
        <p:txBody>
          <a:bodyPr wrap="none" anchor="ctr">
            <a:spAutoFit/>
          </a:bodyPr>
          <a:lstStyle/>
          <a:p>
            <a:endParaRPr lang="en-US"/>
          </a:p>
        </p:txBody>
      </p:sp>
      <p:sp>
        <p:nvSpPr>
          <p:cNvPr id="33821" name="Freeform 29"/>
          <p:cNvSpPr>
            <a:spLocks/>
          </p:cNvSpPr>
          <p:nvPr/>
        </p:nvSpPr>
        <p:spPr bwMode="auto">
          <a:xfrm>
            <a:off x="5334000" y="3673475"/>
            <a:ext cx="1268413" cy="1739900"/>
          </a:xfrm>
          <a:custGeom>
            <a:avLst/>
            <a:gdLst>
              <a:gd name="T0" fmla="*/ 0 w 799"/>
              <a:gd name="T1" fmla="*/ 2147483647 h 1096"/>
              <a:gd name="T2" fmla="*/ 2147483647 w 799"/>
              <a:gd name="T3" fmla="*/ 2147483647 h 1096"/>
              <a:gd name="T4" fmla="*/ 2147483647 w 799"/>
              <a:gd name="T5" fmla="*/ 2147483647 h 1096"/>
              <a:gd name="T6" fmla="*/ 2147483647 w 799"/>
              <a:gd name="T7" fmla="*/ 2147483647 h 1096"/>
              <a:gd name="T8" fmla="*/ 2147483647 w 799"/>
              <a:gd name="T9" fmla="*/ 2147483647 h 1096"/>
              <a:gd name="T10" fmla="*/ 2147483647 w 799"/>
              <a:gd name="T11" fmla="*/ 2147483647 h 1096"/>
              <a:gd name="T12" fmla="*/ 2147483647 w 799"/>
              <a:gd name="T13" fmla="*/ 0 h 1096"/>
              <a:gd name="T14" fmla="*/ 0 60000 65536"/>
              <a:gd name="T15" fmla="*/ 0 60000 65536"/>
              <a:gd name="T16" fmla="*/ 0 60000 65536"/>
              <a:gd name="T17" fmla="*/ 0 60000 65536"/>
              <a:gd name="T18" fmla="*/ 0 60000 65536"/>
              <a:gd name="T19" fmla="*/ 0 60000 65536"/>
              <a:gd name="T20" fmla="*/ 0 60000 65536"/>
              <a:gd name="T21" fmla="*/ 0 w 799"/>
              <a:gd name="T22" fmla="*/ 0 h 1096"/>
              <a:gd name="T23" fmla="*/ 799 w 799"/>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096">
                <a:moveTo>
                  <a:pt x="0" y="977"/>
                </a:moveTo>
                <a:cubicBezTo>
                  <a:pt x="41" y="1029"/>
                  <a:pt x="83" y="1082"/>
                  <a:pt x="171" y="1089"/>
                </a:cubicBezTo>
                <a:cubicBezTo>
                  <a:pt x="259" y="1096"/>
                  <a:pt x="432" y="1073"/>
                  <a:pt x="531" y="1020"/>
                </a:cubicBezTo>
                <a:cubicBezTo>
                  <a:pt x="630" y="967"/>
                  <a:pt x="727" y="876"/>
                  <a:pt x="763" y="772"/>
                </a:cubicBezTo>
                <a:cubicBezTo>
                  <a:pt x="799" y="668"/>
                  <a:pt x="766" y="506"/>
                  <a:pt x="746" y="395"/>
                </a:cubicBezTo>
                <a:cubicBezTo>
                  <a:pt x="726" y="284"/>
                  <a:pt x="694" y="169"/>
                  <a:pt x="643" y="103"/>
                </a:cubicBezTo>
                <a:cubicBezTo>
                  <a:pt x="592" y="37"/>
                  <a:pt x="514" y="18"/>
                  <a:pt x="437" y="0"/>
                </a:cubicBezTo>
              </a:path>
            </a:pathLst>
          </a:custGeom>
          <a:noFill/>
          <a:ln w="28575">
            <a:solidFill>
              <a:schemeClr val="tx1"/>
            </a:solidFill>
            <a:round/>
            <a:headEnd/>
            <a:tailEnd/>
          </a:ln>
        </p:spPr>
        <p:txBody>
          <a:bodyPr wrap="none" anchor="ctr">
            <a:spAutoFit/>
          </a:bodyPr>
          <a:lstStyle/>
          <a:p>
            <a:endParaRPr lang="en-US"/>
          </a:p>
        </p:txBody>
      </p:sp>
      <p:sp>
        <p:nvSpPr>
          <p:cNvPr id="33822" name="Text Box 30"/>
          <p:cNvSpPr txBox="1">
            <a:spLocks noChangeArrowheads="1"/>
          </p:cNvSpPr>
          <p:nvPr/>
        </p:nvSpPr>
        <p:spPr bwMode="auto">
          <a:xfrm>
            <a:off x="1531938" y="3295650"/>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a</a:t>
            </a:r>
          </a:p>
        </p:txBody>
      </p:sp>
      <p:sp>
        <p:nvSpPr>
          <p:cNvPr id="33823" name="Text Box 31"/>
          <p:cNvSpPr txBox="1">
            <a:spLocks noChangeArrowheads="1"/>
          </p:cNvSpPr>
          <p:nvPr/>
        </p:nvSpPr>
        <p:spPr bwMode="auto">
          <a:xfrm>
            <a:off x="2960688" y="3595688"/>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b</a:t>
            </a:r>
          </a:p>
        </p:txBody>
      </p:sp>
      <p:sp>
        <p:nvSpPr>
          <p:cNvPr id="33824" name="Text Box 32"/>
          <p:cNvSpPr txBox="1">
            <a:spLocks noChangeArrowheads="1"/>
          </p:cNvSpPr>
          <p:nvPr/>
        </p:nvSpPr>
        <p:spPr bwMode="auto">
          <a:xfrm>
            <a:off x="5402263" y="4038600"/>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4</a:t>
            </a:r>
          </a:p>
        </p:txBody>
      </p:sp>
      <p:sp>
        <p:nvSpPr>
          <p:cNvPr id="33825" name="Text Box 33"/>
          <p:cNvSpPr txBox="1">
            <a:spLocks noChangeArrowheads="1"/>
          </p:cNvSpPr>
          <p:nvPr/>
        </p:nvSpPr>
        <p:spPr bwMode="auto">
          <a:xfrm>
            <a:off x="2239963" y="4670425"/>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d</a:t>
            </a:r>
          </a:p>
        </p:txBody>
      </p:sp>
      <p:sp>
        <p:nvSpPr>
          <p:cNvPr id="33826" name="Text Box 34"/>
          <p:cNvSpPr txBox="1">
            <a:spLocks noChangeArrowheads="1"/>
          </p:cNvSpPr>
          <p:nvPr/>
        </p:nvSpPr>
        <p:spPr bwMode="auto">
          <a:xfrm>
            <a:off x="3228975" y="5186363"/>
            <a:ext cx="319088"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e</a:t>
            </a:r>
          </a:p>
        </p:txBody>
      </p:sp>
      <p:sp>
        <p:nvSpPr>
          <p:cNvPr id="33834" name="Text Box 42"/>
          <p:cNvSpPr txBox="1">
            <a:spLocks noChangeArrowheads="1"/>
          </p:cNvSpPr>
          <p:nvPr/>
        </p:nvSpPr>
        <p:spPr bwMode="auto">
          <a:xfrm>
            <a:off x="4716463" y="3581400"/>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1</a:t>
            </a:r>
          </a:p>
        </p:txBody>
      </p:sp>
      <p:sp>
        <p:nvSpPr>
          <p:cNvPr id="33835" name="Text Box 43"/>
          <p:cNvSpPr txBox="1">
            <a:spLocks noChangeArrowheads="1"/>
          </p:cNvSpPr>
          <p:nvPr/>
        </p:nvSpPr>
        <p:spPr bwMode="auto">
          <a:xfrm>
            <a:off x="6011863" y="3200400"/>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2</a:t>
            </a:r>
          </a:p>
        </p:txBody>
      </p:sp>
      <p:sp>
        <p:nvSpPr>
          <p:cNvPr id="33836" name="Text Box 44"/>
          <p:cNvSpPr txBox="1">
            <a:spLocks noChangeArrowheads="1"/>
          </p:cNvSpPr>
          <p:nvPr/>
        </p:nvSpPr>
        <p:spPr bwMode="auto">
          <a:xfrm>
            <a:off x="4868863" y="5105400"/>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3</a:t>
            </a:r>
          </a:p>
        </p:txBody>
      </p:sp>
      <p:sp>
        <p:nvSpPr>
          <p:cNvPr id="33837" name="Text Box 45"/>
          <p:cNvSpPr txBox="1">
            <a:spLocks noChangeArrowheads="1"/>
          </p:cNvSpPr>
          <p:nvPr/>
        </p:nvSpPr>
        <p:spPr bwMode="auto">
          <a:xfrm>
            <a:off x="1558925" y="5434013"/>
            <a:ext cx="319088"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c</a:t>
            </a:r>
          </a:p>
        </p:txBody>
      </p:sp>
      <p:sp>
        <p:nvSpPr>
          <p:cNvPr id="33838" name="Text Box 46"/>
          <p:cNvSpPr txBox="1">
            <a:spLocks noChangeArrowheads="1"/>
          </p:cNvSpPr>
          <p:nvPr/>
        </p:nvSpPr>
        <p:spPr bwMode="auto">
          <a:xfrm>
            <a:off x="6240463" y="4495800"/>
            <a:ext cx="336550" cy="457200"/>
          </a:xfrm>
          <a:prstGeom prst="rect">
            <a:avLst/>
          </a:prstGeom>
          <a:noFill/>
          <a:ln w="28575">
            <a:noFill/>
            <a:miter lim="800000"/>
            <a:headEnd/>
            <a:tailEnd/>
          </a:ln>
        </p:spPr>
        <p:txBody>
          <a:bodyPr wrap="none" anchor="ctr">
            <a:spAutoFit/>
          </a:bodyPr>
          <a:lstStyle/>
          <a:p>
            <a:pPr algn="ctr" eaLnBrk="0" hangingPunct="0"/>
            <a:r>
              <a:rPr lang="en-US" sz="2400" i="1">
                <a:latin typeface="Times New Roman" pitchFamily="18" charset="0"/>
              </a:rPr>
              <a:t>5</a:t>
            </a:r>
          </a:p>
        </p:txBody>
      </p:sp>
      <p:sp>
        <p:nvSpPr>
          <p:cNvPr id="38" name="Slide Number Placeholder 37"/>
          <p:cNvSpPr>
            <a:spLocks noGrp="1"/>
          </p:cNvSpPr>
          <p:nvPr>
            <p:ph type="sldNum" sz="quarter" idx="12"/>
          </p:nvPr>
        </p:nvSpPr>
        <p:spPr/>
        <p:txBody>
          <a:bodyPr/>
          <a:lstStyle/>
          <a:p>
            <a:pPr>
              <a:defRPr/>
            </a:pPr>
            <a:fld id="{CA5CE471-5A9B-4517-8FFD-3866C2AD1305}" type="slidenum">
              <a:rPr lang="en-US" smtClean="0"/>
              <a:pPr>
                <a:defRPr/>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checkerboard(across)">
                                      <p:cBhvr>
                                        <p:cTn id="7" dur="500"/>
                                        <p:tgtEl>
                                          <p:spTgt spid="3379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3799"/>
                                        </p:tgtEl>
                                        <p:attrNameLst>
                                          <p:attrName>style.visibility</p:attrName>
                                        </p:attrNameLst>
                                      </p:cBhvr>
                                      <p:to>
                                        <p:strVal val="visible"/>
                                      </p:to>
                                    </p:set>
                                    <p:animEffect transition="in" filter="checkerboard(across)">
                                      <p:cBhvr>
                                        <p:cTn id="10" dur="500"/>
                                        <p:tgtEl>
                                          <p:spTgt spid="33799"/>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3800"/>
                                        </p:tgtEl>
                                        <p:attrNameLst>
                                          <p:attrName>style.visibility</p:attrName>
                                        </p:attrNameLst>
                                      </p:cBhvr>
                                      <p:to>
                                        <p:strVal val="visible"/>
                                      </p:to>
                                    </p:set>
                                    <p:animEffect transition="in" filter="checkerboard(across)">
                                      <p:cBhvr>
                                        <p:cTn id="13" dur="500"/>
                                        <p:tgtEl>
                                          <p:spTgt spid="33800"/>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3801"/>
                                        </p:tgtEl>
                                        <p:attrNameLst>
                                          <p:attrName>style.visibility</p:attrName>
                                        </p:attrNameLst>
                                      </p:cBhvr>
                                      <p:to>
                                        <p:strVal val="visible"/>
                                      </p:to>
                                    </p:set>
                                    <p:animEffect transition="in" filter="checkerboard(across)">
                                      <p:cBhvr>
                                        <p:cTn id="16" dur="500"/>
                                        <p:tgtEl>
                                          <p:spTgt spid="33801"/>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3802"/>
                                        </p:tgtEl>
                                        <p:attrNameLst>
                                          <p:attrName>style.visibility</p:attrName>
                                        </p:attrNameLst>
                                      </p:cBhvr>
                                      <p:to>
                                        <p:strVal val="visible"/>
                                      </p:to>
                                    </p:set>
                                    <p:animEffect transition="in" filter="checkerboard(across)">
                                      <p:cBhvr>
                                        <p:cTn id="19" dur="500"/>
                                        <p:tgtEl>
                                          <p:spTgt spid="33802"/>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3803"/>
                                        </p:tgtEl>
                                        <p:attrNameLst>
                                          <p:attrName>style.visibility</p:attrName>
                                        </p:attrNameLst>
                                      </p:cBhvr>
                                      <p:to>
                                        <p:strVal val="visible"/>
                                      </p:to>
                                    </p:set>
                                    <p:animEffect transition="in" filter="checkerboard(across)">
                                      <p:cBhvr>
                                        <p:cTn id="22" dur="500"/>
                                        <p:tgtEl>
                                          <p:spTgt spid="3380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3804"/>
                                        </p:tgtEl>
                                        <p:attrNameLst>
                                          <p:attrName>style.visibility</p:attrName>
                                        </p:attrNameLst>
                                      </p:cBhvr>
                                      <p:to>
                                        <p:strVal val="visible"/>
                                      </p:to>
                                    </p:set>
                                    <p:animEffect transition="in" filter="checkerboard(across)">
                                      <p:cBhvr>
                                        <p:cTn id="25" dur="500"/>
                                        <p:tgtEl>
                                          <p:spTgt spid="33804"/>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3805"/>
                                        </p:tgtEl>
                                        <p:attrNameLst>
                                          <p:attrName>style.visibility</p:attrName>
                                        </p:attrNameLst>
                                      </p:cBhvr>
                                      <p:to>
                                        <p:strVal val="visible"/>
                                      </p:to>
                                    </p:set>
                                    <p:animEffect transition="in" filter="checkerboard(across)">
                                      <p:cBhvr>
                                        <p:cTn id="28" dur="500"/>
                                        <p:tgtEl>
                                          <p:spTgt spid="33805"/>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3806"/>
                                        </p:tgtEl>
                                        <p:attrNameLst>
                                          <p:attrName>style.visibility</p:attrName>
                                        </p:attrNameLst>
                                      </p:cBhvr>
                                      <p:to>
                                        <p:strVal val="visible"/>
                                      </p:to>
                                    </p:set>
                                    <p:animEffect transition="in" filter="checkerboard(across)">
                                      <p:cBhvr>
                                        <p:cTn id="31" dur="500"/>
                                        <p:tgtEl>
                                          <p:spTgt spid="33806"/>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3807"/>
                                        </p:tgtEl>
                                        <p:attrNameLst>
                                          <p:attrName>style.visibility</p:attrName>
                                        </p:attrNameLst>
                                      </p:cBhvr>
                                      <p:to>
                                        <p:strVal val="visible"/>
                                      </p:to>
                                    </p:set>
                                    <p:animEffect transition="in" filter="checkerboard(across)">
                                      <p:cBhvr>
                                        <p:cTn id="34" dur="500"/>
                                        <p:tgtEl>
                                          <p:spTgt spid="33807"/>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3808"/>
                                        </p:tgtEl>
                                        <p:attrNameLst>
                                          <p:attrName>style.visibility</p:attrName>
                                        </p:attrNameLst>
                                      </p:cBhvr>
                                      <p:to>
                                        <p:strVal val="visible"/>
                                      </p:to>
                                    </p:set>
                                    <p:animEffect transition="in" filter="checkerboard(across)">
                                      <p:cBhvr>
                                        <p:cTn id="37" dur="500"/>
                                        <p:tgtEl>
                                          <p:spTgt spid="33808"/>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3809"/>
                                        </p:tgtEl>
                                        <p:attrNameLst>
                                          <p:attrName>style.visibility</p:attrName>
                                        </p:attrNameLst>
                                      </p:cBhvr>
                                      <p:to>
                                        <p:strVal val="visible"/>
                                      </p:to>
                                    </p:set>
                                    <p:animEffect transition="in" filter="checkerboard(across)">
                                      <p:cBhvr>
                                        <p:cTn id="40" dur="500"/>
                                        <p:tgtEl>
                                          <p:spTgt spid="33809"/>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33810"/>
                                        </p:tgtEl>
                                        <p:attrNameLst>
                                          <p:attrName>style.visibility</p:attrName>
                                        </p:attrNameLst>
                                      </p:cBhvr>
                                      <p:to>
                                        <p:strVal val="visible"/>
                                      </p:to>
                                    </p:set>
                                    <p:animEffect transition="in" filter="checkerboard(across)">
                                      <p:cBhvr>
                                        <p:cTn id="43" dur="500"/>
                                        <p:tgtEl>
                                          <p:spTgt spid="33810"/>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33811"/>
                                        </p:tgtEl>
                                        <p:attrNameLst>
                                          <p:attrName>style.visibility</p:attrName>
                                        </p:attrNameLst>
                                      </p:cBhvr>
                                      <p:to>
                                        <p:strVal val="visible"/>
                                      </p:to>
                                    </p:set>
                                    <p:animEffect transition="in" filter="checkerboard(across)">
                                      <p:cBhvr>
                                        <p:cTn id="46" dur="500"/>
                                        <p:tgtEl>
                                          <p:spTgt spid="33811"/>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33812"/>
                                        </p:tgtEl>
                                        <p:attrNameLst>
                                          <p:attrName>style.visibility</p:attrName>
                                        </p:attrNameLst>
                                      </p:cBhvr>
                                      <p:to>
                                        <p:strVal val="visible"/>
                                      </p:to>
                                    </p:set>
                                    <p:animEffect transition="in" filter="checkerboard(across)">
                                      <p:cBhvr>
                                        <p:cTn id="49" dur="500"/>
                                        <p:tgtEl>
                                          <p:spTgt spid="33812"/>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33813"/>
                                        </p:tgtEl>
                                        <p:attrNameLst>
                                          <p:attrName>style.visibility</p:attrName>
                                        </p:attrNameLst>
                                      </p:cBhvr>
                                      <p:to>
                                        <p:strVal val="visible"/>
                                      </p:to>
                                    </p:set>
                                    <p:animEffect transition="in" filter="checkerboard(across)">
                                      <p:cBhvr>
                                        <p:cTn id="52" dur="500"/>
                                        <p:tgtEl>
                                          <p:spTgt spid="33813"/>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33814"/>
                                        </p:tgtEl>
                                        <p:attrNameLst>
                                          <p:attrName>style.visibility</p:attrName>
                                        </p:attrNameLst>
                                      </p:cBhvr>
                                      <p:to>
                                        <p:strVal val="visible"/>
                                      </p:to>
                                    </p:set>
                                    <p:animEffect transition="in" filter="checkerboard(across)">
                                      <p:cBhvr>
                                        <p:cTn id="55" dur="500"/>
                                        <p:tgtEl>
                                          <p:spTgt spid="33814"/>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3815"/>
                                        </p:tgtEl>
                                        <p:attrNameLst>
                                          <p:attrName>style.visibility</p:attrName>
                                        </p:attrNameLst>
                                      </p:cBhvr>
                                      <p:to>
                                        <p:strVal val="visible"/>
                                      </p:to>
                                    </p:set>
                                    <p:animEffect transition="in" filter="checkerboard(across)">
                                      <p:cBhvr>
                                        <p:cTn id="58" dur="500"/>
                                        <p:tgtEl>
                                          <p:spTgt spid="33815"/>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33816"/>
                                        </p:tgtEl>
                                        <p:attrNameLst>
                                          <p:attrName>style.visibility</p:attrName>
                                        </p:attrNameLst>
                                      </p:cBhvr>
                                      <p:to>
                                        <p:strVal val="visible"/>
                                      </p:to>
                                    </p:set>
                                    <p:animEffect transition="in" filter="checkerboard(across)">
                                      <p:cBhvr>
                                        <p:cTn id="61" dur="500"/>
                                        <p:tgtEl>
                                          <p:spTgt spid="33816"/>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33817"/>
                                        </p:tgtEl>
                                        <p:attrNameLst>
                                          <p:attrName>style.visibility</p:attrName>
                                        </p:attrNameLst>
                                      </p:cBhvr>
                                      <p:to>
                                        <p:strVal val="visible"/>
                                      </p:to>
                                    </p:set>
                                    <p:animEffect transition="in" filter="checkerboard(across)">
                                      <p:cBhvr>
                                        <p:cTn id="64" dur="500"/>
                                        <p:tgtEl>
                                          <p:spTgt spid="33817"/>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33818"/>
                                        </p:tgtEl>
                                        <p:attrNameLst>
                                          <p:attrName>style.visibility</p:attrName>
                                        </p:attrNameLst>
                                      </p:cBhvr>
                                      <p:to>
                                        <p:strVal val="visible"/>
                                      </p:to>
                                    </p:set>
                                    <p:animEffect transition="in" filter="checkerboard(across)">
                                      <p:cBhvr>
                                        <p:cTn id="67" dur="500"/>
                                        <p:tgtEl>
                                          <p:spTgt spid="33818"/>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33819"/>
                                        </p:tgtEl>
                                        <p:attrNameLst>
                                          <p:attrName>style.visibility</p:attrName>
                                        </p:attrNameLst>
                                      </p:cBhvr>
                                      <p:to>
                                        <p:strVal val="visible"/>
                                      </p:to>
                                    </p:set>
                                    <p:animEffect transition="in" filter="checkerboard(across)">
                                      <p:cBhvr>
                                        <p:cTn id="70" dur="500"/>
                                        <p:tgtEl>
                                          <p:spTgt spid="33819"/>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33820"/>
                                        </p:tgtEl>
                                        <p:attrNameLst>
                                          <p:attrName>style.visibility</p:attrName>
                                        </p:attrNameLst>
                                      </p:cBhvr>
                                      <p:to>
                                        <p:strVal val="visible"/>
                                      </p:to>
                                    </p:set>
                                    <p:animEffect transition="in" filter="checkerboard(across)">
                                      <p:cBhvr>
                                        <p:cTn id="73" dur="500"/>
                                        <p:tgtEl>
                                          <p:spTgt spid="33820"/>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33821"/>
                                        </p:tgtEl>
                                        <p:attrNameLst>
                                          <p:attrName>style.visibility</p:attrName>
                                        </p:attrNameLst>
                                      </p:cBhvr>
                                      <p:to>
                                        <p:strVal val="visible"/>
                                      </p:to>
                                    </p:set>
                                    <p:animEffect transition="in" filter="checkerboard(across)">
                                      <p:cBhvr>
                                        <p:cTn id="76" dur="500"/>
                                        <p:tgtEl>
                                          <p:spTgt spid="33821"/>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33822"/>
                                        </p:tgtEl>
                                        <p:attrNameLst>
                                          <p:attrName>style.visibility</p:attrName>
                                        </p:attrNameLst>
                                      </p:cBhvr>
                                      <p:to>
                                        <p:strVal val="visible"/>
                                      </p:to>
                                    </p:set>
                                    <p:animEffect transition="in" filter="checkerboard(across)">
                                      <p:cBhvr>
                                        <p:cTn id="79" dur="500"/>
                                        <p:tgtEl>
                                          <p:spTgt spid="33822"/>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33823"/>
                                        </p:tgtEl>
                                        <p:attrNameLst>
                                          <p:attrName>style.visibility</p:attrName>
                                        </p:attrNameLst>
                                      </p:cBhvr>
                                      <p:to>
                                        <p:strVal val="visible"/>
                                      </p:to>
                                    </p:set>
                                    <p:animEffect transition="in" filter="checkerboard(across)">
                                      <p:cBhvr>
                                        <p:cTn id="82" dur="500"/>
                                        <p:tgtEl>
                                          <p:spTgt spid="33823"/>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33824"/>
                                        </p:tgtEl>
                                        <p:attrNameLst>
                                          <p:attrName>style.visibility</p:attrName>
                                        </p:attrNameLst>
                                      </p:cBhvr>
                                      <p:to>
                                        <p:strVal val="visible"/>
                                      </p:to>
                                    </p:set>
                                    <p:animEffect transition="in" filter="checkerboard(across)">
                                      <p:cBhvr>
                                        <p:cTn id="85" dur="500"/>
                                        <p:tgtEl>
                                          <p:spTgt spid="33824"/>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33825"/>
                                        </p:tgtEl>
                                        <p:attrNameLst>
                                          <p:attrName>style.visibility</p:attrName>
                                        </p:attrNameLst>
                                      </p:cBhvr>
                                      <p:to>
                                        <p:strVal val="visible"/>
                                      </p:to>
                                    </p:set>
                                    <p:animEffect transition="in" filter="checkerboard(across)">
                                      <p:cBhvr>
                                        <p:cTn id="88" dur="500"/>
                                        <p:tgtEl>
                                          <p:spTgt spid="33825"/>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33826"/>
                                        </p:tgtEl>
                                        <p:attrNameLst>
                                          <p:attrName>style.visibility</p:attrName>
                                        </p:attrNameLst>
                                      </p:cBhvr>
                                      <p:to>
                                        <p:strVal val="visible"/>
                                      </p:to>
                                    </p:set>
                                    <p:animEffect transition="in" filter="checkerboard(across)">
                                      <p:cBhvr>
                                        <p:cTn id="91" dur="500"/>
                                        <p:tgtEl>
                                          <p:spTgt spid="33826"/>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33834"/>
                                        </p:tgtEl>
                                        <p:attrNameLst>
                                          <p:attrName>style.visibility</p:attrName>
                                        </p:attrNameLst>
                                      </p:cBhvr>
                                      <p:to>
                                        <p:strVal val="visible"/>
                                      </p:to>
                                    </p:set>
                                    <p:animEffect transition="in" filter="checkerboard(across)">
                                      <p:cBhvr>
                                        <p:cTn id="94" dur="500"/>
                                        <p:tgtEl>
                                          <p:spTgt spid="33834"/>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33835"/>
                                        </p:tgtEl>
                                        <p:attrNameLst>
                                          <p:attrName>style.visibility</p:attrName>
                                        </p:attrNameLst>
                                      </p:cBhvr>
                                      <p:to>
                                        <p:strVal val="visible"/>
                                      </p:to>
                                    </p:set>
                                    <p:animEffect transition="in" filter="checkerboard(across)">
                                      <p:cBhvr>
                                        <p:cTn id="97" dur="500"/>
                                        <p:tgtEl>
                                          <p:spTgt spid="33835"/>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33836"/>
                                        </p:tgtEl>
                                        <p:attrNameLst>
                                          <p:attrName>style.visibility</p:attrName>
                                        </p:attrNameLst>
                                      </p:cBhvr>
                                      <p:to>
                                        <p:strVal val="visible"/>
                                      </p:to>
                                    </p:set>
                                    <p:animEffect transition="in" filter="checkerboard(across)">
                                      <p:cBhvr>
                                        <p:cTn id="100" dur="500"/>
                                        <p:tgtEl>
                                          <p:spTgt spid="33836"/>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33837"/>
                                        </p:tgtEl>
                                        <p:attrNameLst>
                                          <p:attrName>style.visibility</p:attrName>
                                        </p:attrNameLst>
                                      </p:cBhvr>
                                      <p:to>
                                        <p:strVal val="visible"/>
                                      </p:to>
                                    </p:set>
                                    <p:animEffect transition="in" filter="checkerboard(across)">
                                      <p:cBhvr>
                                        <p:cTn id="103" dur="500"/>
                                        <p:tgtEl>
                                          <p:spTgt spid="33837"/>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33838"/>
                                        </p:tgtEl>
                                        <p:attrNameLst>
                                          <p:attrName>style.visibility</p:attrName>
                                        </p:attrNameLst>
                                      </p:cBhvr>
                                      <p:to>
                                        <p:strVal val="visible"/>
                                      </p:to>
                                    </p:set>
                                    <p:animEffect transition="in" filter="checkerboard(across)">
                                      <p:cBhvr>
                                        <p:cTn id="106" dur="500"/>
                                        <p:tgtEl>
                                          <p:spTgt spid="33838"/>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3796"/>
                                        </p:tgtEl>
                                        <p:attrNameLst>
                                          <p:attrName>style.visibility</p:attrName>
                                        </p:attrNameLst>
                                      </p:cBhvr>
                                      <p:to>
                                        <p:strVal val="visible"/>
                                      </p:to>
                                    </p:set>
                                    <p:animEffect transition="in" filter="dissolve">
                                      <p:cBhvr>
                                        <p:cTn id="111" dur="5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8" grpId="0" animBg="1"/>
      <p:bldP spid="33799" grpId="0" animBg="1"/>
      <p:bldP spid="33800" grpId="0" animBg="1"/>
      <p:bldP spid="33801" grpId="0" animBg="1"/>
      <p:bldP spid="33802" grpId="0" animBg="1"/>
      <p:bldP spid="33803" grpId="0" animBg="1"/>
      <p:bldP spid="33804" grpId="0" animBg="1"/>
      <p:bldP spid="33805" grpId="0" animBg="1"/>
      <p:bldP spid="33806" grpId="0" animBg="1"/>
      <p:bldP spid="33807" grpId="0" animBg="1"/>
      <p:bldP spid="33808" grpId="0" animBg="1"/>
      <p:bldP spid="33809" grpId="0" animBg="1"/>
      <p:bldP spid="33810" grpId="0" animBg="1"/>
      <p:bldP spid="33811" grpId="0" animBg="1"/>
      <p:bldP spid="33812" grpId="0" animBg="1"/>
      <p:bldP spid="33813" grpId="0" animBg="1"/>
      <p:bldP spid="33814" grpId="0" animBg="1"/>
      <p:bldP spid="33815" grpId="0" animBg="1"/>
      <p:bldP spid="33816" grpId="0" animBg="1"/>
      <p:bldP spid="33817" grpId="0" animBg="1"/>
      <p:bldP spid="33818" grpId="0" animBg="1"/>
      <p:bldP spid="33819" grpId="0" animBg="1"/>
      <p:bldP spid="33820" grpId="0" animBg="1"/>
      <p:bldP spid="33821" grpId="0" animBg="1"/>
      <p:bldP spid="33822" grpId="0"/>
      <p:bldP spid="33823" grpId="0"/>
      <p:bldP spid="33824" grpId="0"/>
      <p:bldP spid="33825" grpId="0"/>
      <p:bldP spid="33826" grpId="0"/>
      <p:bldP spid="33834" grpId="0"/>
      <p:bldP spid="33835" grpId="0"/>
      <p:bldP spid="33836" grpId="0"/>
      <p:bldP spid="33837" grpId="0"/>
      <p:bldP spid="3383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pPr>
              <a:defRPr/>
            </a:pPr>
            <a:fld id="{BEDA5EF7-B0BD-4FB2-9DEA-4AF5C48AE4E3}" type="slidenum">
              <a:rPr lang="ko-KR" altLang="en-US"/>
              <a:pPr>
                <a:defRPr/>
              </a:pPr>
              <a:t>42</a:t>
            </a:fld>
            <a:endParaRPr lang="en-US" altLang="ko-KR"/>
          </a:p>
        </p:txBody>
      </p:sp>
      <p:sp>
        <p:nvSpPr>
          <p:cNvPr id="31746" name="Rectangle 2"/>
          <p:cNvSpPr>
            <a:spLocks noGrp="1" noChangeArrowheads="1"/>
          </p:cNvSpPr>
          <p:nvPr>
            <p:ph type="title"/>
          </p:nvPr>
        </p:nvSpPr>
        <p:spPr>
          <a:xfrm>
            <a:off x="457200" y="609600"/>
            <a:ext cx="8183563" cy="1050925"/>
          </a:xfrm>
        </p:spPr>
        <p:txBody>
          <a:bodyPr/>
          <a:lstStyle/>
          <a:p>
            <a:pPr eaLnBrk="1" fontAlgn="auto" hangingPunct="1">
              <a:spcAft>
                <a:spcPts val="0"/>
              </a:spcAft>
              <a:defRPr/>
            </a:pPr>
            <a:r>
              <a:rPr lang="en-US" altLang="ko-KR">
                <a:solidFill>
                  <a:schemeClr val="accent1">
                    <a:tint val="88000"/>
                    <a:satMod val="150000"/>
                  </a:schemeClr>
                </a:solidFill>
              </a:rPr>
              <a:t>Are These Isomorphic?</a:t>
            </a:r>
          </a:p>
        </p:txBody>
      </p:sp>
      <p:sp>
        <p:nvSpPr>
          <p:cNvPr id="31748" name="Oval 4"/>
          <p:cNvSpPr>
            <a:spLocks noChangeArrowheads="1"/>
          </p:cNvSpPr>
          <p:nvPr/>
        </p:nvSpPr>
        <p:spPr bwMode="auto">
          <a:xfrm>
            <a:off x="1774825" y="3581400"/>
            <a:ext cx="141288" cy="141288"/>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49" name="Oval 5"/>
          <p:cNvSpPr>
            <a:spLocks noChangeArrowheads="1"/>
          </p:cNvSpPr>
          <p:nvPr/>
        </p:nvSpPr>
        <p:spPr bwMode="auto">
          <a:xfrm>
            <a:off x="2457450" y="4456113"/>
            <a:ext cx="141288" cy="141287"/>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0" name="Oval 6"/>
          <p:cNvSpPr>
            <a:spLocks noChangeArrowheads="1"/>
          </p:cNvSpPr>
          <p:nvPr/>
        </p:nvSpPr>
        <p:spPr bwMode="auto">
          <a:xfrm>
            <a:off x="2895600" y="3763963"/>
            <a:ext cx="141288" cy="141287"/>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1" name="Oval 7"/>
          <p:cNvSpPr>
            <a:spLocks noChangeArrowheads="1"/>
          </p:cNvSpPr>
          <p:nvPr/>
        </p:nvSpPr>
        <p:spPr bwMode="auto">
          <a:xfrm>
            <a:off x="3128963" y="5086350"/>
            <a:ext cx="141287" cy="141288"/>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2" name="Oval 8"/>
          <p:cNvSpPr>
            <a:spLocks noChangeArrowheads="1"/>
          </p:cNvSpPr>
          <p:nvPr/>
        </p:nvSpPr>
        <p:spPr bwMode="auto">
          <a:xfrm>
            <a:off x="1716088" y="5211763"/>
            <a:ext cx="141287" cy="141287"/>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3" name="Oval 9"/>
          <p:cNvSpPr>
            <a:spLocks noChangeArrowheads="1"/>
          </p:cNvSpPr>
          <p:nvPr/>
        </p:nvSpPr>
        <p:spPr bwMode="auto">
          <a:xfrm>
            <a:off x="5135563" y="3921125"/>
            <a:ext cx="141287" cy="141288"/>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4" name="Oval 10"/>
          <p:cNvSpPr>
            <a:spLocks noChangeArrowheads="1"/>
          </p:cNvSpPr>
          <p:nvPr/>
        </p:nvSpPr>
        <p:spPr bwMode="auto">
          <a:xfrm>
            <a:off x="5913438" y="3624263"/>
            <a:ext cx="141287" cy="141287"/>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5" name="Oval 11"/>
          <p:cNvSpPr>
            <a:spLocks noChangeArrowheads="1"/>
          </p:cNvSpPr>
          <p:nvPr/>
        </p:nvSpPr>
        <p:spPr bwMode="auto">
          <a:xfrm>
            <a:off x="5262563" y="5140325"/>
            <a:ext cx="141287" cy="141288"/>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6" name="Oval 12"/>
          <p:cNvSpPr>
            <a:spLocks noChangeArrowheads="1"/>
          </p:cNvSpPr>
          <p:nvPr/>
        </p:nvSpPr>
        <p:spPr bwMode="auto">
          <a:xfrm>
            <a:off x="6107113" y="4637088"/>
            <a:ext cx="141287" cy="141287"/>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7" name="Oval 13"/>
          <p:cNvSpPr>
            <a:spLocks noChangeArrowheads="1"/>
          </p:cNvSpPr>
          <p:nvPr/>
        </p:nvSpPr>
        <p:spPr bwMode="auto">
          <a:xfrm>
            <a:off x="5643563" y="4378325"/>
            <a:ext cx="141287" cy="141288"/>
          </a:xfrm>
          <a:prstGeom prst="ellipse">
            <a:avLst/>
          </a:prstGeom>
          <a:solidFill>
            <a:schemeClr val="tx1"/>
          </a:solidFill>
          <a:ln w="28575">
            <a:solidFill>
              <a:schemeClr val="tx1"/>
            </a:solidFill>
            <a:round/>
            <a:headEnd/>
            <a:tailEnd/>
          </a:ln>
        </p:spPr>
        <p:txBody>
          <a:bodyPr wrap="none" anchor="ctr">
            <a:spAutoFit/>
          </a:bodyPr>
          <a:lstStyle/>
          <a:p>
            <a:endParaRPr lang="en-US"/>
          </a:p>
        </p:txBody>
      </p:sp>
      <p:sp>
        <p:nvSpPr>
          <p:cNvPr id="31758" name="Freeform 14"/>
          <p:cNvSpPr>
            <a:spLocks/>
          </p:cNvSpPr>
          <p:nvPr/>
        </p:nvSpPr>
        <p:spPr bwMode="auto">
          <a:xfrm>
            <a:off x="1863725" y="3616325"/>
            <a:ext cx="1130300" cy="207963"/>
          </a:xfrm>
          <a:custGeom>
            <a:avLst/>
            <a:gdLst>
              <a:gd name="T0" fmla="*/ 0 w 712"/>
              <a:gd name="T1" fmla="*/ 2147483647 h 131"/>
              <a:gd name="T2" fmla="*/ 2147483647 w 712"/>
              <a:gd name="T3" fmla="*/ 2147483647 h 131"/>
              <a:gd name="T4" fmla="*/ 2147483647 w 712"/>
              <a:gd name="T5" fmla="*/ 2147483647 h 131"/>
              <a:gd name="T6" fmla="*/ 0 60000 65536"/>
              <a:gd name="T7" fmla="*/ 0 60000 65536"/>
              <a:gd name="T8" fmla="*/ 0 60000 65536"/>
              <a:gd name="T9" fmla="*/ 0 w 712"/>
              <a:gd name="T10" fmla="*/ 0 h 131"/>
              <a:gd name="T11" fmla="*/ 712 w 712"/>
              <a:gd name="T12" fmla="*/ 131 h 131"/>
            </a:gdLst>
            <a:ahLst/>
            <a:cxnLst>
              <a:cxn ang="T6">
                <a:pos x="T0" y="T1"/>
              </a:cxn>
              <a:cxn ang="T7">
                <a:pos x="T2" y="T3"/>
              </a:cxn>
              <a:cxn ang="T8">
                <a:pos x="T4" y="T5"/>
              </a:cxn>
            </a:cxnLst>
            <a:rect l="T9" t="T10" r="T11" b="T12"/>
            <a:pathLst>
              <a:path w="712" h="131">
                <a:moveTo>
                  <a:pt x="0" y="19"/>
                </a:moveTo>
                <a:cubicBezTo>
                  <a:pt x="86" y="9"/>
                  <a:pt x="173" y="0"/>
                  <a:pt x="292" y="19"/>
                </a:cubicBezTo>
                <a:cubicBezTo>
                  <a:pt x="411" y="38"/>
                  <a:pt x="644" y="112"/>
                  <a:pt x="712" y="131"/>
                </a:cubicBezTo>
              </a:path>
            </a:pathLst>
          </a:custGeom>
          <a:noFill/>
          <a:ln w="28575">
            <a:solidFill>
              <a:schemeClr val="tx1"/>
            </a:solidFill>
            <a:round/>
            <a:headEnd/>
            <a:tailEnd/>
          </a:ln>
        </p:spPr>
        <p:txBody>
          <a:bodyPr wrap="none" anchor="ctr">
            <a:spAutoFit/>
          </a:bodyPr>
          <a:lstStyle/>
          <a:p>
            <a:endParaRPr lang="en-US"/>
          </a:p>
        </p:txBody>
      </p:sp>
      <p:sp>
        <p:nvSpPr>
          <p:cNvPr id="31759" name="Freeform 15"/>
          <p:cNvSpPr>
            <a:spLocks/>
          </p:cNvSpPr>
          <p:nvPr/>
        </p:nvSpPr>
        <p:spPr bwMode="auto">
          <a:xfrm>
            <a:off x="1460500" y="3646488"/>
            <a:ext cx="376238" cy="1646237"/>
          </a:xfrm>
          <a:custGeom>
            <a:avLst/>
            <a:gdLst>
              <a:gd name="T0" fmla="*/ 2147483647 w 237"/>
              <a:gd name="T1" fmla="*/ 0 h 1037"/>
              <a:gd name="T2" fmla="*/ 2147483647 w 237"/>
              <a:gd name="T3" fmla="*/ 2147483647 h 1037"/>
              <a:gd name="T4" fmla="*/ 2147483647 w 237"/>
              <a:gd name="T5" fmla="*/ 2147483647 h 1037"/>
              <a:gd name="T6" fmla="*/ 0 60000 65536"/>
              <a:gd name="T7" fmla="*/ 0 60000 65536"/>
              <a:gd name="T8" fmla="*/ 0 60000 65536"/>
              <a:gd name="T9" fmla="*/ 0 w 237"/>
              <a:gd name="T10" fmla="*/ 0 h 1037"/>
              <a:gd name="T11" fmla="*/ 237 w 237"/>
              <a:gd name="T12" fmla="*/ 1037 h 1037"/>
            </a:gdLst>
            <a:ahLst/>
            <a:cxnLst>
              <a:cxn ang="T6">
                <a:pos x="T0" y="T1"/>
              </a:cxn>
              <a:cxn ang="T7">
                <a:pos x="T2" y="T3"/>
              </a:cxn>
              <a:cxn ang="T8">
                <a:pos x="T4" y="T5"/>
              </a:cxn>
            </a:cxnLst>
            <a:rect l="T9" t="T10" r="T11" b="T12"/>
            <a:pathLst>
              <a:path w="237" h="1037">
                <a:moveTo>
                  <a:pt x="237" y="0"/>
                </a:moveTo>
                <a:cubicBezTo>
                  <a:pt x="124" y="123"/>
                  <a:pt x="12" y="247"/>
                  <a:pt x="6" y="420"/>
                </a:cubicBezTo>
                <a:cubicBezTo>
                  <a:pt x="0" y="593"/>
                  <a:pt x="101" y="815"/>
                  <a:pt x="203" y="1037"/>
                </a:cubicBezTo>
              </a:path>
            </a:pathLst>
          </a:custGeom>
          <a:noFill/>
          <a:ln w="28575">
            <a:solidFill>
              <a:schemeClr val="tx1"/>
            </a:solidFill>
            <a:round/>
            <a:headEnd/>
            <a:tailEnd/>
          </a:ln>
        </p:spPr>
        <p:txBody>
          <a:bodyPr wrap="none" anchor="ctr">
            <a:spAutoFit/>
          </a:bodyPr>
          <a:lstStyle/>
          <a:p>
            <a:endParaRPr lang="en-US"/>
          </a:p>
        </p:txBody>
      </p:sp>
      <p:sp>
        <p:nvSpPr>
          <p:cNvPr id="31760" name="Freeform 16"/>
          <p:cNvSpPr>
            <a:spLocks/>
          </p:cNvSpPr>
          <p:nvPr/>
        </p:nvSpPr>
        <p:spPr bwMode="auto">
          <a:xfrm>
            <a:off x="1616075" y="3824288"/>
            <a:ext cx="1404938" cy="1455737"/>
          </a:xfrm>
          <a:custGeom>
            <a:avLst/>
            <a:gdLst>
              <a:gd name="T0" fmla="*/ 2147483647 w 885"/>
              <a:gd name="T1" fmla="*/ 2147483647 h 917"/>
              <a:gd name="T2" fmla="*/ 2147483647 w 885"/>
              <a:gd name="T3" fmla="*/ 2147483647 h 917"/>
              <a:gd name="T4" fmla="*/ 2147483647 w 885"/>
              <a:gd name="T5" fmla="*/ 0 h 917"/>
              <a:gd name="T6" fmla="*/ 0 60000 65536"/>
              <a:gd name="T7" fmla="*/ 0 60000 65536"/>
              <a:gd name="T8" fmla="*/ 0 60000 65536"/>
              <a:gd name="T9" fmla="*/ 0 w 885"/>
              <a:gd name="T10" fmla="*/ 0 h 917"/>
              <a:gd name="T11" fmla="*/ 885 w 885"/>
              <a:gd name="T12" fmla="*/ 917 h 917"/>
            </a:gdLst>
            <a:ahLst/>
            <a:cxnLst>
              <a:cxn ang="T6">
                <a:pos x="T0" y="T1"/>
              </a:cxn>
              <a:cxn ang="T7">
                <a:pos x="T2" y="T3"/>
              </a:cxn>
              <a:cxn ang="T8">
                <a:pos x="T4" y="T5"/>
              </a:cxn>
            </a:cxnLst>
            <a:rect l="T9" t="T10" r="T11" b="T12"/>
            <a:pathLst>
              <a:path w="885" h="917">
                <a:moveTo>
                  <a:pt x="96" y="917"/>
                </a:moveTo>
                <a:cubicBezTo>
                  <a:pt x="48" y="757"/>
                  <a:pt x="0" y="598"/>
                  <a:pt x="131" y="445"/>
                </a:cubicBezTo>
                <a:cubicBezTo>
                  <a:pt x="262" y="292"/>
                  <a:pt x="573" y="146"/>
                  <a:pt x="885" y="0"/>
                </a:cubicBezTo>
              </a:path>
            </a:pathLst>
          </a:custGeom>
          <a:noFill/>
          <a:ln w="28575">
            <a:solidFill>
              <a:schemeClr val="tx1"/>
            </a:solidFill>
            <a:round/>
            <a:headEnd/>
            <a:tailEnd/>
          </a:ln>
        </p:spPr>
        <p:txBody>
          <a:bodyPr wrap="none" anchor="ctr">
            <a:spAutoFit/>
          </a:bodyPr>
          <a:lstStyle/>
          <a:p>
            <a:endParaRPr lang="en-US"/>
          </a:p>
        </p:txBody>
      </p:sp>
      <p:sp>
        <p:nvSpPr>
          <p:cNvPr id="31761" name="Freeform 17"/>
          <p:cNvSpPr>
            <a:spLocks/>
          </p:cNvSpPr>
          <p:nvPr/>
        </p:nvSpPr>
        <p:spPr bwMode="auto">
          <a:xfrm>
            <a:off x="1836738" y="3673475"/>
            <a:ext cx="708025" cy="871538"/>
          </a:xfrm>
          <a:custGeom>
            <a:avLst/>
            <a:gdLst>
              <a:gd name="T0" fmla="*/ 0 w 446"/>
              <a:gd name="T1" fmla="*/ 0 h 549"/>
              <a:gd name="T2" fmla="*/ 2147483647 w 446"/>
              <a:gd name="T3" fmla="*/ 2147483647 h 549"/>
              <a:gd name="T4" fmla="*/ 2147483647 w 446"/>
              <a:gd name="T5" fmla="*/ 2147483647 h 549"/>
              <a:gd name="T6" fmla="*/ 0 60000 65536"/>
              <a:gd name="T7" fmla="*/ 0 60000 65536"/>
              <a:gd name="T8" fmla="*/ 0 60000 65536"/>
              <a:gd name="T9" fmla="*/ 0 w 446"/>
              <a:gd name="T10" fmla="*/ 0 h 549"/>
              <a:gd name="T11" fmla="*/ 446 w 446"/>
              <a:gd name="T12" fmla="*/ 549 h 549"/>
            </a:gdLst>
            <a:ahLst/>
            <a:cxnLst>
              <a:cxn ang="T6">
                <a:pos x="T0" y="T1"/>
              </a:cxn>
              <a:cxn ang="T7">
                <a:pos x="T2" y="T3"/>
              </a:cxn>
              <a:cxn ang="T8">
                <a:pos x="T4" y="T5"/>
              </a:cxn>
            </a:cxnLst>
            <a:rect l="T9" t="T10" r="T11" b="T12"/>
            <a:pathLst>
              <a:path w="446" h="549">
                <a:moveTo>
                  <a:pt x="0" y="0"/>
                </a:moveTo>
                <a:cubicBezTo>
                  <a:pt x="36" y="100"/>
                  <a:pt x="72" y="201"/>
                  <a:pt x="146" y="292"/>
                </a:cubicBezTo>
                <a:cubicBezTo>
                  <a:pt x="220" y="383"/>
                  <a:pt x="333" y="466"/>
                  <a:pt x="446" y="549"/>
                </a:cubicBezTo>
              </a:path>
            </a:pathLst>
          </a:custGeom>
          <a:noFill/>
          <a:ln w="28575">
            <a:solidFill>
              <a:schemeClr val="tx1"/>
            </a:solidFill>
            <a:round/>
            <a:headEnd/>
            <a:tailEnd/>
          </a:ln>
        </p:spPr>
        <p:txBody>
          <a:bodyPr wrap="none" anchor="ctr">
            <a:spAutoFit/>
          </a:bodyPr>
          <a:lstStyle/>
          <a:p>
            <a:endParaRPr lang="en-US"/>
          </a:p>
        </p:txBody>
      </p:sp>
      <p:sp>
        <p:nvSpPr>
          <p:cNvPr id="31762" name="Freeform 18"/>
          <p:cNvSpPr>
            <a:spLocks/>
          </p:cNvSpPr>
          <p:nvPr/>
        </p:nvSpPr>
        <p:spPr bwMode="auto">
          <a:xfrm>
            <a:off x="2544763" y="4518025"/>
            <a:ext cx="625475" cy="639763"/>
          </a:xfrm>
          <a:custGeom>
            <a:avLst/>
            <a:gdLst>
              <a:gd name="T0" fmla="*/ 0 w 394"/>
              <a:gd name="T1" fmla="*/ 0 h 403"/>
              <a:gd name="T2" fmla="*/ 2147483647 w 394"/>
              <a:gd name="T3" fmla="*/ 2147483647 h 403"/>
              <a:gd name="T4" fmla="*/ 2147483647 w 394"/>
              <a:gd name="T5" fmla="*/ 2147483647 h 403"/>
              <a:gd name="T6" fmla="*/ 0 60000 65536"/>
              <a:gd name="T7" fmla="*/ 0 60000 65536"/>
              <a:gd name="T8" fmla="*/ 0 60000 65536"/>
              <a:gd name="T9" fmla="*/ 0 w 394"/>
              <a:gd name="T10" fmla="*/ 0 h 403"/>
              <a:gd name="T11" fmla="*/ 394 w 394"/>
              <a:gd name="T12" fmla="*/ 403 h 403"/>
            </a:gdLst>
            <a:ahLst/>
            <a:cxnLst>
              <a:cxn ang="T6">
                <a:pos x="T0" y="T1"/>
              </a:cxn>
              <a:cxn ang="T7">
                <a:pos x="T2" y="T3"/>
              </a:cxn>
              <a:cxn ang="T8">
                <a:pos x="T4" y="T5"/>
              </a:cxn>
            </a:cxnLst>
            <a:rect l="T9" t="T10" r="T11" b="T12"/>
            <a:pathLst>
              <a:path w="394" h="403">
                <a:moveTo>
                  <a:pt x="0" y="0"/>
                </a:moveTo>
                <a:cubicBezTo>
                  <a:pt x="91" y="18"/>
                  <a:pt x="182" y="36"/>
                  <a:pt x="248" y="103"/>
                </a:cubicBezTo>
                <a:cubicBezTo>
                  <a:pt x="314" y="170"/>
                  <a:pt x="354" y="286"/>
                  <a:pt x="394" y="403"/>
                </a:cubicBezTo>
              </a:path>
            </a:pathLst>
          </a:custGeom>
          <a:noFill/>
          <a:ln w="28575">
            <a:solidFill>
              <a:schemeClr val="tx1"/>
            </a:solidFill>
            <a:round/>
            <a:headEnd/>
            <a:tailEnd/>
          </a:ln>
        </p:spPr>
        <p:txBody>
          <a:bodyPr wrap="none" anchor="ctr">
            <a:spAutoFit/>
          </a:bodyPr>
          <a:lstStyle/>
          <a:p>
            <a:endParaRPr lang="en-US"/>
          </a:p>
        </p:txBody>
      </p:sp>
      <p:sp>
        <p:nvSpPr>
          <p:cNvPr id="31763" name="Freeform 19"/>
          <p:cNvSpPr>
            <a:spLocks/>
          </p:cNvSpPr>
          <p:nvPr/>
        </p:nvSpPr>
        <p:spPr bwMode="auto">
          <a:xfrm>
            <a:off x="1717675" y="5157788"/>
            <a:ext cx="1493838" cy="352425"/>
          </a:xfrm>
          <a:custGeom>
            <a:avLst/>
            <a:gdLst>
              <a:gd name="T0" fmla="*/ 2147483647 w 941"/>
              <a:gd name="T1" fmla="*/ 2147483647 h 222"/>
              <a:gd name="T2" fmla="*/ 2147483647 w 941"/>
              <a:gd name="T3" fmla="*/ 2147483647 h 222"/>
              <a:gd name="T4" fmla="*/ 2147483647 w 941"/>
              <a:gd name="T5" fmla="*/ 2147483647 h 222"/>
              <a:gd name="T6" fmla="*/ 2147483647 w 941"/>
              <a:gd name="T7" fmla="*/ 0 h 222"/>
              <a:gd name="T8" fmla="*/ 0 60000 65536"/>
              <a:gd name="T9" fmla="*/ 0 60000 65536"/>
              <a:gd name="T10" fmla="*/ 0 60000 65536"/>
              <a:gd name="T11" fmla="*/ 0 60000 65536"/>
              <a:gd name="T12" fmla="*/ 0 w 941"/>
              <a:gd name="T13" fmla="*/ 0 h 222"/>
              <a:gd name="T14" fmla="*/ 941 w 941"/>
              <a:gd name="T15" fmla="*/ 222 h 222"/>
            </a:gdLst>
            <a:ahLst/>
            <a:cxnLst>
              <a:cxn ang="T8">
                <a:pos x="T0" y="T1"/>
              </a:cxn>
              <a:cxn ang="T9">
                <a:pos x="T2" y="T3"/>
              </a:cxn>
              <a:cxn ang="T10">
                <a:pos x="T4" y="T5"/>
              </a:cxn>
              <a:cxn ang="T11">
                <a:pos x="T6" y="T7"/>
              </a:cxn>
            </a:cxnLst>
            <a:rect l="T12" t="T13" r="T14" b="T15"/>
            <a:pathLst>
              <a:path w="941" h="222">
                <a:moveTo>
                  <a:pt x="24" y="85"/>
                </a:moveTo>
                <a:cubicBezTo>
                  <a:pt x="12" y="83"/>
                  <a:pt x="0" y="82"/>
                  <a:pt x="84" y="102"/>
                </a:cubicBezTo>
                <a:cubicBezTo>
                  <a:pt x="168" y="122"/>
                  <a:pt x="386" y="222"/>
                  <a:pt x="529" y="205"/>
                </a:cubicBezTo>
                <a:cubicBezTo>
                  <a:pt x="672" y="188"/>
                  <a:pt x="874" y="34"/>
                  <a:pt x="941" y="0"/>
                </a:cubicBezTo>
              </a:path>
            </a:pathLst>
          </a:custGeom>
          <a:noFill/>
          <a:ln w="28575">
            <a:solidFill>
              <a:schemeClr val="tx1"/>
            </a:solidFill>
            <a:round/>
            <a:headEnd/>
            <a:tailEnd/>
          </a:ln>
        </p:spPr>
        <p:txBody>
          <a:bodyPr wrap="none" anchor="ctr">
            <a:spAutoFit/>
          </a:bodyPr>
          <a:lstStyle/>
          <a:p>
            <a:endParaRPr lang="en-US"/>
          </a:p>
        </p:txBody>
      </p:sp>
      <p:sp>
        <p:nvSpPr>
          <p:cNvPr id="31764" name="Freeform 20"/>
          <p:cNvSpPr>
            <a:spLocks/>
          </p:cNvSpPr>
          <p:nvPr/>
        </p:nvSpPr>
        <p:spPr bwMode="auto">
          <a:xfrm>
            <a:off x="2952750" y="3851275"/>
            <a:ext cx="354013" cy="1306513"/>
          </a:xfrm>
          <a:custGeom>
            <a:avLst/>
            <a:gdLst>
              <a:gd name="T0" fmla="*/ 0 w 223"/>
              <a:gd name="T1" fmla="*/ 0 h 823"/>
              <a:gd name="T2" fmla="*/ 2147483647 w 223"/>
              <a:gd name="T3" fmla="*/ 2147483647 h 823"/>
              <a:gd name="T4" fmla="*/ 2147483647 w 223"/>
              <a:gd name="T5" fmla="*/ 2147483647 h 823"/>
              <a:gd name="T6" fmla="*/ 0 60000 65536"/>
              <a:gd name="T7" fmla="*/ 0 60000 65536"/>
              <a:gd name="T8" fmla="*/ 0 60000 65536"/>
              <a:gd name="T9" fmla="*/ 0 w 223"/>
              <a:gd name="T10" fmla="*/ 0 h 823"/>
              <a:gd name="T11" fmla="*/ 223 w 223"/>
              <a:gd name="T12" fmla="*/ 823 h 823"/>
            </a:gdLst>
            <a:ahLst/>
            <a:cxnLst>
              <a:cxn ang="T6">
                <a:pos x="T0" y="T1"/>
              </a:cxn>
              <a:cxn ang="T7">
                <a:pos x="T2" y="T3"/>
              </a:cxn>
              <a:cxn ang="T8">
                <a:pos x="T4" y="T5"/>
              </a:cxn>
            </a:cxnLst>
            <a:rect l="T9" t="T10" r="T11" b="T12"/>
            <a:pathLst>
              <a:path w="223" h="823">
                <a:moveTo>
                  <a:pt x="0" y="0"/>
                </a:moveTo>
                <a:cubicBezTo>
                  <a:pt x="85" y="73"/>
                  <a:pt x="171" y="146"/>
                  <a:pt x="197" y="283"/>
                </a:cubicBezTo>
                <a:cubicBezTo>
                  <a:pt x="223" y="420"/>
                  <a:pt x="188" y="621"/>
                  <a:pt x="154" y="823"/>
                </a:cubicBezTo>
              </a:path>
            </a:pathLst>
          </a:custGeom>
          <a:noFill/>
          <a:ln w="28575">
            <a:solidFill>
              <a:schemeClr val="tx1"/>
            </a:solidFill>
            <a:round/>
            <a:headEnd/>
            <a:tailEnd/>
          </a:ln>
        </p:spPr>
        <p:txBody>
          <a:bodyPr wrap="none" anchor="ctr">
            <a:spAutoFit/>
          </a:bodyPr>
          <a:lstStyle/>
          <a:p>
            <a:endParaRPr lang="en-US"/>
          </a:p>
        </p:txBody>
      </p:sp>
      <p:sp>
        <p:nvSpPr>
          <p:cNvPr id="31765" name="Freeform 21"/>
          <p:cNvSpPr>
            <a:spLocks/>
          </p:cNvSpPr>
          <p:nvPr/>
        </p:nvSpPr>
        <p:spPr bwMode="auto">
          <a:xfrm>
            <a:off x="5184775" y="3581400"/>
            <a:ext cx="788988" cy="404813"/>
          </a:xfrm>
          <a:custGeom>
            <a:avLst/>
            <a:gdLst>
              <a:gd name="T0" fmla="*/ 0 w 497"/>
              <a:gd name="T1" fmla="*/ 2147483647 h 255"/>
              <a:gd name="T2" fmla="*/ 2147483647 w 497"/>
              <a:gd name="T3" fmla="*/ 2147483647 h 255"/>
              <a:gd name="T4" fmla="*/ 2147483647 w 497"/>
              <a:gd name="T5" fmla="*/ 2147483647 h 255"/>
              <a:gd name="T6" fmla="*/ 0 60000 65536"/>
              <a:gd name="T7" fmla="*/ 0 60000 65536"/>
              <a:gd name="T8" fmla="*/ 0 60000 65536"/>
              <a:gd name="T9" fmla="*/ 0 w 497"/>
              <a:gd name="T10" fmla="*/ 0 h 255"/>
              <a:gd name="T11" fmla="*/ 497 w 497"/>
              <a:gd name="T12" fmla="*/ 255 h 255"/>
            </a:gdLst>
            <a:ahLst/>
            <a:cxnLst>
              <a:cxn ang="T6">
                <a:pos x="T0" y="T1"/>
              </a:cxn>
              <a:cxn ang="T7">
                <a:pos x="T2" y="T3"/>
              </a:cxn>
              <a:cxn ang="T8">
                <a:pos x="T4" y="T5"/>
              </a:cxn>
            </a:cxnLst>
            <a:rect l="T9" t="T10" r="T11" b="T12"/>
            <a:pathLst>
              <a:path w="497" h="255">
                <a:moveTo>
                  <a:pt x="0" y="255"/>
                </a:moveTo>
                <a:cubicBezTo>
                  <a:pt x="65" y="160"/>
                  <a:pt x="131" y="66"/>
                  <a:pt x="214" y="33"/>
                </a:cubicBezTo>
                <a:cubicBezTo>
                  <a:pt x="297" y="0"/>
                  <a:pt x="453" y="52"/>
                  <a:pt x="497" y="58"/>
                </a:cubicBezTo>
              </a:path>
            </a:pathLst>
          </a:custGeom>
          <a:noFill/>
          <a:ln w="28575">
            <a:solidFill>
              <a:schemeClr val="tx1"/>
            </a:solidFill>
            <a:round/>
            <a:headEnd/>
            <a:tailEnd/>
          </a:ln>
        </p:spPr>
        <p:txBody>
          <a:bodyPr wrap="none" anchor="ctr">
            <a:spAutoFit/>
          </a:bodyPr>
          <a:lstStyle/>
          <a:p>
            <a:endParaRPr lang="en-US"/>
          </a:p>
        </p:txBody>
      </p:sp>
      <p:sp>
        <p:nvSpPr>
          <p:cNvPr id="31766" name="Freeform 22"/>
          <p:cNvSpPr>
            <a:spLocks/>
          </p:cNvSpPr>
          <p:nvPr/>
        </p:nvSpPr>
        <p:spPr bwMode="auto">
          <a:xfrm>
            <a:off x="4930775" y="3986213"/>
            <a:ext cx="388938" cy="1252537"/>
          </a:xfrm>
          <a:custGeom>
            <a:avLst/>
            <a:gdLst>
              <a:gd name="T0" fmla="*/ 2147483647 w 245"/>
              <a:gd name="T1" fmla="*/ 0 h 789"/>
              <a:gd name="T2" fmla="*/ 2147483647 w 245"/>
              <a:gd name="T3" fmla="*/ 2147483647 h 789"/>
              <a:gd name="T4" fmla="*/ 2147483647 w 245"/>
              <a:gd name="T5" fmla="*/ 2147483647 h 789"/>
              <a:gd name="T6" fmla="*/ 0 60000 65536"/>
              <a:gd name="T7" fmla="*/ 0 60000 65536"/>
              <a:gd name="T8" fmla="*/ 0 60000 65536"/>
              <a:gd name="T9" fmla="*/ 0 w 245"/>
              <a:gd name="T10" fmla="*/ 0 h 789"/>
              <a:gd name="T11" fmla="*/ 245 w 245"/>
              <a:gd name="T12" fmla="*/ 789 h 789"/>
            </a:gdLst>
            <a:ahLst/>
            <a:cxnLst>
              <a:cxn ang="T6">
                <a:pos x="T0" y="T1"/>
              </a:cxn>
              <a:cxn ang="T7">
                <a:pos x="T2" y="T3"/>
              </a:cxn>
              <a:cxn ang="T8">
                <a:pos x="T4" y="T5"/>
              </a:cxn>
            </a:cxnLst>
            <a:rect l="T9" t="T10" r="T11" b="T12"/>
            <a:pathLst>
              <a:path w="245" h="789">
                <a:moveTo>
                  <a:pt x="160" y="0"/>
                </a:moveTo>
                <a:cubicBezTo>
                  <a:pt x="80" y="54"/>
                  <a:pt x="0" y="109"/>
                  <a:pt x="14" y="240"/>
                </a:cubicBezTo>
                <a:cubicBezTo>
                  <a:pt x="28" y="371"/>
                  <a:pt x="136" y="580"/>
                  <a:pt x="245" y="789"/>
                </a:cubicBezTo>
              </a:path>
            </a:pathLst>
          </a:custGeom>
          <a:noFill/>
          <a:ln w="28575">
            <a:solidFill>
              <a:schemeClr val="tx1"/>
            </a:solidFill>
            <a:round/>
            <a:headEnd/>
            <a:tailEnd/>
          </a:ln>
        </p:spPr>
        <p:txBody>
          <a:bodyPr wrap="none" anchor="ctr">
            <a:spAutoFit/>
          </a:bodyPr>
          <a:lstStyle/>
          <a:p>
            <a:endParaRPr lang="en-US"/>
          </a:p>
        </p:txBody>
      </p:sp>
      <p:sp>
        <p:nvSpPr>
          <p:cNvPr id="31767" name="Freeform 23"/>
          <p:cNvSpPr>
            <a:spLocks/>
          </p:cNvSpPr>
          <p:nvPr/>
        </p:nvSpPr>
        <p:spPr bwMode="auto">
          <a:xfrm>
            <a:off x="5299075" y="4449763"/>
            <a:ext cx="401638" cy="762000"/>
          </a:xfrm>
          <a:custGeom>
            <a:avLst/>
            <a:gdLst>
              <a:gd name="T0" fmla="*/ 2147483647 w 253"/>
              <a:gd name="T1" fmla="*/ 2147483647 h 480"/>
              <a:gd name="T2" fmla="*/ 2147483647 w 253"/>
              <a:gd name="T3" fmla="*/ 2147483647 h 480"/>
              <a:gd name="T4" fmla="*/ 2147483647 w 253"/>
              <a:gd name="T5" fmla="*/ 0 h 480"/>
              <a:gd name="T6" fmla="*/ 0 60000 65536"/>
              <a:gd name="T7" fmla="*/ 0 60000 65536"/>
              <a:gd name="T8" fmla="*/ 0 60000 65536"/>
              <a:gd name="T9" fmla="*/ 0 w 253"/>
              <a:gd name="T10" fmla="*/ 0 h 480"/>
              <a:gd name="T11" fmla="*/ 253 w 253"/>
              <a:gd name="T12" fmla="*/ 480 h 480"/>
            </a:gdLst>
            <a:ahLst/>
            <a:cxnLst>
              <a:cxn ang="T6">
                <a:pos x="T0" y="T1"/>
              </a:cxn>
              <a:cxn ang="T7">
                <a:pos x="T2" y="T3"/>
              </a:cxn>
              <a:cxn ang="T8">
                <a:pos x="T4" y="T5"/>
              </a:cxn>
            </a:cxnLst>
            <a:rect l="T9" t="T10" r="T11" b="T12"/>
            <a:pathLst>
              <a:path w="253" h="480">
                <a:moveTo>
                  <a:pt x="22" y="480"/>
                </a:moveTo>
                <a:cubicBezTo>
                  <a:pt x="11" y="374"/>
                  <a:pt x="0" y="268"/>
                  <a:pt x="39" y="188"/>
                </a:cubicBezTo>
                <a:cubicBezTo>
                  <a:pt x="78" y="108"/>
                  <a:pt x="165" y="54"/>
                  <a:pt x="253" y="0"/>
                </a:cubicBezTo>
              </a:path>
            </a:pathLst>
          </a:custGeom>
          <a:noFill/>
          <a:ln w="28575">
            <a:solidFill>
              <a:schemeClr val="tx1"/>
            </a:solidFill>
            <a:round/>
            <a:headEnd/>
            <a:tailEnd/>
          </a:ln>
        </p:spPr>
        <p:txBody>
          <a:bodyPr wrap="none" anchor="ctr">
            <a:spAutoFit/>
          </a:bodyPr>
          <a:lstStyle/>
          <a:p>
            <a:endParaRPr lang="en-US"/>
          </a:p>
        </p:txBody>
      </p:sp>
      <p:sp>
        <p:nvSpPr>
          <p:cNvPr id="31768" name="Freeform 24"/>
          <p:cNvSpPr>
            <a:spLocks/>
          </p:cNvSpPr>
          <p:nvPr/>
        </p:nvSpPr>
        <p:spPr bwMode="auto">
          <a:xfrm>
            <a:off x="5700713" y="3687763"/>
            <a:ext cx="325437" cy="747712"/>
          </a:xfrm>
          <a:custGeom>
            <a:avLst/>
            <a:gdLst>
              <a:gd name="T0" fmla="*/ 0 w 205"/>
              <a:gd name="T1" fmla="*/ 2147483647 h 471"/>
              <a:gd name="T2" fmla="*/ 2147483647 w 205"/>
              <a:gd name="T3" fmla="*/ 2147483647 h 471"/>
              <a:gd name="T4" fmla="*/ 2147483647 w 205"/>
              <a:gd name="T5" fmla="*/ 0 h 471"/>
              <a:gd name="T6" fmla="*/ 0 60000 65536"/>
              <a:gd name="T7" fmla="*/ 0 60000 65536"/>
              <a:gd name="T8" fmla="*/ 0 60000 65536"/>
              <a:gd name="T9" fmla="*/ 0 w 205"/>
              <a:gd name="T10" fmla="*/ 0 h 471"/>
              <a:gd name="T11" fmla="*/ 205 w 205"/>
              <a:gd name="T12" fmla="*/ 471 h 471"/>
            </a:gdLst>
            <a:ahLst/>
            <a:cxnLst>
              <a:cxn ang="T6">
                <a:pos x="T0" y="T1"/>
              </a:cxn>
              <a:cxn ang="T7">
                <a:pos x="T2" y="T3"/>
              </a:cxn>
              <a:cxn ang="T8">
                <a:pos x="T4" y="T5"/>
              </a:cxn>
            </a:cxnLst>
            <a:rect l="T9" t="T10" r="T11" b="T12"/>
            <a:pathLst>
              <a:path w="205" h="471">
                <a:moveTo>
                  <a:pt x="0" y="471"/>
                </a:moveTo>
                <a:cubicBezTo>
                  <a:pt x="69" y="420"/>
                  <a:pt x="139" y="369"/>
                  <a:pt x="172" y="291"/>
                </a:cubicBezTo>
                <a:cubicBezTo>
                  <a:pt x="205" y="213"/>
                  <a:pt x="201" y="106"/>
                  <a:pt x="198" y="0"/>
                </a:cubicBezTo>
              </a:path>
            </a:pathLst>
          </a:custGeom>
          <a:noFill/>
          <a:ln w="28575">
            <a:solidFill>
              <a:schemeClr val="tx1"/>
            </a:solidFill>
            <a:round/>
            <a:headEnd/>
            <a:tailEnd/>
          </a:ln>
        </p:spPr>
        <p:txBody>
          <a:bodyPr wrap="none" anchor="ctr">
            <a:spAutoFit/>
          </a:bodyPr>
          <a:lstStyle/>
          <a:p>
            <a:endParaRPr lang="en-US"/>
          </a:p>
        </p:txBody>
      </p:sp>
      <p:sp>
        <p:nvSpPr>
          <p:cNvPr id="31769" name="Freeform 25"/>
          <p:cNvSpPr>
            <a:spLocks/>
          </p:cNvSpPr>
          <p:nvPr/>
        </p:nvSpPr>
        <p:spPr bwMode="auto">
          <a:xfrm>
            <a:off x="5973763" y="3673475"/>
            <a:ext cx="246062" cy="1035050"/>
          </a:xfrm>
          <a:custGeom>
            <a:avLst/>
            <a:gdLst>
              <a:gd name="T0" fmla="*/ 0 w 155"/>
              <a:gd name="T1" fmla="*/ 0 h 652"/>
              <a:gd name="T2" fmla="*/ 2147483647 w 155"/>
              <a:gd name="T3" fmla="*/ 2147483647 h 652"/>
              <a:gd name="T4" fmla="*/ 2147483647 w 155"/>
              <a:gd name="T5" fmla="*/ 2147483647 h 652"/>
              <a:gd name="T6" fmla="*/ 2147483647 w 155"/>
              <a:gd name="T7" fmla="*/ 2147483647 h 652"/>
              <a:gd name="T8" fmla="*/ 0 60000 65536"/>
              <a:gd name="T9" fmla="*/ 0 60000 65536"/>
              <a:gd name="T10" fmla="*/ 0 60000 65536"/>
              <a:gd name="T11" fmla="*/ 0 60000 65536"/>
              <a:gd name="T12" fmla="*/ 0 w 155"/>
              <a:gd name="T13" fmla="*/ 0 h 652"/>
              <a:gd name="T14" fmla="*/ 155 w 155"/>
              <a:gd name="T15" fmla="*/ 652 h 652"/>
            </a:gdLst>
            <a:ahLst/>
            <a:cxnLst>
              <a:cxn ang="T8">
                <a:pos x="T0" y="T1"/>
              </a:cxn>
              <a:cxn ang="T9">
                <a:pos x="T2" y="T3"/>
              </a:cxn>
              <a:cxn ang="T10">
                <a:pos x="T4" y="T5"/>
              </a:cxn>
              <a:cxn ang="T11">
                <a:pos x="T6" y="T7"/>
              </a:cxn>
            </a:cxnLst>
            <a:rect l="T12" t="T13" r="T14" b="T15"/>
            <a:pathLst>
              <a:path w="155" h="652">
                <a:moveTo>
                  <a:pt x="0" y="0"/>
                </a:moveTo>
                <a:cubicBezTo>
                  <a:pt x="47" y="43"/>
                  <a:pt x="94" y="86"/>
                  <a:pt x="120" y="172"/>
                </a:cubicBezTo>
                <a:cubicBezTo>
                  <a:pt x="146" y="258"/>
                  <a:pt x="153" y="435"/>
                  <a:pt x="154" y="515"/>
                </a:cubicBezTo>
                <a:cubicBezTo>
                  <a:pt x="155" y="595"/>
                  <a:pt x="134" y="629"/>
                  <a:pt x="128" y="652"/>
                </a:cubicBezTo>
              </a:path>
            </a:pathLst>
          </a:custGeom>
          <a:noFill/>
          <a:ln w="28575">
            <a:solidFill>
              <a:schemeClr val="tx1"/>
            </a:solidFill>
            <a:round/>
            <a:headEnd/>
            <a:tailEnd/>
          </a:ln>
        </p:spPr>
        <p:txBody>
          <a:bodyPr wrap="none" anchor="ctr">
            <a:spAutoFit/>
          </a:bodyPr>
          <a:lstStyle/>
          <a:p>
            <a:endParaRPr lang="en-US"/>
          </a:p>
        </p:txBody>
      </p:sp>
      <p:sp>
        <p:nvSpPr>
          <p:cNvPr id="31770" name="Freeform 26"/>
          <p:cNvSpPr>
            <a:spLocks/>
          </p:cNvSpPr>
          <p:nvPr/>
        </p:nvSpPr>
        <p:spPr bwMode="auto">
          <a:xfrm>
            <a:off x="5334000" y="4708525"/>
            <a:ext cx="830263" cy="503238"/>
          </a:xfrm>
          <a:custGeom>
            <a:avLst/>
            <a:gdLst>
              <a:gd name="T0" fmla="*/ 0 w 523"/>
              <a:gd name="T1" fmla="*/ 2147483647 h 317"/>
              <a:gd name="T2" fmla="*/ 2147483647 w 523"/>
              <a:gd name="T3" fmla="*/ 2147483647 h 317"/>
              <a:gd name="T4" fmla="*/ 2147483647 w 523"/>
              <a:gd name="T5" fmla="*/ 2147483647 h 317"/>
              <a:gd name="T6" fmla="*/ 2147483647 w 523"/>
              <a:gd name="T7" fmla="*/ 0 h 317"/>
              <a:gd name="T8" fmla="*/ 0 60000 65536"/>
              <a:gd name="T9" fmla="*/ 0 60000 65536"/>
              <a:gd name="T10" fmla="*/ 0 60000 65536"/>
              <a:gd name="T11" fmla="*/ 0 60000 65536"/>
              <a:gd name="T12" fmla="*/ 0 w 523"/>
              <a:gd name="T13" fmla="*/ 0 h 317"/>
              <a:gd name="T14" fmla="*/ 523 w 523"/>
              <a:gd name="T15" fmla="*/ 317 h 317"/>
            </a:gdLst>
            <a:ahLst/>
            <a:cxnLst>
              <a:cxn ang="T8">
                <a:pos x="T0" y="T1"/>
              </a:cxn>
              <a:cxn ang="T9">
                <a:pos x="T2" y="T3"/>
              </a:cxn>
              <a:cxn ang="T10">
                <a:pos x="T4" y="T5"/>
              </a:cxn>
              <a:cxn ang="T11">
                <a:pos x="T6" y="T7"/>
              </a:cxn>
            </a:cxnLst>
            <a:rect l="T12" t="T13" r="T14" b="T15"/>
            <a:pathLst>
              <a:path w="523" h="317">
                <a:moveTo>
                  <a:pt x="0" y="317"/>
                </a:moveTo>
                <a:cubicBezTo>
                  <a:pt x="76" y="314"/>
                  <a:pt x="152" y="312"/>
                  <a:pt x="206" y="283"/>
                </a:cubicBezTo>
                <a:cubicBezTo>
                  <a:pt x="260" y="254"/>
                  <a:pt x="273" y="192"/>
                  <a:pt x="326" y="145"/>
                </a:cubicBezTo>
                <a:cubicBezTo>
                  <a:pt x="379" y="98"/>
                  <a:pt x="451" y="49"/>
                  <a:pt x="523" y="0"/>
                </a:cubicBezTo>
              </a:path>
            </a:pathLst>
          </a:custGeom>
          <a:noFill/>
          <a:ln w="28575">
            <a:solidFill>
              <a:schemeClr val="tx1"/>
            </a:solidFill>
            <a:round/>
            <a:headEnd/>
            <a:tailEnd/>
          </a:ln>
        </p:spPr>
        <p:txBody>
          <a:bodyPr wrap="none" anchor="ctr">
            <a:spAutoFit/>
          </a:bodyPr>
          <a:lstStyle/>
          <a:p>
            <a:endParaRPr lang="en-US"/>
          </a:p>
        </p:txBody>
      </p:sp>
      <p:sp>
        <p:nvSpPr>
          <p:cNvPr id="31771" name="Freeform 27"/>
          <p:cNvSpPr>
            <a:spLocks/>
          </p:cNvSpPr>
          <p:nvPr/>
        </p:nvSpPr>
        <p:spPr bwMode="auto">
          <a:xfrm>
            <a:off x="5334000" y="3673475"/>
            <a:ext cx="1268413" cy="1739900"/>
          </a:xfrm>
          <a:custGeom>
            <a:avLst/>
            <a:gdLst>
              <a:gd name="T0" fmla="*/ 0 w 799"/>
              <a:gd name="T1" fmla="*/ 2147483647 h 1096"/>
              <a:gd name="T2" fmla="*/ 2147483647 w 799"/>
              <a:gd name="T3" fmla="*/ 2147483647 h 1096"/>
              <a:gd name="T4" fmla="*/ 2147483647 w 799"/>
              <a:gd name="T5" fmla="*/ 2147483647 h 1096"/>
              <a:gd name="T6" fmla="*/ 2147483647 w 799"/>
              <a:gd name="T7" fmla="*/ 2147483647 h 1096"/>
              <a:gd name="T8" fmla="*/ 2147483647 w 799"/>
              <a:gd name="T9" fmla="*/ 2147483647 h 1096"/>
              <a:gd name="T10" fmla="*/ 2147483647 w 799"/>
              <a:gd name="T11" fmla="*/ 2147483647 h 1096"/>
              <a:gd name="T12" fmla="*/ 2147483647 w 799"/>
              <a:gd name="T13" fmla="*/ 0 h 1096"/>
              <a:gd name="T14" fmla="*/ 0 60000 65536"/>
              <a:gd name="T15" fmla="*/ 0 60000 65536"/>
              <a:gd name="T16" fmla="*/ 0 60000 65536"/>
              <a:gd name="T17" fmla="*/ 0 60000 65536"/>
              <a:gd name="T18" fmla="*/ 0 60000 65536"/>
              <a:gd name="T19" fmla="*/ 0 60000 65536"/>
              <a:gd name="T20" fmla="*/ 0 60000 65536"/>
              <a:gd name="T21" fmla="*/ 0 w 799"/>
              <a:gd name="T22" fmla="*/ 0 h 1096"/>
              <a:gd name="T23" fmla="*/ 799 w 799"/>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096">
                <a:moveTo>
                  <a:pt x="0" y="977"/>
                </a:moveTo>
                <a:cubicBezTo>
                  <a:pt x="41" y="1029"/>
                  <a:pt x="83" y="1082"/>
                  <a:pt x="171" y="1089"/>
                </a:cubicBezTo>
                <a:cubicBezTo>
                  <a:pt x="259" y="1096"/>
                  <a:pt x="432" y="1073"/>
                  <a:pt x="531" y="1020"/>
                </a:cubicBezTo>
                <a:cubicBezTo>
                  <a:pt x="630" y="967"/>
                  <a:pt x="727" y="876"/>
                  <a:pt x="763" y="772"/>
                </a:cubicBezTo>
                <a:cubicBezTo>
                  <a:pt x="799" y="668"/>
                  <a:pt x="766" y="506"/>
                  <a:pt x="746" y="395"/>
                </a:cubicBezTo>
                <a:cubicBezTo>
                  <a:pt x="726" y="284"/>
                  <a:pt x="694" y="169"/>
                  <a:pt x="643" y="103"/>
                </a:cubicBezTo>
                <a:cubicBezTo>
                  <a:pt x="592" y="37"/>
                  <a:pt x="514" y="18"/>
                  <a:pt x="437" y="0"/>
                </a:cubicBezTo>
              </a:path>
            </a:pathLst>
          </a:custGeom>
          <a:noFill/>
          <a:ln w="28575">
            <a:solidFill>
              <a:schemeClr val="tx1"/>
            </a:solidFill>
            <a:round/>
            <a:headEnd/>
            <a:tailEnd/>
          </a:ln>
        </p:spPr>
        <p:txBody>
          <a:bodyPr wrap="none" anchor="ctr">
            <a:spAutoFit/>
          </a:bodyPr>
          <a:lstStyle/>
          <a:p>
            <a:endParaRPr lang="en-US"/>
          </a:p>
        </p:txBody>
      </p:sp>
      <p:sp>
        <p:nvSpPr>
          <p:cNvPr id="31772" name="Text Box 28"/>
          <p:cNvSpPr txBox="1">
            <a:spLocks noChangeArrowheads="1"/>
          </p:cNvSpPr>
          <p:nvPr/>
        </p:nvSpPr>
        <p:spPr bwMode="auto">
          <a:xfrm>
            <a:off x="1531938" y="3295650"/>
            <a:ext cx="336550" cy="457200"/>
          </a:xfrm>
          <a:prstGeom prst="rect">
            <a:avLst/>
          </a:prstGeom>
          <a:noFill/>
          <a:ln w="28575">
            <a:noFill/>
            <a:miter lim="800000"/>
            <a:headEnd/>
            <a:tailEnd/>
          </a:ln>
        </p:spPr>
        <p:txBody>
          <a:bodyPr wrap="none" anchor="ctr">
            <a:spAutoFit/>
          </a:bodyPr>
          <a:lstStyle/>
          <a:p>
            <a:pPr algn="ctr"/>
            <a:r>
              <a:rPr lang="en-US" altLang="ko-KR" i="1"/>
              <a:t>a</a:t>
            </a:r>
          </a:p>
        </p:txBody>
      </p:sp>
      <p:sp>
        <p:nvSpPr>
          <p:cNvPr id="31773" name="Text Box 29"/>
          <p:cNvSpPr txBox="1">
            <a:spLocks noChangeArrowheads="1"/>
          </p:cNvSpPr>
          <p:nvPr/>
        </p:nvSpPr>
        <p:spPr bwMode="auto">
          <a:xfrm>
            <a:off x="2960688" y="3595688"/>
            <a:ext cx="336550" cy="457200"/>
          </a:xfrm>
          <a:prstGeom prst="rect">
            <a:avLst/>
          </a:prstGeom>
          <a:noFill/>
          <a:ln w="28575">
            <a:noFill/>
            <a:miter lim="800000"/>
            <a:headEnd/>
            <a:tailEnd/>
          </a:ln>
        </p:spPr>
        <p:txBody>
          <a:bodyPr wrap="none" anchor="ctr">
            <a:spAutoFit/>
          </a:bodyPr>
          <a:lstStyle/>
          <a:p>
            <a:pPr algn="ctr"/>
            <a:r>
              <a:rPr lang="en-US" altLang="ko-KR" i="1"/>
              <a:t>b</a:t>
            </a:r>
          </a:p>
        </p:txBody>
      </p:sp>
      <p:sp>
        <p:nvSpPr>
          <p:cNvPr id="31774" name="Text Box 30"/>
          <p:cNvSpPr txBox="1">
            <a:spLocks noChangeArrowheads="1"/>
          </p:cNvSpPr>
          <p:nvPr/>
        </p:nvSpPr>
        <p:spPr bwMode="auto">
          <a:xfrm>
            <a:off x="1406525" y="5281613"/>
            <a:ext cx="319088" cy="457200"/>
          </a:xfrm>
          <a:prstGeom prst="rect">
            <a:avLst/>
          </a:prstGeom>
          <a:noFill/>
          <a:ln w="28575">
            <a:noFill/>
            <a:miter lim="800000"/>
            <a:headEnd/>
            <a:tailEnd/>
          </a:ln>
        </p:spPr>
        <p:txBody>
          <a:bodyPr wrap="none" anchor="ctr">
            <a:spAutoFit/>
          </a:bodyPr>
          <a:lstStyle/>
          <a:p>
            <a:pPr algn="ctr"/>
            <a:r>
              <a:rPr lang="en-US" altLang="ko-KR" i="1"/>
              <a:t>c</a:t>
            </a:r>
          </a:p>
        </p:txBody>
      </p:sp>
      <p:sp>
        <p:nvSpPr>
          <p:cNvPr id="31775" name="Text Box 31"/>
          <p:cNvSpPr txBox="1">
            <a:spLocks noChangeArrowheads="1"/>
          </p:cNvSpPr>
          <p:nvPr/>
        </p:nvSpPr>
        <p:spPr bwMode="auto">
          <a:xfrm>
            <a:off x="2239963" y="4670425"/>
            <a:ext cx="336550" cy="457200"/>
          </a:xfrm>
          <a:prstGeom prst="rect">
            <a:avLst/>
          </a:prstGeom>
          <a:noFill/>
          <a:ln w="28575">
            <a:noFill/>
            <a:miter lim="800000"/>
            <a:headEnd/>
            <a:tailEnd/>
          </a:ln>
        </p:spPr>
        <p:txBody>
          <a:bodyPr wrap="none" anchor="ctr">
            <a:spAutoFit/>
          </a:bodyPr>
          <a:lstStyle/>
          <a:p>
            <a:pPr algn="ctr"/>
            <a:r>
              <a:rPr lang="en-US" altLang="ko-KR" i="1"/>
              <a:t>d</a:t>
            </a:r>
          </a:p>
        </p:txBody>
      </p:sp>
      <p:sp>
        <p:nvSpPr>
          <p:cNvPr id="31776" name="Text Box 32"/>
          <p:cNvSpPr txBox="1">
            <a:spLocks noChangeArrowheads="1"/>
          </p:cNvSpPr>
          <p:nvPr/>
        </p:nvSpPr>
        <p:spPr bwMode="auto">
          <a:xfrm>
            <a:off x="3228975" y="5186363"/>
            <a:ext cx="319088" cy="457200"/>
          </a:xfrm>
          <a:prstGeom prst="rect">
            <a:avLst/>
          </a:prstGeom>
          <a:noFill/>
          <a:ln w="28575">
            <a:noFill/>
            <a:miter lim="800000"/>
            <a:headEnd/>
            <a:tailEnd/>
          </a:ln>
        </p:spPr>
        <p:txBody>
          <a:bodyPr wrap="none" anchor="ctr">
            <a:spAutoFit/>
          </a:bodyPr>
          <a:lstStyle/>
          <a:p>
            <a:pPr algn="ctr"/>
            <a:r>
              <a:rPr lang="en-US" altLang="ko-KR" i="1"/>
              <a:t>e</a:t>
            </a:r>
          </a:p>
        </p:txBody>
      </p:sp>
      <p:sp>
        <p:nvSpPr>
          <p:cNvPr id="31777" name="Oval 33"/>
          <p:cNvSpPr>
            <a:spLocks noChangeArrowheads="1"/>
          </p:cNvSpPr>
          <p:nvPr/>
        </p:nvSpPr>
        <p:spPr bwMode="auto">
          <a:xfrm>
            <a:off x="2327275" y="4340225"/>
            <a:ext cx="407988" cy="368300"/>
          </a:xfrm>
          <a:prstGeom prst="ellipse">
            <a:avLst/>
          </a:prstGeom>
          <a:noFill/>
          <a:ln w="38100">
            <a:solidFill>
              <a:srgbClr val="FF0000"/>
            </a:solidFill>
            <a:round/>
            <a:headEnd/>
            <a:tailEnd/>
          </a:ln>
        </p:spPr>
        <p:txBody>
          <a:bodyPr anchor="ctr">
            <a:spAutoFit/>
          </a:bodyPr>
          <a:lstStyle/>
          <a:p>
            <a:endParaRPr lang="en-US"/>
          </a:p>
        </p:txBody>
      </p:sp>
      <p:sp>
        <p:nvSpPr>
          <p:cNvPr id="31778" name="Oval 34"/>
          <p:cNvSpPr>
            <a:spLocks noChangeArrowheads="1"/>
          </p:cNvSpPr>
          <p:nvPr/>
        </p:nvSpPr>
        <p:spPr bwMode="auto">
          <a:xfrm>
            <a:off x="5989638" y="4508500"/>
            <a:ext cx="407987" cy="368300"/>
          </a:xfrm>
          <a:prstGeom prst="ellipse">
            <a:avLst/>
          </a:prstGeom>
          <a:noFill/>
          <a:ln w="38100">
            <a:solidFill>
              <a:srgbClr val="FF0000"/>
            </a:solidFill>
            <a:round/>
            <a:headEnd/>
            <a:tailEnd/>
          </a:ln>
        </p:spPr>
        <p:txBody>
          <a:bodyPr anchor="ctr">
            <a:spAutoFit/>
          </a:bodyPr>
          <a:lstStyle/>
          <a:p>
            <a:endParaRPr lang="en-US"/>
          </a:p>
        </p:txBody>
      </p:sp>
      <p:sp>
        <p:nvSpPr>
          <p:cNvPr id="31779" name="Oval 35"/>
          <p:cNvSpPr>
            <a:spLocks noChangeArrowheads="1"/>
          </p:cNvSpPr>
          <p:nvPr/>
        </p:nvSpPr>
        <p:spPr bwMode="auto">
          <a:xfrm>
            <a:off x="5502275" y="4276725"/>
            <a:ext cx="407988" cy="368300"/>
          </a:xfrm>
          <a:prstGeom prst="ellipse">
            <a:avLst/>
          </a:prstGeom>
          <a:noFill/>
          <a:ln w="38100">
            <a:solidFill>
              <a:srgbClr val="FF0000"/>
            </a:solidFill>
            <a:round/>
            <a:headEnd/>
            <a:tailEnd/>
          </a:ln>
        </p:spPr>
        <p:txBody>
          <a:bodyPr anchor="ctr">
            <a:spAutoFit/>
          </a:bodyPr>
          <a:lstStyle/>
          <a:p>
            <a:endParaRPr lang="en-US"/>
          </a:p>
        </p:txBody>
      </p:sp>
      <p:sp>
        <p:nvSpPr>
          <p:cNvPr id="31780" name="Oval 36"/>
          <p:cNvSpPr>
            <a:spLocks noChangeArrowheads="1"/>
          </p:cNvSpPr>
          <p:nvPr/>
        </p:nvSpPr>
        <p:spPr bwMode="auto">
          <a:xfrm>
            <a:off x="4989513" y="3803650"/>
            <a:ext cx="407987" cy="368300"/>
          </a:xfrm>
          <a:prstGeom prst="ellipse">
            <a:avLst/>
          </a:prstGeom>
          <a:noFill/>
          <a:ln w="38100">
            <a:solidFill>
              <a:srgbClr val="FF0000"/>
            </a:solidFill>
            <a:round/>
            <a:headEnd/>
            <a:tailEnd/>
          </a:ln>
        </p:spPr>
        <p:txBody>
          <a:bodyPr anchor="ctr">
            <a:spAutoFit/>
          </a:bodyPr>
          <a:lstStyle/>
          <a:p>
            <a:endParaRPr lang="en-US"/>
          </a:p>
        </p:txBody>
      </p:sp>
      <p:sp>
        <p:nvSpPr>
          <p:cNvPr id="31781" name="Text Box 37"/>
          <p:cNvSpPr txBox="1">
            <a:spLocks noChangeArrowheads="1"/>
          </p:cNvSpPr>
          <p:nvPr/>
        </p:nvSpPr>
        <p:spPr bwMode="auto">
          <a:xfrm>
            <a:off x="6553200" y="2438400"/>
            <a:ext cx="1614488" cy="822325"/>
          </a:xfrm>
          <a:prstGeom prst="rect">
            <a:avLst/>
          </a:prstGeom>
          <a:noFill/>
          <a:ln w="28575">
            <a:noFill/>
            <a:miter lim="800000"/>
            <a:headEnd/>
            <a:tailEnd/>
          </a:ln>
        </p:spPr>
        <p:txBody>
          <a:bodyPr wrap="none" anchor="ctr">
            <a:spAutoFit/>
          </a:bodyPr>
          <a:lstStyle/>
          <a:p>
            <a:pPr algn="ctr"/>
            <a:r>
              <a:rPr lang="ko-KR" altLang="en-US" i="1"/>
              <a:t>* </a:t>
            </a:r>
            <a:r>
              <a:rPr lang="en-US" altLang="ko-KR" i="1"/>
              <a:t>Same # of</a:t>
            </a:r>
          </a:p>
          <a:p>
            <a:pPr algn="ctr"/>
            <a:r>
              <a:rPr lang="en-US" altLang="ko-KR" i="1"/>
              <a:t>vertices</a:t>
            </a:r>
          </a:p>
        </p:txBody>
      </p:sp>
      <p:sp>
        <p:nvSpPr>
          <p:cNvPr id="31782" name="Text Box 38"/>
          <p:cNvSpPr txBox="1">
            <a:spLocks noChangeArrowheads="1"/>
          </p:cNvSpPr>
          <p:nvPr/>
        </p:nvSpPr>
        <p:spPr bwMode="auto">
          <a:xfrm>
            <a:off x="6629400" y="3352800"/>
            <a:ext cx="1614488" cy="822325"/>
          </a:xfrm>
          <a:prstGeom prst="rect">
            <a:avLst/>
          </a:prstGeom>
          <a:noFill/>
          <a:ln w="28575">
            <a:noFill/>
            <a:miter lim="800000"/>
            <a:headEnd/>
            <a:tailEnd/>
          </a:ln>
        </p:spPr>
        <p:txBody>
          <a:bodyPr wrap="none" anchor="ctr">
            <a:spAutoFit/>
          </a:bodyPr>
          <a:lstStyle/>
          <a:p>
            <a:pPr algn="ctr"/>
            <a:r>
              <a:rPr lang="ko-KR" altLang="en-US" i="1"/>
              <a:t>* </a:t>
            </a:r>
            <a:r>
              <a:rPr lang="en-US" altLang="ko-KR" i="1"/>
              <a:t>Same # of</a:t>
            </a:r>
          </a:p>
          <a:p>
            <a:pPr algn="ctr"/>
            <a:r>
              <a:rPr lang="en-US" altLang="ko-KR" i="1"/>
              <a:t>edges</a:t>
            </a:r>
          </a:p>
        </p:txBody>
      </p:sp>
      <p:sp>
        <p:nvSpPr>
          <p:cNvPr id="31783" name="Text Box 39"/>
          <p:cNvSpPr txBox="1">
            <a:spLocks noChangeArrowheads="1"/>
          </p:cNvSpPr>
          <p:nvPr/>
        </p:nvSpPr>
        <p:spPr bwMode="auto">
          <a:xfrm>
            <a:off x="6637338" y="4267200"/>
            <a:ext cx="1630362" cy="1552575"/>
          </a:xfrm>
          <a:prstGeom prst="rect">
            <a:avLst/>
          </a:prstGeom>
          <a:noFill/>
          <a:ln w="28575">
            <a:noFill/>
            <a:miter lim="800000"/>
            <a:headEnd/>
            <a:tailEnd/>
          </a:ln>
        </p:spPr>
        <p:txBody>
          <a:bodyPr wrap="none" anchor="ctr">
            <a:spAutoFit/>
          </a:bodyPr>
          <a:lstStyle/>
          <a:p>
            <a:pPr algn="ctr"/>
            <a:r>
              <a:rPr lang="ko-KR" altLang="en-US" i="1"/>
              <a:t>* </a:t>
            </a:r>
            <a:r>
              <a:rPr lang="en-US" altLang="ko-KR" i="1"/>
              <a:t>Different</a:t>
            </a:r>
          </a:p>
          <a:p>
            <a:pPr algn="ctr"/>
            <a:r>
              <a:rPr lang="en-US" altLang="ko-KR" i="1"/>
              <a:t># of verts of</a:t>
            </a:r>
          </a:p>
          <a:p>
            <a:pPr algn="ctr"/>
            <a:r>
              <a:rPr lang="en-US" altLang="ko-KR" i="1"/>
              <a:t>degree 2! </a:t>
            </a:r>
            <a:br>
              <a:rPr lang="en-US" altLang="ko-KR" i="1"/>
            </a:br>
            <a:r>
              <a:rPr lang="en-US" altLang="ko-KR" i="1"/>
              <a:t>(1 vs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box(in)">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grpId="0" nodeType="clickEffect">
                                  <p:stCondLst>
                                    <p:cond delay="0"/>
                                  </p:stCondLst>
                                  <p:childTnLst>
                                    <p:set>
                                      <p:cBhvr>
                                        <p:cTn id="11" dur="1" fill="hold">
                                          <p:stCondLst>
                                            <p:cond delay="0"/>
                                          </p:stCondLst>
                                        </p:cTn>
                                        <p:tgtEl>
                                          <p:spTgt spid="31748"/>
                                        </p:tgtEl>
                                        <p:attrNameLst>
                                          <p:attrName>style.visibility</p:attrName>
                                        </p:attrNameLst>
                                      </p:cBhvr>
                                      <p:to>
                                        <p:strVal val="visible"/>
                                      </p:to>
                                    </p:set>
                                    <p:animEffect transition="in" filter="fade">
                                      <p:cBhvr>
                                        <p:cTn id="12" dur="100"/>
                                        <p:tgtEl>
                                          <p:spTgt spid="31748"/>
                                        </p:tgtEl>
                                      </p:cBhvr>
                                    </p:animEffect>
                                    <p:anim calcmode="lin" valueType="num">
                                      <p:cBhvr>
                                        <p:cTn id="13" dur="400" fill="hold"/>
                                        <p:tgtEl>
                                          <p:spTgt spid="31748"/>
                                        </p:tgtEl>
                                        <p:attrNameLst>
                                          <p:attrName>ppt_x</p:attrName>
                                        </p:attrNameLst>
                                      </p:cBhvr>
                                      <p:tavLst>
                                        <p:tav tm="0">
                                          <p:val>
                                            <p:strVal val="#ppt_x"/>
                                          </p:val>
                                        </p:tav>
                                        <p:tav tm="100000">
                                          <p:val>
                                            <p:strVal val="#ppt_x"/>
                                          </p:val>
                                        </p:tav>
                                      </p:tavLst>
                                    </p:anim>
                                    <p:anim calcmode="lin" valueType="num">
                                      <p:cBhvr>
                                        <p:cTn id="14" dur="400" fill="hold"/>
                                        <p:tgtEl>
                                          <p:spTgt spid="31748"/>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3174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3174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7" presetID="43" presetClass="entr" presetSubtype="0" fill="hold" grpId="0" nodeType="withEffect">
                                  <p:stCondLst>
                                    <p:cond delay="0"/>
                                  </p:stCondLst>
                                  <p:childTnLst>
                                    <p:set>
                                      <p:cBhvr>
                                        <p:cTn id="18" dur="1" fill="hold">
                                          <p:stCondLst>
                                            <p:cond delay="0"/>
                                          </p:stCondLst>
                                        </p:cTn>
                                        <p:tgtEl>
                                          <p:spTgt spid="31749"/>
                                        </p:tgtEl>
                                        <p:attrNameLst>
                                          <p:attrName>style.visibility</p:attrName>
                                        </p:attrNameLst>
                                      </p:cBhvr>
                                      <p:to>
                                        <p:strVal val="visible"/>
                                      </p:to>
                                    </p:set>
                                    <p:animEffect transition="in" filter="fade">
                                      <p:cBhvr>
                                        <p:cTn id="19" dur="100"/>
                                        <p:tgtEl>
                                          <p:spTgt spid="31749"/>
                                        </p:tgtEl>
                                      </p:cBhvr>
                                    </p:animEffect>
                                    <p:anim calcmode="lin" valueType="num">
                                      <p:cBhvr>
                                        <p:cTn id="20" dur="400" fill="hold"/>
                                        <p:tgtEl>
                                          <p:spTgt spid="31749"/>
                                        </p:tgtEl>
                                        <p:attrNameLst>
                                          <p:attrName>ppt_x</p:attrName>
                                        </p:attrNameLst>
                                      </p:cBhvr>
                                      <p:tavLst>
                                        <p:tav tm="0">
                                          <p:val>
                                            <p:strVal val="#ppt_x"/>
                                          </p:val>
                                        </p:tav>
                                        <p:tav tm="100000">
                                          <p:val>
                                            <p:strVal val="#ppt_x"/>
                                          </p:val>
                                        </p:tav>
                                      </p:tavLst>
                                    </p:anim>
                                    <p:anim calcmode="lin" valueType="num">
                                      <p:cBhvr>
                                        <p:cTn id="21" dur="400" fill="hold"/>
                                        <p:tgtEl>
                                          <p:spTgt spid="31749"/>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3174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3174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4" presetID="43" presetClass="entr" presetSubtype="0" fill="hold" grpId="0" nodeType="withEffect">
                                  <p:stCondLst>
                                    <p:cond delay="0"/>
                                  </p:stCondLst>
                                  <p:childTnLst>
                                    <p:set>
                                      <p:cBhvr>
                                        <p:cTn id="25" dur="1" fill="hold">
                                          <p:stCondLst>
                                            <p:cond delay="0"/>
                                          </p:stCondLst>
                                        </p:cTn>
                                        <p:tgtEl>
                                          <p:spTgt spid="31750"/>
                                        </p:tgtEl>
                                        <p:attrNameLst>
                                          <p:attrName>style.visibility</p:attrName>
                                        </p:attrNameLst>
                                      </p:cBhvr>
                                      <p:to>
                                        <p:strVal val="visible"/>
                                      </p:to>
                                    </p:set>
                                    <p:animEffect transition="in" filter="fade">
                                      <p:cBhvr>
                                        <p:cTn id="26" dur="100"/>
                                        <p:tgtEl>
                                          <p:spTgt spid="31750"/>
                                        </p:tgtEl>
                                      </p:cBhvr>
                                    </p:animEffect>
                                    <p:anim calcmode="lin" valueType="num">
                                      <p:cBhvr>
                                        <p:cTn id="27" dur="400" fill="hold"/>
                                        <p:tgtEl>
                                          <p:spTgt spid="31750"/>
                                        </p:tgtEl>
                                        <p:attrNameLst>
                                          <p:attrName>ppt_x</p:attrName>
                                        </p:attrNameLst>
                                      </p:cBhvr>
                                      <p:tavLst>
                                        <p:tav tm="0">
                                          <p:val>
                                            <p:strVal val="#ppt_x"/>
                                          </p:val>
                                        </p:tav>
                                        <p:tav tm="100000">
                                          <p:val>
                                            <p:strVal val="#ppt_x"/>
                                          </p:val>
                                        </p:tav>
                                      </p:tavLst>
                                    </p:anim>
                                    <p:anim calcmode="lin" valueType="num">
                                      <p:cBhvr>
                                        <p:cTn id="28" dur="400" fill="hold"/>
                                        <p:tgtEl>
                                          <p:spTgt spid="31750"/>
                                        </p:tgtEl>
                                        <p:attrNameLst>
                                          <p:attrName>ppt_y</p:attrName>
                                        </p:attrNameLst>
                                      </p:cBhvr>
                                      <p:tavLst>
                                        <p:tav tm="0">
                                          <p:val>
                                            <p:strVal val="#ppt_y+0.31"/>
                                          </p:val>
                                        </p:tav>
                                        <p:tav tm="100000">
                                          <p:val>
                                            <p:strVal val="#ppt_y+0.31"/>
                                          </p:val>
                                        </p:tav>
                                      </p:tavLst>
                                    </p:anim>
                                    <p:anim calcmode="lin" valueType="num">
                                      <p:cBhvr>
                                        <p:cTn id="29" dur="600" decel="50000" fill="hold">
                                          <p:stCondLst>
                                            <p:cond delay="400"/>
                                          </p:stCondLst>
                                        </p:cTn>
                                        <p:tgtEl>
                                          <p:spTgt spid="3175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0" dur="600" decel="50000" fill="hold">
                                          <p:stCondLst>
                                            <p:cond delay="400"/>
                                          </p:stCondLst>
                                        </p:cTn>
                                        <p:tgtEl>
                                          <p:spTgt spid="3175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1" presetID="43" presetClass="entr" presetSubtype="0" fill="hold" grpId="0" nodeType="withEffect">
                                  <p:stCondLst>
                                    <p:cond delay="0"/>
                                  </p:stCondLst>
                                  <p:childTnLst>
                                    <p:set>
                                      <p:cBhvr>
                                        <p:cTn id="32" dur="1" fill="hold">
                                          <p:stCondLst>
                                            <p:cond delay="0"/>
                                          </p:stCondLst>
                                        </p:cTn>
                                        <p:tgtEl>
                                          <p:spTgt spid="31751"/>
                                        </p:tgtEl>
                                        <p:attrNameLst>
                                          <p:attrName>style.visibility</p:attrName>
                                        </p:attrNameLst>
                                      </p:cBhvr>
                                      <p:to>
                                        <p:strVal val="visible"/>
                                      </p:to>
                                    </p:set>
                                    <p:animEffect transition="in" filter="fade">
                                      <p:cBhvr>
                                        <p:cTn id="33" dur="100"/>
                                        <p:tgtEl>
                                          <p:spTgt spid="31751"/>
                                        </p:tgtEl>
                                      </p:cBhvr>
                                    </p:animEffect>
                                    <p:anim calcmode="lin" valueType="num">
                                      <p:cBhvr>
                                        <p:cTn id="34" dur="400" fill="hold"/>
                                        <p:tgtEl>
                                          <p:spTgt spid="31751"/>
                                        </p:tgtEl>
                                        <p:attrNameLst>
                                          <p:attrName>ppt_x</p:attrName>
                                        </p:attrNameLst>
                                      </p:cBhvr>
                                      <p:tavLst>
                                        <p:tav tm="0">
                                          <p:val>
                                            <p:strVal val="#ppt_x"/>
                                          </p:val>
                                        </p:tav>
                                        <p:tav tm="100000">
                                          <p:val>
                                            <p:strVal val="#ppt_x"/>
                                          </p:val>
                                        </p:tav>
                                      </p:tavLst>
                                    </p:anim>
                                    <p:anim calcmode="lin" valueType="num">
                                      <p:cBhvr>
                                        <p:cTn id="35" dur="400" fill="hold"/>
                                        <p:tgtEl>
                                          <p:spTgt spid="31751"/>
                                        </p:tgtEl>
                                        <p:attrNameLst>
                                          <p:attrName>ppt_y</p:attrName>
                                        </p:attrNameLst>
                                      </p:cBhvr>
                                      <p:tavLst>
                                        <p:tav tm="0">
                                          <p:val>
                                            <p:strVal val="#ppt_y+0.31"/>
                                          </p:val>
                                        </p:tav>
                                        <p:tav tm="100000">
                                          <p:val>
                                            <p:strVal val="#ppt_y+0.31"/>
                                          </p:val>
                                        </p:tav>
                                      </p:tavLst>
                                    </p:anim>
                                    <p:anim calcmode="lin" valueType="num">
                                      <p:cBhvr>
                                        <p:cTn id="36" dur="600" decel="50000" fill="hold">
                                          <p:stCondLst>
                                            <p:cond delay="400"/>
                                          </p:stCondLst>
                                        </p:cTn>
                                        <p:tgtEl>
                                          <p:spTgt spid="3175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7" dur="600" decel="50000" fill="hold">
                                          <p:stCondLst>
                                            <p:cond delay="400"/>
                                          </p:stCondLst>
                                        </p:cTn>
                                        <p:tgtEl>
                                          <p:spTgt spid="3175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38" presetID="43" presetClass="entr" presetSubtype="0" fill="hold" grpId="0" nodeType="withEffect">
                                  <p:stCondLst>
                                    <p:cond delay="0"/>
                                  </p:stCondLst>
                                  <p:childTnLst>
                                    <p:set>
                                      <p:cBhvr>
                                        <p:cTn id="39" dur="1" fill="hold">
                                          <p:stCondLst>
                                            <p:cond delay="0"/>
                                          </p:stCondLst>
                                        </p:cTn>
                                        <p:tgtEl>
                                          <p:spTgt spid="31752"/>
                                        </p:tgtEl>
                                        <p:attrNameLst>
                                          <p:attrName>style.visibility</p:attrName>
                                        </p:attrNameLst>
                                      </p:cBhvr>
                                      <p:to>
                                        <p:strVal val="visible"/>
                                      </p:to>
                                    </p:set>
                                    <p:animEffect transition="in" filter="fade">
                                      <p:cBhvr>
                                        <p:cTn id="40" dur="100"/>
                                        <p:tgtEl>
                                          <p:spTgt spid="31752"/>
                                        </p:tgtEl>
                                      </p:cBhvr>
                                    </p:animEffect>
                                    <p:anim calcmode="lin" valueType="num">
                                      <p:cBhvr>
                                        <p:cTn id="41" dur="400" fill="hold"/>
                                        <p:tgtEl>
                                          <p:spTgt spid="31752"/>
                                        </p:tgtEl>
                                        <p:attrNameLst>
                                          <p:attrName>ppt_x</p:attrName>
                                        </p:attrNameLst>
                                      </p:cBhvr>
                                      <p:tavLst>
                                        <p:tav tm="0">
                                          <p:val>
                                            <p:strVal val="#ppt_x"/>
                                          </p:val>
                                        </p:tav>
                                        <p:tav tm="100000">
                                          <p:val>
                                            <p:strVal val="#ppt_x"/>
                                          </p:val>
                                        </p:tav>
                                      </p:tavLst>
                                    </p:anim>
                                    <p:anim calcmode="lin" valueType="num">
                                      <p:cBhvr>
                                        <p:cTn id="42" dur="400" fill="hold"/>
                                        <p:tgtEl>
                                          <p:spTgt spid="31752"/>
                                        </p:tgtEl>
                                        <p:attrNameLst>
                                          <p:attrName>ppt_y</p:attrName>
                                        </p:attrNameLst>
                                      </p:cBhvr>
                                      <p:tavLst>
                                        <p:tav tm="0">
                                          <p:val>
                                            <p:strVal val="#ppt_y+0.31"/>
                                          </p:val>
                                        </p:tav>
                                        <p:tav tm="100000">
                                          <p:val>
                                            <p:strVal val="#ppt_y+0.31"/>
                                          </p:val>
                                        </p:tav>
                                      </p:tavLst>
                                    </p:anim>
                                    <p:anim calcmode="lin" valueType="num">
                                      <p:cBhvr>
                                        <p:cTn id="43" dur="600" decel="50000" fill="hold">
                                          <p:stCondLst>
                                            <p:cond delay="400"/>
                                          </p:stCondLst>
                                        </p:cTn>
                                        <p:tgtEl>
                                          <p:spTgt spid="3175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4" dur="600" decel="50000" fill="hold">
                                          <p:stCondLst>
                                            <p:cond delay="400"/>
                                          </p:stCondLst>
                                        </p:cTn>
                                        <p:tgtEl>
                                          <p:spTgt spid="3175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5" presetID="43"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fade">
                                      <p:cBhvr>
                                        <p:cTn id="47" dur="100"/>
                                        <p:tgtEl>
                                          <p:spTgt spid="31753"/>
                                        </p:tgtEl>
                                      </p:cBhvr>
                                    </p:animEffect>
                                    <p:anim calcmode="lin" valueType="num">
                                      <p:cBhvr>
                                        <p:cTn id="48" dur="400" fill="hold"/>
                                        <p:tgtEl>
                                          <p:spTgt spid="31753"/>
                                        </p:tgtEl>
                                        <p:attrNameLst>
                                          <p:attrName>ppt_x</p:attrName>
                                        </p:attrNameLst>
                                      </p:cBhvr>
                                      <p:tavLst>
                                        <p:tav tm="0">
                                          <p:val>
                                            <p:strVal val="#ppt_x"/>
                                          </p:val>
                                        </p:tav>
                                        <p:tav tm="100000">
                                          <p:val>
                                            <p:strVal val="#ppt_x"/>
                                          </p:val>
                                        </p:tav>
                                      </p:tavLst>
                                    </p:anim>
                                    <p:anim calcmode="lin" valueType="num">
                                      <p:cBhvr>
                                        <p:cTn id="49" dur="400" fill="hold"/>
                                        <p:tgtEl>
                                          <p:spTgt spid="31753"/>
                                        </p:tgtEl>
                                        <p:attrNameLst>
                                          <p:attrName>ppt_y</p:attrName>
                                        </p:attrNameLst>
                                      </p:cBhvr>
                                      <p:tavLst>
                                        <p:tav tm="0">
                                          <p:val>
                                            <p:strVal val="#ppt_y+0.31"/>
                                          </p:val>
                                        </p:tav>
                                        <p:tav tm="100000">
                                          <p:val>
                                            <p:strVal val="#ppt_y+0.31"/>
                                          </p:val>
                                        </p:tav>
                                      </p:tavLst>
                                    </p:anim>
                                    <p:anim calcmode="lin" valueType="num">
                                      <p:cBhvr>
                                        <p:cTn id="50" dur="600" decel="50000" fill="hold">
                                          <p:stCondLst>
                                            <p:cond delay="400"/>
                                          </p:stCondLst>
                                        </p:cTn>
                                        <p:tgtEl>
                                          <p:spTgt spid="3175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1" dur="600" decel="50000" fill="hold">
                                          <p:stCondLst>
                                            <p:cond delay="400"/>
                                          </p:stCondLst>
                                        </p:cTn>
                                        <p:tgtEl>
                                          <p:spTgt spid="3175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2" presetID="43" presetClass="entr" presetSubtype="0" fill="hold" grpId="0" nodeType="withEffect">
                                  <p:stCondLst>
                                    <p:cond delay="0"/>
                                  </p:stCondLst>
                                  <p:childTnLst>
                                    <p:set>
                                      <p:cBhvr>
                                        <p:cTn id="53" dur="1" fill="hold">
                                          <p:stCondLst>
                                            <p:cond delay="0"/>
                                          </p:stCondLst>
                                        </p:cTn>
                                        <p:tgtEl>
                                          <p:spTgt spid="31754"/>
                                        </p:tgtEl>
                                        <p:attrNameLst>
                                          <p:attrName>style.visibility</p:attrName>
                                        </p:attrNameLst>
                                      </p:cBhvr>
                                      <p:to>
                                        <p:strVal val="visible"/>
                                      </p:to>
                                    </p:set>
                                    <p:animEffect transition="in" filter="fade">
                                      <p:cBhvr>
                                        <p:cTn id="54" dur="100"/>
                                        <p:tgtEl>
                                          <p:spTgt spid="31754"/>
                                        </p:tgtEl>
                                      </p:cBhvr>
                                    </p:animEffect>
                                    <p:anim calcmode="lin" valueType="num">
                                      <p:cBhvr>
                                        <p:cTn id="55" dur="400" fill="hold"/>
                                        <p:tgtEl>
                                          <p:spTgt spid="31754"/>
                                        </p:tgtEl>
                                        <p:attrNameLst>
                                          <p:attrName>ppt_x</p:attrName>
                                        </p:attrNameLst>
                                      </p:cBhvr>
                                      <p:tavLst>
                                        <p:tav tm="0">
                                          <p:val>
                                            <p:strVal val="#ppt_x"/>
                                          </p:val>
                                        </p:tav>
                                        <p:tav tm="100000">
                                          <p:val>
                                            <p:strVal val="#ppt_x"/>
                                          </p:val>
                                        </p:tav>
                                      </p:tavLst>
                                    </p:anim>
                                    <p:anim calcmode="lin" valueType="num">
                                      <p:cBhvr>
                                        <p:cTn id="56" dur="400" fill="hold"/>
                                        <p:tgtEl>
                                          <p:spTgt spid="31754"/>
                                        </p:tgtEl>
                                        <p:attrNameLst>
                                          <p:attrName>ppt_y</p:attrName>
                                        </p:attrNameLst>
                                      </p:cBhvr>
                                      <p:tavLst>
                                        <p:tav tm="0">
                                          <p:val>
                                            <p:strVal val="#ppt_y+0.31"/>
                                          </p:val>
                                        </p:tav>
                                        <p:tav tm="100000">
                                          <p:val>
                                            <p:strVal val="#ppt_y+0.31"/>
                                          </p:val>
                                        </p:tav>
                                      </p:tavLst>
                                    </p:anim>
                                    <p:anim calcmode="lin" valueType="num">
                                      <p:cBhvr>
                                        <p:cTn id="57" dur="600" decel="50000" fill="hold">
                                          <p:stCondLst>
                                            <p:cond delay="400"/>
                                          </p:stCondLst>
                                        </p:cTn>
                                        <p:tgtEl>
                                          <p:spTgt spid="3175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8" dur="600" decel="50000" fill="hold">
                                          <p:stCondLst>
                                            <p:cond delay="400"/>
                                          </p:stCondLst>
                                        </p:cTn>
                                        <p:tgtEl>
                                          <p:spTgt spid="3175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9" presetID="43" presetClass="entr" presetSubtype="0" fill="hold" grpId="0" nodeType="withEffect">
                                  <p:stCondLst>
                                    <p:cond delay="0"/>
                                  </p:stCondLst>
                                  <p:childTnLst>
                                    <p:set>
                                      <p:cBhvr>
                                        <p:cTn id="60" dur="1" fill="hold">
                                          <p:stCondLst>
                                            <p:cond delay="0"/>
                                          </p:stCondLst>
                                        </p:cTn>
                                        <p:tgtEl>
                                          <p:spTgt spid="31755"/>
                                        </p:tgtEl>
                                        <p:attrNameLst>
                                          <p:attrName>style.visibility</p:attrName>
                                        </p:attrNameLst>
                                      </p:cBhvr>
                                      <p:to>
                                        <p:strVal val="visible"/>
                                      </p:to>
                                    </p:set>
                                    <p:animEffect transition="in" filter="fade">
                                      <p:cBhvr>
                                        <p:cTn id="61" dur="100"/>
                                        <p:tgtEl>
                                          <p:spTgt spid="31755"/>
                                        </p:tgtEl>
                                      </p:cBhvr>
                                    </p:animEffect>
                                    <p:anim calcmode="lin" valueType="num">
                                      <p:cBhvr>
                                        <p:cTn id="62" dur="400" fill="hold"/>
                                        <p:tgtEl>
                                          <p:spTgt spid="31755"/>
                                        </p:tgtEl>
                                        <p:attrNameLst>
                                          <p:attrName>ppt_x</p:attrName>
                                        </p:attrNameLst>
                                      </p:cBhvr>
                                      <p:tavLst>
                                        <p:tav tm="0">
                                          <p:val>
                                            <p:strVal val="#ppt_x"/>
                                          </p:val>
                                        </p:tav>
                                        <p:tav tm="100000">
                                          <p:val>
                                            <p:strVal val="#ppt_x"/>
                                          </p:val>
                                        </p:tav>
                                      </p:tavLst>
                                    </p:anim>
                                    <p:anim calcmode="lin" valueType="num">
                                      <p:cBhvr>
                                        <p:cTn id="63" dur="400" fill="hold"/>
                                        <p:tgtEl>
                                          <p:spTgt spid="31755"/>
                                        </p:tgtEl>
                                        <p:attrNameLst>
                                          <p:attrName>ppt_y</p:attrName>
                                        </p:attrNameLst>
                                      </p:cBhvr>
                                      <p:tavLst>
                                        <p:tav tm="0">
                                          <p:val>
                                            <p:strVal val="#ppt_y+0.31"/>
                                          </p:val>
                                        </p:tav>
                                        <p:tav tm="100000">
                                          <p:val>
                                            <p:strVal val="#ppt_y+0.31"/>
                                          </p:val>
                                        </p:tav>
                                      </p:tavLst>
                                    </p:anim>
                                    <p:anim calcmode="lin" valueType="num">
                                      <p:cBhvr>
                                        <p:cTn id="64" dur="600" decel="50000" fill="hold">
                                          <p:stCondLst>
                                            <p:cond delay="400"/>
                                          </p:stCondLst>
                                        </p:cTn>
                                        <p:tgtEl>
                                          <p:spTgt spid="3175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5" dur="600" decel="50000" fill="hold">
                                          <p:stCondLst>
                                            <p:cond delay="400"/>
                                          </p:stCondLst>
                                        </p:cTn>
                                        <p:tgtEl>
                                          <p:spTgt spid="3175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66" presetID="43" presetClass="entr" presetSubtype="0" fill="hold" grpId="0" nodeType="withEffect">
                                  <p:stCondLst>
                                    <p:cond delay="0"/>
                                  </p:stCondLst>
                                  <p:childTnLst>
                                    <p:set>
                                      <p:cBhvr>
                                        <p:cTn id="67" dur="1" fill="hold">
                                          <p:stCondLst>
                                            <p:cond delay="0"/>
                                          </p:stCondLst>
                                        </p:cTn>
                                        <p:tgtEl>
                                          <p:spTgt spid="31756"/>
                                        </p:tgtEl>
                                        <p:attrNameLst>
                                          <p:attrName>style.visibility</p:attrName>
                                        </p:attrNameLst>
                                      </p:cBhvr>
                                      <p:to>
                                        <p:strVal val="visible"/>
                                      </p:to>
                                    </p:set>
                                    <p:animEffect transition="in" filter="fade">
                                      <p:cBhvr>
                                        <p:cTn id="68" dur="100"/>
                                        <p:tgtEl>
                                          <p:spTgt spid="31756"/>
                                        </p:tgtEl>
                                      </p:cBhvr>
                                    </p:animEffect>
                                    <p:anim calcmode="lin" valueType="num">
                                      <p:cBhvr>
                                        <p:cTn id="69" dur="400" fill="hold"/>
                                        <p:tgtEl>
                                          <p:spTgt spid="31756"/>
                                        </p:tgtEl>
                                        <p:attrNameLst>
                                          <p:attrName>ppt_x</p:attrName>
                                        </p:attrNameLst>
                                      </p:cBhvr>
                                      <p:tavLst>
                                        <p:tav tm="0">
                                          <p:val>
                                            <p:strVal val="#ppt_x"/>
                                          </p:val>
                                        </p:tav>
                                        <p:tav tm="100000">
                                          <p:val>
                                            <p:strVal val="#ppt_x"/>
                                          </p:val>
                                        </p:tav>
                                      </p:tavLst>
                                    </p:anim>
                                    <p:anim calcmode="lin" valueType="num">
                                      <p:cBhvr>
                                        <p:cTn id="70" dur="400" fill="hold"/>
                                        <p:tgtEl>
                                          <p:spTgt spid="31756"/>
                                        </p:tgtEl>
                                        <p:attrNameLst>
                                          <p:attrName>ppt_y</p:attrName>
                                        </p:attrNameLst>
                                      </p:cBhvr>
                                      <p:tavLst>
                                        <p:tav tm="0">
                                          <p:val>
                                            <p:strVal val="#ppt_y+0.31"/>
                                          </p:val>
                                        </p:tav>
                                        <p:tav tm="100000">
                                          <p:val>
                                            <p:strVal val="#ppt_y+0.31"/>
                                          </p:val>
                                        </p:tav>
                                      </p:tavLst>
                                    </p:anim>
                                    <p:anim calcmode="lin" valueType="num">
                                      <p:cBhvr>
                                        <p:cTn id="71" dur="600" decel="50000" fill="hold">
                                          <p:stCondLst>
                                            <p:cond delay="400"/>
                                          </p:stCondLst>
                                        </p:cTn>
                                        <p:tgtEl>
                                          <p:spTgt spid="3175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2" dur="600" decel="50000" fill="hold">
                                          <p:stCondLst>
                                            <p:cond delay="400"/>
                                          </p:stCondLst>
                                        </p:cTn>
                                        <p:tgtEl>
                                          <p:spTgt spid="3175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73" presetID="43" presetClass="entr" presetSubtype="0" fill="hold" grpId="0" nodeType="withEffect">
                                  <p:stCondLst>
                                    <p:cond delay="0"/>
                                  </p:stCondLst>
                                  <p:childTnLst>
                                    <p:set>
                                      <p:cBhvr>
                                        <p:cTn id="74" dur="1" fill="hold">
                                          <p:stCondLst>
                                            <p:cond delay="0"/>
                                          </p:stCondLst>
                                        </p:cTn>
                                        <p:tgtEl>
                                          <p:spTgt spid="31757"/>
                                        </p:tgtEl>
                                        <p:attrNameLst>
                                          <p:attrName>style.visibility</p:attrName>
                                        </p:attrNameLst>
                                      </p:cBhvr>
                                      <p:to>
                                        <p:strVal val="visible"/>
                                      </p:to>
                                    </p:set>
                                    <p:animEffect transition="in" filter="fade">
                                      <p:cBhvr>
                                        <p:cTn id="75" dur="100"/>
                                        <p:tgtEl>
                                          <p:spTgt spid="31757"/>
                                        </p:tgtEl>
                                      </p:cBhvr>
                                    </p:animEffect>
                                    <p:anim calcmode="lin" valueType="num">
                                      <p:cBhvr>
                                        <p:cTn id="76" dur="400" fill="hold"/>
                                        <p:tgtEl>
                                          <p:spTgt spid="31757"/>
                                        </p:tgtEl>
                                        <p:attrNameLst>
                                          <p:attrName>ppt_x</p:attrName>
                                        </p:attrNameLst>
                                      </p:cBhvr>
                                      <p:tavLst>
                                        <p:tav tm="0">
                                          <p:val>
                                            <p:strVal val="#ppt_x"/>
                                          </p:val>
                                        </p:tav>
                                        <p:tav tm="100000">
                                          <p:val>
                                            <p:strVal val="#ppt_x"/>
                                          </p:val>
                                        </p:tav>
                                      </p:tavLst>
                                    </p:anim>
                                    <p:anim calcmode="lin" valueType="num">
                                      <p:cBhvr>
                                        <p:cTn id="77" dur="400" fill="hold"/>
                                        <p:tgtEl>
                                          <p:spTgt spid="31757"/>
                                        </p:tgtEl>
                                        <p:attrNameLst>
                                          <p:attrName>ppt_y</p:attrName>
                                        </p:attrNameLst>
                                      </p:cBhvr>
                                      <p:tavLst>
                                        <p:tav tm="0">
                                          <p:val>
                                            <p:strVal val="#ppt_y+0.31"/>
                                          </p:val>
                                        </p:tav>
                                        <p:tav tm="100000">
                                          <p:val>
                                            <p:strVal val="#ppt_y+0.31"/>
                                          </p:val>
                                        </p:tav>
                                      </p:tavLst>
                                    </p:anim>
                                    <p:anim calcmode="lin" valueType="num">
                                      <p:cBhvr>
                                        <p:cTn id="78" dur="600" decel="50000" fill="hold">
                                          <p:stCondLst>
                                            <p:cond delay="400"/>
                                          </p:stCondLst>
                                        </p:cTn>
                                        <p:tgtEl>
                                          <p:spTgt spid="3175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79" dur="600" decel="50000" fill="hold">
                                          <p:stCondLst>
                                            <p:cond delay="400"/>
                                          </p:stCondLst>
                                        </p:cTn>
                                        <p:tgtEl>
                                          <p:spTgt spid="3175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31771"/>
                                        </p:tgtEl>
                                        <p:attrNameLst>
                                          <p:attrName>style.visibility</p:attrName>
                                        </p:attrNameLst>
                                      </p:cBhvr>
                                      <p:to>
                                        <p:strVal val="visible"/>
                                      </p:to>
                                    </p:set>
                                    <p:animEffect transition="in" filter="box(in)">
                                      <p:cBhvr>
                                        <p:cTn id="84" dur="500"/>
                                        <p:tgtEl>
                                          <p:spTgt spid="31771"/>
                                        </p:tgtEl>
                                      </p:cBhvr>
                                    </p:animEffect>
                                  </p:childTnLst>
                                </p:cTn>
                              </p:par>
                            </p:childTnLst>
                          </p:cTn>
                        </p:par>
                      </p:childTnLst>
                    </p:cTn>
                  </p:par>
                  <p:par>
                    <p:cTn id="85" fill="hold">
                      <p:stCondLst>
                        <p:cond delay="indefinite"/>
                      </p:stCondLst>
                      <p:childTnLst>
                        <p:par>
                          <p:cTn id="86" fill="hold">
                            <p:stCondLst>
                              <p:cond delay="0"/>
                            </p:stCondLst>
                            <p:childTnLst>
                              <p:par>
                                <p:cTn id="87" presetID="43" presetClass="entr" presetSubtype="0" fill="hold" grpId="0" nodeType="clickEffect">
                                  <p:stCondLst>
                                    <p:cond delay="0"/>
                                  </p:stCondLst>
                                  <p:childTnLst>
                                    <p:set>
                                      <p:cBhvr>
                                        <p:cTn id="88" dur="1" fill="hold">
                                          <p:stCondLst>
                                            <p:cond delay="0"/>
                                          </p:stCondLst>
                                        </p:cTn>
                                        <p:tgtEl>
                                          <p:spTgt spid="31774"/>
                                        </p:tgtEl>
                                        <p:attrNameLst>
                                          <p:attrName>style.visibility</p:attrName>
                                        </p:attrNameLst>
                                      </p:cBhvr>
                                      <p:to>
                                        <p:strVal val="visible"/>
                                      </p:to>
                                    </p:set>
                                    <p:animEffect transition="in" filter="fade">
                                      <p:cBhvr>
                                        <p:cTn id="89" dur="100"/>
                                        <p:tgtEl>
                                          <p:spTgt spid="31774"/>
                                        </p:tgtEl>
                                      </p:cBhvr>
                                    </p:animEffect>
                                    <p:anim calcmode="lin" valueType="num">
                                      <p:cBhvr>
                                        <p:cTn id="90" dur="400" fill="hold"/>
                                        <p:tgtEl>
                                          <p:spTgt spid="31774"/>
                                        </p:tgtEl>
                                        <p:attrNameLst>
                                          <p:attrName>ppt_x</p:attrName>
                                        </p:attrNameLst>
                                      </p:cBhvr>
                                      <p:tavLst>
                                        <p:tav tm="0">
                                          <p:val>
                                            <p:strVal val="#ppt_x"/>
                                          </p:val>
                                        </p:tav>
                                        <p:tav tm="100000">
                                          <p:val>
                                            <p:strVal val="#ppt_x"/>
                                          </p:val>
                                        </p:tav>
                                      </p:tavLst>
                                    </p:anim>
                                    <p:anim calcmode="lin" valueType="num">
                                      <p:cBhvr>
                                        <p:cTn id="91" dur="400" fill="hold"/>
                                        <p:tgtEl>
                                          <p:spTgt spid="31774"/>
                                        </p:tgtEl>
                                        <p:attrNameLst>
                                          <p:attrName>ppt_y</p:attrName>
                                        </p:attrNameLst>
                                      </p:cBhvr>
                                      <p:tavLst>
                                        <p:tav tm="0">
                                          <p:val>
                                            <p:strVal val="#ppt_y+0.31"/>
                                          </p:val>
                                        </p:tav>
                                        <p:tav tm="100000">
                                          <p:val>
                                            <p:strVal val="#ppt_y+0.31"/>
                                          </p:val>
                                        </p:tav>
                                      </p:tavLst>
                                    </p:anim>
                                    <p:anim calcmode="lin" valueType="num">
                                      <p:cBhvr>
                                        <p:cTn id="92" dur="600" decel="50000" fill="hold">
                                          <p:stCondLst>
                                            <p:cond delay="400"/>
                                          </p:stCondLst>
                                        </p:cTn>
                                        <p:tgtEl>
                                          <p:spTgt spid="3177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93" dur="600" decel="50000" fill="hold">
                                          <p:stCondLst>
                                            <p:cond delay="400"/>
                                          </p:stCondLst>
                                        </p:cTn>
                                        <p:tgtEl>
                                          <p:spTgt spid="3177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94" presetID="43" presetClass="entr" presetSubtype="0" fill="hold" grpId="0" nodeType="withEffect">
                                  <p:stCondLst>
                                    <p:cond delay="0"/>
                                  </p:stCondLst>
                                  <p:childTnLst>
                                    <p:set>
                                      <p:cBhvr>
                                        <p:cTn id="95" dur="1" fill="hold">
                                          <p:stCondLst>
                                            <p:cond delay="0"/>
                                          </p:stCondLst>
                                        </p:cTn>
                                        <p:tgtEl>
                                          <p:spTgt spid="31758"/>
                                        </p:tgtEl>
                                        <p:attrNameLst>
                                          <p:attrName>style.visibility</p:attrName>
                                        </p:attrNameLst>
                                      </p:cBhvr>
                                      <p:to>
                                        <p:strVal val="visible"/>
                                      </p:to>
                                    </p:set>
                                    <p:animEffect transition="in" filter="fade">
                                      <p:cBhvr>
                                        <p:cTn id="96" dur="100"/>
                                        <p:tgtEl>
                                          <p:spTgt spid="31758"/>
                                        </p:tgtEl>
                                      </p:cBhvr>
                                    </p:animEffect>
                                    <p:anim calcmode="lin" valueType="num">
                                      <p:cBhvr>
                                        <p:cTn id="97" dur="400" fill="hold"/>
                                        <p:tgtEl>
                                          <p:spTgt spid="31758"/>
                                        </p:tgtEl>
                                        <p:attrNameLst>
                                          <p:attrName>ppt_x</p:attrName>
                                        </p:attrNameLst>
                                      </p:cBhvr>
                                      <p:tavLst>
                                        <p:tav tm="0">
                                          <p:val>
                                            <p:strVal val="#ppt_x"/>
                                          </p:val>
                                        </p:tav>
                                        <p:tav tm="100000">
                                          <p:val>
                                            <p:strVal val="#ppt_x"/>
                                          </p:val>
                                        </p:tav>
                                      </p:tavLst>
                                    </p:anim>
                                    <p:anim calcmode="lin" valueType="num">
                                      <p:cBhvr>
                                        <p:cTn id="98" dur="400" fill="hold"/>
                                        <p:tgtEl>
                                          <p:spTgt spid="31758"/>
                                        </p:tgtEl>
                                        <p:attrNameLst>
                                          <p:attrName>ppt_y</p:attrName>
                                        </p:attrNameLst>
                                      </p:cBhvr>
                                      <p:tavLst>
                                        <p:tav tm="0">
                                          <p:val>
                                            <p:strVal val="#ppt_y+0.31"/>
                                          </p:val>
                                        </p:tav>
                                        <p:tav tm="100000">
                                          <p:val>
                                            <p:strVal val="#ppt_y+0.31"/>
                                          </p:val>
                                        </p:tav>
                                      </p:tavLst>
                                    </p:anim>
                                    <p:anim calcmode="lin" valueType="num">
                                      <p:cBhvr>
                                        <p:cTn id="99" dur="600" decel="50000" fill="hold">
                                          <p:stCondLst>
                                            <p:cond delay="400"/>
                                          </p:stCondLst>
                                        </p:cTn>
                                        <p:tgtEl>
                                          <p:spTgt spid="3175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0" dur="600" decel="50000" fill="hold">
                                          <p:stCondLst>
                                            <p:cond delay="400"/>
                                          </p:stCondLst>
                                        </p:cTn>
                                        <p:tgtEl>
                                          <p:spTgt spid="3175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01" presetID="43" presetClass="entr" presetSubtype="0" fill="hold" grpId="0" nodeType="withEffect">
                                  <p:stCondLst>
                                    <p:cond delay="0"/>
                                  </p:stCondLst>
                                  <p:childTnLst>
                                    <p:set>
                                      <p:cBhvr>
                                        <p:cTn id="102" dur="1" fill="hold">
                                          <p:stCondLst>
                                            <p:cond delay="0"/>
                                          </p:stCondLst>
                                        </p:cTn>
                                        <p:tgtEl>
                                          <p:spTgt spid="31759"/>
                                        </p:tgtEl>
                                        <p:attrNameLst>
                                          <p:attrName>style.visibility</p:attrName>
                                        </p:attrNameLst>
                                      </p:cBhvr>
                                      <p:to>
                                        <p:strVal val="visible"/>
                                      </p:to>
                                    </p:set>
                                    <p:animEffect transition="in" filter="fade">
                                      <p:cBhvr>
                                        <p:cTn id="103" dur="100"/>
                                        <p:tgtEl>
                                          <p:spTgt spid="31759"/>
                                        </p:tgtEl>
                                      </p:cBhvr>
                                    </p:animEffect>
                                    <p:anim calcmode="lin" valueType="num">
                                      <p:cBhvr>
                                        <p:cTn id="104" dur="400" fill="hold"/>
                                        <p:tgtEl>
                                          <p:spTgt spid="31759"/>
                                        </p:tgtEl>
                                        <p:attrNameLst>
                                          <p:attrName>ppt_x</p:attrName>
                                        </p:attrNameLst>
                                      </p:cBhvr>
                                      <p:tavLst>
                                        <p:tav tm="0">
                                          <p:val>
                                            <p:strVal val="#ppt_x"/>
                                          </p:val>
                                        </p:tav>
                                        <p:tav tm="100000">
                                          <p:val>
                                            <p:strVal val="#ppt_x"/>
                                          </p:val>
                                        </p:tav>
                                      </p:tavLst>
                                    </p:anim>
                                    <p:anim calcmode="lin" valueType="num">
                                      <p:cBhvr>
                                        <p:cTn id="105" dur="400" fill="hold"/>
                                        <p:tgtEl>
                                          <p:spTgt spid="31759"/>
                                        </p:tgtEl>
                                        <p:attrNameLst>
                                          <p:attrName>ppt_y</p:attrName>
                                        </p:attrNameLst>
                                      </p:cBhvr>
                                      <p:tavLst>
                                        <p:tav tm="0">
                                          <p:val>
                                            <p:strVal val="#ppt_y+0.31"/>
                                          </p:val>
                                        </p:tav>
                                        <p:tav tm="100000">
                                          <p:val>
                                            <p:strVal val="#ppt_y+0.31"/>
                                          </p:val>
                                        </p:tav>
                                      </p:tavLst>
                                    </p:anim>
                                    <p:anim calcmode="lin" valueType="num">
                                      <p:cBhvr>
                                        <p:cTn id="106" dur="600" decel="50000" fill="hold">
                                          <p:stCondLst>
                                            <p:cond delay="400"/>
                                          </p:stCondLst>
                                        </p:cTn>
                                        <p:tgtEl>
                                          <p:spTgt spid="3175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07" dur="600" decel="50000" fill="hold">
                                          <p:stCondLst>
                                            <p:cond delay="400"/>
                                          </p:stCondLst>
                                        </p:cTn>
                                        <p:tgtEl>
                                          <p:spTgt spid="3175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08" presetID="43" presetClass="entr" presetSubtype="0" fill="hold" grpId="0" nodeType="withEffect">
                                  <p:stCondLst>
                                    <p:cond delay="0"/>
                                  </p:stCondLst>
                                  <p:childTnLst>
                                    <p:set>
                                      <p:cBhvr>
                                        <p:cTn id="109" dur="1" fill="hold">
                                          <p:stCondLst>
                                            <p:cond delay="0"/>
                                          </p:stCondLst>
                                        </p:cTn>
                                        <p:tgtEl>
                                          <p:spTgt spid="31760"/>
                                        </p:tgtEl>
                                        <p:attrNameLst>
                                          <p:attrName>style.visibility</p:attrName>
                                        </p:attrNameLst>
                                      </p:cBhvr>
                                      <p:to>
                                        <p:strVal val="visible"/>
                                      </p:to>
                                    </p:set>
                                    <p:animEffect transition="in" filter="fade">
                                      <p:cBhvr>
                                        <p:cTn id="110" dur="100"/>
                                        <p:tgtEl>
                                          <p:spTgt spid="31760"/>
                                        </p:tgtEl>
                                      </p:cBhvr>
                                    </p:animEffect>
                                    <p:anim calcmode="lin" valueType="num">
                                      <p:cBhvr>
                                        <p:cTn id="111" dur="400" fill="hold"/>
                                        <p:tgtEl>
                                          <p:spTgt spid="31760"/>
                                        </p:tgtEl>
                                        <p:attrNameLst>
                                          <p:attrName>ppt_x</p:attrName>
                                        </p:attrNameLst>
                                      </p:cBhvr>
                                      <p:tavLst>
                                        <p:tav tm="0">
                                          <p:val>
                                            <p:strVal val="#ppt_x"/>
                                          </p:val>
                                        </p:tav>
                                        <p:tav tm="100000">
                                          <p:val>
                                            <p:strVal val="#ppt_x"/>
                                          </p:val>
                                        </p:tav>
                                      </p:tavLst>
                                    </p:anim>
                                    <p:anim calcmode="lin" valueType="num">
                                      <p:cBhvr>
                                        <p:cTn id="112" dur="400" fill="hold"/>
                                        <p:tgtEl>
                                          <p:spTgt spid="31760"/>
                                        </p:tgtEl>
                                        <p:attrNameLst>
                                          <p:attrName>ppt_y</p:attrName>
                                        </p:attrNameLst>
                                      </p:cBhvr>
                                      <p:tavLst>
                                        <p:tav tm="0">
                                          <p:val>
                                            <p:strVal val="#ppt_y+0.31"/>
                                          </p:val>
                                        </p:tav>
                                        <p:tav tm="100000">
                                          <p:val>
                                            <p:strVal val="#ppt_y+0.31"/>
                                          </p:val>
                                        </p:tav>
                                      </p:tavLst>
                                    </p:anim>
                                    <p:anim calcmode="lin" valueType="num">
                                      <p:cBhvr>
                                        <p:cTn id="113" dur="600" decel="50000" fill="hold">
                                          <p:stCondLst>
                                            <p:cond delay="400"/>
                                          </p:stCondLst>
                                        </p:cTn>
                                        <p:tgtEl>
                                          <p:spTgt spid="3176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4" dur="600" decel="50000" fill="hold">
                                          <p:stCondLst>
                                            <p:cond delay="400"/>
                                          </p:stCondLst>
                                        </p:cTn>
                                        <p:tgtEl>
                                          <p:spTgt spid="3176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15" presetID="43" presetClass="entr" presetSubtype="0" fill="hold" grpId="0" nodeType="withEffect">
                                  <p:stCondLst>
                                    <p:cond delay="0"/>
                                  </p:stCondLst>
                                  <p:childTnLst>
                                    <p:set>
                                      <p:cBhvr>
                                        <p:cTn id="116" dur="1" fill="hold">
                                          <p:stCondLst>
                                            <p:cond delay="0"/>
                                          </p:stCondLst>
                                        </p:cTn>
                                        <p:tgtEl>
                                          <p:spTgt spid="31761"/>
                                        </p:tgtEl>
                                        <p:attrNameLst>
                                          <p:attrName>style.visibility</p:attrName>
                                        </p:attrNameLst>
                                      </p:cBhvr>
                                      <p:to>
                                        <p:strVal val="visible"/>
                                      </p:to>
                                    </p:set>
                                    <p:animEffect transition="in" filter="fade">
                                      <p:cBhvr>
                                        <p:cTn id="117" dur="100"/>
                                        <p:tgtEl>
                                          <p:spTgt spid="31761"/>
                                        </p:tgtEl>
                                      </p:cBhvr>
                                    </p:animEffect>
                                    <p:anim calcmode="lin" valueType="num">
                                      <p:cBhvr>
                                        <p:cTn id="118" dur="400" fill="hold"/>
                                        <p:tgtEl>
                                          <p:spTgt spid="31761"/>
                                        </p:tgtEl>
                                        <p:attrNameLst>
                                          <p:attrName>ppt_x</p:attrName>
                                        </p:attrNameLst>
                                      </p:cBhvr>
                                      <p:tavLst>
                                        <p:tav tm="0">
                                          <p:val>
                                            <p:strVal val="#ppt_x"/>
                                          </p:val>
                                        </p:tav>
                                        <p:tav tm="100000">
                                          <p:val>
                                            <p:strVal val="#ppt_x"/>
                                          </p:val>
                                        </p:tav>
                                      </p:tavLst>
                                    </p:anim>
                                    <p:anim calcmode="lin" valueType="num">
                                      <p:cBhvr>
                                        <p:cTn id="119" dur="400" fill="hold"/>
                                        <p:tgtEl>
                                          <p:spTgt spid="31761"/>
                                        </p:tgtEl>
                                        <p:attrNameLst>
                                          <p:attrName>ppt_y</p:attrName>
                                        </p:attrNameLst>
                                      </p:cBhvr>
                                      <p:tavLst>
                                        <p:tav tm="0">
                                          <p:val>
                                            <p:strVal val="#ppt_y+0.31"/>
                                          </p:val>
                                        </p:tav>
                                        <p:tav tm="100000">
                                          <p:val>
                                            <p:strVal val="#ppt_y+0.31"/>
                                          </p:val>
                                        </p:tav>
                                      </p:tavLst>
                                    </p:anim>
                                    <p:anim calcmode="lin" valueType="num">
                                      <p:cBhvr>
                                        <p:cTn id="120" dur="600" decel="50000" fill="hold">
                                          <p:stCondLst>
                                            <p:cond delay="400"/>
                                          </p:stCondLst>
                                        </p:cTn>
                                        <p:tgtEl>
                                          <p:spTgt spid="3176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21" dur="600" decel="50000" fill="hold">
                                          <p:stCondLst>
                                            <p:cond delay="400"/>
                                          </p:stCondLst>
                                        </p:cTn>
                                        <p:tgtEl>
                                          <p:spTgt spid="3176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2" presetID="43" presetClass="entr" presetSubtype="0" fill="hold" grpId="0" nodeType="withEffect">
                                  <p:stCondLst>
                                    <p:cond delay="0"/>
                                  </p:stCondLst>
                                  <p:childTnLst>
                                    <p:set>
                                      <p:cBhvr>
                                        <p:cTn id="123" dur="1" fill="hold">
                                          <p:stCondLst>
                                            <p:cond delay="0"/>
                                          </p:stCondLst>
                                        </p:cTn>
                                        <p:tgtEl>
                                          <p:spTgt spid="31762"/>
                                        </p:tgtEl>
                                        <p:attrNameLst>
                                          <p:attrName>style.visibility</p:attrName>
                                        </p:attrNameLst>
                                      </p:cBhvr>
                                      <p:to>
                                        <p:strVal val="visible"/>
                                      </p:to>
                                    </p:set>
                                    <p:animEffect transition="in" filter="fade">
                                      <p:cBhvr>
                                        <p:cTn id="124" dur="100"/>
                                        <p:tgtEl>
                                          <p:spTgt spid="31762"/>
                                        </p:tgtEl>
                                      </p:cBhvr>
                                    </p:animEffect>
                                    <p:anim calcmode="lin" valueType="num">
                                      <p:cBhvr>
                                        <p:cTn id="125" dur="400" fill="hold"/>
                                        <p:tgtEl>
                                          <p:spTgt spid="31762"/>
                                        </p:tgtEl>
                                        <p:attrNameLst>
                                          <p:attrName>ppt_x</p:attrName>
                                        </p:attrNameLst>
                                      </p:cBhvr>
                                      <p:tavLst>
                                        <p:tav tm="0">
                                          <p:val>
                                            <p:strVal val="#ppt_x"/>
                                          </p:val>
                                        </p:tav>
                                        <p:tav tm="100000">
                                          <p:val>
                                            <p:strVal val="#ppt_x"/>
                                          </p:val>
                                        </p:tav>
                                      </p:tavLst>
                                    </p:anim>
                                    <p:anim calcmode="lin" valueType="num">
                                      <p:cBhvr>
                                        <p:cTn id="126" dur="400" fill="hold"/>
                                        <p:tgtEl>
                                          <p:spTgt spid="31762"/>
                                        </p:tgtEl>
                                        <p:attrNameLst>
                                          <p:attrName>ppt_y</p:attrName>
                                        </p:attrNameLst>
                                      </p:cBhvr>
                                      <p:tavLst>
                                        <p:tav tm="0">
                                          <p:val>
                                            <p:strVal val="#ppt_y+0.31"/>
                                          </p:val>
                                        </p:tav>
                                        <p:tav tm="100000">
                                          <p:val>
                                            <p:strVal val="#ppt_y+0.31"/>
                                          </p:val>
                                        </p:tav>
                                      </p:tavLst>
                                    </p:anim>
                                    <p:anim calcmode="lin" valueType="num">
                                      <p:cBhvr>
                                        <p:cTn id="127" dur="600" decel="50000" fill="hold">
                                          <p:stCondLst>
                                            <p:cond delay="400"/>
                                          </p:stCondLst>
                                        </p:cTn>
                                        <p:tgtEl>
                                          <p:spTgt spid="3176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28" dur="600" decel="50000" fill="hold">
                                          <p:stCondLst>
                                            <p:cond delay="400"/>
                                          </p:stCondLst>
                                        </p:cTn>
                                        <p:tgtEl>
                                          <p:spTgt spid="3176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9" presetID="43" presetClass="entr" presetSubtype="0" fill="hold" grpId="0" nodeType="withEffect">
                                  <p:stCondLst>
                                    <p:cond delay="0"/>
                                  </p:stCondLst>
                                  <p:childTnLst>
                                    <p:set>
                                      <p:cBhvr>
                                        <p:cTn id="130" dur="1" fill="hold">
                                          <p:stCondLst>
                                            <p:cond delay="0"/>
                                          </p:stCondLst>
                                        </p:cTn>
                                        <p:tgtEl>
                                          <p:spTgt spid="31763"/>
                                        </p:tgtEl>
                                        <p:attrNameLst>
                                          <p:attrName>style.visibility</p:attrName>
                                        </p:attrNameLst>
                                      </p:cBhvr>
                                      <p:to>
                                        <p:strVal val="visible"/>
                                      </p:to>
                                    </p:set>
                                    <p:animEffect transition="in" filter="fade">
                                      <p:cBhvr>
                                        <p:cTn id="131" dur="100"/>
                                        <p:tgtEl>
                                          <p:spTgt spid="31763"/>
                                        </p:tgtEl>
                                      </p:cBhvr>
                                    </p:animEffect>
                                    <p:anim calcmode="lin" valueType="num">
                                      <p:cBhvr>
                                        <p:cTn id="132" dur="400" fill="hold"/>
                                        <p:tgtEl>
                                          <p:spTgt spid="31763"/>
                                        </p:tgtEl>
                                        <p:attrNameLst>
                                          <p:attrName>ppt_x</p:attrName>
                                        </p:attrNameLst>
                                      </p:cBhvr>
                                      <p:tavLst>
                                        <p:tav tm="0">
                                          <p:val>
                                            <p:strVal val="#ppt_x"/>
                                          </p:val>
                                        </p:tav>
                                        <p:tav tm="100000">
                                          <p:val>
                                            <p:strVal val="#ppt_x"/>
                                          </p:val>
                                        </p:tav>
                                      </p:tavLst>
                                    </p:anim>
                                    <p:anim calcmode="lin" valueType="num">
                                      <p:cBhvr>
                                        <p:cTn id="133" dur="400" fill="hold"/>
                                        <p:tgtEl>
                                          <p:spTgt spid="31763"/>
                                        </p:tgtEl>
                                        <p:attrNameLst>
                                          <p:attrName>ppt_y</p:attrName>
                                        </p:attrNameLst>
                                      </p:cBhvr>
                                      <p:tavLst>
                                        <p:tav tm="0">
                                          <p:val>
                                            <p:strVal val="#ppt_y+0.31"/>
                                          </p:val>
                                        </p:tav>
                                        <p:tav tm="100000">
                                          <p:val>
                                            <p:strVal val="#ppt_y+0.31"/>
                                          </p:val>
                                        </p:tav>
                                      </p:tavLst>
                                    </p:anim>
                                    <p:anim calcmode="lin" valueType="num">
                                      <p:cBhvr>
                                        <p:cTn id="134" dur="600" decel="50000" fill="hold">
                                          <p:stCondLst>
                                            <p:cond delay="400"/>
                                          </p:stCondLst>
                                        </p:cTn>
                                        <p:tgtEl>
                                          <p:spTgt spid="3176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35" dur="600" decel="50000" fill="hold">
                                          <p:stCondLst>
                                            <p:cond delay="400"/>
                                          </p:stCondLst>
                                        </p:cTn>
                                        <p:tgtEl>
                                          <p:spTgt spid="3176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36" presetID="43" presetClass="entr" presetSubtype="0" fill="hold" grpId="0" nodeType="withEffect">
                                  <p:stCondLst>
                                    <p:cond delay="0"/>
                                  </p:stCondLst>
                                  <p:childTnLst>
                                    <p:set>
                                      <p:cBhvr>
                                        <p:cTn id="137" dur="1" fill="hold">
                                          <p:stCondLst>
                                            <p:cond delay="0"/>
                                          </p:stCondLst>
                                        </p:cTn>
                                        <p:tgtEl>
                                          <p:spTgt spid="31764"/>
                                        </p:tgtEl>
                                        <p:attrNameLst>
                                          <p:attrName>style.visibility</p:attrName>
                                        </p:attrNameLst>
                                      </p:cBhvr>
                                      <p:to>
                                        <p:strVal val="visible"/>
                                      </p:to>
                                    </p:set>
                                    <p:animEffect transition="in" filter="fade">
                                      <p:cBhvr>
                                        <p:cTn id="138" dur="100"/>
                                        <p:tgtEl>
                                          <p:spTgt spid="31764"/>
                                        </p:tgtEl>
                                      </p:cBhvr>
                                    </p:animEffect>
                                    <p:anim calcmode="lin" valueType="num">
                                      <p:cBhvr>
                                        <p:cTn id="139" dur="400" fill="hold"/>
                                        <p:tgtEl>
                                          <p:spTgt spid="31764"/>
                                        </p:tgtEl>
                                        <p:attrNameLst>
                                          <p:attrName>ppt_x</p:attrName>
                                        </p:attrNameLst>
                                      </p:cBhvr>
                                      <p:tavLst>
                                        <p:tav tm="0">
                                          <p:val>
                                            <p:strVal val="#ppt_x"/>
                                          </p:val>
                                        </p:tav>
                                        <p:tav tm="100000">
                                          <p:val>
                                            <p:strVal val="#ppt_x"/>
                                          </p:val>
                                        </p:tav>
                                      </p:tavLst>
                                    </p:anim>
                                    <p:anim calcmode="lin" valueType="num">
                                      <p:cBhvr>
                                        <p:cTn id="140" dur="400" fill="hold"/>
                                        <p:tgtEl>
                                          <p:spTgt spid="31764"/>
                                        </p:tgtEl>
                                        <p:attrNameLst>
                                          <p:attrName>ppt_y</p:attrName>
                                        </p:attrNameLst>
                                      </p:cBhvr>
                                      <p:tavLst>
                                        <p:tav tm="0">
                                          <p:val>
                                            <p:strVal val="#ppt_y+0.31"/>
                                          </p:val>
                                        </p:tav>
                                        <p:tav tm="100000">
                                          <p:val>
                                            <p:strVal val="#ppt_y+0.31"/>
                                          </p:val>
                                        </p:tav>
                                      </p:tavLst>
                                    </p:anim>
                                    <p:anim calcmode="lin" valueType="num">
                                      <p:cBhvr>
                                        <p:cTn id="141" dur="600" decel="50000" fill="hold">
                                          <p:stCondLst>
                                            <p:cond delay="400"/>
                                          </p:stCondLst>
                                        </p:cTn>
                                        <p:tgtEl>
                                          <p:spTgt spid="3176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2" dur="600" decel="50000" fill="hold">
                                          <p:stCondLst>
                                            <p:cond delay="400"/>
                                          </p:stCondLst>
                                        </p:cTn>
                                        <p:tgtEl>
                                          <p:spTgt spid="3176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43" presetID="43" presetClass="entr" presetSubtype="0" fill="hold" grpId="0" nodeType="withEffect">
                                  <p:stCondLst>
                                    <p:cond delay="0"/>
                                  </p:stCondLst>
                                  <p:childTnLst>
                                    <p:set>
                                      <p:cBhvr>
                                        <p:cTn id="144" dur="1" fill="hold">
                                          <p:stCondLst>
                                            <p:cond delay="0"/>
                                          </p:stCondLst>
                                        </p:cTn>
                                        <p:tgtEl>
                                          <p:spTgt spid="31765"/>
                                        </p:tgtEl>
                                        <p:attrNameLst>
                                          <p:attrName>style.visibility</p:attrName>
                                        </p:attrNameLst>
                                      </p:cBhvr>
                                      <p:to>
                                        <p:strVal val="visible"/>
                                      </p:to>
                                    </p:set>
                                    <p:animEffect transition="in" filter="fade">
                                      <p:cBhvr>
                                        <p:cTn id="145" dur="100"/>
                                        <p:tgtEl>
                                          <p:spTgt spid="31765"/>
                                        </p:tgtEl>
                                      </p:cBhvr>
                                    </p:animEffect>
                                    <p:anim calcmode="lin" valueType="num">
                                      <p:cBhvr>
                                        <p:cTn id="146" dur="400" fill="hold"/>
                                        <p:tgtEl>
                                          <p:spTgt spid="31765"/>
                                        </p:tgtEl>
                                        <p:attrNameLst>
                                          <p:attrName>ppt_x</p:attrName>
                                        </p:attrNameLst>
                                      </p:cBhvr>
                                      <p:tavLst>
                                        <p:tav tm="0">
                                          <p:val>
                                            <p:strVal val="#ppt_x"/>
                                          </p:val>
                                        </p:tav>
                                        <p:tav tm="100000">
                                          <p:val>
                                            <p:strVal val="#ppt_x"/>
                                          </p:val>
                                        </p:tav>
                                      </p:tavLst>
                                    </p:anim>
                                    <p:anim calcmode="lin" valueType="num">
                                      <p:cBhvr>
                                        <p:cTn id="147" dur="400" fill="hold"/>
                                        <p:tgtEl>
                                          <p:spTgt spid="31765"/>
                                        </p:tgtEl>
                                        <p:attrNameLst>
                                          <p:attrName>ppt_y</p:attrName>
                                        </p:attrNameLst>
                                      </p:cBhvr>
                                      <p:tavLst>
                                        <p:tav tm="0">
                                          <p:val>
                                            <p:strVal val="#ppt_y+0.31"/>
                                          </p:val>
                                        </p:tav>
                                        <p:tav tm="100000">
                                          <p:val>
                                            <p:strVal val="#ppt_y+0.31"/>
                                          </p:val>
                                        </p:tav>
                                      </p:tavLst>
                                    </p:anim>
                                    <p:anim calcmode="lin" valueType="num">
                                      <p:cBhvr>
                                        <p:cTn id="148" dur="600" decel="50000" fill="hold">
                                          <p:stCondLst>
                                            <p:cond delay="400"/>
                                          </p:stCondLst>
                                        </p:cTn>
                                        <p:tgtEl>
                                          <p:spTgt spid="3176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9" dur="600" decel="50000" fill="hold">
                                          <p:stCondLst>
                                            <p:cond delay="400"/>
                                          </p:stCondLst>
                                        </p:cTn>
                                        <p:tgtEl>
                                          <p:spTgt spid="3176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50" presetID="43" presetClass="entr" presetSubtype="0" fill="hold" grpId="0" nodeType="withEffect">
                                  <p:stCondLst>
                                    <p:cond delay="0"/>
                                  </p:stCondLst>
                                  <p:childTnLst>
                                    <p:set>
                                      <p:cBhvr>
                                        <p:cTn id="151" dur="1" fill="hold">
                                          <p:stCondLst>
                                            <p:cond delay="0"/>
                                          </p:stCondLst>
                                        </p:cTn>
                                        <p:tgtEl>
                                          <p:spTgt spid="31766"/>
                                        </p:tgtEl>
                                        <p:attrNameLst>
                                          <p:attrName>style.visibility</p:attrName>
                                        </p:attrNameLst>
                                      </p:cBhvr>
                                      <p:to>
                                        <p:strVal val="visible"/>
                                      </p:to>
                                    </p:set>
                                    <p:animEffect transition="in" filter="fade">
                                      <p:cBhvr>
                                        <p:cTn id="152" dur="100"/>
                                        <p:tgtEl>
                                          <p:spTgt spid="31766"/>
                                        </p:tgtEl>
                                      </p:cBhvr>
                                    </p:animEffect>
                                    <p:anim calcmode="lin" valueType="num">
                                      <p:cBhvr>
                                        <p:cTn id="153" dur="400" fill="hold"/>
                                        <p:tgtEl>
                                          <p:spTgt spid="31766"/>
                                        </p:tgtEl>
                                        <p:attrNameLst>
                                          <p:attrName>ppt_x</p:attrName>
                                        </p:attrNameLst>
                                      </p:cBhvr>
                                      <p:tavLst>
                                        <p:tav tm="0">
                                          <p:val>
                                            <p:strVal val="#ppt_x"/>
                                          </p:val>
                                        </p:tav>
                                        <p:tav tm="100000">
                                          <p:val>
                                            <p:strVal val="#ppt_x"/>
                                          </p:val>
                                        </p:tav>
                                      </p:tavLst>
                                    </p:anim>
                                    <p:anim calcmode="lin" valueType="num">
                                      <p:cBhvr>
                                        <p:cTn id="154" dur="400" fill="hold"/>
                                        <p:tgtEl>
                                          <p:spTgt spid="31766"/>
                                        </p:tgtEl>
                                        <p:attrNameLst>
                                          <p:attrName>ppt_y</p:attrName>
                                        </p:attrNameLst>
                                      </p:cBhvr>
                                      <p:tavLst>
                                        <p:tav tm="0">
                                          <p:val>
                                            <p:strVal val="#ppt_y+0.31"/>
                                          </p:val>
                                        </p:tav>
                                        <p:tav tm="100000">
                                          <p:val>
                                            <p:strVal val="#ppt_y+0.31"/>
                                          </p:val>
                                        </p:tav>
                                      </p:tavLst>
                                    </p:anim>
                                    <p:anim calcmode="lin" valueType="num">
                                      <p:cBhvr>
                                        <p:cTn id="155" dur="600" decel="50000" fill="hold">
                                          <p:stCondLst>
                                            <p:cond delay="400"/>
                                          </p:stCondLst>
                                        </p:cTn>
                                        <p:tgtEl>
                                          <p:spTgt spid="3176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6" dur="600" decel="50000" fill="hold">
                                          <p:stCondLst>
                                            <p:cond delay="400"/>
                                          </p:stCondLst>
                                        </p:cTn>
                                        <p:tgtEl>
                                          <p:spTgt spid="3176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57" presetID="43" presetClass="entr" presetSubtype="0" fill="hold" grpId="0" nodeType="withEffect">
                                  <p:stCondLst>
                                    <p:cond delay="0"/>
                                  </p:stCondLst>
                                  <p:childTnLst>
                                    <p:set>
                                      <p:cBhvr>
                                        <p:cTn id="158" dur="1" fill="hold">
                                          <p:stCondLst>
                                            <p:cond delay="0"/>
                                          </p:stCondLst>
                                        </p:cTn>
                                        <p:tgtEl>
                                          <p:spTgt spid="31767"/>
                                        </p:tgtEl>
                                        <p:attrNameLst>
                                          <p:attrName>style.visibility</p:attrName>
                                        </p:attrNameLst>
                                      </p:cBhvr>
                                      <p:to>
                                        <p:strVal val="visible"/>
                                      </p:to>
                                    </p:set>
                                    <p:animEffect transition="in" filter="fade">
                                      <p:cBhvr>
                                        <p:cTn id="159" dur="100"/>
                                        <p:tgtEl>
                                          <p:spTgt spid="31767"/>
                                        </p:tgtEl>
                                      </p:cBhvr>
                                    </p:animEffect>
                                    <p:anim calcmode="lin" valueType="num">
                                      <p:cBhvr>
                                        <p:cTn id="160" dur="400" fill="hold"/>
                                        <p:tgtEl>
                                          <p:spTgt spid="31767"/>
                                        </p:tgtEl>
                                        <p:attrNameLst>
                                          <p:attrName>ppt_x</p:attrName>
                                        </p:attrNameLst>
                                      </p:cBhvr>
                                      <p:tavLst>
                                        <p:tav tm="0">
                                          <p:val>
                                            <p:strVal val="#ppt_x"/>
                                          </p:val>
                                        </p:tav>
                                        <p:tav tm="100000">
                                          <p:val>
                                            <p:strVal val="#ppt_x"/>
                                          </p:val>
                                        </p:tav>
                                      </p:tavLst>
                                    </p:anim>
                                    <p:anim calcmode="lin" valueType="num">
                                      <p:cBhvr>
                                        <p:cTn id="161" dur="400" fill="hold"/>
                                        <p:tgtEl>
                                          <p:spTgt spid="31767"/>
                                        </p:tgtEl>
                                        <p:attrNameLst>
                                          <p:attrName>ppt_y</p:attrName>
                                        </p:attrNameLst>
                                      </p:cBhvr>
                                      <p:tavLst>
                                        <p:tav tm="0">
                                          <p:val>
                                            <p:strVal val="#ppt_y+0.31"/>
                                          </p:val>
                                        </p:tav>
                                        <p:tav tm="100000">
                                          <p:val>
                                            <p:strVal val="#ppt_y+0.31"/>
                                          </p:val>
                                        </p:tav>
                                      </p:tavLst>
                                    </p:anim>
                                    <p:anim calcmode="lin" valueType="num">
                                      <p:cBhvr>
                                        <p:cTn id="162" dur="600" decel="50000" fill="hold">
                                          <p:stCondLst>
                                            <p:cond delay="400"/>
                                          </p:stCondLst>
                                        </p:cTn>
                                        <p:tgtEl>
                                          <p:spTgt spid="3176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3" dur="600" decel="50000" fill="hold">
                                          <p:stCondLst>
                                            <p:cond delay="400"/>
                                          </p:stCondLst>
                                        </p:cTn>
                                        <p:tgtEl>
                                          <p:spTgt spid="3176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64" presetID="43" presetClass="entr" presetSubtype="0" fill="hold" grpId="0" nodeType="withEffect">
                                  <p:stCondLst>
                                    <p:cond delay="0"/>
                                  </p:stCondLst>
                                  <p:childTnLst>
                                    <p:set>
                                      <p:cBhvr>
                                        <p:cTn id="165" dur="1" fill="hold">
                                          <p:stCondLst>
                                            <p:cond delay="0"/>
                                          </p:stCondLst>
                                        </p:cTn>
                                        <p:tgtEl>
                                          <p:spTgt spid="31768"/>
                                        </p:tgtEl>
                                        <p:attrNameLst>
                                          <p:attrName>style.visibility</p:attrName>
                                        </p:attrNameLst>
                                      </p:cBhvr>
                                      <p:to>
                                        <p:strVal val="visible"/>
                                      </p:to>
                                    </p:set>
                                    <p:animEffect transition="in" filter="fade">
                                      <p:cBhvr>
                                        <p:cTn id="166" dur="100"/>
                                        <p:tgtEl>
                                          <p:spTgt spid="31768"/>
                                        </p:tgtEl>
                                      </p:cBhvr>
                                    </p:animEffect>
                                    <p:anim calcmode="lin" valueType="num">
                                      <p:cBhvr>
                                        <p:cTn id="167" dur="400" fill="hold"/>
                                        <p:tgtEl>
                                          <p:spTgt spid="31768"/>
                                        </p:tgtEl>
                                        <p:attrNameLst>
                                          <p:attrName>ppt_x</p:attrName>
                                        </p:attrNameLst>
                                      </p:cBhvr>
                                      <p:tavLst>
                                        <p:tav tm="0">
                                          <p:val>
                                            <p:strVal val="#ppt_x"/>
                                          </p:val>
                                        </p:tav>
                                        <p:tav tm="100000">
                                          <p:val>
                                            <p:strVal val="#ppt_x"/>
                                          </p:val>
                                        </p:tav>
                                      </p:tavLst>
                                    </p:anim>
                                    <p:anim calcmode="lin" valueType="num">
                                      <p:cBhvr>
                                        <p:cTn id="168" dur="400" fill="hold"/>
                                        <p:tgtEl>
                                          <p:spTgt spid="31768"/>
                                        </p:tgtEl>
                                        <p:attrNameLst>
                                          <p:attrName>ppt_y</p:attrName>
                                        </p:attrNameLst>
                                      </p:cBhvr>
                                      <p:tavLst>
                                        <p:tav tm="0">
                                          <p:val>
                                            <p:strVal val="#ppt_y+0.31"/>
                                          </p:val>
                                        </p:tav>
                                        <p:tav tm="100000">
                                          <p:val>
                                            <p:strVal val="#ppt_y+0.31"/>
                                          </p:val>
                                        </p:tav>
                                      </p:tavLst>
                                    </p:anim>
                                    <p:anim calcmode="lin" valueType="num">
                                      <p:cBhvr>
                                        <p:cTn id="169" dur="600" decel="50000" fill="hold">
                                          <p:stCondLst>
                                            <p:cond delay="400"/>
                                          </p:stCondLst>
                                        </p:cTn>
                                        <p:tgtEl>
                                          <p:spTgt spid="3176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70" dur="600" decel="50000" fill="hold">
                                          <p:stCondLst>
                                            <p:cond delay="400"/>
                                          </p:stCondLst>
                                        </p:cTn>
                                        <p:tgtEl>
                                          <p:spTgt spid="3176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71" presetID="43" presetClass="entr" presetSubtype="0" fill="hold" grpId="0" nodeType="withEffect">
                                  <p:stCondLst>
                                    <p:cond delay="0"/>
                                  </p:stCondLst>
                                  <p:childTnLst>
                                    <p:set>
                                      <p:cBhvr>
                                        <p:cTn id="172" dur="1" fill="hold">
                                          <p:stCondLst>
                                            <p:cond delay="0"/>
                                          </p:stCondLst>
                                        </p:cTn>
                                        <p:tgtEl>
                                          <p:spTgt spid="31769"/>
                                        </p:tgtEl>
                                        <p:attrNameLst>
                                          <p:attrName>style.visibility</p:attrName>
                                        </p:attrNameLst>
                                      </p:cBhvr>
                                      <p:to>
                                        <p:strVal val="visible"/>
                                      </p:to>
                                    </p:set>
                                    <p:animEffect transition="in" filter="fade">
                                      <p:cBhvr>
                                        <p:cTn id="173" dur="100"/>
                                        <p:tgtEl>
                                          <p:spTgt spid="31769"/>
                                        </p:tgtEl>
                                      </p:cBhvr>
                                    </p:animEffect>
                                    <p:anim calcmode="lin" valueType="num">
                                      <p:cBhvr>
                                        <p:cTn id="174" dur="400" fill="hold"/>
                                        <p:tgtEl>
                                          <p:spTgt spid="31769"/>
                                        </p:tgtEl>
                                        <p:attrNameLst>
                                          <p:attrName>ppt_x</p:attrName>
                                        </p:attrNameLst>
                                      </p:cBhvr>
                                      <p:tavLst>
                                        <p:tav tm="0">
                                          <p:val>
                                            <p:strVal val="#ppt_x"/>
                                          </p:val>
                                        </p:tav>
                                        <p:tav tm="100000">
                                          <p:val>
                                            <p:strVal val="#ppt_x"/>
                                          </p:val>
                                        </p:tav>
                                      </p:tavLst>
                                    </p:anim>
                                    <p:anim calcmode="lin" valueType="num">
                                      <p:cBhvr>
                                        <p:cTn id="175" dur="400" fill="hold"/>
                                        <p:tgtEl>
                                          <p:spTgt spid="31769"/>
                                        </p:tgtEl>
                                        <p:attrNameLst>
                                          <p:attrName>ppt_y</p:attrName>
                                        </p:attrNameLst>
                                      </p:cBhvr>
                                      <p:tavLst>
                                        <p:tav tm="0">
                                          <p:val>
                                            <p:strVal val="#ppt_y+0.31"/>
                                          </p:val>
                                        </p:tav>
                                        <p:tav tm="100000">
                                          <p:val>
                                            <p:strVal val="#ppt_y+0.31"/>
                                          </p:val>
                                        </p:tav>
                                      </p:tavLst>
                                    </p:anim>
                                    <p:anim calcmode="lin" valueType="num">
                                      <p:cBhvr>
                                        <p:cTn id="176" dur="600" decel="50000" fill="hold">
                                          <p:stCondLst>
                                            <p:cond delay="400"/>
                                          </p:stCondLst>
                                        </p:cTn>
                                        <p:tgtEl>
                                          <p:spTgt spid="3176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77" dur="600" decel="50000" fill="hold">
                                          <p:stCondLst>
                                            <p:cond delay="400"/>
                                          </p:stCondLst>
                                        </p:cTn>
                                        <p:tgtEl>
                                          <p:spTgt spid="3176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78" presetID="43" presetClass="entr" presetSubtype="0" fill="hold" grpId="0" nodeType="withEffect">
                                  <p:stCondLst>
                                    <p:cond delay="0"/>
                                  </p:stCondLst>
                                  <p:childTnLst>
                                    <p:set>
                                      <p:cBhvr>
                                        <p:cTn id="179" dur="1" fill="hold">
                                          <p:stCondLst>
                                            <p:cond delay="0"/>
                                          </p:stCondLst>
                                        </p:cTn>
                                        <p:tgtEl>
                                          <p:spTgt spid="31770"/>
                                        </p:tgtEl>
                                        <p:attrNameLst>
                                          <p:attrName>style.visibility</p:attrName>
                                        </p:attrNameLst>
                                      </p:cBhvr>
                                      <p:to>
                                        <p:strVal val="visible"/>
                                      </p:to>
                                    </p:set>
                                    <p:animEffect transition="in" filter="fade">
                                      <p:cBhvr>
                                        <p:cTn id="180" dur="100"/>
                                        <p:tgtEl>
                                          <p:spTgt spid="31770"/>
                                        </p:tgtEl>
                                      </p:cBhvr>
                                    </p:animEffect>
                                    <p:anim calcmode="lin" valueType="num">
                                      <p:cBhvr>
                                        <p:cTn id="181" dur="400" fill="hold"/>
                                        <p:tgtEl>
                                          <p:spTgt spid="31770"/>
                                        </p:tgtEl>
                                        <p:attrNameLst>
                                          <p:attrName>ppt_x</p:attrName>
                                        </p:attrNameLst>
                                      </p:cBhvr>
                                      <p:tavLst>
                                        <p:tav tm="0">
                                          <p:val>
                                            <p:strVal val="#ppt_x"/>
                                          </p:val>
                                        </p:tav>
                                        <p:tav tm="100000">
                                          <p:val>
                                            <p:strVal val="#ppt_x"/>
                                          </p:val>
                                        </p:tav>
                                      </p:tavLst>
                                    </p:anim>
                                    <p:anim calcmode="lin" valueType="num">
                                      <p:cBhvr>
                                        <p:cTn id="182" dur="400" fill="hold"/>
                                        <p:tgtEl>
                                          <p:spTgt spid="31770"/>
                                        </p:tgtEl>
                                        <p:attrNameLst>
                                          <p:attrName>ppt_y</p:attrName>
                                        </p:attrNameLst>
                                      </p:cBhvr>
                                      <p:tavLst>
                                        <p:tav tm="0">
                                          <p:val>
                                            <p:strVal val="#ppt_y+0.31"/>
                                          </p:val>
                                        </p:tav>
                                        <p:tav tm="100000">
                                          <p:val>
                                            <p:strVal val="#ppt_y+0.31"/>
                                          </p:val>
                                        </p:tav>
                                      </p:tavLst>
                                    </p:anim>
                                    <p:anim calcmode="lin" valueType="num">
                                      <p:cBhvr>
                                        <p:cTn id="183" dur="600" decel="50000" fill="hold">
                                          <p:stCondLst>
                                            <p:cond delay="400"/>
                                          </p:stCondLst>
                                        </p:cTn>
                                        <p:tgtEl>
                                          <p:spTgt spid="3177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4" dur="600" decel="50000" fill="hold">
                                          <p:stCondLst>
                                            <p:cond delay="400"/>
                                          </p:stCondLst>
                                        </p:cTn>
                                        <p:tgtEl>
                                          <p:spTgt spid="3177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85" presetID="43" presetClass="entr" presetSubtype="0" fill="hold" grpId="0" nodeType="withEffect">
                                  <p:stCondLst>
                                    <p:cond delay="0"/>
                                  </p:stCondLst>
                                  <p:childTnLst>
                                    <p:set>
                                      <p:cBhvr>
                                        <p:cTn id="186" dur="1" fill="hold">
                                          <p:stCondLst>
                                            <p:cond delay="0"/>
                                          </p:stCondLst>
                                        </p:cTn>
                                        <p:tgtEl>
                                          <p:spTgt spid="31772"/>
                                        </p:tgtEl>
                                        <p:attrNameLst>
                                          <p:attrName>style.visibility</p:attrName>
                                        </p:attrNameLst>
                                      </p:cBhvr>
                                      <p:to>
                                        <p:strVal val="visible"/>
                                      </p:to>
                                    </p:set>
                                    <p:animEffect transition="in" filter="fade">
                                      <p:cBhvr>
                                        <p:cTn id="187" dur="100"/>
                                        <p:tgtEl>
                                          <p:spTgt spid="31772"/>
                                        </p:tgtEl>
                                      </p:cBhvr>
                                    </p:animEffect>
                                    <p:anim calcmode="lin" valueType="num">
                                      <p:cBhvr>
                                        <p:cTn id="188" dur="400" fill="hold"/>
                                        <p:tgtEl>
                                          <p:spTgt spid="31772"/>
                                        </p:tgtEl>
                                        <p:attrNameLst>
                                          <p:attrName>ppt_x</p:attrName>
                                        </p:attrNameLst>
                                      </p:cBhvr>
                                      <p:tavLst>
                                        <p:tav tm="0">
                                          <p:val>
                                            <p:strVal val="#ppt_x"/>
                                          </p:val>
                                        </p:tav>
                                        <p:tav tm="100000">
                                          <p:val>
                                            <p:strVal val="#ppt_x"/>
                                          </p:val>
                                        </p:tav>
                                      </p:tavLst>
                                    </p:anim>
                                    <p:anim calcmode="lin" valueType="num">
                                      <p:cBhvr>
                                        <p:cTn id="189" dur="400" fill="hold"/>
                                        <p:tgtEl>
                                          <p:spTgt spid="31772"/>
                                        </p:tgtEl>
                                        <p:attrNameLst>
                                          <p:attrName>ppt_y</p:attrName>
                                        </p:attrNameLst>
                                      </p:cBhvr>
                                      <p:tavLst>
                                        <p:tav tm="0">
                                          <p:val>
                                            <p:strVal val="#ppt_y+0.31"/>
                                          </p:val>
                                        </p:tav>
                                        <p:tav tm="100000">
                                          <p:val>
                                            <p:strVal val="#ppt_y+0.31"/>
                                          </p:val>
                                        </p:tav>
                                      </p:tavLst>
                                    </p:anim>
                                    <p:anim calcmode="lin" valueType="num">
                                      <p:cBhvr>
                                        <p:cTn id="190" dur="600" decel="50000" fill="hold">
                                          <p:stCondLst>
                                            <p:cond delay="400"/>
                                          </p:stCondLst>
                                        </p:cTn>
                                        <p:tgtEl>
                                          <p:spTgt spid="3177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1" dur="600" decel="50000" fill="hold">
                                          <p:stCondLst>
                                            <p:cond delay="400"/>
                                          </p:stCondLst>
                                        </p:cTn>
                                        <p:tgtEl>
                                          <p:spTgt spid="3177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2" presetID="43" presetClass="entr" presetSubtype="0" fill="hold" grpId="0" nodeType="withEffect">
                                  <p:stCondLst>
                                    <p:cond delay="0"/>
                                  </p:stCondLst>
                                  <p:childTnLst>
                                    <p:set>
                                      <p:cBhvr>
                                        <p:cTn id="193" dur="1" fill="hold">
                                          <p:stCondLst>
                                            <p:cond delay="0"/>
                                          </p:stCondLst>
                                        </p:cTn>
                                        <p:tgtEl>
                                          <p:spTgt spid="31773"/>
                                        </p:tgtEl>
                                        <p:attrNameLst>
                                          <p:attrName>style.visibility</p:attrName>
                                        </p:attrNameLst>
                                      </p:cBhvr>
                                      <p:to>
                                        <p:strVal val="visible"/>
                                      </p:to>
                                    </p:set>
                                    <p:animEffect transition="in" filter="fade">
                                      <p:cBhvr>
                                        <p:cTn id="194" dur="100"/>
                                        <p:tgtEl>
                                          <p:spTgt spid="31773"/>
                                        </p:tgtEl>
                                      </p:cBhvr>
                                    </p:animEffect>
                                    <p:anim calcmode="lin" valueType="num">
                                      <p:cBhvr>
                                        <p:cTn id="195" dur="400" fill="hold"/>
                                        <p:tgtEl>
                                          <p:spTgt spid="31773"/>
                                        </p:tgtEl>
                                        <p:attrNameLst>
                                          <p:attrName>ppt_x</p:attrName>
                                        </p:attrNameLst>
                                      </p:cBhvr>
                                      <p:tavLst>
                                        <p:tav tm="0">
                                          <p:val>
                                            <p:strVal val="#ppt_x"/>
                                          </p:val>
                                        </p:tav>
                                        <p:tav tm="100000">
                                          <p:val>
                                            <p:strVal val="#ppt_x"/>
                                          </p:val>
                                        </p:tav>
                                      </p:tavLst>
                                    </p:anim>
                                    <p:anim calcmode="lin" valueType="num">
                                      <p:cBhvr>
                                        <p:cTn id="196" dur="400" fill="hold"/>
                                        <p:tgtEl>
                                          <p:spTgt spid="31773"/>
                                        </p:tgtEl>
                                        <p:attrNameLst>
                                          <p:attrName>ppt_y</p:attrName>
                                        </p:attrNameLst>
                                      </p:cBhvr>
                                      <p:tavLst>
                                        <p:tav tm="0">
                                          <p:val>
                                            <p:strVal val="#ppt_y+0.31"/>
                                          </p:val>
                                        </p:tav>
                                        <p:tav tm="100000">
                                          <p:val>
                                            <p:strVal val="#ppt_y+0.31"/>
                                          </p:val>
                                        </p:tav>
                                      </p:tavLst>
                                    </p:anim>
                                    <p:anim calcmode="lin" valueType="num">
                                      <p:cBhvr>
                                        <p:cTn id="197" dur="600" decel="50000" fill="hold">
                                          <p:stCondLst>
                                            <p:cond delay="400"/>
                                          </p:stCondLst>
                                        </p:cTn>
                                        <p:tgtEl>
                                          <p:spTgt spid="3177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8" dur="600" decel="50000" fill="hold">
                                          <p:stCondLst>
                                            <p:cond delay="400"/>
                                          </p:stCondLst>
                                        </p:cTn>
                                        <p:tgtEl>
                                          <p:spTgt spid="3177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99" presetID="43" presetClass="entr" presetSubtype="0" fill="hold" grpId="0" nodeType="withEffect">
                                  <p:stCondLst>
                                    <p:cond delay="0"/>
                                  </p:stCondLst>
                                  <p:childTnLst>
                                    <p:set>
                                      <p:cBhvr>
                                        <p:cTn id="200" dur="1" fill="hold">
                                          <p:stCondLst>
                                            <p:cond delay="0"/>
                                          </p:stCondLst>
                                        </p:cTn>
                                        <p:tgtEl>
                                          <p:spTgt spid="31775"/>
                                        </p:tgtEl>
                                        <p:attrNameLst>
                                          <p:attrName>style.visibility</p:attrName>
                                        </p:attrNameLst>
                                      </p:cBhvr>
                                      <p:to>
                                        <p:strVal val="visible"/>
                                      </p:to>
                                    </p:set>
                                    <p:animEffect transition="in" filter="fade">
                                      <p:cBhvr>
                                        <p:cTn id="201" dur="100"/>
                                        <p:tgtEl>
                                          <p:spTgt spid="31775"/>
                                        </p:tgtEl>
                                      </p:cBhvr>
                                    </p:animEffect>
                                    <p:anim calcmode="lin" valueType="num">
                                      <p:cBhvr>
                                        <p:cTn id="202" dur="400" fill="hold"/>
                                        <p:tgtEl>
                                          <p:spTgt spid="31775"/>
                                        </p:tgtEl>
                                        <p:attrNameLst>
                                          <p:attrName>ppt_x</p:attrName>
                                        </p:attrNameLst>
                                      </p:cBhvr>
                                      <p:tavLst>
                                        <p:tav tm="0">
                                          <p:val>
                                            <p:strVal val="#ppt_x"/>
                                          </p:val>
                                        </p:tav>
                                        <p:tav tm="100000">
                                          <p:val>
                                            <p:strVal val="#ppt_x"/>
                                          </p:val>
                                        </p:tav>
                                      </p:tavLst>
                                    </p:anim>
                                    <p:anim calcmode="lin" valueType="num">
                                      <p:cBhvr>
                                        <p:cTn id="203" dur="400" fill="hold"/>
                                        <p:tgtEl>
                                          <p:spTgt spid="31775"/>
                                        </p:tgtEl>
                                        <p:attrNameLst>
                                          <p:attrName>ppt_y</p:attrName>
                                        </p:attrNameLst>
                                      </p:cBhvr>
                                      <p:tavLst>
                                        <p:tav tm="0">
                                          <p:val>
                                            <p:strVal val="#ppt_y+0.31"/>
                                          </p:val>
                                        </p:tav>
                                        <p:tav tm="100000">
                                          <p:val>
                                            <p:strVal val="#ppt_y+0.31"/>
                                          </p:val>
                                        </p:tav>
                                      </p:tavLst>
                                    </p:anim>
                                    <p:anim calcmode="lin" valueType="num">
                                      <p:cBhvr>
                                        <p:cTn id="204" dur="600" decel="50000" fill="hold">
                                          <p:stCondLst>
                                            <p:cond delay="400"/>
                                          </p:stCondLst>
                                        </p:cTn>
                                        <p:tgtEl>
                                          <p:spTgt spid="3177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05" dur="600" decel="50000" fill="hold">
                                          <p:stCondLst>
                                            <p:cond delay="400"/>
                                          </p:stCondLst>
                                        </p:cTn>
                                        <p:tgtEl>
                                          <p:spTgt spid="3177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06" presetID="43" presetClass="entr" presetSubtype="0" fill="hold" grpId="0" nodeType="withEffect">
                                  <p:stCondLst>
                                    <p:cond delay="0"/>
                                  </p:stCondLst>
                                  <p:childTnLst>
                                    <p:set>
                                      <p:cBhvr>
                                        <p:cTn id="207" dur="1" fill="hold">
                                          <p:stCondLst>
                                            <p:cond delay="0"/>
                                          </p:stCondLst>
                                        </p:cTn>
                                        <p:tgtEl>
                                          <p:spTgt spid="31776"/>
                                        </p:tgtEl>
                                        <p:attrNameLst>
                                          <p:attrName>style.visibility</p:attrName>
                                        </p:attrNameLst>
                                      </p:cBhvr>
                                      <p:to>
                                        <p:strVal val="visible"/>
                                      </p:to>
                                    </p:set>
                                    <p:animEffect transition="in" filter="fade">
                                      <p:cBhvr>
                                        <p:cTn id="208" dur="100"/>
                                        <p:tgtEl>
                                          <p:spTgt spid="31776"/>
                                        </p:tgtEl>
                                      </p:cBhvr>
                                    </p:animEffect>
                                    <p:anim calcmode="lin" valueType="num">
                                      <p:cBhvr>
                                        <p:cTn id="209" dur="400" fill="hold"/>
                                        <p:tgtEl>
                                          <p:spTgt spid="31776"/>
                                        </p:tgtEl>
                                        <p:attrNameLst>
                                          <p:attrName>ppt_x</p:attrName>
                                        </p:attrNameLst>
                                      </p:cBhvr>
                                      <p:tavLst>
                                        <p:tav tm="0">
                                          <p:val>
                                            <p:strVal val="#ppt_x"/>
                                          </p:val>
                                        </p:tav>
                                        <p:tav tm="100000">
                                          <p:val>
                                            <p:strVal val="#ppt_x"/>
                                          </p:val>
                                        </p:tav>
                                      </p:tavLst>
                                    </p:anim>
                                    <p:anim calcmode="lin" valueType="num">
                                      <p:cBhvr>
                                        <p:cTn id="210" dur="400" fill="hold"/>
                                        <p:tgtEl>
                                          <p:spTgt spid="31776"/>
                                        </p:tgtEl>
                                        <p:attrNameLst>
                                          <p:attrName>ppt_y</p:attrName>
                                        </p:attrNameLst>
                                      </p:cBhvr>
                                      <p:tavLst>
                                        <p:tav tm="0">
                                          <p:val>
                                            <p:strVal val="#ppt_y+0.31"/>
                                          </p:val>
                                        </p:tav>
                                        <p:tav tm="100000">
                                          <p:val>
                                            <p:strVal val="#ppt_y+0.31"/>
                                          </p:val>
                                        </p:tav>
                                      </p:tavLst>
                                    </p:anim>
                                    <p:anim calcmode="lin" valueType="num">
                                      <p:cBhvr>
                                        <p:cTn id="211" dur="600" decel="50000" fill="hold">
                                          <p:stCondLst>
                                            <p:cond delay="400"/>
                                          </p:stCondLst>
                                        </p:cTn>
                                        <p:tgtEl>
                                          <p:spTgt spid="3177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2" dur="600" decel="50000" fill="hold">
                                          <p:stCondLst>
                                            <p:cond delay="400"/>
                                          </p:stCondLst>
                                        </p:cTn>
                                        <p:tgtEl>
                                          <p:spTgt spid="3177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grpId="0" nodeType="clickEffect">
                                  <p:stCondLst>
                                    <p:cond delay="0"/>
                                  </p:stCondLst>
                                  <p:childTnLst>
                                    <p:set>
                                      <p:cBhvr>
                                        <p:cTn id="216" dur="1" fill="hold">
                                          <p:stCondLst>
                                            <p:cond delay="0"/>
                                          </p:stCondLst>
                                        </p:cTn>
                                        <p:tgtEl>
                                          <p:spTgt spid="31781"/>
                                        </p:tgtEl>
                                        <p:attrNameLst>
                                          <p:attrName>style.visibility</p:attrName>
                                        </p:attrNameLst>
                                      </p:cBhvr>
                                      <p:to>
                                        <p:strVal val="visible"/>
                                      </p:to>
                                    </p:set>
                                    <p:anim calcmode="lin" valueType="num">
                                      <p:cBhvr additive="base">
                                        <p:cTn id="217" dur="500" fill="hold"/>
                                        <p:tgtEl>
                                          <p:spTgt spid="31781"/>
                                        </p:tgtEl>
                                        <p:attrNameLst>
                                          <p:attrName>ppt_x</p:attrName>
                                        </p:attrNameLst>
                                      </p:cBhvr>
                                      <p:tavLst>
                                        <p:tav tm="0">
                                          <p:val>
                                            <p:strVal val="#ppt_x"/>
                                          </p:val>
                                        </p:tav>
                                        <p:tav tm="100000">
                                          <p:val>
                                            <p:strVal val="#ppt_x"/>
                                          </p:val>
                                        </p:tav>
                                      </p:tavLst>
                                    </p:anim>
                                    <p:anim calcmode="lin" valueType="num">
                                      <p:cBhvr additive="base">
                                        <p:cTn id="218" dur="500" fill="hold"/>
                                        <p:tgtEl>
                                          <p:spTgt spid="3178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15"/>
                                            </p:cond>
                                          </p:stCondLst>
                                          <p:endCondLst>
                                            <p:cond evt="onStopAudio" delay="0">
                                              <p:tgtEl>
                                                <p:sldTgt/>
                                              </p:tgtEl>
                                            </p:cond>
                                          </p:endCondLst>
                                        </p:cTn>
                                        <p:tgtEl>
                                          <p:sndTgt r:embed="rId2" name="WHOOSH.WAV" builtIn="1"/>
                                        </p:tgtEl>
                                      </p:cMediaNode>
                                    </p:audio>
                                  </p:sub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31782"/>
                                        </p:tgtEl>
                                        <p:attrNameLst>
                                          <p:attrName>style.visibility</p:attrName>
                                        </p:attrNameLst>
                                      </p:cBhvr>
                                      <p:to>
                                        <p:strVal val="visible"/>
                                      </p:to>
                                    </p:set>
                                    <p:anim calcmode="lin" valueType="num">
                                      <p:cBhvr additive="base">
                                        <p:cTn id="223" dur="500" fill="hold"/>
                                        <p:tgtEl>
                                          <p:spTgt spid="31782"/>
                                        </p:tgtEl>
                                        <p:attrNameLst>
                                          <p:attrName>ppt_x</p:attrName>
                                        </p:attrNameLst>
                                      </p:cBhvr>
                                      <p:tavLst>
                                        <p:tav tm="0">
                                          <p:val>
                                            <p:strVal val="#ppt_x"/>
                                          </p:val>
                                        </p:tav>
                                        <p:tav tm="100000">
                                          <p:val>
                                            <p:strVal val="#ppt_x"/>
                                          </p:val>
                                        </p:tav>
                                      </p:tavLst>
                                    </p:anim>
                                    <p:anim calcmode="lin" valueType="num">
                                      <p:cBhvr additive="base">
                                        <p:cTn id="224" dur="500" fill="hold"/>
                                        <p:tgtEl>
                                          <p:spTgt spid="3178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21"/>
                                            </p:cond>
                                          </p:stCondLst>
                                          <p:endCondLst>
                                            <p:cond evt="onStopAudio" delay="0">
                                              <p:tgtEl>
                                                <p:sldTgt/>
                                              </p:tgtEl>
                                            </p:cond>
                                          </p:endCondLst>
                                        </p:cTn>
                                        <p:tgtEl>
                                          <p:sndTgt r:embed="rId2" name="WHOOSH.WAV" builtIn="1"/>
                                        </p:tgtEl>
                                      </p:cMediaNode>
                                    </p:audio>
                                  </p:subTnLst>
                                </p:cTn>
                              </p:par>
                            </p:childTnLst>
                          </p:cTn>
                        </p:par>
                      </p:childTnLst>
                    </p:cTn>
                  </p:par>
                  <p:par>
                    <p:cTn id="225" fill="hold">
                      <p:stCondLst>
                        <p:cond delay="indefinite"/>
                      </p:stCondLst>
                      <p:childTnLst>
                        <p:par>
                          <p:cTn id="226" fill="hold">
                            <p:stCondLst>
                              <p:cond delay="0"/>
                            </p:stCondLst>
                            <p:childTnLst>
                              <p:par>
                                <p:cTn id="227" presetID="23" presetClass="entr" presetSubtype="32" fill="hold" grpId="0" nodeType="clickEffect">
                                  <p:stCondLst>
                                    <p:cond delay="0"/>
                                  </p:stCondLst>
                                  <p:childTnLst>
                                    <p:set>
                                      <p:cBhvr>
                                        <p:cTn id="228" dur="1" fill="hold">
                                          <p:stCondLst>
                                            <p:cond delay="0"/>
                                          </p:stCondLst>
                                        </p:cTn>
                                        <p:tgtEl>
                                          <p:spTgt spid="31777"/>
                                        </p:tgtEl>
                                        <p:attrNameLst>
                                          <p:attrName>style.visibility</p:attrName>
                                        </p:attrNameLst>
                                      </p:cBhvr>
                                      <p:to>
                                        <p:strVal val="visible"/>
                                      </p:to>
                                    </p:set>
                                    <p:anim calcmode="lin" valueType="num">
                                      <p:cBhvr>
                                        <p:cTn id="229" dur="500" fill="hold"/>
                                        <p:tgtEl>
                                          <p:spTgt spid="31777"/>
                                        </p:tgtEl>
                                        <p:attrNameLst>
                                          <p:attrName>ppt_w</p:attrName>
                                        </p:attrNameLst>
                                      </p:cBhvr>
                                      <p:tavLst>
                                        <p:tav tm="0">
                                          <p:val>
                                            <p:strVal val="4*#ppt_w"/>
                                          </p:val>
                                        </p:tav>
                                        <p:tav tm="100000">
                                          <p:val>
                                            <p:strVal val="#ppt_w"/>
                                          </p:val>
                                        </p:tav>
                                      </p:tavLst>
                                    </p:anim>
                                    <p:anim calcmode="lin" valueType="num">
                                      <p:cBhvr>
                                        <p:cTn id="230" dur="500" fill="hold"/>
                                        <p:tgtEl>
                                          <p:spTgt spid="31777"/>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27"/>
                                            </p:cond>
                                          </p:stCondLst>
                                          <p:endCondLst>
                                            <p:cond evt="onStopAudio" delay="0">
                                              <p:tgtEl>
                                                <p:sldTgt/>
                                              </p:tgtEl>
                                            </p:cond>
                                          </p:endCondLst>
                                        </p:cTn>
                                        <p:tgtEl>
                                          <p:sndTgt r:embed="rId2" name="WHOOSH.WAV" builtIn="1"/>
                                        </p:tgtEl>
                                      </p:cMediaNode>
                                    </p:audio>
                                  </p:subTnLst>
                                </p:cTn>
                              </p:par>
                            </p:childTnLst>
                          </p:cTn>
                        </p:par>
                      </p:childTnLst>
                    </p:cTn>
                  </p:par>
                  <p:par>
                    <p:cTn id="231" fill="hold">
                      <p:stCondLst>
                        <p:cond delay="indefinite"/>
                      </p:stCondLst>
                      <p:childTnLst>
                        <p:par>
                          <p:cTn id="232" fill="hold">
                            <p:stCondLst>
                              <p:cond delay="0"/>
                            </p:stCondLst>
                            <p:childTnLst>
                              <p:par>
                                <p:cTn id="233" presetID="23" presetClass="entr" presetSubtype="32" fill="hold" grpId="0" nodeType="clickEffect">
                                  <p:stCondLst>
                                    <p:cond delay="0"/>
                                  </p:stCondLst>
                                  <p:childTnLst>
                                    <p:set>
                                      <p:cBhvr>
                                        <p:cTn id="234" dur="1" fill="hold">
                                          <p:stCondLst>
                                            <p:cond delay="0"/>
                                          </p:stCondLst>
                                        </p:cTn>
                                        <p:tgtEl>
                                          <p:spTgt spid="31778"/>
                                        </p:tgtEl>
                                        <p:attrNameLst>
                                          <p:attrName>style.visibility</p:attrName>
                                        </p:attrNameLst>
                                      </p:cBhvr>
                                      <p:to>
                                        <p:strVal val="visible"/>
                                      </p:to>
                                    </p:set>
                                    <p:anim calcmode="lin" valueType="num">
                                      <p:cBhvr>
                                        <p:cTn id="235" dur="500" fill="hold"/>
                                        <p:tgtEl>
                                          <p:spTgt spid="31778"/>
                                        </p:tgtEl>
                                        <p:attrNameLst>
                                          <p:attrName>ppt_w</p:attrName>
                                        </p:attrNameLst>
                                      </p:cBhvr>
                                      <p:tavLst>
                                        <p:tav tm="0">
                                          <p:val>
                                            <p:strVal val="4*#ppt_w"/>
                                          </p:val>
                                        </p:tav>
                                        <p:tav tm="100000">
                                          <p:val>
                                            <p:strVal val="#ppt_w"/>
                                          </p:val>
                                        </p:tav>
                                      </p:tavLst>
                                    </p:anim>
                                    <p:anim calcmode="lin" valueType="num">
                                      <p:cBhvr>
                                        <p:cTn id="236" dur="500" fill="hold"/>
                                        <p:tgtEl>
                                          <p:spTgt spid="31778"/>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33"/>
                                            </p:cond>
                                          </p:stCondLst>
                                          <p:endCondLst>
                                            <p:cond evt="onStopAudio" delay="0">
                                              <p:tgtEl>
                                                <p:sldTgt/>
                                              </p:tgtEl>
                                            </p:cond>
                                          </p:endCondLst>
                                        </p:cTn>
                                        <p:tgtEl>
                                          <p:sndTgt r:embed="rId2" name="WHOOSH.WAV" builtIn="1"/>
                                        </p:tgtEl>
                                      </p:cMediaNode>
                                    </p:audio>
                                  </p:subTnLst>
                                </p:cTn>
                              </p:par>
                            </p:childTnLst>
                          </p:cTn>
                        </p:par>
                      </p:childTnLst>
                    </p:cTn>
                  </p:par>
                  <p:par>
                    <p:cTn id="237" fill="hold">
                      <p:stCondLst>
                        <p:cond delay="indefinite"/>
                      </p:stCondLst>
                      <p:childTnLst>
                        <p:par>
                          <p:cTn id="238" fill="hold">
                            <p:stCondLst>
                              <p:cond delay="0"/>
                            </p:stCondLst>
                            <p:childTnLst>
                              <p:par>
                                <p:cTn id="239" presetID="23" presetClass="entr" presetSubtype="32" fill="hold" grpId="0" nodeType="clickEffect">
                                  <p:stCondLst>
                                    <p:cond delay="0"/>
                                  </p:stCondLst>
                                  <p:childTnLst>
                                    <p:set>
                                      <p:cBhvr>
                                        <p:cTn id="240" dur="1" fill="hold">
                                          <p:stCondLst>
                                            <p:cond delay="0"/>
                                          </p:stCondLst>
                                        </p:cTn>
                                        <p:tgtEl>
                                          <p:spTgt spid="31779"/>
                                        </p:tgtEl>
                                        <p:attrNameLst>
                                          <p:attrName>style.visibility</p:attrName>
                                        </p:attrNameLst>
                                      </p:cBhvr>
                                      <p:to>
                                        <p:strVal val="visible"/>
                                      </p:to>
                                    </p:set>
                                    <p:anim calcmode="lin" valueType="num">
                                      <p:cBhvr>
                                        <p:cTn id="241" dur="500" fill="hold"/>
                                        <p:tgtEl>
                                          <p:spTgt spid="31779"/>
                                        </p:tgtEl>
                                        <p:attrNameLst>
                                          <p:attrName>ppt_w</p:attrName>
                                        </p:attrNameLst>
                                      </p:cBhvr>
                                      <p:tavLst>
                                        <p:tav tm="0">
                                          <p:val>
                                            <p:strVal val="4*#ppt_w"/>
                                          </p:val>
                                        </p:tav>
                                        <p:tav tm="100000">
                                          <p:val>
                                            <p:strVal val="#ppt_w"/>
                                          </p:val>
                                        </p:tav>
                                      </p:tavLst>
                                    </p:anim>
                                    <p:anim calcmode="lin" valueType="num">
                                      <p:cBhvr>
                                        <p:cTn id="242" dur="500" fill="hold"/>
                                        <p:tgtEl>
                                          <p:spTgt spid="31779"/>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39"/>
                                            </p:cond>
                                          </p:stCondLst>
                                          <p:endCondLst>
                                            <p:cond evt="onStopAudio" delay="0">
                                              <p:tgtEl>
                                                <p:sldTgt/>
                                              </p:tgtEl>
                                            </p:cond>
                                          </p:endCondLst>
                                        </p:cTn>
                                        <p:tgtEl>
                                          <p:sndTgt r:embed="rId2" name="WHOOSH.WAV" builtIn="1"/>
                                        </p:tgtEl>
                                      </p:cMediaNode>
                                    </p:audio>
                                  </p:subTnLst>
                                </p:cTn>
                              </p:par>
                            </p:childTnLst>
                          </p:cTn>
                        </p:par>
                      </p:childTnLst>
                    </p:cTn>
                  </p:par>
                  <p:par>
                    <p:cTn id="243" fill="hold">
                      <p:stCondLst>
                        <p:cond delay="indefinite"/>
                      </p:stCondLst>
                      <p:childTnLst>
                        <p:par>
                          <p:cTn id="244" fill="hold">
                            <p:stCondLst>
                              <p:cond delay="0"/>
                            </p:stCondLst>
                            <p:childTnLst>
                              <p:par>
                                <p:cTn id="245" presetID="23" presetClass="entr" presetSubtype="32" fill="hold" grpId="0" nodeType="clickEffect">
                                  <p:stCondLst>
                                    <p:cond delay="0"/>
                                  </p:stCondLst>
                                  <p:childTnLst>
                                    <p:set>
                                      <p:cBhvr>
                                        <p:cTn id="246" dur="1" fill="hold">
                                          <p:stCondLst>
                                            <p:cond delay="0"/>
                                          </p:stCondLst>
                                        </p:cTn>
                                        <p:tgtEl>
                                          <p:spTgt spid="31780"/>
                                        </p:tgtEl>
                                        <p:attrNameLst>
                                          <p:attrName>style.visibility</p:attrName>
                                        </p:attrNameLst>
                                      </p:cBhvr>
                                      <p:to>
                                        <p:strVal val="visible"/>
                                      </p:to>
                                    </p:set>
                                    <p:anim calcmode="lin" valueType="num">
                                      <p:cBhvr>
                                        <p:cTn id="247" dur="500" fill="hold"/>
                                        <p:tgtEl>
                                          <p:spTgt spid="31780"/>
                                        </p:tgtEl>
                                        <p:attrNameLst>
                                          <p:attrName>ppt_w</p:attrName>
                                        </p:attrNameLst>
                                      </p:cBhvr>
                                      <p:tavLst>
                                        <p:tav tm="0">
                                          <p:val>
                                            <p:strVal val="4*#ppt_w"/>
                                          </p:val>
                                        </p:tav>
                                        <p:tav tm="100000">
                                          <p:val>
                                            <p:strVal val="#ppt_w"/>
                                          </p:val>
                                        </p:tav>
                                      </p:tavLst>
                                    </p:anim>
                                    <p:anim calcmode="lin" valueType="num">
                                      <p:cBhvr>
                                        <p:cTn id="248" dur="500" fill="hold"/>
                                        <p:tgtEl>
                                          <p:spTgt spid="3178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245"/>
                                            </p:cond>
                                          </p:stCondLst>
                                          <p:endCondLst>
                                            <p:cond evt="onStopAudio" delay="0">
                                              <p:tgtEl>
                                                <p:sldTgt/>
                                              </p:tgtEl>
                                            </p:cond>
                                          </p:endCondLst>
                                        </p:cTn>
                                        <p:tgtEl>
                                          <p:sndTgt r:embed="rId2" name="WHOOSH.WAV" builtIn="1"/>
                                        </p:tgtEl>
                                      </p:cMediaNode>
                                    </p:audio>
                                  </p:sub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31783"/>
                                        </p:tgtEl>
                                        <p:attrNameLst>
                                          <p:attrName>style.visibility</p:attrName>
                                        </p:attrNameLst>
                                      </p:cBhvr>
                                      <p:to>
                                        <p:strVal val="visible"/>
                                      </p:to>
                                    </p:set>
                                    <p:anim calcmode="lin" valueType="num">
                                      <p:cBhvr additive="base">
                                        <p:cTn id="253" dur="500" fill="hold"/>
                                        <p:tgtEl>
                                          <p:spTgt spid="31783"/>
                                        </p:tgtEl>
                                        <p:attrNameLst>
                                          <p:attrName>ppt_x</p:attrName>
                                        </p:attrNameLst>
                                      </p:cBhvr>
                                      <p:tavLst>
                                        <p:tav tm="0">
                                          <p:val>
                                            <p:strVal val="#ppt_x"/>
                                          </p:val>
                                        </p:tav>
                                        <p:tav tm="100000">
                                          <p:val>
                                            <p:strVal val="#ppt_x"/>
                                          </p:val>
                                        </p:tav>
                                      </p:tavLst>
                                    </p:anim>
                                    <p:anim calcmode="lin" valueType="num">
                                      <p:cBhvr additive="base">
                                        <p:cTn id="254" dur="500" fill="hold"/>
                                        <p:tgtEl>
                                          <p:spTgt spid="31783"/>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1"/>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nimBg="1"/>
      <p:bldP spid="31748" grpId="0" animBg="1"/>
      <p:bldP spid="31749" grpId="0" animBg="1"/>
      <p:bldP spid="31750" grpId="0" animBg="1"/>
      <p:bldP spid="31751" grpId="0" animBg="1"/>
      <p:bldP spid="31752" grpId="0" animBg="1"/>
      <p:bldP spid="31753" grpId="0" animBg="1"/>
      <p:bldP spid="31754" grpId="0" animBg="1"/>
      <p:bldP spid="31755" grpId="0" animBg="1"/>
      <p:bldP spid="31756" grpId="0" animBg="1"/>
      <p:bldP spid="31757" grpId="0" animBg="1"/>
      <p:bldP spid="31758" grpId="0" animBg="1"/>
      <p:bldP spid="31759" grpId="0" animBg="1"/>
      <p:bldP spid="31760" grpId="0" animBg="1"/>
      <p:bldP spid="31761" grpId="0" animBg="1"/>
      <p:bldP spid="31762" grpId="0" animBg="1"/>
      <p:bldP spid="31763" grpId="0" animBg="1"/>
      <p:bldP spid="31764" grpId="0" animBg="1"/>
      <p:bldP spid="31765" grpId="0" animBg="1"/>
      <p:bldP spid="31766" grpId="0" animBg="1"/>
      <p:bldP spid="31767" grpId="0" animBg="1"/>
      <p:bldP spid="31768" grpId="0" animBg="1"/>
      <p:bldP spid="31769" grpId="0" animBg="1"/>
      <p:bldP spid="31770" grpId="0" animBg="1"/>
      <p:bldP spid="31771" grpId="0" animBg="1"/>
      <p:bldP spid="31772" grpId="0"/>
      <p:bldP spid="31773" grpId="0"/>
      <p:bldP spid="31774" grpId="0"/>
      <p:bldP spid="31775" grpId="0"/>
      <p:bldP spid="31776" grpId="0"/>
      <p:bldP spid="31777" grpId="0" animBg="1"/>
      <p:bldP spid="31778" grpId="0" animBg="1"/>
      <p:bldP spid="31779" grpId="0" animBg="1"/>
      <p:bldP spid="31780" grpId="0" animBg="1"/>
      <p:bldP spid="31781" grpId="0" autoUpdateAnimBg="0"/>
      <p:bldP spid="31782" grpId="0" autoUpdateAnimBg="0"/>
      <p:bldP spid="31783"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293688" y="2768600"/>
            <a:ext cx="8763000" cy="3048000"/>
          </a:xfrm>
        </p:spPr>
        <p:txBody>
          <a:bodyPr/>
          <a:lstStyle/>
          <a:p>
            <a:pPr algn="just" eaLnBrk="1" hangingPunct="1">
              <a:buFontTx/>
              <a:buNone/>
            </a:pPr>
            <a:r>
              <a:rPr lang="en-US" smtClean="0"/>
              <a:t>Cho hai đồ thị G = (V,E) và G’ = (V’,E’) </a:t>
            </a:r>
          </a:p>
          <a:p>
            <a:pPr algn="just" eaLnBrk="1" hangingPunct="1">
              <a:buFontTx/>
              <a:buNone/>
            </a:pPr>
            <a:r>
              <a:rPr lang="en-US" smtClean="0"/>
              <a:t>(cùng vô hướng hoặc cùng có hướng). </a:t>
            </a:r>
          </a:p>
          <a:p>
            <a:pPr algn="just" eaLnBrk="1" hangingPunct="1">
              <a:buFont typeface="Wingdings" pitchFamily="2" charset="2"/>
              <a:buChar char="§"/>
            </a:pPr>
            <a:r>
              <a:rPr lang="en-US" smtClean="0"/>
              <a:t>G’ được gọi là </a:t>
            </a:r>
            <a:r>
              <a:rPr lang="en-US" i="1" smtClean="0"/>
              <a:t>đồ thị con </a:t>
            </a:r>
            <a:r>
              <a:rPr lang="en-US" smtClean="0"/>
              <a:t>của G, ký hiệu G’</a:t>
            </a:r>
            <a:r>
              <a:rPr lang="en-US" smtClean="0">
                <a:sym typeface="Symbol" pitchFamily="18" charset="2"/>
              </a:rPr>
              <a:t> G nếu V’ V và E’  E</a:t>
            </a:r>
          </a:p>
          <a:p>
            <a:pPr algn="just" eaLnBrk="1" hangingPunct="1">
              <a:buFont typeface="Wingdings" pitchFamily="2" charset="2"/>
              <a:buChar char="§"/>
            </a:pPr>
            <a:r>
              <a:rPr lang="en-US" smtClean="0">
                <a:sym typeface="Symbol" pitchFamily="18" charset="2"/>
              </a:rPr>
              <a:t>Nếu </a:t>
            </a:r>
            <a:r>
              <a:rPr lang="en-US" b="1" i="1" smtClean="0">
                <a:sym typeface="Symbol" pitchFamily="18" charset="2"/>
              </a:rPr>
              <a:t>V’= V </a:t>
            </a:r>
            <a:r>
              <a:rPr lang="en-US" smtClean="0">
                <a:sym typeface="Symbol" pitchFamily="18" charset="2"/>
              </a:rPr>
              <a:t>và E’  E thì G’ được gọi là </a:t>
            </a:r>
            <a:r>
              <a:rPr lang="en-US" i="1" smtClean="0">
                <a:sym typeface="Symbol" pitchFamily="18" charset="2"/>
              </a:rPr>
              <a:t>đồ thị</a:t>
            </a:r>
          </a:p>
          <a:p>
            <a:pPr algn="just" eaLnBrk="1" hangingPunct="1">
              <a:buFontTx/>
              <a:buNone/>
            </a:pPr>
            <a:r>
              <a:rPr lang="en-US" i="1" smtClean="0">
                <a:sym typeface="Symbol" pitchFamily="18" charset="2"/>
              </a:rPr>
              <a:t>	con khung </a:t>
            </a:r>
            <a:r>
              <a:rPr lang="en-US" smtClean="0">
                <a:sym typeface="Symbol" pitchFamily="18" charset="2"/>
              </a:rPr>
              <a:t>của G.</a:t>
            </a:r>
          </a:p>
        </p:txBody>
      </p:sp>
      <p:sp>
        <p:nvSpPr>
          <p:cNvPr id="91139" name="Slide Number Placeholder 4"/>
          <p:cNvSpPr>
            <a:spLocks noGrp="1"/>
          </p:cNvSpPr>
          <p:nvPr>
            <p:ph type="sldNum" sz="quarter" idx="12"/>
          </p:nvPr>
        </p:nvSpPr>
        <p:spPr>
          <a:noFill/>
        </p:spPr>
        <p:txBody>
          <a:bodyPr/>
          <a:lstStyle/>
          <a:p>
            <a:fld id="{1F5392F9-E8FC-41AD-AFE8-D5071A3DAEC7}" type="slidenum">
              <a:rPr lang="en-US" smtClean="0"/>
              <a:pPr/>
              <a:t>43</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
        <p:nvSpPr>
          <p:cNvPr id="8" name="TextBox 7"/>
          <p:cNvSpPr txBox="1">
            <a:spLocks noChangeArrowheads="1"/>
          </p:cNvSpPr>
          <p:nvPr/>
        </p:nvSpPr>
        <p:spPr bwMode="auto">
          <a:xfrm>
            <a:off x="0" y="1600200"/>
            <a:ext cx="3048000" cy="646113"/>
          </a:xfrm>
          <a:prstGeom prst="rect">
            <a:avLst/>
          </a:prstGeom>
          <a:noFill/>
          <a:ln w="9525">
            <a:noFill/>
            <a:miter lim="800000"/>
            <a:headEnd/>
            <a:tailEnd/>
          </a:ln>
        </p:spPr>
        <p:txBody>
          <a:bodyPr>
            <a:spAutoFit/>
          </a:bodyPr>
          <a:lstStyle/>
          <a:p>
            <a:r>
              <a:rPr lang="en-US" sz="3600" b="1"/>
              <a:t>Đồ thị con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26627">
                                            <p:txEl>
                                              <p:pRg st="0" end="0"/>
                                            </p:txEl>
                                          </p:spTgt>
                                        </p:tgtEl>
                                        <p:attrNameLst>
                                          <p:attrName>style.visibility</p:attrName>
                                        </p:attrNameLst>
                                      </p:cBhvr>
                                      <p:to>
                                        <p:strVal val="visible"/>
                                      </p:to>
                                    </p:set>
                                    <p:anim calcmode="lin" valueType="num">
                                      <p:cBhvr additive="base">
                                        <p:cTn id="16" dur="20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17" dur="20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6627">
                                            <p:txEl>
                                              <p:pRg st="1" end="1"/>
                                            </p:txEl>
                                          </p:spTgt>
                                        </p:tgtEl>
                                        <p:attrNameLst>
                                          <p:attrName>style.visibility</p:attrName>
                                        </p:attrNameLst>
                                      </p:cBhvr>
                                      <p:to>
                                        <p:strVal val="visible"/>
                                      </p:to>
                                    </p:set>
                                    <p:anim calcmode="lin" valueType="num">
                                      <p:cBhvr additive="base">
                                        <p:cTn id="22" dur="20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6627">
                                            <p:txEl>
                                              <p:pRg st="2" end="2"/>
                                            </p:txEl>
                                          </p:spTgt>
                                        </p:tgtEl>
                                        <p:attrNameLst>
                                          <p:attrName>style.visibility</p:attrName>
                                        </p:attrNameLst>
                                      </p:cBhvr>
                                      <p:to>
                                        <p:strVal val="visible"/>
                                      </p:to>
                                    </p:set>
                                    <p:anim calcmode="lin" valueType="num">
                                      <p:cBhvr additive="base">
                                        <p:cTn id="28" dur="2000" fill="hold"/>
                                        <p:tgtEl>
                                          <p:spTgt spid="26627">
                                            <p:txEl>
                                              <p:pRg st="2" end="2"/>
                                            </p:txEl>
                                          </p:spTgt>
                                        </p:tgtEl>
                                        <p:attrNameLst>
                                          <p:attrName>ppt_x</p:attrName>
                                        </p:attrNameLst>
                                      </p:cBhvr>
                                      <p:tavLst>
                                        <p:tav tm="0">
                                          <p:val>
                                            <p:strVal val="#ppt_x"/>
                                          </p:val>
                                        </p:tav>
                                        <p:tav tm="100000">
                                          <p:val>
                                            <p:strVal val="#ppt_x"/>
                                          </p:val>
                                        </p:tav>
                                      </p:tavLst>
                                    </p:anim>
                                    <p:anim calcmode="lin" valueType="num">
                                      <p:cBhvr additive="base">
                                        <p:cTn id="29" dur="2000" fill="hold"/>
                                        <p:tgtEl>
                                          <p:spTgt spid="26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6627">
                                            <p:txEl>
                                              <p:pRg st="3" end="3"/>
                                            </p:txEl>
                                          </p:spTgt>
                                        </p:tgtEl>
                                        <p:attrNameLst>
                                          <p:attrName>style.visibility</p:attrName>
                                        </p:attrNameLst>
                                      </p:cBhvr>
                                      <p:to>
                                        <p:strVal val="visible"/>
                                      </p:to>
                                    </p:set>
                                    <p:anim calcmode="lin" valueType="num">
                                      <p:cBhvr additive="base">
                                        <p:cTn id="34" dur="2000" fill="hold"/>
                                        <p:tgtEl>
                                          <p:spTgt spid="26627">
                                            <p:txEl>
                                              <p:pRg st="3" end="3"/>
                                            </p:txEl>
                                          </p:spTgt>
                                        </p:tgtEl>
                                        <p:attrNameLst>
                                          <p:attrName>ppt_x</p:attrName>
                                        </p:attrNameLst>
                                      </p:cBhvr>
                                      <p:tavLst>
                                        <p:tav tm="0">
                                          <p:val>
                                            <p:strVal val="#ppt_x"/>
                                          </p:val>
                                        </p:tav>
                                        <p:tav tm="100000">
                                          <p:val>
                                            <p:strVal val="#ppt_x"/>
                                          </p:val>
                                        </p:tav>
                                      </p:tavLst>
                                    </p:anim>
                                    <p:anim calcmode="lin" valueType="num">
                                      <p:cBhvr additive="base">
                                        <p:cTn id="35" dur="2000" fill="hold"/>
                                        <p:tgtEl>
                                          <p:spTgt spid="266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6627">
                                            <p:txEl>
                                              <p:pRg st="4" end="4"/>
                                            </p:txEl>
                                          </p:spTgt>
                                        </p:tgtEl>
                                        <p:attrNameLst>
                                          <p:attrName>style.visibility</p:attrName>
                                        </p:attrNameLst>
                                      </p:cBhvr>
                                      <p:to>
                                        <p:strVal val="visible"/>
                                      </p:to>
                                    </p:set>
                                    <p:anim calcmode="lin" valueType="num">
                                      <p:cBhvr additive="base">
                                        <p:cTn id="40" dur="2000" fill="hold"/>
                                        <p:tgtEl>
                                          <p:spTgt spid="26627">
                                            <p:txEl>
                                              <p:pRg st="4" end="4"/>
                                            </p:txEl>
                                          </p:spTgt>
                                        </p:tgtEl>
                                        <p:attrNameLst>
                                          <p:attrName>ppt_x</p:attrName>
                                        </p:attrNameLst>
                                      </p:cBhvr>
                                      <p:tavLst>
                                        <p:tav tm="0">
                                          <p:val>
                                            <p:strVal val="#ppt_x"/>
                                          </p:val>
                                        </p:tav>
                                        <p:tav tm="100000">
                                          <p:val>
                                            <p:strVal val="#ppt_x"/>
                                          </p:val>
                                        </p:tav>
                                      </p:tavLst>
                                    </p:anim>
                                    <p:anim calcmode="lin" valueType="num">
                                      <p:cBhvr additive="base">
                                        <p:cTn id="41" dur="2000" fill="hold"/>
                                        <p:tgtEl>
                                          <p:spTgt spid="266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2"/>
          <p:cNvSpPr>
            <a:spLocks noGrp="1" noChangeArrowheads="1"/>
          </p:cNvSpPr>
          <p:nvPr>
            <p:ph type="title"/>
          </p:nvPr>
        </p:nvSpPr>
        <p:spPr>
          <a:xfrm>
            <a:off x="381000" y="152400"/>
            <a:ext cx="8534400" cy="1066800"/>
          </a:xfrm>
        </p:spPr>
        <p:txBody>
          <a:bodyPr>
            <a:normAutofit fontScale="90000"/>
          </a:bodyPr>
          <a:lstStyle/>
          <a:p>
            <a:pPr eaLnBrk="1" fontAlgn="auto" hangingPunct="1">
              <a:spcAft>
                <a:spcPts val="0"/>
              </a:spcAft>
              <a:defRPr/>
            </a:pPr>
            <a:r>
              <a:rPr lang="en-US">
                <a:latin typeface="Times New Roman" pitchFamily="18" charset="0"/>
              </a:rPr>
              <a:t>Những khái </a:t>
            </a:r>
            <a:r>
              <a:rPr lang="en-US" smtClean="0">
                <a:latin typeface="Times New Roman" pitchFamily="18" charset="0"/>
              </a:rPr>
              <a:t>niệm và </a:t>
            </a:r>
            <a:r>
              <a:rPr lang="en-US">
                <a:latin typeface="Times New Roman" pitchFamily="18" charset="0"/>
              </a:rPr>
              <a:t>tính </a:t>
            </a:r>
            <a:r>
              <a:rPr lang="en-US" smtClean="0">
                <a:latin typeface="Times New Roman" pitchFamily="18" charset="0"/>
              </a:rPr>
              <a:t>chất cơ </a:t>
            </a:r>
            <a:r>
              <a:rPr lang="en-US">
                <a:latin typeface="Times New Roman" pitchFamily="18" charset="0"/>
              </a:rPr>
              <a:t>bản</a:t>
            </a:r>
          </a:p>
        </p:txBody>
      </p:sp>
      <p:sp>
        <p:nvSpPr>
          <p:cNvPr id="5" name="Slide Number Placeholder 4"/>
          <p:cNvSpPr>
            <a:spLocks noGrp="1"/>
          </p:cNvSpPr>
          <p:nvPr>
            <p:ph type="sldNum" sz="quarter" idx="12"/>
          </p:nvPr>
        </p:nvSpPr>
        <p:spPr/>
        <p:txBody>
          <a:bodyPr/>
          <a:lstStyle/>
          <a:p>
            <a:pPr>
              <a:defRPr/>
            </a:pPr>
            <a:fld id="{73AD1D9C-EB2B-444C-9E39-43D8F667F0AD}" type="slidenum">
              <a:rPr lang="en-US"/>
              <a:pPr>
                <a:defRPr/>
              </a:pPr>
              <a:t>44</a:t>
            </a:fld>
            <a:endParaRPr lang="en-US"/>
          </a:p>
        </p:txBody>
      </p:sp>
      <p:sp>
        <p:nvSpPr>
          <p:cNvPr id="6" name="Oval 4"/>
          <p:cNvSpPr>
            <a:spLocks noChangeArrowheads="1"/>
          </p:cNvSpPr>
          <p:nvPr/>
        </p:nvSpPr>
        <p:spPr bwMode="auto">
          <a:xfrm>
            <a:off x="1189038" y="3430588"/>
            <a:ext cx="239712"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7" name="Oval 5"/>
          <p:cNvSpPr>
            <a:spLocks noChangeArrowheads="1"/>
          </p:cNvSpPr>
          <p:nvPr/>
        </p:nvSpPr>
        <p:spPr bwMode="auto">
          <a:xfrm>
            <a:off x="1189038" y="4460875"/>
            <a:ext cx="239712"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8" name="Oval 6"/>
          <p:cNvSpPr>
            <a:spLocks noChangeArrowheads="1"/>
          </p:cNvSpPr>
          <p:nvPr/>
        </p:nvSpPr>
        <p:spPr bwMode="auto">
          <a:xfrm>
            <a:off x="2270125" y="4460875"/>
            <a:ext cx="241300"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9" name="Oval 7"/>
          <p:cNvSpPr>
            <a:spLocks noChangeArrowheads="1"/>
          </p:cNvSpPr>
          <p:nvPr/>
        </p:nvSpPr>
        <p:spPr bwMode="auto">
          <a:xfrm>
            <a:off x="2632075" y="3559175"/>
            <a:ext cx="239713"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10" name="Oval 8"/>
          <p:cNvSpPr>
            <a:spLocks noChangeArrowheads="1"/>
          </p:cNvSpPr>
          <p:nvPr/>
        </p:nvSpPr>
        <p:spPr bwMode="auto">
          <a:xfrm>
            <a:off x="3471863" y="4332288"/>
            <a:ext cx="241300"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11" name="Oval 9"/>
          <p:cNvSpPr>
            <a:spLocks noChangeArrowheads="1"/>
          </p:cNvSpPr>
          <p:nvPr/>
        </p:nvSpPr>
        <p:spPr bwMode="auto">
          <a:xfrm>
            <a:off x="3592513" y="3302000"/>
            <a:ext cx="241300"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12" name="Oval 10"/>
          <p:cNvSpPr>
            <a:spLocks noChangeArrowheads="1"/>
          </p:cNvSpPr>
          <p:nvPr/>
        </p:nvSpPr>
        <p:spPr bwMode="auto">
          <a:xfrm>
            <a:off x="1790700" y="3816350"/>
            <a:ext cx="239713" cy="258763"/>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13" name="Oval 11"/>
          <p:cNvSpPr>
            <a:spLocks noChangeArrowheads="1"/>
          </p:cNvSpPr>
          <p:nvPr/>
        </p:nvSpPr>
        <p:spPr bwMode="auto">
          <a:xfrm>
            <a:off x="2992438" y="3944938"/>
            <a:ext cx="239712" cy="258762"/>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14" name="Oval 12"/>
          <p:cNvSpPr>
            <a:spLocks noChangeArrowheads="1"/>
          </p:cNvSpPr>
          <p:nvPr/>
        </p:nvSpPr>
        <p:spPr bwMode="auto">
          <a:xfrm>
            <a:off x="2871788" y="4460875"/>
            <a:ext cx="239712"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15" name="Oval 13"/>
          <p:cNvSpPr>
            <a:spLocks noChangeArrowheads="1"/>
          </p:cNvSpPr>
          <p:nvPr/>
        </p:nvSpPr>
        <p:spPr bwMode="auto">
          <a:xfrm>
            <a:off x="3833813" y="3816350"/>
            <a:ext cx="239712" cy="258763"/>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16" name="Line 14"/>
          <p:cNvSpPr>
            <a:spLocks noChangeShapeType="1"/>
          </p:cNvSpPr>
          <p:nvPr/>
        </p:nvSpPr>
        <p:spPr bwMode="auto">
          <a:xfrm flipV="1">
            <a:off x="1447800" y="3429000"/>
            <a:ext cx="2163763" cy="128588"/>
          </a:xfrm>
          <a:prstGeom prst="line">
            <a:avLst/>
          </a:prstGeom>
          <a:noFill/>
          <a:ln w="12700">
            <a:solidFill>
              <a:schemeClr val="tx1"/>
            </a:solidFill>
            <a:round/>
            <a:headEnd/>
            <a:tailEnd/>
          </a:ln>
        </p:spPr>
        <p:txBody>
          <a:bodyPr anchor="ctr">
            <a:spAutoFit/>
          </a:bodyPr>
          <a:lstStyle/>
          <a:p>
            <a:endParaRPr lang="en-US"/>
          </a:p>
        </p:txBody>
      </p:sp>
      <p:sp>
        <p:nvSpPr>
          <p:cNvPr id="17" name="Line 15"/>
          <p:cNvSpPr>
            <a:spLocks noChangeShapeType="1"/>
          </p:cNvSpPr>
          <p:nvPr/>
        </p:nvSpPr>
        <p:spPr bwMode="auto">
          <a:xfrm flipV="1">
            <a:off x="1428750" y="3944938"/>
            <a:ext cx="361950" cy="644525"/>
          </a:xfrm>
          <a:prstGeom prst="line">
            <a:avLst/>
          </a:prstGeom>
          <a:noFill/>
          <a:ln w="12700">
            <a:solidFill>
              <a:schemeClr val="tx1"/>
            </a:solidFill>
            <a:round/>
            <a:headEnd/>
            <a:tailEnd/>
          </a:ln>
        </p:spPr>
        <p:txBody>
          <a:bodyPr anchor="ctr">
            <a:spAutoFit/>
          </a:bodyPr>
          <a:lstStyle/>
          <a:p>
            <a:endParaRPr lang="en-US"/>
          </a:p>
        </p:txBody>
      </p:sp>
      <p:sp>
        <p:nvSpPr>
          <p:cNvPr id="18" name="Line 16"/>
          <p:cNvSpPr>
            <a:spLocks noChangeShapeType="1"/>
          </p:cNvSpPr>
          <p:nvPr/>
        </p:nvSpPr>
        <p:spPr bwMode="auto">
          <a:xfrm flipV="1">
            <a:off x="2030413" y="3687763"/>
            <a:ext cx="601662" cy="257175"/>
          </a:xfrm>
          <a:prstGeom prst="line">
            <a:avLst/>
          </a:prstGeom>
          <a:noFill/>
          <a:ln w="12700">
            <a:solidFill>
              <a:schemeClr val="tx1"/>
            </a:solidFill>
            <a:round/>
            <a:headEnd/>
            <a:tailEnd/>
          </a:ln>
        </p:spPr>
        <p:txBody>
          <a:bodyPr anchor="ctr">
            <a:spAutoFit/>
          </a:bodyPr>
          <a:lstStyle/>
          <a:p>
            <a:endParaRPr lang="en-US"/>
          </a:p>
        </p:txBody>
      </p:sp>
      <p:sp>
        <p:nvSpPr>
          <p:cNvPr id="19" name="Line 17"/>
          <p:cNvSpPr>
            <a:spLocks noChangeShapeType="1"/>
          </p:cNvSpPr>
          <p:nvPr/>
        </p:nvSpPr>
        <p:spPr bwMode="auto">
          <a:xfrm>
            <a:off x="1428750" y="3687763"/>
            <a:ext cx="361950" cy="257175"/>
          </a:xfrm>
          <a:prstGeom prst="line">
            <a:avLst/>
          </a:prstGeom>
          <a:noFill/>
          <a:ln w="12700">
            <a:solidFill>
              <a:schemeClr val="tx1"/>
            </a:solidFill>
            <a:round/>
            <a:headEnd/>
            <a:tailEnd/>
          </a:ln>
        </p:spPr>
        <p:txBody>
          <a:bodyPr anchor="ctr">
            <a:spAutoFit/>
          </a:bodyPr>
          <a:lstStyle/>
          <a:p>
            <a:endParaRPr lang="en-US"/>
          </a:p>
        </p:txBody>
      </p:sp>
      <p:sp>
        <p:nvSpPr>
          <p:cNvPr id="20" name="Line 18"/>
          <p:cNvSpPr>
            <a:spLocks noChangeShapeType="1"/>
          </p:cNvSpPr>
          <p:nvPr/>
        </p:nvSpPr>
        <p:spPr bwMode="auto">
          <a:xfrm flipV="1">
            <a:off x="1428750" y="4589463"/>
            <a:ext cx="841375" cy="0"/>
          </a:xfrm>
          <a:prstGeom prst="line">
            <a:avLst/>
          </a:prstGeom>
          <a:noFill/>
          <a:ln w="12700">
            <a:solidFill>
              <a:schemeClr val="tx1"/>
            </a:solidFill>
            <a:round/>
            <a:headEnd/>
            <a:tailEnd/>
          </a:ln>
        </p:spPr>
        <p:txBody>
          <a:bodyPr anchor="ctr">
            <a:spAutoFit/>
          </a:bodyPr>
          <a:lstStyle/>
          <a:p>
            <a:endParaRPr lang="en-US"/>
          </a:p>
        </p:txBody>
      </p:sp>
      <p:sp>
        <p:nvSpPr>
          <p:cNvPr id="21" name="Line 19"/>
          <p:cNvSpPr>
            <a:spLocks noChangeShapeType="1"/>
          </p:cNvSpPr>
          <p:nvPr/>
        </p:nvSpPr>
        <p:spPr bwMode="auto">
          <a:xfrm flipV="1">
            <a:off x="1309688" y="3687763"/>
            <a:ext cx="0" cy="773112"/>
          </a:xfrm>
          <a:prstGeom prst="line">
            <a:avLst/>
          </a:prstGeom>
          <a:noFill/>
          <a:ln w="12700">
            <a:solidFill>
              <a:schemeClr val="tx1"/>
            </a:solidFill>
            <a:round/>
            <a:headEnd/>
            <a:tailEnd/>
          </a:ln>
        </p:spPr>
        <p:txBody>
          <a:bodyPr anchor="ctr">
            <a:spAutoFit/>
          </a:bodyPr>
          <a:lstStyle/>
          <a:p>
            <a:endParaRPr lang="en-US"/>
          </a:p>
        </p:txBody>
      </p:sp>
      <p:sp>
        <p:nvSpPr>
          <p:cNvPr id="22" name="Line 20"/>
          <p:cNvSpPr>
            <a:spLocks noChangeShapeType="1"/>
          </p:cNvSpPr>
          <p:nvPr/>
        </p:nvSpPr>
        <p:spPr bwMode="auto">
          <a:xfrm>
            <a:off x="2030413" y="3944938"/>
            <a:ext cx="962025" cy="130175"/>
          </a:xfrm>
          <a:prstGeom prst="line">
            <a:avLst/>
          </a:prstGeom>
          <a:noFill/>
          <a:ln w="12700">
            <a:solidFill>
              <a:schemeClr val="tx1"/>
            </a:solidFill>
            <a:round/>
            <a:headEnd/>
            <a:tailEnd/>
          </a:ln>
        </p:spPr>
        <p:txBody>
          <a:bodyPr anchor="ctr">
            <a:spAutoFit/>
          </a:bodyPr>
          <a:lstStyle/>
          <a:p>
            <a:endParaRPr lang="en-US"/>
          </a:p>
        </p:txBody>
      </p:sp>
      <p:sp>
        <p:nvSpPr>
          <p:cNvPr id="23" name="Line 21"/>
          <p:cNvSpPr>
            <a:spLocks noChangeShapeType="1"/>
          </p:cNvSpPr>
          <p:nvPr/>
        </p:nvSpPr>
        <p:spPr bwMode="auto">
          <a:xfrm flipV="1">
            <a:off x="3111500" y="3944938"/>
            <a:ext cx="722313" cy="644525"/>
          </a:xfrm>
          <a:prstGeom prst="line">
            <a:avLst/>
          </a:prstGeom>
          <a:noFill/>
          <a:ln w="12700">
            <a:solidFill>
              <a:schemeClr val="tx1"/>
            </a:solidFill>
            <a:round/>
            <a:headEnd/>
            <a:tailEnd/>
          </a:ln>
        </p:spPr>
        <p:txBody>
          <a:bodyPr anchor="ctr">
            <a:spAutoFit/>
          </a:bodyPr>
          <a:lstStyle/>
          <a:p>
            <a:endParaRPr lang="en-US"/>
          </a:p>
        </p:txBody>
      </p:sp>
      <p:sp>
        <p:nvSpPr>
          <p:cNvPr id="24" name="Line 22"/>
          <p:cNvSpPr>
            <a:spLocks noChangeShapeType="1"/>
          </p:cNvSpPr>
          <p:nvPr/>
        </p:nvSpPr>
        <p:spPr bwMode="auto">
          <a:xfrm flipV="1">
            <a:off x="2511425" y="3790950"/>
            <a:ext cx="182563" cy="798513"/>
          </a:xfrm>
          <a:prstGeom prst="line">
            <a:avLst/>
          </a:prstGeom>
          <a:noFill/>
          <a:ln w="12700">
            <a:solidFill>
              <a:schemeClr val="tx1"/>
            </a:solidFill>
            <a:round/>
            <a:headEnd/>
            <a:tailEnd/>
          </a:ln>
        </p:spPr>
        <p:txBody>
          <a:bodyPr anchor="ctr">
            <a:spAutoFit/>
          </a:bodyPr>
          <a:lstStyle/>
          <a:p>
            <a:endParaRPr lang="en-US"/>
          </a:p>
        </p:txBody>
      </p:sp>
      <p:sp>
        <p:nvSpPr>
          <p:cNvPr id="25" name="Line 23"/>
          <p:cNvSpPr>
            <a:spLocks noChangeShapeType="1"/>
          </p:cNvSpPr>
          <p:nvPr/>
        </p:nvSpPr>
        <p:spPr bwMode="auto">
          <a:xfrm>
            <a:off x="2871788" y="3687763"/>
            <a:ext cx="962025" cy="257175"/>
          </a:xfrm>
          <a:prstGeom prst="line">
            <a:avLst/>
          </a:prstGeom>
          <a:noFill/>
          <a:ln w="12700">
            <a:solidFill>
              <a:schemeClr val="tx1"/>
            </a:solidFill>
            <a:round/>
            <a:headEnd/>
            <a:tailEnd/>
          </a:ln>
        </p:spPr>
        <p:txBody>
          <a:bodyPr anchor="ctr">
            <a:spAutoFit/>
          </a:bodyPr>
          <a:lstStyle/>
          <a:p>
            <a:endParaRPr lang="en-US"/>
          </a:p>
        </p:txBody>
      </p:sp>
      <p:sp>
        <p:nvSpPr>
          <p:cNvPr id="26" name="Line 24"/>
          <p:cNvSpPr>
            <a:spLocks noChangeShapeType="1"/>
          </p:cNvSpPr>
          <p:nvPr/>
        </p:nvSpPr>
        <p:spPr bwMode="auto">
          <a:xfrm flipV="1">
            <a:off x="2871788" y="3430588"/>
            <a:ext cx="720725" cy="257175"/>
          </a:xfrm>
          <a:prstGeom prst="line">
            <a:avLst/>
          </a:prstGeom>
          <a:noFill/>
          <a:ln w="12700">
            <a:solidFill>
              <a:schemeClr val="tx1"/>
            </a:solidFill>
            <a:round/>
            <a:headEnd/>
            <a:tailEnd/>
          </a:ln>
        </p:spPr>
        <p:txBody>
          <a:bodyPr anchor="ctr">
            <a:spAutoFit/>
          </a:bodyPr>
          <a:lstStyle/>
          <a:p>
            <a:endParaRPr lang="en-US"/>
          </a:p>
        </p:txBody>
      </p:sp>
      <p:sp>
        <p:nvSpPr>
          <p:cNvPr id="27" name="Line 25"/>
          <p:cNvSpPr>
            <a:spLocks noChangeShapeType="1"/>
          </p:cNvSpPr>
          <p:nvPr/>
        </p:nvSpPr>
        <p:spPr bwMode="auto">
          <a:xfrm>
            <a:off x="1985963" y="4075113"/>
            <a:ext cx="360362" cy="385762"/>
          </a:xfrm>
          <a:prstGeom prst="line">
            <a:avLst/>
          </a:prstGeom>
          <a:noFill/>
          <a:ln w="12700">
            <a:solidFill>
              <a:schemeClr val="tx1"/>
            </a:solidFill>
            <a:round/>
            <a:headEnd/>
            <a:tailEnd/>
          </a:ln>
        </p:spPr>
        <p:txBody>
          <a:bodyPr anchor="ctr">
            <a:spAutoFit/>
          </a:bodyPr>
          <a:lstStyle/>
          <a:p>
            <a:endParaRPr lang="en-US"/>
          </a:p>
        </p:txBody>
      </p:sp>
      <p:sp>
        <p:nvSpPr>
          <p:cNvPr id="28" name="Line 26"/>
          <p:cNvSpPr>
            <a:spLocks noChangeShapeType="1"/>
          </p:cNvSpPr>
          <p:nvPr/>
        </p:nvSpPr>
        <p:spPr bwMode="auto">
          <a:xfrm>
            <a:off x="2511425" y="4589463"/>
            <a:ext cx="360363" cy="0"/>
          </a:xfrm>
          <a:prstGeom prst="line">
            <a:avLst/>
          </a:prstGeom>
          <a:noFill/>
          <a:ln w="12700">
            <a:solidFill>
              <a:schemeClr val="tx1"/>
            </a:solidFill>
            <a:round/>
            <a:headEnd/>
            <a:tailEnd/>
          </a:ln>
        </p:spPr>
        <p:txBody>
          <a:bodyPr anchor="ctr">
            <a:spAutoFit/>
          </a:bodyPr>
          <a:lstStyle/>
          <a:p>
            <a:endParaRPr lang="en-US"/>
          </a:p>
        </p:txBody>
      </p:sp>
      <p:sp>
        <p:nvSpPr>
          <p:cNvPr id="29" name="Line 27"/>
          <p:cNvSpPr>
            <a:spLocks noChangeShapeType="1"/>
          </p:cNvSpPr>
          <p:nvPr/>
        </p:nvSpPr>
        <p:spPr bwMode="auto">
          <a:xfrm flipV="1">
            <a:off x="3111500" y="4460875"/>
            <a:ext cx="360363" cy="128588"/>
          </a:xfrm>
          <a:prstGeom prst="line">
            <a:avLst/>
          </a:prstGeom>
          <a:noFill/>
          <a:ln w="12700">
            <a:solidFill>
              <a:schemeClr val="tx1"/>
            </a:solidFill>
            <a:round/>
            <a:headEnd/>
            <a:tailEnd/>
          </a:ln>
        </p:spPr>
        <p:txBody>
          <a:bodyPr anchor="ctr">
            <a:spAutoFit/>
          </a:bodyPr>
          <a:lstStyle/>
          <a:p>
            <a:endParaRPr lang="en-US"/>
          </a:p>
        </p:txBody>
      </p:sp>
      <p:sp>
        <p:nvSpPr>
          <p:cNvPr id="30" name="Line 28"/>
          <p:cNvSpPr>
            <a:spLocks noChangeShapeType="1"/>
          </p:cNvSpPr>
          <p:nvPr/>
        </p:nvSpPr>
        <p:spPr bwMode="auto">
          <a:xfrm flipV="1">
            <a:off x="2992438" y="4203700"/>
            <a:ext cx="119062" cy="257175"/>
          </a:xfrm>
          <a:prstGeom prst="line">
            <a:avLst/>
          </a:prstGeom>
          <a:noFill/>
          <a:ln w="12700">
            <a:solidFill>
              <a:schemeClr val="tx1"/>
            </a:solidFill>
            <a:round/>
            <a:headEnd/>
            <a:tailEnd/>
          </a:ln>
        </p:spPr>
        <p:txBody>
          <a:bodyPr anchor="ctr">
            <a:spAutoFit/>
          </a:bodyPr>
          <a:lstStyle/>
          <a:p>
            <a:endParaRPr lang="en-US"/>
          </a:p>
        </p:txBody>
      </p:sp>
      <p:sp>
        <p:nvSpPr>
          <p:cNvPr id="31" name="Line 29"/>
          <p:cNvSpPr>
            <a:spLocks noChangeShapeType="1"/>
          </p:cNvSpPr>
          <p:nvPr/>
        </p:nvSpPr>
        <p:spPr bwMode="auto">
          <a:xfrm flipV="1">
            <a:off x="3232150" y="3559175"/>
            <a:ext cx="481013" cy="515938"/>
          </a:xfrm>
          <a:prstGeom prst="line">
            <a:avLst/>
          </a:prstGeom>
          <a:noFill/>
          <a:ln w="12700">
            <a:solidFill>
              <a:schemeClr val="tx1"/>
            </a:solidFill>
            <a:round/>
            <a:headEnd/>
            <a:tailEnd/>
          </a:ln>
        </p:spPr>
        <p:txBody>
          <a:bodyPr anchor="ctr">
            <a:spAutoFit/>
          </a:bodyPr>
          <a:lstStyle/>
          <a:p>
            <a:endParaRPr lang="en-US"/>
          </a:p>
        </p:txBody>
      </p:sp>
      <p:sp>
        <p:nvSpPr>
          <p:cNvPr id="32" name="Line 30"/>
          <p:cNvSpPr>
            <a:spLocks noChangeShapeType="1"/>
          </p:cNvSpPr>
          <p:nvPr/>
        </p:nvSpPr>
        <p:spPr bwMode="auto">
          <a:xfrm flipV="1">
            <a:off x="3713163" y="4075113"/>
            <a:ext cx="239712" cy="385762"/>
          </a:xfrm>
          <a:prstGeom prst="line">
            <a:avLst/>
          </a:prstGeom>
          <a:noFill/>
          <a:ln w="12700">
            <a:solidFill>
              <a:schemeClr val="tx1"/>
            </a:solidFill>
            <a:round/>
            <a:headEnd/>
            <a:tailEnd/>
          </a:ln>
        </p:spPr>
        <p:txBody>
          <a:bodyPr anchor="ctr">
            <a:spAutoFit/>
          </a:bodyPr>
          <a:lstStyle/>
          <a:p>
            <a:endParaRPr lang="en-US"/>
          </a:p>
        </p:txBody>
      </p:sp>
      <p:sp>
        <p:nvSpPr>
          <p:cNvPr id="33" name="Line 31"/>
          <p:cNvSpPr>
            <a:spLocks noChangeShapeType="1"/>
          </p:cNvSpPr>
          <p:nvPr/>
        </p:nvSpPr>
        <p:spPr bwMode="auto">
          <a:xfrm flipH="1" flipV="1">
            <a:off x="3713163" y="3559175"/>
            <a:ext cx="239712" cy="257175"/>
          </a:xfrm>
          <a:prstGeom prst="line">
            <a:avLst/>
          </a:prstGeom>
          <a:noFill/>
          <a:ln w="12700">
            <a:solidFill>
              <a:schemeClr val="tx1"/>
            </a:solidFill>
            <a:round/>
            <a:headEnd/>
            <a:tailEnd/>
          </a:ln>
        </p:spPr>
        <p:txBody>
          <a:bodyPr anchor="ctr">
            <a:spAutoFit/>
          </a:bodyPr>
          <a:lstStyle/>
          <a:p>
            <a:endParaRPr lang="en-US"/>
          </a:p>
        </p:txBody>
      </p:sp>
      <p:sp>
        <p:nvSpPr>
          <p:cNvPr id="34" name="Line 32"/>
          <p:cNvSpPr>
            <a:spLocks noChangeShapeType="1"/>
          </p:cNvSpPr>
          <p:nvPr/>
        </p:nvSpPr>
        <p:spPr bwMode="auto">
          <a:xfrm flipV="1">
            <a:off x="1428750" y="3687763"/>
            <a:ext cx="1225550" cy="901700"/>
          </a:xfrm>
          <a:prstGeom prst="line">
            <a:avLst/>
          </a:prstGeom>
          <a:noFill/>
          <a:ln w="12700">
            <a:solidFill>
              <a:schemeClr val="tx1"/>
            </a:solidFill>
            <a:round/>
            <a:headEnd/>
            <a:tailEnd/>
          </a:ln>
        </p:spPr>
        <p:txBody>
          <a:bodyPr anchor="ctr">
            <a:spAutoFit/>
          </a:bodyPr>
          <a:lstStyle/>
          <a:p>
            <a:endParaRPr lang="en-US"/>
          </a:p>
        </p:txBody>
      </p:sp>
      <p:sp>
        <p:nvSpPr>
          <p:cNvPr id="35" name="Oval 33"/>
          <p:cNvSpPr>
            <a:spLocks noChangeArrowheads="1"/>
          </p:cNvSpPr>
          <p:nvPr/>
        </p:nvSpPr>
        <p:spPr bwMode="auto">
          <a:xfrm>
            <a:off x="4984750" y="3492500"/>
            <a:ext cx="239713"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36" name="Oval 34"/>
          <p:cNvSpPr>
            <a:spLocks noChangeArrowheads="1"/>
          </p:cNvSpPr>
          <p:nvPr/>
        </p:nvSpPr>
        <p:spPr bwMode="auto">
          <a:xfrm>
            <a:off x="4984750" y="4522788"/>
            <a:ext cx="239713"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37" name="Oval 35"/>
          <p:cNvSpPr>
            <a:spLocks noChangeArrowheads="1"/>
          </p:cNvSpPr>
          <p:nvPr/>
        </p:nvSpPr>
        <p:spPr bwMode="auto">
          <a:xfrm>
            <a:off x="6065838" y="4522788"/>
            <a:ext cx="241300"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38" name="Oval 36"/>
          <p:cNvSpPr>
            <a:spLocks noChangeArrowheads="1"/>
          </p:cNvSpPr>
          <p:nvPr/>
        </p:nvSpPr>
        <p:spPr bwMode="auto">
          <a:xfrm>
            <a:off x="6427788" y="3621088"/>
            <a:ext cx="239712"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39" name="Oval 37"/>
          <p:cNvSpPr>
            <a:spLocks noChangeArrowheads="1"/>
          </p:cNvSpPr>
          <p:nvPr/>
        </p:nvSpPr>
        <p:spPr bwMode="auto">
          <a:xfrm>
            <a:off x="7388225" y="3363913"/>
            <a:ext cx="241300"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40" name="Oval 38"/>
          <p:cNvSpPr>
            <a:spLocks noChangeArrowheads="1"/>
          </p:cNvSpPr>
          <p:nvPr/>
        </p:nvSpPr>
        <p:spPr bwMode="auto">
          <a:xfrm>
            <a:off x="5586413" y="3878263"/>
            <a:ext cx="239712" cy="258762"/>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41" name="Oval 39"/>
          <p:cNvSpPr>
            <a:spLocks noChangeArrowheads="1"/>
          </p:cNvSpPr>
          <p:nvPr/>
        </p:nvSpPr>
        <p:spPr bwMode="auto">
          <a:xfrm>
            <a:off x="6667500" y="4522788"/>
            <a:ext cx="239713" cy="257175"/>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42" name="Oval 40"/>
          <p:cNvSpPr>
            <a:spLocks noChangeArrowheads="1"/>
          </p:cNvSpPr>
          <p:nvPr/>
        </p:nvSpPr>
        <p:spPr bwMode="auto">
          <a:xfrm>
            <a:off x="7629525" y="3878263"/>
            <a:ext cx="239713" cy="258762"/>
          </a:xfrm>
          <a:prstGeom prst="ellipse">
            <a:avLst/>
          </a:prstGeom>
          <a:solidFill>
            <a:srgbClr val="969696"/>
          </a:solidFill>
          <a:ln w="12700">
            <a:solidFill>
              <a:schemeClr val="tx1"/>
            </a:solidFill>
            <a:round/>
            <a:headEnd/>
            <a:tailEnd/>
          </a:ln>
        </p:spPr>
        <p:txBody>
          <a:bodyPr wrap="none" anchor="ctr">
            <a:spAutoFit/>
          </a:bodyPr>
          <a:lstStyle/>
          <a:p>
            <a:endParaRPr lang="en-US"/>
          </a:p>
        </p:txBody>
      </p:sp>
      <p:sp>
        <p:nvSpPr>
          <p:cNvPr id="43" name="Line 41"/>
          <p:cNvSpPr>
            <a:spLocks noChangeShapeType="1"/>
          </p:cNvSpPr>
          <p:nvPr/>
        </p:nvSpPr>
        <p:spPr bwMode="auto">
          <a:xfrm flipV="1">
            <a:off x="5224463" y="3492500"/>
            <a:ext cx="2163762" cy="128588"/>
          </a:xfrm>
          <a:prstGeom prst="line">
            <a:avLst/>
          </a:prstGeom>
          <a:noFill/>
          <a:ln w="12700">
            <a:solidFill>
              <a:schemeClr val="tx1"/>
            </a:solidFill>
            <a:round/>
            <a:headEnd/>
            <a:tailEnd/>
          </a:ln>
        </p:spPr>
        <p:txBody>
          <a:bodyPr anchor="ctr">
            <a:spAutoFit/>
          </a:bodyPr>
          <a:lstStyle/>
          <a:p>
            <a:endParaRPr lang="en-US"/>
          </a:p>
        </p:txBody>
      </p:sp>
      <p:sp>
        <p:nvSpPr>
          <p:cNvPr id="44" name="Line 42"/>
          <p:cNvSpPr>
            <a:spLocks noChangeShapeType="1"/>
          </p:cNvSpPr>
          <p:nvPr/>
        </p:nvSpPr>
        <p:spPr bwMode="auto">
          <a:xfrm flipV="1">
            <a:off x="5224463" y="4006850"/>
            <a:ext cx="361950" cy="644525"/>
          </a:xfrm>
          <a:prstGeom prst="line">
            <a:avLst/>
          </a:prstGeom>
          <a:noFill/>
          <a:ln w="12700">
            <a:solidFill>
              <a:schemeClr val="tx1"/>
            </a:solidFill>
            <a:round/>
            <a:headEnd/>
            <a:tailEnd/>
          </a:ln>
        </p:spPr>
        <p:txBody>
          <a:bodyPr anchor="ctr">
            <a:spAutoFit/>
          </a:bodyPr>
          <a:lstStyle/>
          <a:p>
            <a:endParaRPr lang="en-US"/>
          </a:p>
        </p:txBody>
      </p:sp>
      <p:sp>
        <p:nvSpPr>
          <p:cNvPr id="45" name="Line 43"/>
          <p:cNvSpPr>
            <a:spLocks noChangeShapeType="1"/>
          </p:cNvSpPr>
          <p:nvPr/>
        </p:nvSpPr>
        <p:spPr bwMode="auto">
          <a:xfrm flipV="1">
            <a:off x="5826125" y="3749675"/>
            <a:ext cx="601663" cy="257175"/>
          </a:xfrm>
          <a:prstGeom prst="line">
            <a:avLst/>
          </a:prstGeom>
          <a:noFill/>
          <a:ln w="12700">
            <a:solidFill>
              <a:schemeClr val="tx1"/>
            </a:solidFill>
            <a:round/>
            <a:headEnd/>
            <a:tailEnd/>
          </a:ln>
        </p:spPr>
        <p:txBody>
          <a:bodyPr anchor="ctr">
            <a:spAutoFit/>
          </a:bodyPr>
          <a:lstStyle/>
          <a:p>
            <a:endParaRPr lang="en-US"/>
          </a:p>
        </p:txBody>
      </p:sp>
      <p:sp>
        <p:nvSpPr>
          <p:cNvPr id="46" name="Line 44"/>
          <p:cNvSpPr>
            <a:spLocks noChangeShapeType="1"/>
          </p:cNvSpPr>
          <p:nvPr/>
        </p:nvSpPr>
        <p:spPr bwMode="auto">
          <a:xfrm flipV="1">
            <a:off x="5224463" y="4651375"/>
            <a:ext cx="841375" cy="0"/>
          </a:xfrm>
          <a:prstGeom prst="line">
            <a:avLst/>
          </a:prstGeom>
          <a:noFill/>
          <a:ln w="12700">
            <a:solidFill>
              <a:schemeClr val="tx1"/>
            </a:solidFill>
            <a:round/>
            <a:headEnd/>
            <a:tailEnd/>
          </a:ln>
        </p:spPr>
        <p:txBody>
          <a:bodyPr anchor="ctr">
            <a:spAutoFit/>
          </a:bodyPr>
          <a:lstStyle/>
          <a:p>
            <a:endParaRPr lang="en-US"/>
          </a:p>
        </p:txBody>
      </p:sp>
      <p:sp>
        <p:nvSpPr>
          <p:cNvPr id="47" name="Line 45"/>
          <p:cNvSpPr>
            <a:spLocks noChangeShapeType="1"/>
          </p:cNvSpPr>
          <p:nvPr/>
        </p:nvSpPr>
        <p:spPr bwMode="auto">
          <a:xfrm flipV="1">
            <a:off x="5105400" y="3749675"/>
            <a:ext cx="0" cy="773113"/>
          </a:xfrm>
          <a:prstGeom prst="line">
            <a:avLst/>
          </a:prstGeom>
          <a:noFill/>
          <a:ln w="12700">
            <a:solidFill>
              <a:schemeClr val="tx1"/>
            </a:solidFill>
            <a:round/>
            <a:headEnd/>
            <a:tailEnd/>
          </a:ln>
        </p:spPr>
        <p:txBody>
          <a:bodyPr anchor="ctr">
            <a:spAutoFit/>
          </a:bodyPr>
          <a:lstStyle/>
          <a:p>
            <a:endParaRPr lang="en-US"/>
          </a:p>
        </p:txBody>
      </p:sp>
      <p:sp>
        <p:nvSpPr>
          <p:cNvPr id="48" name="Line 46"/>
          <p:cNvSpPr>
            <a:spLocks noChangeShapeType="1"/>
          </p:cNvSpPr>
          <p:nvPr/>
        </p:nvSpPr>
        <p:spPr bwMode="auto">
          <a:xfrm flipV="1">
            <a:off x="6907213" y="4006850"/>
            <a:ext cx="722312" cy="644525"/>
          </a:xfrm>
          <a:prstGeom prst="line">
            <a:avLst/>
          </a:prstGeom>
          <a:noFill/>
          <a:ln w="12700">
            <a:solidFill>
              <a:schemeClr val="tx1"/>
            </a:solidFill>
            <a:round/>
            <a:headEnd/>
            <a:tailEnd/>
          </a:ln>
        </p:spPr>
        <p:txBody>
          <a:bodyPr anchor="ctr">
            <a:spAutoFit/>
          </a:bodyPr>
          <a:lstStyle/>
          <a:p>
            <a:endParaRPr lang="en-US"/>
          </a:p>
        </p:txBody>
      </p:sp>
      <p:sp>
        <p:nvSpPr>
          <p:cNvPr id="49" name="Line 47"/>
          <p:cNvSpPr>
            <a:spLocks noChangeShapeType="1"/>
          </p:cNvSpPr>
          <p:nvPr/>
        </p:nvSpPr>
        <p:spPr bwMode="auto">
          <a:xfrm flipV="1">
            <a:off x="6307138" y="3878263"/>
            <a:ext cx="182562" cy="773112"/>
          </a:xfrm>
          <a:prstGeom prst="line">
            <a:avLst/>
          </a:prstGeom>
          <a:noFill/>
          <a:ln w="12700">
            <a:solidFill>
              <a:schemeClr val="tx1"/>
            </a:solidFill>
            <a:round/>
            <a:headEnd/>
            <a:tailEnd/>
          </a:ln>
        </p:spPr>
        <p:txBody>
          <a:bodyPr anchor="ctr">
            <a:spAutoFit/>
          </a:bodyPr>
          <a:lstStyle/>
          <a:p>
            <a:endParaRPr lang="en-US"/>
          </a:p>
        </p:txBody>
      </p:sp>
      <p:sp>
        <p:nvSpPr>
          <p:cNvPr id="50" name="Line 48"/>
          <p:cNvSpPr>
            <a:spLocks noChangeShapeType="1"/>
          </p:cNvSpPr>
          <p:nvPr/>
        </p:nvSpPr>
        <p:spPr bwMode="auto">
          <a:xfrm>
            <a:off x="6667500" y="3749675"/>
            <a:ext cx="962025" cy="257175"/>
          </a:xfrm>
          <a:prstGeom prst="line">
            <a:avLst/>
          </a:prstGeom>
          <a:noFill/>
          <a:ln w="12700">
            <a:solidFill>
              <a:schemeClr val="tx1"/>
            </a:solidFill>
            <a:round/>
            <a:headEnd/>
            <a:tailEnd/>
          </a:ln>
        </p:spPr>
        <p:txBody>
          <a:bodyPr anchor="ctr">
            <a:spAutoFit/>
          </a:bodyPr>
          <a:lstStyle/>
          <a:p>
            <a:endParaRPr lang="en-US"/>
          </a:p>
        </p:txBody>
      </p:sp>
      <p:sp>
        <p:nvSpPr>
          <p:cNvPr id="51" name="Line 49"/>
          <p:cNvSpPr>
            <a:spLocks noChangeShapeType="1"/>
          </p:cNvSpPr>
          <p:nvPr/>
        </p:nvSpPr>
        <p:spPr bwMode="auto">
          <a:xfrm flipV="1">
            <a:off x="6667500" y="3492500"/>
            <a:ext cx="720725" cy="257175"/>
          </a:xfrm>
          <a:prstGeom prst="line">
            <a:avLst/>
          </a:prstGeom>
          <a:noFill/>
          <a:ln w="12700">
            <a:solidFill>
              <a:schemeClr val="tx1"/>
            </a:solidFill>
            <a:round/>
            <a:headEnd/>
            <a:tailEnd/>
          </a:ln>
        </p:spPr>
        <p:txBody>
          <a:bodyPr anchor="ctr">
            <a:spAutoFit/>
          </a:bodyPr>
          <a:lstStyle/>
          <a:p>
            <a:endParaRPr lang="en-US"/>
          </a:p>
        </p:txBody>
      </p:sp>
      <p:sp>
        <p:nvSpPr>
          <p:cNvPr id="52" name="Line 50"/>
          <p:cNvSpPr>
            <a:spLocks noChangeShapeType="1"/>
          </p:cNvSpPr>
          <p:nvPr/>
        </p:nvSpPr>
        <p:spPr bwMode="auto">
          <a:xfrm>
            <a:off x="5781675" y="4137025"/>
            <a:ext cx="360363" cy="385763"/>
          </a:xfrm>
          <a:prstGeom prst="line">
            <a:avLst/>
          </a:prstGeom>
          <a:noFill/>
          <a:ln w="12700">
            <a:solidFill>
              <a:schemeClr val="tx1"/>
            </a:solidFill>
            <a:round/>
            <a:headEnd/>
            <a:tailEnd/>
          </a:ln>
        </p:spPr>
        <p:txBody>
          <a:bodyPr anchor="ctr">
            <a:spAutoFit/>
          </a:bodyPr>
          <a:lstStyle/>
          <a:p>
            <a:endParaRPr lang="en-US"/>
          </a:p>
        </p:txBody>
      </p:sp>
      <p:sp>
        <p:nvSpPr>
          <p:cNvPr id="53" name="Line 51"/>
          <p:cNvSpPr>
            <a:spLocks noChangeShapeType="1"/>
          </p:cNvSpPr>
          <p:nvPr/>
        </p:nvSpPr>
        <p:spPr bwMode="auto">
          <a:xfrm>
            <a:off x="6307138" y="4651375"/>
            <a:ext cx="360362" cy="0"/>
          </a:xfrm>
          <a:prstGeom prst="line">
            <a:avLst/>
          </a:prstGeom>
          <a:noFill/>
          <a:ln w="12700">
            <a:solidFill>
              <a:schemeClr val="tx1"/>
            </a:solidFill>
            <a:round/>
            <a:headEnd/>
            <a:tailEnd/>
          </a:ln>
        </p:spPr>
        <p:txBody>
          <a:bodyPr anchor="ctr">
            <a:spAutoFit/>
          </a:bodyPr>
          <a:lstStyle/>
          <a:p>
            <a:endParaRPr lang="en-US"/>
          </a:p>
        </p:txBody>
      </p:sp>
      <p:sp>
        <p:nvSpPr>
          <p:cNvPr id="54" name="Line 52"/>
          <p:cNvSpPr>
            <a:spLocks noChangeShapeType="1"/>
          </p:cNvSpPr>
          <p:nvPr/>
        </p:nvSpPr>
        <p:spPr bwMode="auto">
          <a:xfrm flipH="1" flipV="1">
            <a:off x="7508875" y="3621088"/>
            <a:ext cx="239713" cy="257175"/>
          </a:xfrm>
          <a:prstGeom prst="line">
            <a:avLst/>
          </a:prstGeom>
          <a:noFill/>
          <a:ln w="12700">
            <a:solidFill>
              <a:schemeClr val="tx1"/>
            </a:solidFill>
            <a:round/>
            <a:headEnd/>
            <a:tailEnd/>
          </a:ln>
        </p:spPr>
        <p:txBody>
          <a:bodyPr anchor="ctr">
            <a:spAutoFit/>
          </a:bodyPr>
          <a:lstStyle/>
          <a:p>
            <a:endParaRPr lang="en-US"/>
          </a:p>
        </p:txBody>
      </p:sp>
      <p:sp>
        <p:nvSpPr>
          <p:cNvPr id="55" name="AutoShape 53"/>
          <p:cNvSpPr>
            <a:spLocks noChangeArrowheads="1"/>
          </p:cNvSpPr>
          <p:nvPr/>
        </p:nvSpPr>
        <p:spPr bwMode="auto">
          <a:xfrm>
            <a:off x="4079875" y="3938588"/>
            <a:ext cx="954088" cy="51435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28575">
            <a:solidFill>
              <a:schemeClr val="tx1"/>
            </a:solidFill>
            <a:miter lim="800000"/>
            <a:headEnd/>
            <a:tailEnd/>
          </a:ln>
        </p:spPr>
        <p:txBody>
          <a:bodyPr anchor="ctr">
            <a:spAutoFit/>
          </a:bodyPr>
          <a:lstStyle/>
          <a:p>
            <a:endParaRPr lang="en-US"/>
          </a:p>
        </p:txBody>
      </p:sp>
      <p:sp>
        <p:nvSpPr>
          <p:cNvPr id="56" name="Text Box 54"/>
          <p:cNvSpPr txBox="1">
            <a:spLocks noChangeArrowheads="1"/>
          </p:cNvSpPr>
          <p:nvPr/>
        </p:nvSpPr>
        <p:spPr bwMode="auto">
          <a:xfrm>
            <a:off x="2259013" y="4743450"/>
            <a:ext cx="477837" cy="579438"/>
          </a:xfrm>
          <a:prstGeom prst="rect">
            <a:avLst/>
          </a:prstGeom>
          <a:noFill/>
          <a:ln w="28575">
            <a:noFill/>
            <a:miter lim="800000"/>
            <a:headEnd/>
            <a:tailEnd/>
          </a:ln>
        </p:spPr>
        <p:txBody>
          <a:bodyPr wrap="none" anchor="ctr">
            <a:spAutoFit/>
          </a:bodyPr>
          <a:lstStyle/>
          <a:p>
            <a:pPr algn="ctr"/>
            <a:r>
              <a:rPr lang="en-US" altLang="ko-KR" sz="3200" i="1">
                <a:ea typeface="굴림" charset="-127"/>
              </a:rPr>
              <a:t>G</a:t>
            </a:r>
            <a:endParaRPr lang="en-US" altLang="ko-KR" i="1">
              <a:ea typeface="굴림" charset="-127"/>
            </a:endParaRPr>
          </a:p>
        </p:txBody>
      </p:sp>
      <p:sp>
        <p:nvSpPr>
          <p:cNvPr id="57" name="TextBox 56"/>
          <p:cNvSpPr txBox="1">
            <a:spLocks noChangeArrowheads="1"/>
          </p:cNvSpPr>
          <p:nvPr/>
        </p:nvSpPr>
        <p:spPr bwMode="auto">
          <a:xfrm>
            <a:off x="0" y="1600200"/>
            <a:ext cx="3048000" cy="646113"/>
          </a:xfrm>
          <a:prstGeom prst="rect">
            <a:avLst/>
          </a:prstGeom>
          <a:noFill/>
          <a:ln w="9525">
            <a:noFill/>
            <a:miter lim="800000"/>
            <a:headEnd/>
            <a:tailEnd/>
          </a:ln>
        </p:spPr>
        <p:txBody>
          <a:bodyPr>
            <a:spAutoFit/>
          </a:bodyPr>
          <a:lstStyle/>
          <a:p>
            <a:r>
              <a:rPr lang="en-US" altLang="ko-KR" sz="3600">
                <a:ea typeface="굴림" charset="-127"/>
              </a:rPr>
              <a:t>Subgraphs</a:t>
            </a:r>
            <a:endParaRPr lang="en-US" sz="3600" b="1"/>
          </a:p>
        </p:txBody>
      </p:sp>
      <p:sp>
        <p:nvSpPr>
          <p:cNvPr id="59" name="Text Box 55"/>
          <p:cNvSpPr txBox="1">
            <a:spLocks noChangeArrowheads="1"/>
          </p:cNvSpPr>
          <p:nvPr/>
        </p:nvSpPr>
        <p:spPr bwMode="auto">
          <a:xfrm>
            <a:off x="6105525" y="4752975"/>
            <a:ext cx="477838" cy="579438"/>
          </a:xfrm>
          <a:prstGeom prst="rect">
            <a:avLst/>
          </a:prstGeom>
          <a:noFill/>
          <a:ln w="28575">
            <a:noFill/>
            <a:miter lim="800000"/>
            <a:headEnd/>
            <a:tailEnd/>
          </a:ln>
        </p:spPr>
        <p:txBody>
          <a:bodyPr wrap="none" anchor="ctr">
            <a:spAutoFit/>
          </a:bodyPr>
          <a:lstStyle/>
          <a:p>
            <a:pPr algn="ctr"/>
            <a:r>
              <a:rPr lang="en-US" altLang="ko-KR" sz="3200" i="1">
                <a:ea typeface="굴림" charset="-127"/>
              </a:rPr>
              <a:t>H</a:t>
            </a:r>
            <a:endParaRPr lang="en-US" altLang="ko-KR" i="1">
              <a:ea typeface="굴림" charset="-127"/>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58"/>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blinds(horizontal)">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heckerboard(across)">
                                      <p:cBhvr>
                                        <p:cTn id="19" dur="500"/>
                                        <p:tgtEl>
                                          <p:spTgt spid="7"/>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checkerboard(across)">
                                      <p:cBhvr>
                                        <p:cTn id="22" dur="500"/>
                                        <p:tgtEl>
                                          <p:spTgt spid="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checkerboard(across)">
                                      <p:cBhvr>
                                        <p:cTn id="25" dur="500"/>
                                        <p:tgtEl>
                                          <p:spTgt spid="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checkerboard(across)">
                                      <p:cBhvr>
                                        <p:cTn id="31" dur="500"/>
                                        <p:tgtEl>
                                          <p:spTgt spid="1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heckerboard(across)">
                                      <p:cBhvr>
                                        <p:cTn id="34" dur="500"/>
                                        <p:tgtEl>
                                          <p:spTgt spid="12"/>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checkerboard(across)">
                                      <p:cBhvr>
                                        <p:cTn id="37" dur="500"/>
                                        <p:tgtEl>
                                          <p:spTgt spid="13"/>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checkerboard(across)">
                                      <p:cBhvr>
                                        <p:cTn id="40" dur="500"/>
                                        <p:tgtEl>
                                          <p:spTgt spid="14"/>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checkerboard(across)">
                                      <p:cBhvr>
                                        <p:cTn id="43" dur="500"/>
                                        <p:tgtEl>
                                          <p:spTgt spid="15"/>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heckerboard(across)">
                                      <p:cBhvr>
                                        <p:cTn id="46" dur="500"/>
                                        <p:tgtEl>
                                          <p:spTgt spid="16"/>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checkerboard(across)">
                                      <p:cBhvr>
                                        <p:cTn id="49" dur="500"/>
                                        <p:tgtEl>
                                          <p:spTgt spid="17"/>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checkerboard(across)">
                                      <p:cBhvr>
                                        <p:cTn id="52" dur="500"/>
                                        <p:tgtEl>
                                          <p:spTgt spid="18"/>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checkerboard(across)">
                                      <p:cBhvr>
                                        <p:cTn id="55" dur="500"/>
                                        <p:tgtEl>
                                          <p:spTgt spid="19"/>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checkerboard(across)">
                                      <p:cBhvr>
                                        <p:cTn id="58" dur="500"/>
                                        <p:tgtEl>
                                          <p:spTgt spid="20"/>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checkerboard(across)">
                                      <p:cBhvr>
                                        <p:cTn id="61" dur="500"/>
                                        <p:tgtEl>
                                          <p:spTgt spid="21"/>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checkerboard(across)">
                                      <p:cBhvr>
                                        <p:cTn id="64" dur="500"/>
                                        <p:tgtEl>
                                          <p:spTgt spid="22"/>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checkerboard(across)">
                                      <p:cBhvr>
                                        <p:cTn id="67" dur="500"/>
                                        <p:tgtEl>
                                          <p:spTgt spid="23"/>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checkerboard(across)">
                                      <p:cBhvr>
                                        <p:cTn id="70" dur="500"/>
                                        <p:tgtEl>
                                          <p:spTgt spid="24"/>
                                        </p:tgtEl>
                                      </p:cBhvr>
                                    </p:animEffect>
                                  </p:childTnLst>
                                </p:cTn>
                              </p:par>
                              <p:par>
                                <p:cTn id="71" presetID="5" presetClass="entr" presetSubtype="1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checkerboard(across)">
                                      <p:cBhvr>
                                        <p:cTn id="73" dur="500"/>
                                        <p:tgtEl>
                                          <p:spTgt spid="25"/>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checkerboard(across)">
                                      <p:cBhvr>
                                        <p:cTn id="76" dur="500"/>
                                        <p:tgtEl>
                                          <p:spTgt spid="26"/>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checkerboard(across)">
                                      <p:cBhvr>
                                        <p:cTn id="79" dur="500"/>
                                        <p:tgtEl>
                                          <p:spTgt spid="27"/>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checkerboard(across)">
                                      <p:cBhvr>
                                        <p:cTn id="82" dur="500"/>
                                        <p:tgtEl>
                                          <p:spTgt spid="28"/>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checkerboard(across)">
                                      <p:cBhvr>
                                        <p:cTn id="85" dur="500"/>
                                        <p:tgtEl>
                                          <p:spTgt spid="29"/>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checkerboard(across)">
                                      <p:cBhvr>
                                        <p:cTn id="88" dur="500"/>
                                        <p:tgtEl>
                                          <p:spTgt spid="30"/>
                                        </p:tgtEl>
                                      </p:cBhvr>
                                    </p:animEffect>
                                  </p:childTnLst>
                                </p:cTn>
                              </p:par>
                              <p:par>
                                <p:cTn id="89" presetID="5" presetClass="entr" presetSubtype="1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checkerboard(across)">
                                      <p:cBhvr>
                                        <p:cTn id="91" dur="500"/>
                                        <p:tgtEl>
                                          <p:spTgt spid="31"/>
                                        </p:tgtEl>
                                      </p:cBhvr>
                                    </p:animEffect>
                                  </p:childTnLst>
                                </p:cTn>
                              </p:par>
                              <p:par>
                                <p:cTn id="92" presetID="5" presetClass="entr" presetSubtype="10" fill="hold" grpId="0" nodeType="withEffect">
                                  <p:stCondLst>
                                    <p:cond delay="0"/>
                                  </p:stCondLst>
                                  <p:childTnLst>
                                    <p:set>
                                      <p:cBhvr>
                                        <p:cTn id="93" dur="1" fill="hold">
                                          <p:stCondLst>
                                            <p:cond delay="0"/>
                                          </p:stCondLst>
                                        </p:cTn>
                                        <p:tgtEl>
                                          <p:spTgt spid="32"/>
                                        </p:tgtEl>
                                        <p:attrNameLst>
                                          <p:attrName>style.visibility</p:attrName>
                                        </p:attrNameLst>
                                      </p:cBhvr>
                                      <p:to>
                                        <p:strVal val="visible"/>
                                      </p:to>
                                    </p:set>
                                    <p:animEffect transition="in" filter="checkerboard(across)">
                                      <p:cBhvr>
                                        <p:cTn id="94" dur="500"/>
                                        <p:tgtEl>
                                          <p:spTgt spid="32"/>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checkerboard(across)">
                                      <p:cBhvr>
                                        <p:cTn id="97" dur="500"/>
                                        <p:tgtEl>
                                          <p:spTgt spid="33"/>
                                        </p:tgtEl>
                                      </p:cBhvr>
                                    </p:animEffect>
                                  </p:childTnLst>
                                </p:cTn>
                              </p:par>
                              <p:par>
                                <p:cTn id="98" presetID="5" presetClass="entr" presetSubtype="1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checkerboard(across)">
                                      <p:cBhvr>
                                        <p:cTn id="100" dur="500"/>
                                        <p:tgtEl>
                                          <p:spTgt spid="34"/>
                                        </p:tgtEl>
                                      </p:cBhvr>
                                    </p:animEffect>
                                  </p:childTnLst>
                                </p:cTn>
                              </p:par>
                              <p:par>
                                <p:cTn id="101" presetID="5" presetClass="entr" presetSubtype="10"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checkerboard(across)">
                                      <p:cBhvr>
                                        <p:cTn id="103" dur="500"/>
                                        <p:tgtEl>
                                          <p:spTgt spid="35"/>
                                        </p:tgtEl>
                                      </p:cBhvr>
                                    </p:animEffect>
                                  </p:childTnLst>
                                </p:cTn>
                              </p:par>
                              <p:par>
                                <p:cTn id="104" presetID="5" presetClass="entr" presetSubtype="10" fill="hold" grpId="0" nodeType="with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checkerboard(across)">
                                      <p:cBhvr>
                                        <p:cTn id="106" dur="500"/>
                                        <p:tgtEl>
                                          <p:spTgt spid="36"/>
                                        </p:tgtEl>
                                      </p:cBhvr>
                                    </p:animEffect>
                                  </p:childTnLst>
                                </p:cTn>
                              </p:par>
                              <p:par>
                                <p:cTn id="107" presetID="5" presetClass="entr" presetSubtype="1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checkerboard(across)">
                                      <p:cBhvr>
                                        <p:cTn id="109" dur="500"/>
                                        <p:tgtEl>
                                          <p:spTgt spid="37"/>
                                        </p:tgtEl>
                                      </p:cBhvr>
                                    </p:animEffect>
                                  </p:childTnLst>
                                </p:cTn>
                              </p:par>
                              <p:par>
                                <p:cTn id="110" presetID="5" presetClass="entr" presetSubtype="10" fill="hold" grpId="0" nodeType="withEffect">
                                  <p:stCondLst>
                                    <p:cond delay="0"/>
                                  </p:stCondLst>
                                  <p:childTnLst>
                                    <p:set>
                                      <p:cBhvr>
                                        <p:cTn id="111" dur="1" fill="hold">
                                          <p:stCondLst>
                                            <p:cond delay="0"/>
                                          </p:stCondLst>
                                        </p:cTn>
                                        <p:tgtEl>
                                          <p:spTgt spid="38"/>
                                        </p:tgtEl>
                                        <p:attrNameLst>
                                          <p:attrName>style.visibility</p:attrName>
                                        </p:attrNameLst>
                                      </p:cBhvr>
                                      <p:to>
                                        <p:strVal val="visible"/>
                                      </p:to>
                                    </p:set>
                                    <p:animEffect transition="in" filter="checkerboard(across)">
                                      <p:cBhvr>
                                        <p:cTn id="112" dur="500"/>
                                        <p:tgtEl>
                                          <p:spTgt spid="38"/>
                                        </p:tgtEl>
                                      </p:cBhvr>
                                    </p:animEffect>
                                  </p:childTnLst>
                                </p:cTn>
                              </p:par>
                              <p:par>
                                <p:cTn id="113" presetID="5" presetClass="entr" presetSubtype="10"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animEffect transition="in" filter="checkerboard(across)">
                                      <p:cBhvr>
                                        <p:cTn id="115" dur="500"/>
                                        <p:tgtEl>
                                          <p:spTgt spid="39"/>
                                        </p:tgtEl>
                                      </p:cBhvr>
                                    </p:animEffect>
                                  </p:childTnLst>
                                </p:cTn>
                              </p:par>
                              <p:par>
                                <p:cTn id="116" presetID="5" presetClass="entr" presetSubtype="10"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checkerboard(across)">
                                      <p:cBhvr>
                                        <p:cTn id="118" dur="500"/>
                                        <p:tgtEl>
                                          <p:spTgt spid="40"/>
                                        </p:tgtEl>
                                      </p:cBhvr>
                                    </p:animEffect>
                                  </p:childTnLst>
                                </p:cTn>
                              </p:par>
                              <p:par>
                                <p:cTn id="119" presetID="5" presetClass="entr" presetSubtype="10" fill="hold" grpId="0" nodeType="withEffect">
                                  <p:stCondLst>
                                    <p:cond delay="0"/>
                                  </p:stCondLst>
                                  <p:childTnLst>
                                    <p:set>
                                      <p:cBhvr>
                                        <p:cTn id="120" dur="1" fill="hold">
                                          <p:stCondLst>
                                            <p:cond delay="0"/>
                                          </p:stCondLst>
                                        </p:cTn>
                                        <p:tgtEl>
                                          <p:spTgt spid="41"/>
                                        </p:tgtEl>
                                        <p:attrNameLst>
                                          <p:attrName>style.visibility</p:attrName>
                                        </p:attrNameLst>
                                      </p:cBhvr>
                                      <p:to>
                                        <p:strVal val="visible"/>
                                      </p:to>
                                    </p:set>
                                    <p:animEffect transition="in" filter="checkerboard(across)">
                                      <p:cBhvr>
                                        <p:cTn id="121" dur="500"/>
                                        <p:tgtEl>
                                          <p:spTgt spid="41"/>
                                        </p:tgtEl>
                                      </p:cBhvr>
                                    </p:animEffect>
                                  </p:childTnLst>
                                </p:cTn>
                              </p:par>
                              <p:par>
                                <p:cTn id="122" presetID="5" presetClass="entr" presetSubtype="10"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checkerboard(across)">
                                      <p:cBhvr>
                                        <p:cTn id="124" dur="500"/>
                                        <p:tgtEl>
                                          <p:spTgt spid="42"/>
                                        </p:tgtEl>
                                      </p:cBhvr>
                                    </p:animEffect>
                                  </p:childTnLst>
                                </p:cTn>
                              </p:par>
                              <p:par>
                                <p:cTn id="125" presetID="5" presetClass="entr" presetSubtype="10" fill="hold" grpId="0" nodeType="withEffect">
                                  <p:stCondLst>
                                    <p:cond delay="0"/>
                                  </p:stCondLst>
                                  <p:childTnLst>
                                    <p:set>
                                      <p:cBhvr>
                                        <p:cTn id="126" dur="1" fill="hold">
                                          <p:stCondLst>
                                            <p:cond delay="0"/>
                                          </p:stCondLst>
                                        </p:cTn>
                                        <p:tgtEl>
                                          <p:spTgt spid="43"/>
                                        </p:tgtEl>
                                        <p:attrNameLst>
                                          <p:attrName>style.visibility</p:attrName>
                                        </p:attrNameLst>
                                      </p:cBhvr>
                                      <p:to>
                                        <p:strVal val="visible"/>
                                      </p:to>
                                    </p:set>
                                    <p:animEffect transition="in" filter="checkerboard(across)">
                                      <p:cBhvr>
                                        <p:cTn id="127" dur="500"/>
                                        <p:tgtEl>
                                          <p:spTgt spid="43"/>
                                        </p:tgtEl>
                                      </p:cBhvr>
                                    </p:animEffect>
                                  </p:childTnLst>
                                </p:cTn>
                              </p:par>
                              <p:par>
                                <p:cTn id="128" presetID="5" presetClass="entr" presetSubtype="10" fill="hold" grpId="0" nodeType="withEffect">
                                  <p:stCondLst>
                                    <p:cond delay="0"/>
                                  </p:stCondLst>
                                  <p:childTnLst>
                                    <p:set>
                                      <p:cBhvr>
                                        <p:cTn id="129" dur="1" fill="hold">
                                          <p:stCondLst>
                                            <p:cond delay="0"/>
                                          </p:stCondLst>
                                        </p:cTn>
                                        <p:tgtEl>
                                          <p:spTgt spid="44"/>
                                        </p:tgtEl>
                                        <p:attrNameLst>
                                          <p:attrName>style.visibility</p:attrName>
                                        </p:attrNameLst>
                                      </p:cBhvr>
                                      <p:to>
                                        <p:strVal val="visible"/>
                                      </p:to>
                                    </p:set>
                                    <p:animEffect transition="in" filter="checkerboard(across)">
                                      <p:cBhvr>
                                        <p:cTn id="130" dur="500"/>
                                        <p:tgtEl>
                                          <p:spTgt spid="44"/>
                                        </p:tgtEl>
                                      </p:cBhvr>
                                    </p:animEffect>
                                  </p:childTnLst>
                                </p:cTn>
                              </p:par>
                              <p:par>
                                <p:cTn id="131" presetID="5" presetClass="entr" presetSubtype="10" fill="hold" grpId="0" nodeType="withEffect">
                                  <p:stCondLst>
                                    <p:cond delay="0"/>
                                  </p:stCondLst>
                                  <p:childTnLst>
                                    <p:set>
                                      <p:cBhvr>
                                        <p:cTn id="132" dur="1" fill="hold">
                                          <p:stCondLst>
                                            <p:cond delay="0"/>
                                          </p:stCondLst>
                                        </p:cTn>
                                        <p:tgtEl>
                                          <p:spTgt spid="45"/>
                                        </p:tgtEl>
                                        <p:attrNameLst>
                                          <p:attrName>style.visibility</p:attrName>
                                        </p:attrNameLst>
                                      </p:cBhvr>
                                      <p:to>
                                        <p:strVal val="visible"/>
                                      </p:to>
                                    </p:set>
                                    <p:animEffect transition="in" filter="checkerboard(across)">
                                      <p:cBhvr>
                                        <p:cTn id="133" dur="500"/>
                                        <p:tgtEl>
                                          <p:spTgt spid="45"/>
                                        </p:tgtEl>
                                      </p:cBhvr>
                                    </p:animEffect>
                                  </p:childTnLst>
                                </p:cTn>
                              </p:par>
                              <p:par>
                                <p:cTn id="134" presetID="5" presetClass="entr" presetSubtype="10" fill="hold" grpId="0" nodeType="withEffect">
                                  <p:stCondLst>
                                    <p:cond delay="0"/>
                                  </p:stCondLst>
                                  <p:childTnLst>
                                    <p:set>
                                      <p:cBhvr>
                                        <p:cTn id="135" dur="1" fill="hold">
                                          <p:stCondLst>
                                            <p:cond delay="0"/>
                                          </p:stCondLst>
                                        </p:cTn>
                                        <p:tgtEl>
                                          <p:spTgt spid="46"/>
                                        </p:tgtEl>
                                        <p:attrNameLst>
                                          <p:attrName>style.visibility</p:attrName>
                                        </p:attrNameLst>
                                      </p:cBhvr>
                                      <p:to>
                                        <p:strVal val="visible"/>
                                      </p:to>
                                    </p:set>
                                    <p:animEffect transition="in" filter="checkerboard(across)">
                                      <p:cBhvr>
                                        <p:cTn id="136" dur="500"/>
                                        <p:tgtEl>
                                          <p:spTgt spid="46"/>
                                        </p:tgtEl>
                                      </p:cBhvr>
                                    </p:animEffect>
                                  </p:childTnLst>
                                </p:cTn>
                              </p:par>
                              <p:par>
                                <p:cTn id="137" presetID="5" presetClass="entr" presetSubtype="10" fill="hold" grpId="0" nodeType="withEffect">
                                  <p:stCondLst>
                                    <p:cond delay="0"/>
                                  </p:stCondLst>
                                  <p:childTnLst>
                                    <p:set>
                                      <p:cBhvr>
                                        <p:cTn id="138" dur="1" fill="hold">
                                          <p:stCondLst>
                                            <p:cond delay="0"/>
                                          </p:stCondLst>
                                        </p:cTn>
                                        <p:tgtEl>
                                          <p:spTgt spid="47"/>
                                        </p:tgtEl>
                                        <p:attrNameLst>
                                          <p:attrName>style.visibility</p:attrName>
                                        </p:attrNameLst>
                                      </p:cBhvr>
                                      <p:to>
                                        <p:strVal val="visible"/>
                                      </p:to>
                                    </p:set>
                                    <p:animEffect transition="in" filter="checkerboard(across)">
                                      <p:cBhvr>
                                        <p:cTn id="139" dur="500"/>
                                        <p:tgtEl>
                                          <p:spTgt spid="47"/>
                                        </p:tgtEl>
                                      </p:cBhvr>
                                    </p:animEffect>
                                  </p:childTnLst>
                                </p:cTn>
                              </p:par>
                              <p:par>
                                <p:cTn id="140" presetID="5" presetClass="entr" presetSubtype="10" fill="hold" grpId="0" nodeType="withEffect">
                                  <p:stCondLst>
                                    <p:cond delay="0"/>
                                  </p:stCondLst>
                                  <p:childTnLst>
                                    <p:set>
                                      <p:cBhvr>
                                        <p:cTn id="141" dur="1" fill="hold">
                                          <p:stCondLst>
                                            <p:cond delay="0"/>
                                          </p:stCondLst>
                                        </p:cTn>
                                        <p:tgtEl>
                                          <p:spTgt spid="48"/>
                                        </p:tgtEl>
                                        <p:attrNameLst>
                                          <p:attrName>style.visibility</p:attrName>
                                        </p:attrNameLst>
                                      </p:cBhvr>
                                      <p:to>
                                        <p:strVal val="visible"/>
                                      </p:to>
                                    </p:set>
                                    <p:animEffect transition="in" filter="checkerboard(across)">
                                      <p:cBhvr>
                                        <p:cTn id="142" dur="500"/>
                                        <p:tgtEl>
                                          <p:spTgt spid="48"/>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49"/>
                                        </p:tgtEl>
                                        <p:attrNameLst>
                                          <p:attrName>style.visibility</p:attrName>
                                        </p:attrNameLst>
                                      </p:cBhvr>
                                      <p:to>
                                        <p:strVal val="visible"/>
                                      </p:to>
                                    </p:set>
                                    <p:animEffect transition="in" filter="checkerboard(across)">
                                      <p:cBhvr>
                                        <p:cTn id="145" dur="500"/>
                                        <p:tgtEl>
                                          <p:spTgt spid="49"/>
                                        </p:tgtEl>
                                      </p:cBhvr>
                                    </p:animEffect>
                                  </p:childTnLst>
                                </p:cTn>
                              </p:par>
                              <p:par>
                                <p:cTn id="146" presetID="5" presetClass="entr" presetSubtype="10" fill="hold" grpId="0" nodeType="withEffect">
                                  <p:stCondLst>
                                    <p:cond delay="0"/>
                                  </p:stCondLst>
                                  <p:childTnLst>
                                    <p:set>
                                      <p:cBhvr>
                                        <p:cTn id="147" dur="1" fill="hold">
                                          <p:stCondLst>
                                            <p:cond delay="0"/>
                                          </p:stCondLst>
                                        </p:cTn>
                                        <p:tgtEl>
                                          <p:spTgt spid="50"/>
                                        </p:tgtEl>
                                        <p:attrNameLst>
                                          <p:attrName>style.visibility</p:attrName>
                                        </p:attrNameLst>
                                      </p:cBhvr>
                                      <p:to>
                                        <p:strVal val="visible"/>
                                      </p:to>
                                    </p:set>
                                    <p:animEffect transition="in" filter="checkerboard(across)">
                                      <p:cBhvr>
                                        <p:cTn id="148" dur="500"/>
                                        <p:tgtEl>
                                          <p:spTgt spid="50"/>
                                        </p:tgtEl>
                                      </p:cBhvr>
                                    </p:animEffect>
                                  </p:childTnLst>
                                </p:cTn>
                              </p:par>
                              <p:par>
                                <p:cTn id="149" presetID="5" presetClass="entr" presetSubtype="10" fill="hold" grpId="0" nodeType="withEffect">
                                  <p:stCondLst>
                                    <p:cond delay="0"/>
                                  </p:stCondLst>
                                  <p:childTnLst>
                                    <p:set>
                                      <p:cBhvr>
                                        <p:cTn id="150" dur="1" fill="hold">
                                          <p:stCondLst>
                                            <p:cond delay="0"/>
                                          </p:stCondLst>
                                        </p:cTn>
                                        <p:tgtEl>
                                          <p:spTgt spid="51"/>
                                        </p:tgtEl>
                                        <p:attrNameLst>
                                          <p:attrName>style.visibility</p:attrName>
                                        </p:attrNameLst>
                                      </p:cBhvr>
                                      <p:to>
                                        <p:strVal val="visible"/>
                                      </p:to>
                                    </p:set>
                                    <p:animEffect transition="in" filter="checkerboard(across)">
                                      <p:cBhvr>
                                        <p:cTn id="151" dur="500"/>
                                        <p:tgtEl>
                                          <p:spTgt spid="51"/>
                                        </p:tgtEl>
                                      </p:cBhvr>
                                    </p:animEffect>
                                  </p:childTnLst>
                                </p:cTn>
                              </p:par>
                              <p:par>
                                <p:cTn id="152" presetID="5" presetClass="entr" presetSubtype="10" fill="hold" grpId="0" nodeType="withEffect">
                                  <p:stCondLst>
                                    <p:cond delay="0"/>
                                  </p:stCondLst>
                                  <p:childTnLst>
                                    <p:set>
                                      <p:cBhvr>
                                        <p:cTn id="153" dur="1" fill="hold">
                                          <p:stCondLst>
                                            <p:cond delay="0"/>
                                          </p:stCondLst>
                                        </p:cTn>
                                        <p:tgtEl>
                                          <p:spTgt spid="52"/>
                                        </p:tgtEl>
                                        <p:attrNameLst>
                                          <p:attrName>style.visibility</p:attrName>
                                        </p:attrNameLst>
                                      </p:cBhvr>
                                      <p:to>
                                        <p:strVal val="visible"/>
                                      </p:to>
                                    </p:set>
                                    <p:animEffect transition="in" filter="checkerboard(across)">
                                      <p:cBhvr>
                                        <p:cTn id="154" dur="500"/>
                                        <p:tgtEl>
                                          <p:spTgt spid="52"/>
                                        </p:tgtEl>
                                      </p:cBhvr>
                                    </p:animEffect>
                                  </p:childTnLst>
                                </p:cTn>
                              </p:par>
                              <p:par>
                                <p:cTn id="155" presetID="5" presetClass="entr" presetSubtype="10" fill="hold" grpId="0" nodeType="withEffect">
                                  <p:stCondLst>
                                    <p:cond delay="0"/>
                                  </p:stCondLst>
                                  <p:childTnLst>
                                    <p:set>
                                      <p:cBhvr>
                                        <p:cTn id="156" dur="1" fill="hold">
                                          <p:stCondLst>
                                            <p:cond delay="0"/>
                                          </p:stCondLst>
                                        </p:cTn>
                                        <p:tgtEl>
                                          <p:spTgt spid="53"/>
                                        </p:tgtEl>
                                        <p:attrNameLst>
                                          <p:attrName>style.visibility</p:attrName>
                                        </p:attrNameLst>
                                      </p:cBhvr>
                                      <p:to>
                                        <p:strVal val="visible"/>
                                      </p:to>
                                    </p:set>
                                    <p:animEffect transition="in" filter="checkerboard(across)">
                                      <p:cBhvr>
                                        <p:cTn id="157" dur="500"/>
                                        <p:tgtEl>
                                          <p:spTgt spid="53"/>
                                        </p:tgtEl>
                                      </p:cBhvr>
                                    </p:animEffect>
                                  </p:childTnLst>
                                </p:cTn>
                              </p:par>
                              <p:par>
                                <p:cTn id="158" presetID="5" presetClass="entr" presetSubtype="10" fill="hold" grpId="0" nodeType="withEffect">
                                  <p:stCondLst>
                                    <p:cond delay="0"/>
                                  </p:stCondLst>
                                  <p:childTnLst>
                                    <p:set>
                                      <p:cBhvr>
                                        <p:cTn id="159" dur="1" fill="hold">
                                          <p:stCondLst>
                                            <p:cond delay="0"/>
                                          </p:stCondLst>
                                        </p:cTn>
                                        <p:tgtEl>
                                          <p:spTgt spid="54"/>
                                        </p:tgtEl>
                                        <p:attrNameLst>
                                          <p:attrName>style.visibility</p:attrName>
                                        </p:attrNameLst>
                                      </p:cBhvr>
                                      <p:to>
                                        <p:strVal val="visible"/>
                                      </p:to>
                                    </p:set>
                                    <p:animEffect transition="in" filter="checkerboard(across)">
                                      <p:cBhvr>
                                        <p:cTn id="160" dur="500"/>
                                        <p:tgtEl>
                                          <p:spTgt spid="54"/>
                                        </p:tgtEl>
                                      </p:cBhvr>
                                    </p:animEffect>
                                  </p:childTnLst>
                                </p:cTn>
                              </p:par>
                              <p:par>
                                <p:cTn id="161" presetID="5" presetClass="entr" presetSubtype="10" fill="hold" grpId="0" nodeType="withEffect">
                                  <p:stCondLst>
                                    <p:cond delay="0"/>
                                  </p:stCondLst>
                                  <p:childTnLst>
                                    <p:set>
                                      <p:cBhvr>
                                        <p:cTn id="162" dur="1" fill="hold">
                                          <p:stCondLst>
                                            <p:cond delay="0"/>
                                          </p:stCondLst>
                                        </p:cTn>
                                        <p:tgtEl>
                                          <p:spTgt spid="55"/>
                                        </p:tgtEl>
                                        <p:attrNameLst>
                                          <p:attrName>style.visibility</p:attrName>
                                        </p:attrNameLst>
                                      </p:cBhvr>
                                      <p:to>
                                        <p:strVal val="visible"/>
                                      </p:to>
                                    </p:set>
                                    <p:animEffect transition="in" filter="checkerboard(across)">
                                      <p:cBhvr>
                                        <p:cTn id="163" dur="500"/>
                                        <p:tgtEl>
                                          <p:spTgt spid="55"/>
                                        </p:tgtEl>
                                      </p:cBhvr>
                                    </p:animEffect>
                                  </p:childTnLst>
                                </p:cTn>
                              </p:par>
                              <p:par>
                                <p:cTn id="164" presetID="5" presetClass="entr" presetSubtype="10" fill="hold" grpId="0" nodeType="withEffect">
                                  <p:stCondLst>
                                    <p:cond delay="0"/>
                                  </p:stCondLst>
                                  <p:childTnLst>
                                    <p:set>
                                      <p:cBhvr>
                                        <p:cTn id="165" dur="1" fill="hold">
                                          <p:stCondLst>
                                            <p:cond delay="0"/>
                                          </p:stCondLst>
                                        </p:cTn>
                                        <p:tgtEl>
                                          <p:spTgt spid="56"/>
                                        </p:tgtEl>
                                        <p:attrNameLst>
                                          <p:attrName>style.visibility</p:attrName>
                                        </p:attrNameLst>
                                      </p:cBhvr>
                                      <p:to>
                                        <p:strVal val="visible"/>
                                      </p:to>
                                    </p:set>
                                    <p:animEffect transition="in" filter="checkerboard(across)">
                                      <p:cBhvr>
                                        <p:cTn id="166" dur="500"/>
                                        <p:tgtEl>
                                          <p:spTgt spid="56"/>
                                        </p:tgtEl>
                                      </p:cBhvr>
                                    </p:animEffect>
                                  </p:childTnLst>
                                </p:cTn>
                              </p:par>
                              <p:par>
                                <p:cTn id="167" presetID="5" presetClass="entr" presetSubtype="10" fill="hold" grpId="0" nodeType="withEffect">
                                  <p:stCondLst>
                                    <p:cond delay="0"/>
                                  </p:stCondLst>
                                  <p:childTnLst>
                                    <p:set>
                                      <p:cBhvr>
                                        <p:cTn id="168" dur="1" fill="hold">
                                          <p:stCondLst>
                                            <p:cond delay="0"/>
                                          </p:stCondLst>
                                        </p:cTn>
                                        <p:tgtEl>
                                          <p:spTgt spid="59"/>
                                        </p:tgtEl>
                                        <p:attrNameLst>
                                          <p:attrName>style.visibility</p:attrName>
                                        </p:attrNameLst>
                                      </p:cBhvr>
                                      <p:to>
                                        <p:strVal val="visible"/>
                                      </p:to>
                                    </p:set>
                                    <p:animEffect transition="in" filter="checkerboard(across)">
                                      <p:cBhvr>
                                        <p:cTn id="16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p:bldP spid="57" grpId="0"/>
      <p:bldP spid="5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ext Box 4"/>
          <p:cNvSpPr txBox="1">
            <a:spLocks noChangeArrowheads="1"/>
          </p:cNvSpPr>
          <p:nvPr/>
        </p:nvSpPr>
        <p:spPr bwMode="auto">
          <a:xfrm>
            <a:off x="0" y="2286000"/>
            <a:ext cx="9144000" cy="4278313"/>
          </a:xfrm>
          <a:prstGeom prst="rect">
            <a:avLst/>
          </a:prstGeom>
          <a:noFill/>
          <a:ln w="9525">
            <a:noFill/>
            <a:miter lim="800000"/>
            <a:headEnd/>
            <a:tailEnd/>
          </a:ln>
          <a:effectLst/>
        </p:spPr>
        <p:txBody>
          <a:bodyPr>
            <a:spAutoFit/>
          </a:bodyPr>
          <a:lstStyle/>
          <a:p>
            <a:pPr marL="342900" indent="-342900" algn="just">
              <a:spcBef>
                <a:spcPct val="50000"/>
              </a:spcBef>
              <a:defRPr/>
            </a:pPr>
            <a:r>
              <a:rPr lang="en-US" sz="3200" dirty="0">
                <a:latin typeface="Times New Roman" pitchFamily="18" charset="0"/>
                <a:cs typeface="Times New Roman" pitchFamily="18" charset="0"/>
              </a:rPr>
              <a:t>Cho G = (V,E) </a:t>
            </a:r>
            <a:r>
              <a:rPr lang="en-US" sz="3200" dirty="0" err="1">
                <a:latin typeface="Times New Roman" pitchFamily="18" charset="0"/>
                <a:cs typeface="Times New Roman" pitchFamily="18" charset="0"/>
              </a:rPr>
              <a:t>là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đồ</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thị</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vô</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hướng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u,v</a:t>
            </a:r>
            <a:r>
              <a:rPr lang="en-US" sz="3200" dirty="0" err="1">
                <a:latin typeface="Times New Roman" pitchFamily="18" charset="0"/>
                <a:cs typeface="Times New Roman" pitchFamily="18" charset="0"/>
                <a:sym typeface="Symbol" pitchFamily="18" charset="2"/>
              </a:rPr>
              <a:t>V</a:t>
            </a:r>
            <a:endParaRPr lang="en-US" sz="3200" dirty="0">
              <a:latin typeface="Times New Roman" pitchFamily="18" charset="0"/>
              <a:cs typeface="Times New Roman" pitchFamily="18" charset="0"/>
              <a:sym typeface="Symbol" pitchFamily="18" charset="2"/>
            </a:endParaRPr>
          </a:p>
          <a:p>
            <a:pPr marL="514350" indent="-514350" algn="just">
              <a:spcBef>
                <a:spcPct val="50000"/>
              </a:spcBef>
              <a:buFont typeface="+mj-lt"/>
              <a:buAutoNum type="alphaLcParenR"/>
              <a:defRPr/>
            </a:pPr>
            <a:r>
              <a:rPr lang="en-US" sz="3200" i="1" dirty="0" err="1">
                <a:latin typeface="Times New Roman" pitchFamily="18" charset="0"/>
                <a:cs typeface="Times New Roman" pitchFamily="18" charset="0"/>
                <a:sym typeface="Symbol" pitchFamily="18" charset="2"/>
              </a:rPr>
              <a:t>Đường</a:t>
            </a:r>
            <a:r>
              <a:rPr lang="en-US" sz="3200" i="1" dirty="0">
                <a:latin typeface="Times New Roman" pitchFamily="18" charset="0"/>
                <a:cs typeface="Times New Roman" pitchFamily="18" charset="0"/>
                <a:sym typeface="Symbol" pitchFamily="18" charset="2"/>
              </a:rPr>
              <a:t> </a:t>
            </a:r>
            <a:r>
              <a:rPr lang="en-US" sz="3200" i="1" dirty="0" err="1">
                <a:latin typeface="Times New Roman" pitchFamily="18" charset="0"/>
                <a:cs typeface="Times New Roman" pitchFamily="18" charset="0"/>
                <a:sym typeface="Symbol" pitchFamily="18" charset="2"/>
              </a:rPr>
              <a:t>đi</a:t>
            </a:r>
            <a:r>
              <a:rPr lang="en-US" sz="3200" dirty="0">
                <a:latin typeface="Times New Roman" pitchFamily="18" charset="0"/>
                <a:cs typeface="Times New Roman" pitchFamily="18" charset="0"/>
                <a:sym typeface="Symbol" pitchFamily="18" charset="2"/>
              </a:rPr>
              <a:t> ( </a:t>
            </a:r>
            <a:r>
              <a:rPr lang="en-US" sz="3200" dirty="0" err="1">
                <a:latin typeface="Times New Roman" pitchFamily="18" charset="0"/>
                <a:cs typeface="Times New Roman" pitchFamily="18" charset="0"/>
                <a:sym typeface="Symbol" pitchFamily="18" charset="2"/>
              </a:rPr>
              <a:t>dây</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chuyền</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có</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chiều</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dài</a:t>
            </a:r>
            <a:r>
              <a:rPr lang="en-US" sz="3200" dirty="0">
                <a:latin typeface="Times New Roman" pitchFamily="18" charset="0"/>
                <a:cs typeface="Times New Roman" pitchFamily="18" charset="0"/>
                <a:sym typeface="Symbol" pitchFamily="18" charset="2"/>
              </a:rPr>
              <a:t> k </a:t>
            </a:r>
            <a:r>
              <a:rPr lang="en-US" sz="3200" dirty="0" err="1">
                <a:latin typeface="Times New Roman" pitchFamily="18" charset="0"/>
                <a:cs typeface="Times New Roman" pitchFamily="18" charset="0"/>
                <a:sym typeface="Symbol" pitchFamily="18" charset="2"/>
              </a:rPr>
              <a:t>nối</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hai</a:t>
            </a:r>
            <a:endParaRPr lang="en-US" sz="3200" dirty="0">
              <a:latin typeface="Times New Roman" pitchFamily="18" charset="0"/>
              <a:cs typeface="Times New Roman" pitchFamily="18" charset="0"/>
              <a:sym typeface="Symbol" pitchFamily="18" charset="2"/>
            </a:endParaRPr>
          </a:p>
          <a:p>
            <a:pPr marL="342900" indent="-342900" algn="just">
              <a:spcBef>
                <a:spcPct val="50000"/>
              </a:spcBef>
              <a:defRPr/>
            </a:pPr>
            <a:r>
              <a:rPr lang="en-US" sz="3200" dirty="0" err="1">
                <a:latin typeface="Times New Roman" pitchFamily="18" charset="0"/>
                <a:cs typeface="Times New Roman" pitchFamily="18" charset="0"/>
                <a:sym typeface="Symbol" pitchFamily="18" charset="2"/>
              </a:rPr>
              <a:t>đỉnh</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u,v</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là</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dãy</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đỉnh</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và</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cạnh</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liên</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tiếp</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nhau</a:t>
            </a:r>
            <a:r>
              <a:rPr lang="en-US" sz="3200" dirty="0">
                <a:latin typeface="Times New Roman" pitchFamily="18" charset="0"/>
                <a:cs typeface="Times New Roman" pitchFamily="18" charset="0"/>
                <a:sym typeface="Symbol" pitchFamily="18" charset="2"/>
              </a:rPr>
              <a:t> </a:t>
            </a:r>
          </a:p>
          <a:p>
            <a:pPr marL="342900" indent="-342900" algn="just">
              <a:spcBef>
                <a:spcPct val="50000"/>
              </a:spcBef>
              <a:defRPr/>
            </a:pPr>
            <a:r>
              <a:rPr lang="en-US" sz="3200" dirty="0">
                <a:latin typeface="Times New Roman" pitchFamily="18" charset="0"/>
                <a:cs typeface="Times New Roman" pitchFamily="18" charset="0"/>
                <a:sym typeface="Symbol" pitchFamily="18" charset="2"/>
              </a:rPr>
              <a:t>v</a:t>
            </a:r>
            <a:r>
              <a:rPr lang="en-US" sz="3200" baseline="-25000" dirty="0">
                <a:latin typeface="Times New Roman" pitchFamily="18" charset="0"/>
                <a:cs typeface="Times New Roman" pitchFamily="18" charset="0"/>
                <a:sym typeface="Symbol" pitchFamily="18" charset="2"/>
              </a:rPr>
              <a:t>0</a:t>
            </a:r>
            <a:r>
              <a:rPr lang="en-US" sz="3200" dirty="0">
                <a:latin typeface="Times New Roman" pitchFamily="18" charset="0"/>
                <a:cs typeface="Times New Roman" pitchFamily="18" charset="0"/>
                <a:sym typeface="Symbol" pitchFamily="18" charset="2"/>
              </a:rPr>
              <a:t>e</a:t>
            </a:r>
            <a:r>
              <a:rPr lang="en-US" sz="3200" baseline="-25000" dirty="0">
                <a:latin typeface="Times New Roman" pitchFamily="18" charset="0"/>
                <a:cs typeface="Times New Roman" pitchFamily="18" charset="0"/>
                <a:sym typeface="Symbol" pitchFamily="18" charset="2"/>
              </a:rPr>
              <a:t>1</a:t>
            </a:r>
            <a:r>
              <a:rPr lang="en-US" sz="3200" dirty="0">
                <a:latin typeface="Times New Roman" pitchFamily="18" charset="0"/>
                <a:cs typeface="Times New Roman" pitchFamily="18" charset="0"/>
                <a:sym typeface="Symbol" pitchFamily="18" charset="2"/>
              </a:rPr>
              <a:t>v</a:t>
            </a:r>
            <a:r>
              <a:rPr lang="en-US" sz="3200" baseline="-25000" dirty="0">
                <a:latin typeface="Times New Roman" pitchFamily="18" charset="0"/>
                <a:cs typeface="Times New Roman" pitchFamily="18" charset="0"/>
                <a:sym typeface="Symbol" pitchFamily="18" charset="2"/>
              </a:rPr>
              <a:t>1</a:t>
            </a:r>
            <a:r>
              <a:rPr lang="en-US" sz="3200" dirty="0">
                <a:latin typeface="Times New Roman" pitchFamily="18" charset="0"/>
                <a:cs typeface="Times New Roman" pitchFamily="18" charset="0"/>
                <a:sym typeface="Symbol" pitchFamily="18" charset="2"/>
              </a:rPr>
              <a:t>e</a:t>
            </a:r>
            <a:r>
              <a:rPr lang="en-US" sz="3200" baseline="-25000" dirty="0">
                <a:latin typeface="Times New Roman" pitchFamily="18" charset="0"/>
                <a:cs typeface="Times New Roman" pitchFamily="18" charset="0"/>
                <a:sym typeface="Symbol" pitchFamily="18" charset="2"/>
              </a:rPr>
              <a:t>2</a:t>
            </a:r>
            <a:r>
              <a:rPr lang="en-US" sz="3200" dirty="0">
                <a:latin typeface="Times New Roman" pitchFamily="18" charset="0"/>
                <a:cs typeface="Times New Roman" pitchFamily="18" charset="0"/>
                <a:sym typeface="Symbol" pitchFamily="18" charset="2"/>
              </a:rPr>
              <a:t>…v</a:t>
            </a:r>
            <a:r>
              <a:rPr lang="en-US" sz="3200" baseline="-25000" dirty="0">
                <a:latin typeface="Times New Roman" pitchFamily="18" charset="0"/>
                <a:cs typeface="Times New Roman" pitchFamily="18" charset="0"/>
                <a:sym typeface="Symbol" pitchFamily="18" charset="2"/>
              </a:rPr>
              <a:t>k-1</a:t>
            </a:r>
            <a:r>
              <a:rPr lang="en-US" sz="3200" dirty="0">
                <a:latin typeface="Times New Roman" pitchFamily="18" charset="0"/>
                <a:cs typeface="Times New Roman" pitchFamily="18" charset="0"/>
                <a:sym typeface="Symbol" pitchFamily="18" charset="2"/>
              </a:rPr>
              <a:t>e</a:t>
            </a:r>
            <a:r>
              <a:rPr lang="en-US" sz="3200" baseline="-25000" dirty="0">
                <a:latin typeface="Times New Roman" pitchFamily="18" charset="0"/>
                <a:cs typeface="Times New Roman" pitchFamily="18" charset="0"/>
                <a:sym typeface="Symbol" pitchFamily="18" charset="2"/>
              </a:rPr>
              <a:t>k</a:t>
            </a:r>
            <a:r>
              <a:rPr lang="en-US" sz="3200" dirty="0">
                <a:latin typeface="Times New Roman" pitchFamily="18" charset="0"/>
                <a:cs typeface="Times New Roman" pitchFamily="18" charset="0"/>
                <a:sym typeface="Symbol" pitchFamily="18" charset="2"/>
              </a:rPr>
              <a:t>v</a:t>
            </a:r>
            <a:r>
              <a:rPr lang="en-US" sz="3200" baseline="-25000" dirty="0">
                <a:latin typeface="Times New Roman" pitchFamily="18" charset="0"/>
                <a:cs typeface="Times New Roman" pitchFamily="18" charset="0"/>
                <a:sym typeface="Symbol" pitchFamily="18" charset="2"/>
              </a:rPr>
              <a:t>k  </a:t>
            </a:r>
            <a:r>
              <a:rPr lang="en-US" sz="3200" dirty="0" err="1">
                <a:latin typeface="Times New Roman" pitchFamily="18" charset="0"/>
                <a:cs typeface="Times New Roman" pitchFamily="18" charset="0"/>
                <a:sym typeface="Symbol" pitchFamily="18" charset="2"/>
              </a:rPr>
              <a:t>sao</a:t>
            </a:r>
            <a:r>
              <a:rPr lang="en-US" sz="3200" dirty="0">
                <a:latin typeface="Times New Roman" pitchFamily="18" charset="0"/>
                <a:cs typeface="Times New Roman" pitchFamily="18" charset="0"/>
                <a:sym typeface="Symbol" pitchFamily="18" charset="2"/>
              </a:rPr>
              <a:t> </a:t>
            </a:r>
            <a:r>
              <a:rPr lang="en-US" sz="3200" dirty="0" err="1">
                <a:latin typeface="Times New Roman" pitchFamily="18" charset="0"/>
                <a:cs typeface="Times New Roman" pitchFamily="18" charset="0"/>
                <a:sym typeface="Symbol" pitchFamily="18" charset="2"/>
              </a:rPr>
              <a:t>cho</a:t>
            </a:r>
            <a:r>
              <a:rPr lang="en-US" sz="3200" dirty="0">
                <a:latin typeface="Times New Roman" pitchFamily="18" charset="0"/>
                <a:cs typeface="Times New Roman" pitchFamily="18" charset="0"/>
                <a:sym typeface="Symbol" pitchFamily="18" charset="2"/>
              </a:rPr>
              <a:t>:</a:t>
            </a:r>
          </a:p>
          <a:p>
            <a:pPr marL="342900" indent="-342900" algn="just">
              <a:spcBef>
                <a:spcPct val="50000"/>
              </a:spcBef>
              <a:defRPr/>
            </a:pPr>
            <a:r>
              <a:rPr lang="en-US" sz="3200" dirty="0">
                <a:latin typeface="Times New Roman" pitchFamily="18" charset="0"/>
                <a:cs typeface="Times New Roman" pitchFamily="18" charset="0"/>
                <a:sym typeface="Symbol" pitchFamily="18" charset="2"/>
              </a:rPr>
              <a:t>			 </a:t>
            </a:r>
            <a:r>
              <a:rPr lang="en-US" dirty="0">
                <a:latin typeface="Times New Roman" pitchFamily="18" charset="0"/>
                <a:cs typeface="Times New Roman" pitchFamily="18" charset="0"/>
                <a:sym typeface="Symbol" pitchFamily="18" charset="2"/>
              </a:rPr>
              <a:t>v </a:t>
            </a:r>
            <a:r>
              <a:rPr lang="en-US" baseline="-25000" dirty="0">
                <a:latin typeface="Times New Roman" pitchFamily="18" charset="0"/>
                <a:cs typeface="Times New Roman" pitchFamily="18" charset="0"/>
                <a:sym typeface="Symbol" pitchFamily="18" charset="2"/>
              </a:rPr>
              <a:t>0</a:t>
            </a:r>
            <a:r>
              <a:rPr lang="en-US" dirty="0">
                <a:latin typeface="Times New Roman" pitchFamily="18" charset="0"/>
                <a:cs typeface="Times New Roman" pitchFamily="18" charset="0"/>
                <a:sym typeface="Symbol" pitchFamily="18" charset="2"/>
              </a:rPr>
              <a:t>=u ,v </a:t>
            </a:r>
            <a:r>
              <a:rPr lang="en-US" baseline="-25000" dirty="0">
                <a:latin typeface="Times New Roman" pitchFamily="18" charset="0"/>
                <a:cs typeface="Times New Roman" pitchFamily="18" charset="0"/>
                <a:sym typeface="Symbol" pitchFamily="18" charset="2"/>
              </a:rPr>
              <a:t>k</a:t>
            </a:r>
            <a:r>
              <a:rPr lang="en-US" dirty="0">
                <a:latin typeface="Times New Roman" pitchFamily="18" charset="0"/>
                <a:cs typeface="Times New Roman" pitchFamily="18" charset="0"/>
                <a:sym typeface="Symbol" pitchFamily="18" charset="2"/>
              </a:rPr>
              <a:t> = v, e </a:t>
            </a:r>
            <a:r>
              <a:rPr lang="en-US" baseline="-25000" dirty="0" err="1">
                <a:latin typeface="Times New Roman"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=v </a:t>
            </a:r>
            <a:r>
              <a:rPr lang="en-US" baseline="-25000" dirty="0">
                <a:latin typeface="Times New Roman" pitchFamily="18" charset="0"/>
                <a:cs typeface="Times New Roman" pitchFamily="18" charset="0"/>
                <a:sym typeface="Symbol" pitchFamily="18" charset="2"/>
              </a:rPr>
              <a:t>i-1</a:t>
            </a:r>
            <a:r>
              <a:rPr lang="en-US" dirty="0">
                <a:latin typeface="Times New Roman" pitchFamily="18" charset="0"/>
                <a:cs typeface="Times New Roman" pitchFamily="18" charset="0"/>
                <a:sym typeface="Symbol" pitchFamily="18" charset="2"/>
              </a:rPr>
              <a:t>v </a:t>
            </a:r>
            <a:r>
              <a:rPr lang="en-US" baseline="-25000" dirty="0" err="1">
                <a:latin typeface="Times New Roman"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  , </a:t>
            </a:r>
            <a:r>
              <a:rPr lang="en-US" dirty="0" err="1">
                <a:latin typeface="Times New Roman" pitchFamily="18" charset="0"/>
                <a:cs typeface="Times New Roman" pitchFamily="18" charset="0"/>
                <a:sym typeface="Symbol" pitchFamily="18" charset="2"/>
              </a:rPr>
              <a:t>i</a:t>
            </a:r>
            <a:r>
              <a:rPr lang="en-US" dirty="0">
                <a:latin typeface="Times New Roman" pitchFamily="18" charset="0"/>
                <a:cs typeface="Times New Roman" pitchFamily="18" charset="0"/>
                <a:sym typeface="Symbol" pitchFamily="18" charset="2"/>
              </a:rPr>
              <a:t>=1,2,…,k</a:t>
            </a:r>
            <a:endParaRPr lang="en-US" sz="3200" dirty="0">
              <a:latin typeface="Times New Roman" pitchFamily="18" charset="0"/>
              <a:cs typeface="Times New Roman" pitchFamily="18" charset="0"/>
              <a:sym typeface="Symbol" pitchFamily="18" charset="2"/>
            </a:endParaRPr>
          </a:p>
          <a:p>
            <a:pPr marL="342900" indent="-342900" algn="just">
              <a:spcBef>
                <a:spcPct val="50000"/>
              </a:spcBef>
              <a:defRPr/>
            </a:pPr>
            <a:endParaRPr lang="en-US" sz="3200" dirty="0">
              <a:sym typeface="Symbol" pitchFamily="18" charset="2"/>
            </a:endParaRPr>
          </a:p>
        </p:txBody>
      </p:sp>
      <p:sp>
        <p:nvSpPr>
          <p:cNvPr id="93187" name="Slide Number Placeholder 5"/>
          <p:cNvSpPr>
            <a:spLocks noGrp="1"/>
          </p:cNvSpPr>
          <p:nvPr>
            <p:ph type="sldNum" sz="quarter" idx="12"/>
          </p:nvPr>
        </p:nvSpPr>
        <p:spPr>
          <a:noFill/>
        </p:spPr>
        <p:txBody>
          <a:bodyPr/>
          <a:lstStyle/>
          <a:p>
            <a:fld id="{21D6303A-740F-4E19-B323-5CB231A8C8A0}" type="slidenum">
              <a:rPr lang="en-US" smtClean="0"/>
              <a:pPr/>
              <a:t>45</a:t>
            </a:fld>
            <a:endParaRPr lang="en-US" smtClean="0"/>
          </a:p>
        </p:txBody>
      </p:sp>
      <p:sp>
        <p:nvSpPr>
          <p:cNvPr id="8" name="Rectangle 2"/>
          <p:cNvSpPr>
            <a:spLocks noGrp="1" noChangeArrowheads="1"/>
          </p:cNvSpPr>
          <p:nvPr>
            <p:ph type="title"/>
          </p:nvPr>
        </p:nvSpPr>
        <p:spPr>
          <a:xfrm>
            <a:off x="609600" y="152400"/>
            <a:ext cx="8534400" cy="1066800"/>
          </a:xfrm>
        </p:spPr>
        <p:txBody>
          <a:bodyPr/>
          <a:lstStyle/>
          <a:p>
            <a:r>
              <a:rPr lang="en-US" sz="3600" b="1" smtClean="0"/>
              <a:t>Đường đi, chu  trình, đồ thị liên thông</a:t>
            </a:r>
            <a:r>
              <a:rPr lang="en-US" b="1"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8"/>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27652"/>
                                        </p:tgtEl>
                                        <p:attrNameLst>
                                          <p:attrName>style.visibility</p:attrName>
                                        </p:attrNameLst>
                                      </p:cBhvr>
                                      <p:to>
                                        <p:strVal val="visible"/>
                                      </p:to>
                                    </p:set>
                                    <p:anim calcmode="lin" valueType="num">
                                      <p:cBhvr>
                                        <p:cTn id="11" dur="1000" fill="hold"/>
                                        <p:tgtEl>
                                          <p:spTgt spid="27652"/>
                                        </p:tgtEl>
                                        <p:attrNameLst>
                                          <p:attrName>ppt_w</p:attrName>
                                        </p:attrNameLst>
                                      </p:cBhvr>
                                      <p:tavLst>
                                        <p:tav tm="0">
                                          <p:val>
                                            <p:strVal val="#ppt_w*0.70"/>
                                          </p:val>
                                        </p:tav>
                                        <p:tav tm="100000">
                                          <p:val>
                                            <p:strVal val="#ppt_w"/>
                                          </p:val>
                                        </p:tav>
                                      </p:tavLst>
                                    </p:anim>
                                    <p:anim calcmode="lin" valueType="num">
                                      <p:cBhvr>
                                        <p:cTn id="12" dur="1000" fill="hold"/>
                                        <p:tgtEl>
                                          <p:spTgt spid="27652"/>
                                        </p:tgtEl>
                                        <p:attrNameLst>
                                          <p:attrName>ppt_h</p:attrName>
                                        </p:attrNameLst>
                                      </p:cBhvr>
                                      <p:tavLst>
                                        <p:tav tm="0">
                                          <p:val>
                                            <p:strVal val="#ppt_h"/>
                                          </p:val>
                                        </p:tav>
                                        <p:tav tm="100000">
                                          <p:val>
                                            <p:strVal val="#ppt_h"/>
                                          </p:val>
                                        </p:tav>
                                      </p:tavLst>
                                    </p:anim>
                                    <p:animEffect transition="in" filter="fade">
                                      <p:cBhvr>
                                        <p:cTn id="13" dur="10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609600" y="2057400"/>
            <a:ext cx="8382000" cy="4191000"/>
          </a:xfrm>
        </p:spPr>
        <p:txBody>
          <a:bodyPr/>
          <a:lstStyle/>
          <a:p>
            <a:pPr algn="just" eaLnBrk="1" hangingPunct="1">
              <a:buFontTx/>
              <a:buNone/>
              <a:defRPr/>
            </a:pPr>
            <a:r>
              <a:rPr lang="en-US" smtClean="0"/>
              <a:t>b) Đường đi không có</a:t>
            </a:r>
            <a:r>
              <a:rPr lang="en-US" i="1" smtClean="0"/>
              <a:t> </a:t>
            </a:r>
            <a:r>
              <a:rPr lang="en-US" sz="4000" i="1" smtClean="0">
                <a:solidFill>
                  <a:schemeClr val="bg2">
                    <a:lumMod val="10000"/>
                    <a:lumOff val="90000"/>
                  </a:schemeClr>
                </a:solidFill>
              </a:rPr>
              <a:t>cạnh</a:t>
            </a:r>
            <a:r>
              <a:rPr lang="en-US" smtClean="0"/>
              <a:t> nào xuất hiện quá</a:t>
            </a:r>
          </a:p>
          <a:p>
            <a:pPr algn="just" eaLnBrk="1" hangingPunct="1">
              <a:buFontTx/>
              <a:buNone/>
              <a:defRPr/>
            </a:pPr>
            <a:r>
              <a:rPr lang="en-US" smtClean="0"/>
              <a:t>một lần gọi là </a:t>
            </a:r>
            <a:r>
              <a:rPr lang="en-US" sz="4000" i="1" smtClean="0">
                <a:solidFill>
                  <a:schemeClr val="bg2">
                    <a:lumMod val="10000"/>
                    <a:lumOff val="90000"/>
                  </a:schemeClr>
                </a:solidFill>
              </a:rPr>
              <a:t>đường đi đơn</a:t>
            </a:r>
          </a:p>
          <a:p>
            <a:pPr algn="just" eaLnBrk="1" hangingPunct="1">
              <a:buFontTx/>
              <a:buNone/>
              <a:defRPr/>
            </a:pPr>
            <a:r>
              <a:rPr lang="en-US" smtClean="0">
                <a:solidFill>
                  <a:schemeClr val="bg2">
                    <a:lumMod val="10000"/>
                    <a:lumOff val="90000"/>
                  </a:schemeClr>
                </a:solidFill>
              </a:rPr>
              <a:t>c) Đường đi không có </a:t>
            </a:r>
            <a:r>
              <a:rPr lang="en-US" sz="4000" i="1" smtClean="0">
                <a:solidFill>
                  <a:schemeClr val="bg2">
                    <a:lumMod val="10000"/>
                    <a:lumOff val="90000"/>
                  </a:schemeClr>
                </a:solidFill>
              </a:rPr>
              <a:t>đỉnh </a:t>
            </a:r>
            <a:r>
              <a:rPr lang="en-US" smtClean="0">
                <a:solidFill>
                  <a:schemeClr val="bg2">
                    <a:lumMod val="10000"/>
                    <a:lumOff val="90000"/>
                  </a:schemeClr>
                </a:solidFill>
              </a:rPr>
              <a:t>nào </a:t>
            </a:r>
            <a:r>
              <a:rPr lang="en-US" smtClean="0"/>
              <a:t>xuất hiện quá</a:t>
            </a:r>
          </a:p>
          <a:p>
            <a:pPr algn="just" eaLnBrk="1" hangingPunct="1">
              <a:buFontTx/>
              <a:buNone/>
              <a:defRPr/>
            </a:pPr>
            <a:r>
              <a:rPr lang="en-US" smtClean="0"/>
              <a:t>một lần gọi là </a:t>
            </a:r>
            <a:r>
              <a:rPr lang="en-US" sz="4000" i="1" smtClean="0">
                <a:solidFill>
                  <a:schemeClr val="tx2"/>
                </a:solidFill>
              </a:rPr>
              <a:t>đường đi sơ cấp</a:t>
            </a:r>
          </a:p>
          <a:p>
            <a:pPr algn="just" eaLnBrk="1" hangingPunct="1">
              <a:buFontTx/>
              <a:buNone/>
              <a:defRPr/>
            </a:pPr>
            <a:r>
              <a:rPr lang="en-US" smtClean="0"/>
              <a:t>d) Đường đi được gọi là </a:t>
            </a:r>
            <a:r>
              <a:rPr lang="en-US" i="1" smtClean="0"/>
              <a:t>chu trình </a:t>
            </a:r>
            <a:r>
              <a:rPr lang="en-US" smtClean="0"/>
              <a:t>nếu nó bắt đầu</a:t>
            </a:r>
          </a:p>
          <a:p>
            <a:pPr algn="just" eaLnBrk="1" hangingPunct="1">
              <a:buFontTx/>
              <a:buNone/>
              <a:defRPr/>
            </a:pPr>
            <a:r>
              <a:rPr lang="en-US" smtClean="0"/>
              <a:t>và kết thúc tại cùng một đỉnh</a:t>
            </a:r>
          </a:p>
        </p:txBody>
      </p:sp>
      <p:sp>
        <p:nvSpPr>
          <p:cNvPr id="94211" name="Slide Number Placeholder 4"/>
          <p:cNvSpPr>
            <a:spLocks noGrp="1"/>
          </p:cNvSpPr>
          <p:nvPr>
            <p:ph type="sldNum" sz="quarter" idx="12"/>
          </p:nvPr>
        </p:nvSpPr>
        <p:spPr>
          <a:noFill/>
        </p:spPr>
        <p:txBody>
          <a:bodyPr/>
          <a:lstStyle/>
          <a:p>
            <a:fld id="{9842BA00-8649-484A-978D-23522FA731E1}" type="slidenum">
              <a:rPr lang="en-US" smtClean="0"/>
              <a:pPr/>
              <a:t>46</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z="3600" b="1" smtClean="0"/>
              <a:t>Đường đi, chu  trình, đồ thị liên thông</a:t>
            </a:r>
            <a:endParaRPr lang="en-US" sz="3600" smtClean="0"/>
          </a:p>
        </p:txBody>
      </p:sp>
      <p:sp>
        <p:nvSpPr>
          <p:cNvPr id="8" name="TextBox 7"/>
          <p:cNvSpPr txBox="1">
            <a:spLocks noChangeArrowheads="1"/>
          </p:cNvSpPr>
          <p:nvPr/>
        </p:nvSpPr>
        <p:spPr bwMode="auto">
          <a:xfrm>
            <a:off x="0" y="1524000"/>
            <a:ext cx="7772400" cy="523875"/>
          </a:xfrm>
          <a:prstGeom prst="rect">
            <a:avLst/>
          </a:prstGeom>
          <a:noFill/>
          <a:ln w="9525">
            <a:noFill/>
            <a:miter lim="800000"/>
            <a:headEnd/>
            <a:tailEnd/>
          </a:ln>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43" presetClass="entr" presetSubtype="0" fill="hold" grpId="0" nodeType="clickEffect" nodePh="1">
                                  <p:stCondLst>
                                    <p:cond delay="0"/>
                                  </p:stCondLst>
                                  <p:endCondLst>
                                    <p:cond evt="begin" delay="0">
                                      <p:tn val="9"/>
                                    </p:cond>
                                  </p:end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
                                        <p:tgtEl>
                                          <p:spTgt spid="8"/>
                                        </p:tgtEl>
                                      </p:cBhvr>
                                    </p:animEffect>
                                    <p:anim calcmode="lin" valueType="num">
                                      <p:cBhvr>
                                        <p:cTn id="12" dur="400" fill="hold"/>
                                        <p:tgtEl>
                                          <p:spTgt spid="8"/>
                                        </p:tgtEl>
                                        <p:attrNameLst>
                                          <p:attrName>ppt_x</p:attrName>
                                        </p:attrNameLst>
                                      </p:cBhvr>
                                      <p:tavLst>
                                        <p:tav tm="0">
                                          <p:val>
                                            <p:strVal val="#ppt_x"/>
                                          </p:val>
                                        </p:tav>
                                        <p:tav tm="100000">
                                          <p:val>
                                            <p:strVal val="#ppt_x"/>
                                          </p:val>
                                        </p:tav>
                                      </p:tavLst>
                                    </p:anim>
                                    <p:anim calcmode="lin" valueType="num">
                                      <p:cBhvr>
                                        <p:cTn id="13" dur="400" fill="hold"/>
                                        <p:tgtEl>
                                          <p:spTgt spid="8"/>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8675">
                                            <p:txEl>
                                              <p:pRg st="0" end="0"/>
                                            </p:txEl>
                                          </p:spTgt>
                                        </p:tgtEl>
                                        <p:attrNameLst>
                                          <p:attrName>style.visibility</p:attrName>
                                        </p:attrNameLst>
                                      </p:cBhvr>
                                      <p:to>
                                        <p:strVal val="visible"/>
                                      </p:to>
                                    </p:set>
                                    <p:anim calcmode="lin" valueType="num">
                                      <p:cBhvr additive="base">
                                        <p:cTn id="20" dur="3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21" dur="30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8675">
                                            <p:txEl>
                                              <p:pRg st="1" end="1"/>
                                            </p:txEl>
                                          </p:spTgt>
                                        </p:tgtEl>
                                        <p:attrNameLst>
                                          <p:attrName>style.visibility</p:attrName>
                                        </p:attrNameLst>
                                      </p:cBhvr>
                                      <p:to>
                                        <p:strVal val="visible"/>
                                      </p:to>
                                    </p:set>
                                    <p:anim calcmode="lin" valueType="num">
                                      <p:cBhvr additive="base">
                                        <p:cTn id="26" dur="30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additive="base">
                                        <p:cTn id="27" dur="3000" fill="hold"/>
                                        <p:tgtEl>
                                          <p:spTgt spid="28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8675">
                                            <p:txEl>
                                              <p:pRg st="2" end="2"/>
                                            </p:txEl>
                                          </p:spTgt>
                                        </p:tgtEl>
                                        <p:attrNameLst>
                                          <p:attrName>style.visibility</p:attrName>
                                        </p:attrNameLst>
                                      </p:cBhvr>
                                      <p:to>
                                        <p:strVal val="visible"/>
                                      </p:to>
                                    </p:set>
                                    <p:anim calcmode="lin" valueType="num">
                                      <p:cBhvr additive="base">
                                        <p:cTn id="32" dur="30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33" dur="30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8675">
                                            <p:txEl>
                                              <p:pRg st="3" end="3"/>
                                            </p:txEl>
                                          </p:spTgt>
                                        </p:tgtEl>
                                        <p:attrNameLst>
                                          <p:attrName>style.visibility</p:attrName>
                                        </p:attrNameLst>
                                      </p:cBhvr>
                                      <p:to>
                                        <p:strVal val="visible"/>
                                      </p:to>
                                    </p:set>
                                    <p:anim calcmode="lin" valueType="num">
                                      <p:cBhvr additive="base">
                                        <p:cTn id="38" dur="30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39" dur="30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8675">
                                            <p:txEl>
                                              <p:pRg st="4" end="4"/>
                                            </p:txEl>
                                          </p:spTgt>
                                        </p:tgtEl>
                                        <p:attrNameLst>
                                          <p:attrName>style.visibility</p:attrName>
                                        </p:attrNameLst>
                                      </p:cBhvr>
                                      <p:to>
                                        <p:strVal val="visible"/>
                                      </p:to>
                                    </p:set>
                                    <p:anim calcmode="lin" valueType="num">
                                      <p:cBhvr additive="base">
                                        <p:cTn id="44" dur="30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45" dur="30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8675">
                                            <p:txEl>
                                              <p:pRg st="5" end="5"/>
                                            </p:txEl>
                                          </p:spTgt>
                                        </p:tgtEl>
                                        <p:attrNameLst>
                                          <p:attrName>style.visibility</p:attrName>
                                        </p:attrNameLst>
                                      </p:cBhvr>
                                      <p:to>
                                        <p:strVal val="visible"/>
                                      </p:to>
                                    </p:set>
                                    <p:anim calcmode="lin" valueType="num">
                                      <p:cBhvr additive="base">
                                        <p:cTn id="50" dur="30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51" dur="30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7"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4"/>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C8B0E90-6251-4D4C-8483-1E68F2154429}" type="slidenum">
              <a:rPr lang="en-US" smtClean="0"/>
              <a:pPr/>
              <a:t>47</a:t>
            </a:fld>
            <a:endParaRPr lang="en-US" smtClean="0"/>
          </a:p>
        </p:txBody>
      </p:sp>
      <p:pic>
        <p:nvPicPr>
          <p:cNvPr id="113666" name="Picture 2"/>
          <p:cNvPicPr>
            <a:picLocks noChangeAspect="1" noChangeArrowheads="1"/>
          </p:cNvPicPr>
          <p:nvPr/>
        </p:nvPicPr>
        <p:blipFill>
          <a:blip r:embed="rId2"/>
          <a:srcRect/>
          <a:stretch>
            <a:fillRect/>
          </a:stretch>
        </p:blipFill>
        <p:spPr bwMode="auto">
          <a:xfrm>
            <a:off x="0" y="0"/>
            <a:ext cx="5105400" cy="3133725"/>
          </a:xfrm>
          <a:prstGeom prst="rect">
            <a:avLst/>
          </a:prstGeom>
          <a:noFill/>
          <a:ln w="9525">
            <a:noFill/>
            <a:miter lim="800000"/>
            <a:headEnd/>
            <a:tailEnd/>
          </a:ln>
        </p:spPr>
      </p:pic>
      <p:sp>
        <p:nvSpPr>
          <p:cNvPr id="11" name="TextBox 10"/>
          <p:cNvSpPr txBox="1">
            <a:spLocks noChangeArrowheads="1"/>
          </p:cNvSpPr>
          <p:nvPr/>
        </p:nvSpPr>
        <p:spPr bwMode="auto">
          <a:xfrm>
            <a:off x="0" y="3124200"/>
            <a:ext cx="8991600" cy="1816100"/>
          </a:xfrm>
          <a:prstGeom prst="rect">
            <a:avLst/>
          </a:prstGeom>
          <a:noFill/>
          <a:ln w="9525">
            <a:noFill/>
            <a:miter lim="800000"/>
            <a:headEnd/>
            <a:tailEnd/>
          </a:ln>
        </p:spPr>
        <p:txBody>
          <a:bodyPr>
            <a:spAutoFit/>
          </a:bodyPr>
          <a:lstStyle/>
          <a:p>
            <a:pPr algn="just">
              <a:buFont typeface="Wingdings" pitchFamily="2" charset="2"/>
              <a:buChar char="q"/>
            </a:pPr>
            <a:r>
              <a:rPr lang="en-US">
                <a:latin typeface="Times New Roman" pitchFamily="18" charset="0"/>
                <a:cs typeface="Times New Roman" pitchFamily="18" charset="0"/>
              </a:rPr>
              <a:t>(a, e</a:t>
            </a:r>
            <a:r>
              <a:rPr lang="en-US" baseline="-25000">
                <a:latin typeface="Times New Roman" pitchFamily="18" charset="0"/>
                <a:cs typeface="Times New Roman" pitchFamily="18" charset="0"/>
              </a:rPr>
              <a:t>1</a:t>
            </a:r>
            <a:r>
              <a:rPr lang="en-US">
                <a:latin typeface="Times New Roman" pitchFamily="18" charset="0"/>
                <a:cs typeface="Times New Roman" pitchFamily="18" charset="0"/>
              </a:rPr>
              <a:t>,b,e</a:t>
            </a:r>
            <a:r>
              <a:rPr lang="en-US" baseline="-25000">
                <a:latin typeface="Times New Roman" pitchFamily="18" charset="0"/>
                <a:cs typeface="Times New Roman" pitchFamily="18" charset="0"/>
              </a:rPr>
              <a:t>2</a:t>
            </a:r>
            <a:r>
              <a:rPr lang="en-US">
                <a:latin typeface="Times New Roman" pitchFamily="18" charset="0"/>
                <a:cs typeface="Times New Roman" pitchFamily="18" charset="0"/>
              </a:rPr>
              <a:t>,c,e</a:t>
            </a:r>
            <a:r>
              <a:rPr lang="en-US" baseline="-25000">
                <a:latin typeface="Times New Roman" pitchFamily="18" charset="0"/>
                <a:cs typeface="Times New Roman" pitchFamily="18" charset="0"/>
              </a:rPr>
              <a:t>3</a:t>
            </a:r>
            <a:r>
              <a:rPr lang="en-US">
                <a:latin typeface="Times New Roman" pitchFamily="18" charset="0"/>
                <a:cs typeface="Times New Roman" pitchFamily="18" charset="0"/>
              </a:rPr>
              <a:t>,d,e</a:t>
            </a:r>
            <a:r>
              <a:rPr lang="en-US" baseline="-25000">
                <a:latin typeface="Times New Roman" pitchFamily="18" charset="0"/>
                <a:cs typeface="Times New Roman" pitchFamily="18" charset="0"/>
              </a:rPr>
              <a:t>4</a:t>
            </a:r>
            <a:r>
              <a:rPr lang="en-US">
                <a:latin typeface="Times New Roman" pitchFamily="18" charset="0"/>
                <a:cs typeface="Times New Roman" pitchFamily="18" charset="0"/>
              </a:rPr>
              <a:t>,b )là đường đi từ đỉnh a tới đỉnh b có chiều dài là 4. Tuy nhiên, trong trường hợp này, đồ thị của chúng ta là đơn đồ thị, do vậy có thể gọi đường đi này bằng 1 cách ngắn gọn như sau: (a,b,c,d,b)</a:t>
            </a:r>
          </a:p>
        </p:txBody>
      </p:sp>
      <p:sp>
        <p:nvSpPr>
          <p:cNvPr id="12" name="TextBox 11"/>
          <p:cNvSpPr txBox="1">
            <a:spLocks noChangeArrowheads="1"/>
          </p:cNvSpPr>
          <p:nvPr/>
        </p:nvSpPr>
        <p:spPr bwMode="auto">
          <a:xfrm>
            <a:off x="2133600" y="4953000"/>
            <a:ext cx="4876800" cy="1384300"/>
          </a:xfrm>
          <a:prstGeom prst="rect">
            <a:avLst/>
          </a:prstGeom>
          <a:noFill/>
          <a:ln w="9525">
            <a:noFill/>
            <a:miter lim="800000"/>
            <a:headEnd/>
            <a:tailEnd/>
          </a:ln>
        </p:spPr>
        <p:txBody>
          <a:bodyPr>
            <a:spAutoFit/>
          </a:bodyPr>
          <a:lstStyle/>
          <a:p>
            <a:pPr>
              <a:buFont typeface="Wingdings" pitchFamily="2" charset="2"/>
              <a:buChar char="q"/>
            </a:pPr>
            <a:r>
              <a:rPr lang="en-US"/>
              <a:t>Chu trình sơ cấp:</a:t>
            </a:r>
          </a:p>
          <a:p>
            <a:pPr lvl="1">
              <a:buFont typeface="Wingdings" pitchFamily="2" charset="2"/>
              <a:buChar char="q"/>
            </a:pPr>
            <a:r>
              <a:rPr lang="en-US"/>
              <a:t>(b,c,d,b)</a:t>
            </a:r>
          </a:p>
          <a:p>
            <a:pPr lvl="1">
              <a:buFont typeface="Wingdings" pitchFamily="2" charset="2"/>
              <a:buChar char="q"/>
            </a:pPr>
            <a:r>
              <a:rPr lang="en-US"/>
              <a:t>(b,f,e,b)</a:t>
            </a:r>
          </a:p>
        </p:txBody>
      </p:sp>
      <p:sp>
        <p:nvSpPr>
          <p:cNvPr id="13" name="5-Point Star 12"/>
          <p:cNvSpPr/>
          <p:nvPr/>
        </p:nvSpPr>
        <p:spPr>
          <a:xfrm>
            <a:off x="5410200" y="914400"/>
            <a:ext cx="2895600" cy="1752600"/>
          </a:xfrm>
          <a:prstGeom prst="star5">
            <a:avLst>
              <a:gd name="adj" fmla="val 5000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Chu </a:t>
            </a:r>
            <a:r>
              <a:rPr lang="en-US" dirty="0" err="1"/>
              <a:t>trình</a:t>
            </a:r>
            <a:r>
              <a:rPr lang="en-US" dirty="0"/>
              <a:t> </a:t>
            </a:r>
            <a:r>
              <a:rPr lang="en-US" dirty="0" err="1"/>
              <a:t>sơ</a:t>
            </a:r>
            <a:r>
              <a:rPr lang="en-US" dirty="0"/>
              <a:t> </a:t>
            </a:r>
            <a:r>
              <a:rPr lang="en-US" dirty="0" err="1"/>
              <a:t>cấp</a:t>
            </a:r>
            <a:r>
              <a:rPr lang="en-US" dirty="0"/>
              <a:t> </a:t>
            </a:r>
            <a:r>
              <a:rPr lang="en-US" dirty="0" err="1"/>
              <a:t>nào</a:t>
            </a:r>
            <a:r>
              <a:rPr lang="en-US" dirty="0"/>
              <a:t> </a:t>
            </a:r>
            <a:r>
              <a:rPr lang="en-US" dirty="0" err="1"/>
              <a:t>không</a:t>
            </a:r>
            <a:r>
              <a:rPr 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3666"/>
                                        </p:tgtEl>
                                        <p:attrNameLst>
                                          <p:attrName>style.visibility</p:attrName>
                                        </p:attrNameLst>
                                      </p:cBhvr>
                                      <p:to>
                                        <p:strVal val="visible"/>
                                      </p:to>
                                    </p:set>
                                    <p:animEffect transition="in" filter="blinds(horizontal)">
                                      <p:cBhvr>
                                        <p:cTn id="7" dur="500"/>
                                        <p:tgtEl>
                                          <p:spTgt spid="113666"/>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
                                        <p:tgtEl>
                                          <p:spTgt spid="11"/>
                                        </p:tgtEl>
                                      </p:cBhvr>
                                    </p:animEffect>
                                    <p:anim calcmode="lin" valueType="num">
                                      <p:cBhvr>
                                        <p:cTn id="13" dur="400" fill="hold"/>
                                        <p:tgtEl>
                                          <p:spTgt spid="11"/>
                                        </p:tgtEl>
                                        <p:attrNameLst>
                                          <p:attrName>ppt_x</p:attrName>
                                        </p:attrNameLst>
                                      </p:cBhvr>
                                      <p:tavLst>
                                        <p:tav tm="0">
                                          <p:val>
                                            <p:strVal val="#ppt_x"/>
                                          </p:val>
                                        </p:tav>
                                        <p:tav tm="100000">
                                          <p:val>
                                            <p:strVal val="#ppt_x"/>
                                          </p:val>
                                        </p:tav>
                                      </p:tavLst>
                                    </p:anim>
                                    <p:anim calcmode="lin" valueType="num">
                                      <p:cBhvr>
                                        <p:cTn id="14" dur="400" fill="hold"/>
                                        <p:tgtEl>
                                          <p:spTgt spid="11"/>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3"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
                                        <p:tgtEl>
                                          <p:spTgt spid="13"/>
                                        </p:tgtEl>
                                      </p:cBhvr>
                                    </p:animEffect>
                                    <p:anim calcmode="lin" valueType="num">
                                      <p:cBhvr>
                                        <p:cTn id="22" dur="400" fill="hold"/>
                                        <p:tgtEl>
                                          <p:spTgt spid="13"/>
                                        </p:tgtEl>
                                        <p:attrNameLst>
                                          <p:attrName>ppt_x</p:attrName>
                                        </p:attrNameLst>
                                      </p:cBhvr>
                                      <p:tavLst>
                                        <p:tav tm="0">
                                          <p:val>
                                            <p:strVal val="#ppt_x"/>
                                          </p:val>
                                        </p:tav>
                                        <p:tav tm="100000">
                                          <p:val>
                                            <p:strVal val="#ppt_x"/>
                                          </p:val>
                                        </p:tav>
                                      </p:tavLst>
                                    </p:anim>
                                    <p:anim calcmode="lin" valueType="num">
                                      <p:cBhvr>
                                        <p:cTn id="23" dur="400" fill="hold"/>
                                        <p:tgtEl>
                                          <p:spTgt spid="13"/>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1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1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 presetClass="exit" presetSubtype="16" fill="hold" grpId="1" nodeType="clickEffect">
                                  <p:stCondLst>
                                    <p:cond delay="0"/>
                                  </p:stCondLst>
                                  <p:childTnLst>
                                    <p:animEffect transition="out" filter="box(in)">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dissolve">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3"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idx="1"/>
          </p:nvPr>
        </p:nvSpPr>
        <p:spPr>
          <a:xfrm>
            <a:off x="381000" y="1676400"/>
            <a:ext cx="8686800" cy="4525963"/>
          </a:xfrm>
        </p:spPr>
        <p:txBody>
          <a:bodyPr/>
          <a:lstStyle/>
          <a:p>
            <a:pPr marL="609600" indent="-609600" algn="just" eaLnBrk="1" hangingPunct="1">
              <a:lnSpc>
                <a:spcPct val="90000"/>
              </a:lnSpc>
              <a:buFontTx/>
              <a:buNone/>
            </a:pPr>
            <a:r>
              <a:rPr lang="en-US" b="1" smtClean="0"/>
              <a:t>Định nghĩa</a:t>
            </a:r>
            <a:r>
              <a:rPr lang="en-US" smtClean="0"/>
              <a:t>. Cho G = (V,E). Trên V ta định nghĩa</a:t>
            </a:r>
          </a:p>
          <a:p>
            <a:pPr marL="609600" indent="-609600" algn="just" eaLnBrk="1" hangingPunct="1">
              <a:lnSpc>
                <a:spcPct val="90000"/>
              </a:lnSpc>
              <a:buFontTx/>
              <a:buNone/>
            </a:pPr>
            <a:r>
              <a:rPr lang="en-US" smtClean="0"/>
              <a:t>quan hệ tương đương như sau:</a:t>
            </a:r>
          </a:p>
          <a:p>
            <a:pPr marL="609600" indent="-609600" algn="just" eaLnBrk="1" hangingPunct="1">
              <a:lnSpc>
                <a:spcPct val="90000"/>
              </a:lnSpc>
              <a:buFontTx/>
              <a:buNone/>
            </a:pPr>
            <a:r>
              <a:rPr lang="en-US" b="1" smtClean="0"/>
              <a:t>	u</a:t>
            </a:r>
            <a:r>
              <a:rPr lang="en-US" b="1" smtClean="0">
                <a:cs typeface="Arial" charset="0"/>
              </a:rPr>
              <a:t>~v </a:t>
            </a:r>
            <a:r>
              <a:rPr lang="en-US" b="1" smtClean="0">
                <a:cs typeface="Arial" charset="0"/>
                <a:sym typeface="Symbol" pitchFamily="18" charset="2"/>
              </a:rPr>
              <a:t> u = v hay c</a:t>
            </a:r>
            <a:r>
              <a:rPr lang="en-US" b="1" smtClean="0">
                <a:sym typeface="Symbol" pitchFamily="18" charset="2"/>
              </a:rPr>
              <a:t>ó một đường đi từ u đến v</a:t>
            </a:r>
          </a:p>
          <a:p>
            <a:pPr marL="609600" indent="-609600" algn="just" eaLnBrk="1" hangingPunct="1">
              <a:lnSpc>
                <a:spcPct val="90000"/>
              </a:lnSpc>
              <a:buFontTx/>
              <a:buAutoNum type="alphaLcParenR"/>
            </a:pPr>
            <a:r>
              <a:rPr lang="en-US" smtClean="0">
                <a:sym typeface="Symbol" pitchFamily="18" charset="2"/>
              </a:rPr>
              <a:t>Nếu </a:t>
            </a:r>
            <a:r>
              <a:rPr lang="en-US" smtClean="0"/>
              <a:t>u</a:t>
            </a:r>
            <a:r>
              <a:rPr lang="en-US" smtClean="0">
                <a:cs typeface="Arial" charset="0"/>
              </a:rPr>
              <a:t>~v th</a:t>
            </a:r>
            <a:r>
              <a:rPr lang="en-US" smtClean="0"/>
              <a:t>ì ta nói hai đỉnh u và v </a:t>
            </a:r>
            <a:r>
              <a:rPr lang="en-US" i="1" smtClean="0"/>
              <a:t>liên thông </a:t>
            </a:r>
            <a:r>
              <a:rPr lang="en-US" smtClean="0"/>
              <a:t>với nhau</a:t>
            </a:r>
          </a:p>
          <a:p>
            <a:pPr marL="609600" indent="-609600" algn="just" eaLnBrk="1" hangingPunct="1">
              <a:lnSpc>
                <a:spcPct val="90000"/>
              </a:lnSpc>
              <a:buFontTx/>
              <a:buAutoNum type="alphaLcParenR"/>
            </a:pPr>
            <a:r>
              <a:rPr lang="en-US" smtClean="0">
                <a:sym typeface="Symbol" pitchFamily="18" charset="2"/>
              </a:rPr>
              <a:t>Mỗi lớp tương đương được gọi là một </a:t>
            </a:r>
            <a:r>
              <a:rPr lang="en-US" i="1" smtClean="0">
                <a:sym typeface="Symbol" pitchFamily="18" charset="2"/>
              </a:rPr>
              <a:t>thành  phần liên thông </a:t>
            </a:r>
            <a:r>
              <a:rPr lang="en-US" smtClean="0">
                <a:sym typeface="Symbol" pitchFamily="18" charset="2"/>
              </a:rPr>
              <a:t>của G</a:t>
            </a:r>
          </a:p>
          <a:p>
            <a:pPr marL="609600" indent="-609600" algn="just" eaLnBrk="1" hangingPunct="1">
              <a:lnSpc>
                <a:spcPct val="90000"/>
              </a:lnSpc>
              <a:buFontTx/>
              <a:buAutoNum type="alphaLcParenR"/>
            </a:pPr>
            <a:r>
              <a:rPr lang="en-US" smtClean="0">
                <a:sym typeface="Symbol" pitchFamily="18" charset="2"/>
              </a:rPr>
              <a:t>Nếu G chỉ có một thành phần liên thông thì G gọi là </a:t>
            </a:r>
            <a:r>
              <a:rPr lang="en-US" i="1" smtClean="0">
                <a:sym typeface="Symbol" pitchFamily="18" charset="2"/>
              </a:rPr>
              <a:t>liên thông</a:t>
            </a:r>
          </a:p>
        </p:txBody>
      </p:sp>
      <p:sp>
        <p:nvSpPr>
          <p:cNvPr id="96259" name="Slide Number Placeholder 4"/>
          <p:cNvSpPr>
            <a:spLocks noGrp="1"/>
          </p:cNvSpPr>
          <p:nvPr>
            <p:ph type="sldNum" sz="quarter" idx="12"/>
          </p:nvPr>
        </p:nvSpPr>
        <p:spPr>
          <a:noFill/>
        </p:spPr>
        <p:txBody>
          <a:bodyPr/>
          <a:lstStyle/>
          <a:p>
            <a:fld id="{10251E65-CF39-473F-B8E0-25BB27FC3236}" type="slidenum">
              <a:rPr lang="en-US" smtClean="0"/>
              <a:pPr/>
              <a:t>48</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z="4000" b="1" smtClean="0"/>
              <a:t>Đường đi, chu  trình, đồ thị liên thông</a:t>
            </a:r>
            <a:endParaRPr lang="en-US" sz="4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9699">
                                            <p:txEl>
                                              <p:pRg st="0" end="0"/>
                                            </p:txEl>
                                          </p:spTgt>
                                        </p:tgtEl>
                                        <p:attrNameLst>
                                          <p:attrName>style.visibility</p:attrName>
                                        </p:attrNameLst>
                                      </p:cBhvr>
                                      <p:to>
                                        <p:strVal val="visible"/>
                                      </p:to>
                                    </p:set>
                                    <p:anim calcmode="lin" valueType="num">
                                      <p:cBhvr additive="base">
                                        <p:cTn id="11" dur="3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699">
                                            <p:txEl>
                                              <p:pRg st="1" end="1"/>
                                            </p:txEl>
                                          </p:spTgt>
                                        </p:tgtEl>
                                        <p:attrNameLst>
                                          <p:attrName>style.visibility</p:attrName>
                                        </p:attrNameLst>
                                      </p:cBhvr>
                                      <p:to>
                                        <p:strVal val="visible"/>
                                      </p:to>
                                    </p:set>
                                    <p:anim calcmode="lin" valueType="num">
                                      <p:cBhvr additive="base">
                                        <p:cTn id="17" dur="3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9699">
                                            <p:txEl>
                                              <p:pRg st="2" end="2"/>
                                            </p:txEl>
                                          </p:spTgt>
                                        </p:tgtEl>
                                        <p:attrNameLst>
                                          <p:attrName>style.visibility</p:attrName>
                                        </p:attrNameLst>
                                      </p:cBhvr>
                                      <p:to>
                                        <p:strVal val="visible"/>
                                      </p:to>
                                    </p:set>
                                    <p:anim calcmode="lin" valueType="num">
                                      <p:cBhvr additive="base">
                                        <p:cTn id="23" dur="3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29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9699">
                                            <p:txEl>
                                              <p:pRg st="3" end="3"/>
                                            </p:txEl>
                                          </p:spTgt>
                                        </p:tgtEl>
                                        <p:attrNameLst>
                                          <p:attrName>style.visibility</p:attrName>
                                        </p:attrNameLst>
                                      </p:cBhvr>
                                      <p:to>
                                        <p:strVal val="visible"/>
                                      </p:to>
                                    </p:set>
                                    <p:anim calcmode="lin" valueType="num">
                                      <p:cBhvr additive="base">
                                        <p:cTn id="29" dur="30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30" dur="3000" fill="hold"/>
                                        <p:tgtEl>
                                          <p:spTgt spid="29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9699">
                                            <p:txEl>
                                              <p:pRg st="4" end="4"/>
                                            </p:txEl>
                                          </p:spTgt>
                                        </p:tgtEl>
                                        <p:attrNameLst>
                                          <p:attrName>style.visibility</p:attrName>
                                        </p:attrNameLst>
                                      </p:cBhvr>
                                      <p:to>
                                        <p:strVal val="visible"/>
                                      </p:to>
                                    </p:set>
                                    <p:anim calcmode="lin" valueType="num">
                                      <p:cBhvr additive="base">
                                        <p:cTn id="35" dur="3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36" dur="30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9699">
                                            <p:txEl>
                                              <p:pRg st="5" end="5"/>
                                            </p:txEl>
                                          </p:spTgt>
                                        </p:tgtEl>
                                        <p:attrNameLst>
                                          <p:attrName>style.visibility</p:attrName>
                                        </p:attrNameLst>
                                      </p:cBhvr>
                                      <p:to>
                                        <p:strVal val="visible"/>
                                      </p:to>
                                    </p:set>
                                    <p:anim calcmode="lin" valueType="num">
                                      <p:cBhvr additive="base">
                                        <p:cTn id="41" dur="30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additive="base">
                                        <p:cTn id="42" dur="3000" fill="hold"/>
                                        <p:tgtEl>
                                          <p:spTgt spid="296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891D095A-BEEE-4CFE-918E-888AAE01F9F3}" type="slidenum">
              <a:rPr lang="en-US"/>
              <a:pPr>
                <a:defRPr/>
              </a:pPr>
              <a:t>49</a:t>
            </a:fld>
            <a:endParaRPr lang="en-US"/>
          </a:p>
        </p:txBody>
      </p:sp>
      <p:pic>
        <p:nvPicPr>
          <p:cNvPr id="6" name="Picture 3"/>
          <p:cNvPicPr>
            <a:picLocks noChangeAspect="1" noChangeArrowheads="1"/>
          </p:cNvPicPr>
          <p:nvPr/>
        </p:nvPicPr>
        <p:blipFill>
          <a:blip r:embed="rId2"/>
          <a:srcRect/>
          <a:stretch>
            <a:fillRect/>
          </a:stretch>
        </p:blipFill>
        <p:spPr bwMode="auto">
          <a:xfrm>
            <a:off x="0" y="0"/>
            <a:ext cx="6042025" cy="2667000"/>
          </a:xfrm>
          <a:prstGeom prst="rect">
            <a:avLst/>
          </a:prstGeom>
          <a:noFill/>
          <a:ln w="9525">
            <a:noFill/>
            <a:miter lim="800000"/>
            <a:headEnd/>
            <a:tailEnd/>
          </a:ln>
        </p:spPr>
      </p:pic>
      <p:pic>
        <p:nvPicPr>
          <p:cNvPr id="7" name="Picture 4"/>
          <p:cNvPicPr>
            <a:picLocks noChangeAspect="1" noChangeArrowheads="1"/>
          </p:cNvPicPr>
          <p:nvPr/>
        </p:nvPicPr>
        <p:blipFill>
          <a:blip r:embed="rId3"/>
          <a:srcRect/>
          <a:stretch>
            <a:fillRect/>
          </a:stretch>
        </p:blipFill>
        <p:spPr bwMode="auto">
          <a:xfrm>
            <a:off x="0" y="3200400"/>
            <a:ext cx="5943600" cy="32956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
                                        <p:tgtEl>
                                          <p:spTgt spid="7"/>
                                        </p:tgtEl>
                                      </p:cBhvr>
                                    </p:animEffect>
                                    <p:anim calcmode="lin" valueType="num">
                                      <p:cBhvr>
                                        <p:cTn id="13" dur="400" fill="hold"/>
                                        <p:tgtEl>
                                          <p:spTgt spid="7"/>
                                        </p:tgtEl>
                                        <p:attrNameLst>
                                          <p:attrName>ppt_x</p:attrName>
                                        </p:attrNameLst>
                                      </p:cBhvr>
                                      <p:tavLst>
                                        <p:tav tm="0">
                                          <p:val>
                                            <p:strVal val="#ppt_x"/>
                                          </p:val>
                                        </p:tav>
                                        <p:tav tm="100000">
                                          <p:val>
                                            <p:strVal val="#ppt_x"/>
                                          </p:val>
                                        </p:tav>
                                      </p:tavLst>
                                    </p:anim>
                                    <p:anim calcmode="lin" valueType="num">
                                      <p:cBhvr>
                                        <p:cTn id="14" dur="400" fill="hold"/>
                                        <p:tgtEl>
                                          <p:spTgt spid="7"/>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81000" y="152400"/>
            <a:ext cx="8534400" cy="1143000"/>
          </a:xfrm>
        </p:spPr>
        <p:txBody>
          <a:bodyPr/>
          <a:lstStyle/>
          <a:p>
            <a:pPr eaLnBrk="1" hangingPunct="1"/>
            <a:r>
              <a:rPr lang="en-US" smtClean="0"/>
              <a:t>Những khái niệm và tính chất cơ bản</a:t>
            </a:r>
          </a:p>
        </p:txBody>
      </p:sp>
      <p:sp>
        <p:nvSpPr>
          <p:cNvPr id="3075" name="Rectangle 3"/>
          <p:cNvSpPr>
            <a:spLocks noGrp="1" noChangeArrowheads="1"/>
          </p:cNvSpPr>
          <p:nvPr>
            <p:ph type="body" idx="1"/>
          </p:nvPr>
        </p:nvSpPr>
        <p:spPr>
          <a:xfrm>
            <a:off x="228600" y="1447800"/>
            <a:ext cx="4800600" cy="838200"/>
          </a:xfrm>
        </p:spPr>
        <p:txBody>
          <a:bodyPr/>
          <a:lstStyle/>
          <a:p>
            <a:pPr marL="609600" indent="-609600" eaLnBrk="1" hangingPunct="1">
              <a:lnSpc>
                <a:spcPct val="90000"/>
              </a:lnSpc>
              <a:buFontTx/>
              <a:buNone/>
            </a:pPr>
            <a:r>
              <a:rPr lang="en-US" sz="4400" b="1" smtClean="0"/>
              <a:t>Định nghĩa đồ thị</a:t>
            </a:r>
          </a:p>
          <a:p>
            <a:pPr marL="609600" indent="-609600" eaLnBrk="1" hangingPunct="1">
              <a:lnSpc>
                <a:spcPct val="90000"/>
              </a:lnSpc>
              <a:buFontTx/>
              <a:buNone/>
            </a:pPr>
            <a:r>
              <a:rPr lang="en-US" smtClean="0"/>
              <a:t> </a:t>
            </a:r>
          </a:p>
        </p:txBody>
      </p:sp>
      <p:sp>
        <p:nvSpPr>
          <p:cNvPr id="4" name="TextBox 3"/>
          <p:cNvSpPr txBox="1">
            <a:spLocks noChangeArrowheads="1"/>
          </p:cNvSpPr>
          <p:nvPr/>
        </p:nvSpPr>
        <p:spPr bwMode="auto">
          <a:xfrm>
            <a:off x="609600" y="2743200"/>
            <a:ext cx="8153400" cy="2806700"/>
          </a:xfrm>
          <a:prstGeom prst="rect">
            <a:avLst/>
          </a:prstGeom>
          <a:noFill/>
          <a:ln w="9525">
            <a:noFill/>
            <a:miter lim="800000"/>
            <a:headEnd/>
            <a:tailEnd/>
          </a:ln>
        </p:spPr>
        <p:txBody>
          <a:bodyPr>
            <a:spAutoFit/>
          </a:bodyPr>
          <a:lstStyle/>
          <a:p>
            <a:pPr marL="609600" indent="-609600" algn="just">
              <a:lnSpc>
                <a:spcPct val="90000"/>
              </a:lnSpc>
            </a:pPr>
            <a:r>
              <a:rPr lang="en-US">
                <a:latin typeface="Times New Roman" pitchFamily="18" charset="0"/>
                <a:cs typeface="Times New Roman" pitchFamily="18" charset="0"/>
              </a:rPr>
              <a:t>Định nghĩa1.Đồ thị vô hướng G = (V, E) gồm:</a:t>
            </a:r>
          </a:p>
          <a:p>
            <a:pPr marL="609600" indent="-609600" algn="just">
              <a:lnSpc>
                <a:spcPct val="90000"/>
              </a:lnSpc>
            </a:pPr>
            <a:endParaRPr lang="en-US">
              <a:latin typeface="Times New Roman" pitchFamily="18" charset="0"/>
              <a:cs typeface="Times New Roman" pitchFamily="18" charset="0"/>
            </a:endParaRPr>
          </a:p>
          <a:p>
            <a:pPr marL="609600" indent="-609600" algn="just">
              <a:lnSpc>
                <a:spcPct val="90000"/>
              </a:lnSpc>
            </a:pPr>
            <a:r>
              <a:rPr lang="en-US">
                <a:latin typeface="Times New Roman" pitchFamily="18" charset="0"/>
                <a:cs typeface="Times New Roman" pitchFamily="18" charset="0"/>
              </a:rPr>
              <a:t>	i) V là tập hợp khác rỗng mà các phần tử của nó gọi là </a:t>
            </a:r>
            <a:r>
              <a:rPr lang="en-US" i="1">
                <a:latin typeface="Times New Roman" pitchFamily="18" charset="0"/>
                <a:cs typeface="Times New Roman" pitchFamily="18" charset="0"/>
              </a:rPr>
              <a:t>đỉnh</a:t>
            </a:r>
            <a:r>
              <a:rPr lang="en-US">
                <a:latin typeface="Times New Roman" pitchFamily="18" charset="0"/>
                <a:cs typeface="Times New Roman" pitchFamily="18" charset="0"/>
              </a:rPr>
              <a:t>(vertex) của G.</a:t>
            </a:r>
          </a:p>
          <a:p>
            <a:pPr marL="609600" indent="-609600" algn="just">
              <a:lnSpc>
                <a:spcPct val="90000"/>
              </a:lnSpc>
            </a:pPr>
            <a:r>
              <a:rPr lang="en-US">
                <a:latin typeface="Times New Roman" pitchFamily="18" charset="0"/>
                <a:cs typeface="Times New Roman" pitchFamily="18" charset="0"/>
              </a:rPr>
              <a:t>	ii) E là đa tập hợp gồm các cặp không sắp thứ tự của hai đỉnh. Mỗi phần tử của E được gọi là một </a:t>
            </a:r>
            <a:r>
              <a:rPr lang="en-US" i="1">
                <a:latin typeface="Times New Roman" pitchFamily="18" charset="0"/>
                <a:cs typeface="Times New Roman" pitchFamily="18" charset="0"/>
              </a:rPr>
              <a:t>cạnh</a:t>
            </a:r>
            <a:r>
              <a:rPr lang="en-US">
                <a:latin typeface="Times New Roman" pitchFamily="18" charset="0"/>
                <a:cs typeface="Times New Roman" pitchFamily="18" charset="0"/>
              </a:rPr>
              <a:t>(edge) của G. Ký hiệu uv.</a:t>
            </a:r>
            <a:endParaRPr lang="en-US"/>
          </a:p>
        </p:txBody>
      </p:sp>
      <p:sp>
        <p:nvSpPr>
          <p:cNvPr id="55301" name="Slide Number Placeholder 5"/>
          <p:cNvSpPr>
            <a:spLocks noGrp="1"/>
          </p:cNvSpPr>
          <p:nvPr>
            <p:ph type="sldNum" sz="quarter" idx="12"/>
          </p:nvPr>
        </p:nvSpPr>
        <p:spPr>
          <a:noFill/>
        </p:spPr>
        <p:txBody>
          <a:bodyPr/>
          <a:lstStyle/>
          <a:p>
            <a:fld id="{6CEAB672-1DEE-4D01-A873-66AF111B7592}" type="slidenum">
              <a:rPr lang="en-US" smtClean="0"/>
              <a:pPr/>
              <a:t>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ox(in)">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75">
                                            <p:txEl>
                                              <p:pRg st="0" end="0"/>
                                            </p:txEl>
                                          </p:spTgt>
                                        </p:tgtEl>
                                        <p:attrNameLst>
                                          <p:attrName>style.visibility</p:attrName>
                                        </p:attrNameLst>
                                      </p:cBhvr>
                                      <p:to>
                                        <p:strVal val="visible"/>
                                      </p:to>
                                    </p:set>
                                    <p:anim calcmode="lin" valueType="num">
                                      <p:cBhvr additive="base">
                                        <p:cTn id="12" dur="3000" fill="hold"/>
                                        <p:tgtEl>
                                          <p:spTgt spid="3075">
                                            <p:txEl>
                                              <p:pRg st="0" end="0"/>
                                            </p:txEl>
                                          </p:spTgt>
                                        </p:tgtEl>
                                        <p:attrNameLst>
                                          <p:attrName>ppt_x</p:attrName>
                                        </p:attrNameLst>
                                      </p:cBhvr>
                                      <p:tavLst>
                                        <p:tav tm="0">
                                          <p:val>
                                            <p:strVal val="#ppt_x"/>
                                          </p:val>
                                        </p:tav>
                                        <p:tav tm="100000">
                                          <p:val>
                                            <p:strVal val="#ppt_x"/>
                                          </p:val>
                                        </p:tav>
                                      </p:tavLst>
                                    </p:anim>
                                    <p:anim calcmode="lin" valueType="num">
                                      <p:cBhvr additive="base">
                                        <p:cTn id="13" dur="3000" fill="hold"/>
                                        <p:tgtEl>
                                          <p:spTgt spid="30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075">
                                            <p:txEl>
                                              <p:pRg st="1" end="1"/>
                                            </p:txEl>
                                          </p:spTgt>
                                        </p:tgtEl>
                                        <p:attrNameLst>
                                          <p:attrName>style.visibility</p:attrName>
                                        </p:attrNameLst>
                                      </p:cBhvr>
                                      <p:to>
                                        <p:strVal val="visible"/>
                                      </p:to>
                                    </p:set>
                                    <p:anim calcmode="lin" valueType="num">
                                      <p:cBhvr additive="base">
                                        <p:cTn id="18" dur="3000" fill="hold"/>
                                        <p:tgtEl>
                                          <p:spTgt spid="3075">
                                            <p:txEl>
                                              <p:pRg st="1" end="1"/>
                                            </p:txEl>
                                          </p:spTgt>
                                        </p:tgtEl>
                                        <p:attrNameLst>
                                          <p:attrName>ppt_x</p:attrName>
                                        </p:attrNameLst>
                                      </p:cBhvr>
                                      <p:tavLst>
                                        <p:tav tm="0">
                                          <p:val>
                                            <p:strVal val="#ppt_x"/>
                                          </p:val>
                                        </p:tav>
                                        <p:tav tm="100000">
                                          <p:val>
                                            <p:strVal val="#ppt_x"/>
                                          </p:val>
                                        </p:tav>
                                      </p:tavLst>
                                    </p:anim>
                                    <p:anim calcmode="lin" valueType="num">
                                      <p:cBhvr additive="base">
                                        <p:cTn id="19" dur="3000" fill="hold"/>
                                        <p:tgtEl>
                                          <p:spTgt spid="30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457200" y="1981200"/>
            <a:ext cx="8458200" cy="4165600"/>
          </a:xfrm>
        </p:spPr>
        <p:txBody>
          <a:bodyPr/>
          <a:lstStyle/>
          <a:p>
            <a:pPr marL="609600" indent="-609600" algn="just" eaLnBrk="1" hangingPunct="1">
              <a:lnSpc>
                <a:spcPct val="90000"/>
              </a:lnSpc>
              <a:buFontTx/>
              <a:buNone/>
            </a:pPr>
            <a:r>
              <a:rPr lang="en-US" b="1" smtClean="0"/>
              <a:t>Định nghĩa. </a:t>
            </a:r>
            <a:r>
              <a:rPr lang="en-US" smtClean="0"/>
              <a:t>Cho G = (V,E) là đồ thị vô hướng</a:t>
            </a:r>
          </a:p>
          <a:p>
            <a:pPr marL="609600" indent="-609600" algn="just" eaLnBrk="1" hangingPunct="1">
              <a:lnSpc>
                <a:spcPct val="90000"/>
              </a:lnSpc>
              <a:buFontTx/>
              <a:buNone/>
            </a:pPr>
            <a:r>
              <a:rPr lang="en-US" smtClean="0"/>
              <a:t>liên thông</a:t>
            </a:r>
          </a:p>
          <a:p>
            <a:pPr marL="609600" indent="-609600" algn="just" eaLnBrk="1" hangingPunct="1">
              <a:lnSpc>
                <a:spcPct val="90000"/>
              </a:lnSpc>
              <a:buFontTx/>
              <a:buAutoNum type="alphaLcParenR"/>
            </a:pPr>
            <a:r>
              <a:rPr lang="en-US" smtClean="0"/>
              <a:t>Đỉnh v được gọi là </a:t>
            </a:r>
            <a:r>
              <a:rPr lang="en-US" i="1" smtClean="0"/>
              <a:t>đỉnh khớp </a:t>
            </a:r>
            <a:r>
              <a:rPr lang="en-US" smtClean="0"/>
              <a:t>nếu G – v không liên thông (G – v là đồ thị con của G có được bằng cách xoá v và các cạnh kề với v)</a:t>
            </a:r>
          </a:p>
          <a:p>
            <a:pPr marL="609600" indent="-609600" algn="just" eaLnBrk="1" hangingPunct="1">
              <a:lnSpc>
                <a:spcPct val="90000"/>
              </a:lnSpc>
              <a:buFontTx/>
              <a:buAutoNum type="alphaLcParenR"/>
            </a:pPr>
            <a:r>
              <a:rPr lang="en-US" smtClean="0"/>
              <a:t>Cạnh e được gọi là </a:t>
            </a:r>
            <a:r>
              <a:rPr lang="en-US" i="1" smtClean="0"/>
              <a:t>cầu</a:t>
            </a:r>
            <a:r>
              <a:rPr lang="en-US" smtClean="0"/>
              <a:t> nếu G- e không liên thông( G-e là đồ thị con của G có được bằng cách xoá cạnh e).</a:t>
            </a:r>
          </a:p>
        </p:txBody>
      </p:sp>
      <p:sp>
        <p:nvSpPr>
          <p:cNvPr id="98307" name="Slide Number Placeholder 4"/>
          <p:cNvSpPr>
            <a:spLocks noGrp="1"/>
          </p:cNvSpPr>
          <p:nvPr>
            <p:ph type="sldNum" sz="quarter" idx="12"/>
          </p:nvPr>
        </p:nvSpPr>
        <p:spPr>
          <a:noFill/>
        </p:spPr>
        <p:txBody>
          <a:bodyPr/>
          <a:lstStyle/>
          <a:p>
            <a:fld id="{4BADBA16-B1D9-4430-8289-30F06490992C}" type="slidenum">
              <a:rPr lang="en-US" smtClean="0"/>
              <a:pPr/>
              <a:t>50</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z="4000" b="1" smtClean="0"/>
              <a:t>Đường đi, chu  trình, đồ thị liên thông</a:t>
            </a:r>
            <a:endParaRPr lang="en-US" sz="4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0723">
                                            <p:txEl>
                                              <p:pRg st="0" end="0"/>
                                            </p:txEl>
                                          </p:spTgt>
                                        </p:tgtEl>
                                        <p:attrNameLst>
                                          <p:attrName>style.visibility</p:attrName>
                                        </p:attrNameLst>
                                      </p:cBhvr>
                                      <p:to>
                                        <p:strVal val="visible"/>
                                      </p:to>
                                    </p:set>
                                    <p:anim calcmode="lin" valueType="num">
                                      <p:cBhvr additive="base">
                                        <p:cTn id="11" dur="20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0723">
                                            <p:txEl>
                                              <p:pRg st="1" end="1"/>
                                            </p:txEl>
                                          </p:spTgt>
                                        </p:tgtEl>
                                        <p:attrNameLst>
                                          <p:attrName>style.visibility</p:attrName>
                                        </p:attrNameLst>
                                      </p:cBhvr>
                                      <p:to>
                                        <p:strVal val="visible"/>
                                      </p:to>
                                    </p:set>
                                    <p:anim calcmode="lin" valueType="num">
                                      <p:cBhvr additive="base">
                                        <p:cTn id="17" dur="20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0723">
                                            <p:txEl>
                                              <p:pRg st="2" end="2"/>
                                            </p:txEl>
                                          </p:spTgt>
                                        </p:tgtEl>
                                        <p:attrNameLst>
                                          <p:attrName>style.visibility</p:attrName>
                                        </p:attrNameLst>
                                      </p:cBhvr>
                                      <p:to>
                                        <p:strVal val="visible"/>
                                      </p:to>
                                    </p:set>
                                    <p:anim calcmode="lin" valueType="num">
                                      <p:cBhvr additive="base">
                                        <p:cTn id="23" dur="20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723">
                                            <p:txEl>
                                              <p:pRg st="3" end="3"/>
                                            </p:txEl>
                                          </p:spTgt>
                                        </p:tgtEl>
                                        <p:attrNameLst>
                                          <p:attrName>style.visibility</p:attrName>
                                        </p:attrNameLst>
                                      </p:cBhvr>
                                      <p:to>
                                        <p:strVal val="visible"/>
                                      </p:to>
                                    </p:set>
                                    <p:anim calcmode="lin" valueType="num">
                                      <p:cBhvr additive="base">
                                        <p:cTn id="29" dur="20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3" presetClass="entr" presetSubtype="16" fill="hold" grpId="1" nodeType="clickEffect">
                                  <p:stCondLst>
                                    <p:cond delay="0"/>
                                  </p:stCondLst>
                                  <p:childTnLst>
                                    <p:set>
                                      <p:cBhvr>
                                        <p:cTn id="34" dur="1" fill="hold">
                                          <p:stCondLst>
                                            <p:cond delay="0"/>
                                          </p:stCondLst>
                                        </p:cTn>
                                        <p:tgtEl>
                                          <p:spTgt spid="30723">
                                            <p:txEl>
                                              <p:pRg st="0" end="0"/>
                                            </p:txEl>
                                          </p:spTgt>
                                        </p:tgtEl>
                                        <p:attrNameLst>
                                          <p:attrName>style.visibility</p:attrName>
                                        </p:attrNameLst>
                                      </p:cBhvr>
                                      <p:to>
                                        <p:strVal val="visible"/>
                                      </p:to>
                                    </p:set>
                                    <p:animEffect transition="in" filter="plus(in)">
                                      <p:cBhvr>
                                        <p:cTn id="35" dur="2000"/>
                                        <p:tgtEl>
                                          <p:spTgt spid="3072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3" presetClass="entr" presetSubtype="16" fill="hold" grpId="1" nodeType="clickEffect">
                                  <p:stCondLst>
                                    <p:cond delay="0"/>
                                  </p:stCondLst>
                                  <p:childTnLst>
                                    <p:set>
                                      <p:cBhvr>
                                        <p:cTn id="39" dur="1" fill="hold">
                                          <p:stCondLst>
                                            <p:cond delay="0"/>
                                          </p:stCondLst>
                                        </p:cTn>
                                        <p:tgtEl>
                                          <p:spTgt spid="30723">
                                            <p:txEl>
                                              <p:pRg st="1" end="1"/>
                                            </p:txEl>
                                          </p:spTgt>
                                        </p:tgtEl>
                                        <p:attrNameLst>
                                          <p:attrName>style.visibility</p:attrName>
                                        </p:attrNameLst>
                                      </p:cBhvr>
                                      <p:to>
                                        <p:strVal val="visible"/>
                                      </p:to>
                                    </p:set>
                                    <p:animEffect transition="in" filter="plus(in)">
                                      <p:cBhvr>
                                        <p:cTn id="40" dur="2000"/>
                                        <p:tgtEl>
                                          <p:spTgt spid="3072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3" presetClass="entr" presetSubtype="16" fill="hold" grpId="1" nodeType="clickEffect">
                                  <p:stCondLst>
                                    <p:cond delay="0"/>
                                  </p:stCondLst>
                                  <p:childTnLst>
                                    <p:set>
                                      <p:cBhvr>
                                        <p:cTn id="44" dur="1" fill="hold">
                                          <p:stCondLst>
                                            <p:cond delay="0"/>
                                          </p:stCondLst>
                                        </p:cTn>
                                        <p:tgtEl>
                                          <p:spTgt spid="30723">
                                            <p:txEl>
                                              <p:pRg st="2" end="2"/>
                                            </p:txEl>
                                          </p:spTgt>
                                        </p:tgtEl>
                                        <p:attrNameLst>
                                          <p:attrName>style.visibility</p:attrName>
                                        </p:attrNameLst>
                                      </p:cBhvr>
                                      <p:to>
                                        <p:strVal val="visible"/>
                                      </p:to>
                                    </p:set>
                                    <p:animEffect transition="in" filter="plus(in)">
                                      <p:cBhvr>
                                        <p:cTn id="45" dur="2000"/>
                                        <p:tgtEl>
                                          <p:spTgt spid="3072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3" presetClass="entr" presetSubtype="16" fill="hold" grpId="1" nodeType="clickEffect">
                                  <p:stCondLst>
                                    <p:cond delay="0"/>
                                  </p:stCondLst>
                                  <p:childTnLst>
                                    <p:set>
                                      <p:cBhvr>
                                        <p:cTn id="49" dur="1" fill="hold">
                                          <p:stCondLst>
                                            <p:cond delay="0"/>
                                          </p:stCondLst>
                                        </p:cTn>
                                        <p:tgtEl>
                                          <p:spTgt spid="30723">
                                            <p:txEl>
                                              <p:pRg st="3" end="3"/>
                                            </p:txEl>
                                          </p:spTgt>
                                        </p:tgtEl>
                                        <p:attrNameLst>
                                          <p:attrName>style.visibility</p:attrName>
                                        </p:attrNameLst>
                                      </p:cBhvr>
                                      <p:to>
                                        <p:strVal val="visible"/>
                                      </p:to>
                                    </p:set>
                                    <p:animEffect transition="in" filter="plus(in)">
                                      <p:cBhvr>
                                        <p:cTn id="50" dur="2000"/>
                                        <p:tgtEl>
                                          <p:spTgt spid="30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30723" grpId="1" build="p"/>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325FFF60-7893-461D-86BB-60FB5B07B10E}" type="slidenum">
              <a:rPr lang="en-US"/>
              <a:pPr>
                <a:defRPr/>
              </a:pPr>
              <a:t>51</a:t>
            </a:fld>
            <a:endParaRPr lang="en-US"/>
          </a:p>
        </p:txBody>
      </p:sp>
      <p:pic>
        <p:nvPicPr>
          <p:cNvPr id="116740" name="Picture 4"/>
          <p:cNvPicPr>
            <a:picLocks noChangeAspect="1" noChangeArrowheads="1"/>
          </p:cNvPicPr>
          <p:nvPr/>
        </p:nvPicPr>
        <p:blipFill>
          <a:blip r:embed="rId2"/>
          <a:srcRect/>
          <a:stretch>
            <a:fillRect/>
          </a:stretch>
        </p:blipFill>
        <p:spPr bwMode="auto">
          <a:xfrm>
            <a:off x="0" y="0"/>
            <a:ext cx="6596063" cy="3657600"/>
          </a:xfrm>
          <a:prstGeom prst="rect">
            <a:avLst/>
          </a:prstGeom>
          <a:noFill/>
          <a:ln w="9525">
            <a:noFill/>
            <a:miter lim="800000"/>
            <a:headEnd/>
            <a:tailEnd/>
          </a:ln>
        </p:spPr>
      </p:pic>
      <p:pic>
        <p:nvPicPr>
          <p:cNvPr id="116741" name="Picture 5"/>
          <p:cNvPicPr>
            <a:picLocks noChangeAspect="1" noChangeArrowheads="1"/>
          </p:cNvPicPr>
          <p:nvPr/>
        </p:nvPicPr>
        <p:blipFill>
          <a:blip r:embed="rId3"/>
          <a:srcRect/>
          <a:stretch>
            <a:fillRect/>
          </a:stretch>
        </p:blipFill>
        <p:spPr bwMode="auto">
          <a:xfrm>
            <a:off x="0" y="3657600"/>
            <a:ext cx="2971800" cy="3219450"/>
          </a:xfrm>
          <a:prstGeom prst="rect">
            <a:avLst/>
          </a:prstGeom>
          <a:noFill/>
          <a:ln w="9525">
            <a:noFill/>
            <a:miter lim="800000"/>
            <a:headEnd/>
            <a:tailEnd/>
          </a:ln>
        </p:spPr>
      </p:pic>
      <p:pic>
        <p:nvPicPr>
          <p:cNvPr id="14" name="Picture 5"/>
          <p:cNvPicPr>
            <a:picLocks noChangeAspect="1" noChangeArrowheads="1"/>
          </p:cNvPicPr>
          <p:nvPr/>
        </p:nvPicPr>
        <p:blipFill>
          <a:blip r:embed="rId3"/>
          <a:srcRect/>
          <a:stretch>
            <a:fillRect/>
          </a:stretch>
        </p:blipFill>
        <p:spPr bwMode="auto">
          <a:xfrm>
            <a:off x="2971800" y="3638550"/>
            <a:ext cx="2971800" cy="3219450"/>
          </a:xfrm>
          <a:prstGeom prst="rect">
            <a:avLst/>
          </a:prstGeom>
          <a:noFill/>
          <a:ln w="9525">
            <a:noFill/>
            <a:miter lim="800000"/>
            <a:headEnd/>
            <a:tailEnd/>
          </a:ln>
        </p:spPr>
      </p:pic>
      <p:cxnSp>
        <p:nvCxnSpPr>
          <p:cNvPr id="16" name="Straight Connector 15"/>
          <p:cNvCxnSpPr/>
          <p:nvPr/>
        </p:nvCxnSpPr>
        <p:spPr>
          <a:xfrm>
            <a:off x="2195513" y="4313238"/>
            <a:ext cx="1143000" cy="1587"/>
          </a:xfrm>
          <a:prstGeom prst="line">
            <a:avLst/>
          </a:prstGeom>
          <a:ln w="38100">
            <a:solidFill>
              <a:schemeClr val="bg1"/>
            </a:solidFill>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fade">
                                      <p:cBhvr>
                                        <p:cTn id="7" dur="100"/>
                                        <p:tgtEl>
                                          <p:spTgt spid="116740"/>
                                        </p:tgtEl>
                                      </p:cBhvr>
                                    </p:animEffect>
                                    <p:anim calcmode="lin" valueType="num">
                                      <p:cBhvr>
                                        <p:cTn id="8" dur="400" fill="hold"/>
                                        <p:tgtEl>
                                          <p:spTgt spid="116740"/>
                                        </p:tgtEl>
                                        <p:attrNameLst>
                                          <p:attrName>ppt_x</p:attrName>
                                        </p:attrNameLst>
                                      </p:cBhvr>
                                      <p:tavLst>
                                        <p:tav tm="0">
                                          <p:val>
                                            <p:strVal val="#ppt_x"/>
                                          </p:val>
                                        </p:tav>
                                        <p:tav tm="100000">
                                          <p:val>
                                            <p:strVal val="#ppt_x"/>
                                          </p:val>
                                        </p:tav>
                                      </p:tavLst>
                                    </p:anim>
                                    <p:anim calcmode="lin" valueType="num">
                                      <p:cBhvr>
                                        <p:cTn id="9" dur="400" fill="hold"/>
                                        <p:tgtEl>
                                          <p:spTgt spid="116740"/>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1674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1674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16741"/>
                                        </p:tgtEl>
                                        <p:attrNameLst>
                                          <p:attrName>style.visibility</p:attrName>
                                        </p:attrNameLst>
                                      </p:cBhvr>
                                      <p:to>
                                        <p:strVal val="visible"/>
                                      </p:to>
                                    </p:set>
                                    <p:animEffect transition="in" filter="checkerboard(across)">
                                      <p:cBhvr>
                                        <p:cTn id="16" dur="500"/>
                                        <p:tgtEl>
                                          <p:spTgt spid="116741"/>
                                        </p:tgtEl>
                                      </p:cBhvr>
                                    </p:animEffect>
                                  </p:childTnLst>
                                </p:cTn>
                              </p:par>
                              <p:par>
                                <p:cTn id="17" presetID="5" presetClass="entr" presetSubtype="1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heckerboard(across)">
                                      <p:cBhvr>
                                        <p:cTn id="19" dur="500"/>
                                        <p:tgtEl>
                                          <p:spTgt spid="14"/>
                                        </p:tgtEl>
                                      </p:cBhvr>
                                    </p:animEffect>
                                  </p:childTnLst>
                                </p:cTn>
                              </p:par>
                              <p:par>
                                <p:cTn id="20" presetID="5" presetClass="entr" presetSubtype="1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heckerboard(across)">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6"/>
                                        </p:tgtEl>
                                        <p:attrNameLst>
                                          <p:attrName>ppt_x</p:attrName>
                                        </p:attrNameLst>
                                      </p:cBhvr>
                                      <p:tavLst>
                                        <p:tav tm="0">
                                          <p:val>
                                            <p:strVal val="ppt_x"/>
                                          </p:val>
                                        </p:tav>
                                        <p:tav tm="100000">
                                          <p:val>
                                            <p:strVal val="ppt_x"/>
                                          </p:val>
                                        </p:tav>
                                      </p:tavLst>
                                    </p:anim>
                                    <p:anim calcmode="lin" valueType="num">
                                      <p:cBhvr additive="base">
                                        <p:cTn id="27" dur="500"/>
                                        <p:tgtEl>
                                          <p:spTgt spid="16"/>
                                        </p:tgtEl>
                                        <p:attrNameLst>
                                          <p:attrName>ppt_y</p:attrName>
                                        </p:attrNameLst>
                                      </p:cBhvr>
                                      <p:tavLst>
                                        <p:tav tm="0">
                                          <p:val>
                                            <p:strVal val="ppt_y"/>
                                          </p:val>
                                        </p:tav>
                                        <p:tav tm="100000">
                                          <p:val>
                                            <p:strVal val="1+ppt_h/2"/>
                                          </p:val>
                                        </p:tav>
                                      </p:tavLst>
                                    </p:anim>
                                    <p:set>
                                      <p:cBhvr>
                                        <p:cTn id="28" dur="1" fill="hold">
                                          <p:stCondLst>
                                            <p:cond delay="499"/>
                                          </p:stCondLst>
                                        </p:cTn>
                                        <p:tgtEl>
                                          <p:spTgt spid="1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33" presetClass="emph" presetSubtype="0" fill="remove" nodeType="clickEffect">
                                  <p:stCondLst>
                                    <p:cond delay="0"/>
                                  </p:stCondLst>
                                  <p:childTnLst>
                                    <p:animClr clrSpc="rgb" dir="cw">
                                      <p:cBhvr override="childStyle">
                                        <p:cTn id="32" dur="1500" accel="50000" autoRev="1" fill="hold" tmFilter="0, 0; .33333, 1; 1, 1">
                                          <p:stCondLst>
                                            <p:cond delay="0"/>
                                          </p:stCondLst>
                                        </p:cTn>
                                        <p:tgtEl>
                                          <p:spTgt spid="116741"/>
                                        </p:tgtEl>
                                        <p:attrNameLst>
                                          <p:attrName>style.color</p:attrName>
                                        </p:attrNameLst>
                                      </p:cBhvr>
                                      <p:to>
                                        <a:schemeClr val="accent2"/>
                                      </p:to>
                                    </p:animClr>
                                    <p:animClr clrSpc="rgb" dir="cw">
                                      <p:cBhvr>
                                        <p:cTn id="33" dur="1500" accel="50000" autoRev="1" fill="hold" tmFilter="0, 0; .33333, 1; 1, 1">
                                          <p:stCondLst>
                                            <p:cond delay="0"/>
                                          </p:stCondLst>
                                        </p:cTn>
                                        <p:tgtEl>
                                          <p:spTgt spid="116741"/>
                                        </p:tgtEl>
                                        <p:attrNameLst>
                                          <p:attrName>fillcolor</p:attrName>
                                        </p:attrNameLst>
                                      </p:cBhvr>
                                      <p:to>
                                        <a:schemeClr val="accent2"/>
                                      </p:to>
                                    </p:animClr>
                                    <p:set>
                                      <p:cBhvr>
                                        <p:cTn id="34" dur="3000" fill="hold"/>
                                        <p:tgtEl>
                                          <p:spTgt spid="116741"/>
                                        </p:tgtEl>
                                        <p:attrNameLst>
                                          <p:attrName>fill.type</p:attrName>
                                        </p:attrNameLst>
                                      </p:cBhvr>
                                      <p:to>
                                        <p:strVal val="solid"/>
                                      </p:to>
                                    </p:set>
                                    <p:set>
                                      <p:cBhvr>
                                        <p:cTn id="35" dur="3000" fill="hold"/>
                                        <p:tgtEl>
                                          <p:spTgt spid="116741"/>
                                        </p:tgtEl>
                                        <p:attrNameLst>
                                          <p:attrName>fill.on</p:attrName>
                                        </p:attrNameLst>
                                      </p:cBhvr>
                                      <p:to>
                                        <p:strVal val="true"/>
                                      </p:to>
                                    </p:set>
                                    <p:animScale>
                                      <p:cBhvr>
                                        <p:cTn id="36" dur="1500" accel="50000" autoRev="1" fill="hold" tmFilter="0, 0; .33333, 1; 1, 1">
                                          <p:stCondLst>
                                            <p:cond delay="0"/>
                                          </p:stCondLst>
                                        </p:cTn>
                                        <p:tgtEl>
                                          <p:spTgt spid="116741"/>
                                        </p:tgtEl>
                                      </p:cBhvr>
                                      <p:from x="100000" y="100000"/>
                                      <p:to x="100000" y="140000"/>
                                    </p:animScale>
                                  </p:childTnLst>
                                </p:cTn>
                              </p:par>
                              <p:par>
                                <p:cTn id="37" presetID="33" presetClass="emph" presetSubtype="0" fill="remove" nodeType="withEffect">
                                  <p:stCondLst>
                                    <p:cond delay="0"/>
                                  </p:stCondLst>
                                  <p:childTnLst>
                                    <p:animClr clrSpc="rgb" dir="cw">
                                      <p:cBhvr override="childStyle">
                                        <p:cTn id="38" dur="1500" accel="50000" autoRev="1" fill="hold" tmFilter="0, 0; .33333, 1; 1, 1">
                                          <p:stCondLst>
                                            <p:cond delay="0"/>
                                          </p:stCondLst>
                                        </p:cTn>
                                        <p:tgtEl>
                                          <p:spTgt spid="14"/>
                                        </p:tgtEl>
                                        <p:attrNameLst>
                                          <p:attrName>style.color</p:attrName>
                                        </p:attrNameLst>
                                      </p:cBhvr>
                                      <p:to>
                                        <a:schemeClr val="accent2"/>
                                      </p:to>
                                    </p:animClr>
                                    <p:animClr clrSpc="rgb" dir="cw">
                                      <p:cBhvr>
                                        <p:cTn id="39" dur="1500" accel="50000" autoRev="1" fill="hold" tmFilter="0, 0; .33333, 1; 1, 1">
                                          <p:stCondLst>
                                            <p:cond delay="0"/>
                                          </p:stCondLst>
                                        </p:cTn>
                                        <p:tgtEl>
                                          <p:spTgt spid="14"/>
                                        </p:tgtEl>
                                        <p:attrNameLst>
                                          <p:attrName>fillcolor</p:attrName>
                                        </p:attrNameLst>
                                      </p:cBhvr>
                                      <p:to>
                                        <a:schemeClr val="accent2"/>
                                      </p:to>
                                    </p:animClr>
                                    <p:set>
                                      <p:cBhvr>
                                        <p:cTn id="40" dur="3000" fill="hold"/>
                                        <p:tgtEl>
                                          <p:spTgt spid="14"/>
                                        </p:tgtEl>
                                        <p:attrNameLst>
                                          <p:attrName>fill.type</p:attrName>
                                        </p:attrNameLst>
                                      </p:cBhvr>
                                      <p:to>
                                        <p:strVal val="solid"/>
                                      </p:to>
                                    </p:set>
                                    <p:set>
                                      <p:cBhvr>
                                        <p:cTn id="41" dur="3000" fill="hold"/>
                                        <p:tgtEl>
                                          <p:spTgt spid="14"/>
                                        </p:tgtEl>
                                        <p:attrNameLst>
                                          <p:attrName>fill.on</p:attrName>
                                        </p:attrNameLst>
                                      </p:cBhvr>
                                      <p:to>
                                        <p:strVal val="true"/>
                                      </p:to>
                                    </p:set>
                                    <p:animScale>
                                      <p:cBhvr>
                                        <p:cTn id="42" dur="1500" accel="50000" autoRev="1" fill="hold" tmFilter="0, 0; .33333, 1; 1, 1">
                                          <p:stCondLst>
                                            <p:cond delay="0"/>
                                          </p:stCondLst>
                                        </p:cTn>
                                        <p:tgtEl>
                                          <p:spTgt spid="14"/>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381000" y="1752600"/>
            <a:ext cx="8458200" cy="4525963"/>
          </a:xfrm>
        </p:spPr>
        <p:txBody>
          <a:bodyPr/>
          <a:lstStyle/>
          <a:p>
            <a:pPr algn="just" eaLnBrk="1" hangingPunct="1">
              <a:buFontTx/>
              <a:buNone/>
            </a:pPr>
            <a:r>
              <a:rPr lang="en-US" b="1" smtClean="0"/>
              <a:t>Định nghĩa. </a:t>
            </a:r>
            <a:r>
              <a:rPr lang="en-US" smtClean="0"/>
              <a:t>Cho G = (V,E) vô hướng liên thông,</a:t>
            </a:r>
          </a:p>
          <a:p>
            <a:pPr algn="just" eaLnBrk="1" hangingPunct="1">
              <a:buFontTx/>
              <a:buNone/>
            </a:pPr>
            <a:r>
              <a:rPr lang="en-US" smtClean="0"/>
              <a:t>không phải K</a:t>
            </a:r>
            <a:r>
              <a:rPr lang="en-US" baseline="-25000" smtClean="0"/>
              <a:t>n</a:t>
            </a:r>
            <a:r>
              <a:rPr lang="en-US" smtClean="0"/>
              <a:t>, n&gt;2.</a:t>
            </a:r>
          </a:p>
          <a:p>
            <a:pPr algn="just" eaLnBrk="1" hangingPunct="1">
              <a:buFontTx/>
              <a:buNone/>
            </a:pPr>
            <a:r>
              <a:rPr lang="en-US" smtClean="0"/>
              <a:t>	a) </a:t>
            </a:r>
            <a:r>
              <a:rPr lang="en-US" i="1" smtClean="0"/>
              <a:t>Số liên thông cạnh </a:t>
            </a:r>
            <a:r>
              <a:rPr lang="en-US" smtClean="0"/>
              <a:t>của G, ký hiệu e(G) là số cạnh ít nhất mà khi xoá đi G không còn liên thông nữa.</a:t>
            </a:r>
          </a:p>
          <a:p>
            <a:pPr algn="just" eaLnBrk="1" hangingPunct="1">
              <a:buFontTx/>
              <a:buNone/>
            </a:pPr>
            <a:r>
              <a:rPr lang="en-US" smtClean="0"/>
              <a:t>	b) </a:t>
            </a:r>
            <a:r>
              <a:rPr lang="en-US" i="1" smtClean="0"/>
              <a:t>Số liên thông đỉnh</a:t>
            </a:r>
            <a:r>
              <a:rPr lang="en-US" smtClean="0"/>
              <a:t> của G, ký hiệu v(G) là số đỉnh ít nhất mà khi xoá đi G không còn liên thông nữa.</a:t>
            </a:r>
          </a:p>
        </p:txBody>
      </p:sp>
      <p:sp>
        <p:nvSpPr>
          <p:cNvPr id="100355" name="Slide Number Placeholder 4"/>
          <p:cNvSpPr>
            <a:spLocks noGrp="1"/>
          </p:cNvSpPr>
          <p:nvPr>
            <p:ph type="sldNum" sz="quarter" idx="12"/>
          </p:nvPr>
        </p:nvSpPr>
        <p:spPr>
          <a:noFill/>
        </p:spPr>
        <p:txBody>
          <a:bodyPr/>
          <a:lstStyle/>
          <a:p>
            <a:fld id="{F62032FD-A61B-4734-A91E-6D4058212421}" type="slidenum">
              <a:rPr lang="en-US" smtClean="0"/>
              <a:pPr/>
              <a:t>52</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z="4000" b="1" smtClean="0"/>
              <a:t>Đường đi, chu  trình, đồ thị liên thông</a:t>
            </a:r>
            <a:endParaRPr lang="en-US" sz="4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1747">
                                            <p:txEl>
                                              <p:pRg st="0" end="0"/>
                                            </p:txEl>
                                          </p:spTgt>
                                        </p:tgtEl>
                                        <p:attrNameLst>
                                          <p:attrName>style.visibility</p:attrName>
                                        </p:attrNameLst>
                                      </p:cBhvr>
                                      <p:to>
                                        <p:strVal val="visible"/>
                                      </p:to>
                                    </p:set>
                                    <p:anim calcmode="lin" valueType="num">
                                      <p:cBhvr additive="base">
                                        <p:cTn id="11" dur="3000" fill="hold"/>
                                        <p:tgtEl>
                                          <p:spTgt spid="31747">
                                            <p:txEl>
                                              <p:pRg st="0" end="0"/>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31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747">
                                            <p:txEl>
                                              <p:pRg st="1" end="1"/>
                                            </p:txEl>
                                          </p:spTgt>
                                        </p:tgtEl>
                                        <p:attrNameLst>
                                          <p:attrName>style.visibility</p:attrName>
                                        </p:attrNameLst>
                                      </p:cBhvr>
                                      <p:to>
                                        <p:strVal val="visible"/>
                                      </p:to>
                                    </p:set>
                                    <p:anim calcmode="lin" valueType="num">
                                      <p:cBhvr additive="base">
                                        <p:cTn id="17" dur="3000" fill="hold"/>
                                        <p:tgtEl>
                                          <p:spTgt spid="31747">
                                            <p:txEl>
                                              <p:pRg st="1" end="1"/>
                                            </p:txEl>
                                          </p:spTgt>
                                        </p:tgtEl>
                                        <p:attrNameLst>
                                          <p:attrName>ppt_x</p:attrName>
                                        </p:attrNameLst>
                                      </p:cBhvr>
                                      <p:tavLst>
                                        <p:tav tm="0">
                                          <p:val>
                                            <p:strVal val="#ppt_x"/>
                                          </p:val>
                                        </p:tav>
                                        <p:tav tm="100000">
                                          <p:val>
                                            <p:strVal val="#ppt_x"/>
                                          </p:val>
                                        </p:tav>
                                      </p:tavLst>
                                    </p:anim>
                                    <p:anim calcmode="lin" valueType="num">
                                      <p:cBhvr additive="base">
                                        <p:cTn id="18" dur="3000" fill="hold"/>
                                        <p:tgtEl>
                                          <p:spTgt spid="317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747">
                                            <p:txEl>
                                              <p:pRg st="2" end="2"/>
                                            </p:txEl>
                                          </p:spTgt>
                                        </p:tgtEl>
                                        <p:attrNameLst>
                                          <p:attrName>style.visibility</p:attrName>
                                        </p:attrNameLst>
                                      </p:cBhvr>
                                      <p:to>
                                        <p:strVal val="visible"/>
                                      </p:to>
                                    </p:set>
                                    <p:anim calcmode="lin" valueType="num">
                                      <p:cBhvr additive="base">
                                        <p:cTn id="23" dur="3000" fill="hold"/>
                                        <p:tgtEl>
                                          <p:spTgt spid="31747">
                                            <p:txEl>
                                              <p:pRg st="2" end="2"/>
                                            </p:txEl>
                                          </p:spTgt>
                                        </p:tgtEl>
                                        <p:attrNameLst>
                                          <p:attrName>ppt_x</p:attrName>
                                        </p:attrNameLst>
                                      </p:cBhvr>
                                      <p:tavLst>
                                        <p:tav tm="0">
                                          <p:val>
                                            <p:strVal val="#ppt_x"/>
                                          </p:val>
                                        </p:tav>
                                        <p:tav tm="100000">
                                          <p:val>
                                            <p:strVal val="#ppt_x"/>
                                          </p:val>
                                        </p:tav>
                                      </p:tavLst>
                                    </p:anim>
                                    <p:anim calcmode="lin" valueType="num">
                                      <p:cBhvr additive="base">
                                        <p:cTn id="24" dur="3000" fill="hold"/>
                                        <p:tgtEl>
                                          <p:spTgt spid="317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1747">
                                            <p:txEl>
                                              <p:pRg st="3" end="3"/>
                                            </p:txEl>
                                          </p:spTgt>
                                        </p:tgtEl>
                                        <p:attrNameLst>
                                          <p:attrName>style.visibility</p:attrName>
                                        </p:attrNameLst>
                                      </p:cBhvr>
                                      <p:to>
                                        <p:strVal val="visible"/>
                                      </p:to>
                                    </p:set>
                                    <p:anim calcmode="lin" valueType="num">
                                      <p:cBhvr additive="base">
                                        <p:cTn id="29" dur="3000" fill="hold"/>
                                        <p:tgtEl>
                                          <p:spTgt spid="31747">
                                            <p:txEl>
                                              <p:pRg st="3" end="3"/>
                                            </p:txEl>
                                          </p:spTgt>
                                        </p:tgtEl>
                                        <p:attrNameLst>
                                          <p:attrName>ppt_x</p:attrName>
                                        </p:attrNameLst>
                                      </p:cBhvr>
                                      <p:tavLst>
                                        <p:tav tm="0">
                                          <p:val>
                                            <p:strVal val="#ppt_x"/>
                                          </p:val>
                                        </p:tav>
                                        <p:tav tm="100000">
                                          <p:val>
                                            <p:strVal val="#ppt_x"/>
                                          </p:val>
                                        </p:tav>
                                      </p:tavLst>
                                    </p:anim>
                                    <p:anim calcmode="lin" valueType="num">
                                      <p:cBhvr additive="base">
                                        <p:cTn id="30" dur="3000" fill="hold"/>
                                        <p:tgtEl>
                                          <p:spTgt spid="317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6FD169A8-D6ED-49DF-94C6-5967D37057B6}" type="slidenum">
              <a:rPr lang="en-US"/>
              <a:pPr>
                <a:defRPr/>
              </a:pPr>
              <a:t>53</a:t>
            </a:fld>
            <a:endParaRPr lang="en-US"/>
          </a:p>
        </p:txBody>
      </p:sp>
      <p:pic>
        <p:nvPicPr>
          <p:cNvPr id="116740" name="Picture 4"/>
          <p:cNvPicPr>
            <a:picLocks noChangeAspect="1" noChangeArrowheads="1"/>
          </p:cNvPicPr>
          <p:nvPr/>
        </p:nvPicPr>
        <p:blipFill>
          <a:blip r:embed="rId2"/>
          <a:srcRect/>
          <a:stretch>
            <a:fillRect/>
          </a:stretch>
        </p:blipFill>
        <p:spPr bwMode="auto">
          <a:xfrm>
            <a:off x="0" y="1600200"/>
            <a:ext cx="6457950" cy="358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fade">
                                      <p:cBhvr>
                                        <p:cTn id="7" dur="100"/>
                                        <p:tgtEl>
                                          <p:spTgt spid="116740"/>
                                        </p:tgtEl>
                                      </p:cBhvr>
                                    </p:animEffect>
                                    <p:anim calcmode="lin" valueType="num">
                                      <p:cBhvr>
                                        <p:cTn id="8" dur="400" fill="hold"/>
                                        <p:tgtEl>
                                          <p:spTgt spid="116740"/>
                                        </p:tgtEl>
                                        <p:attrNameLst>
                                          <p:attrName>ppt_x</p:attrName>
                                        </p:attrNameLst>
                                      </p:cBhvr>
                                      <p:tavLst>
                                        <p:tav tm="0">
                                          <p:val>
                                            <p:strVal val="#ppt_x"/>
                                          </p:val>
                                        </p:tav>
                                        <p:tav tm="100000">
                                          <p:val>
                                            <p:strVal val="#ppt_x"/>
                                          </p:val>
                                        </p:tav>
                                      </p:tavLst>
                                    </p:anim>
                                    <p:anim calcmode="lin" valueType="num">
                                      <p:cBhvr>
                                        <p:cTn id="9" dur="400" fill="hold"/>
                                        <p:tgtEl>
                                          <p:spTgt spid="116740"/>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1674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1674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152400" y="1600200"/>
            <a:ext cx="8991600" cy="4525963"/>
          </a:xfrm>
        </p:spPr>
        <p:txBody>
          <a:bodyPr/>
          <a:lstStyle/>
          <a:p>
            <a:pPr algn="just" eaLnBrk="1" hangingPunct="1">
              <a:buFontTx/>
              <a:buNone/>
              <a:defRPr/>
            </a:pPr>
            <a:endParaRPr lang="en-US" b="1" dirty="0" smtClean="0"/>
          </a:p>
          <a:p>
            <a:pPr algn="just" eaLnBrk="1" hangingPunct="1">
              <a:buFontTx/>
              <a:buNone/>
              <a:defRPr/>
            </a:pPr>
            <a:r>
              <a:rPr lang="en-US" b="1" dirty="0" err="1" smtClean="0"/>
              <a:t>Định</a:t>
            </a:r>
            <a:r>
              <a:rPr lang="en-US" b="1" dirty="0" smtClean="0"/>
              <a:t> </a:t>
            </a:r>
            <a:r>
              <a:rPr lang="en-US" b="1" dirty="0" err="1" smtClean="0"/>
              <a:t>nghĩa</a:t>
            </a:r>
            <a:r>
              <a:rPr lang="en-US" dirty="0" smtClean="0"/>
              <a:t>. Cho </a:t>
            </a:r>
            <a:r>
              <a:rPr lang="en-US" dirty="0"/>
              <a:t>G </a:t>
            </a:r>
            <a:r>
              <a:rPr lang="en-US" dirty="0" smtClean="0"/>
              <a:t>=(</a:t>
            </a:r>
            <a:r>
              <a:rPr lang="en-US" dirty="0"/>
              <a:t>V,E) </a:t>
            </a:r>
            <a:r>
              <a:rPr lang="en-US" dirty="0" err="1"/>
              <a:t>là</a:t>
            </a:r>
            <a:r>
              <a:rPr lang="en-US" dirty="0"/>
              <a:t> </a:t>
            </a:r>
            <a:r>
              <a:rPr lang="en-US" dirty="0" err="1"/>
              <a:t>đồ</a:t>
            </a:r>
            <a:r>
              <a:rPr lang="en-US" dirty="0"/>
              <a:t> </a:t>
            </a:r>
            <a:r>
              <a:rPr lang="en-US" dirty="0" err="1"/>
              <a:t>thị</a:t>
            </a:r>
            <a:r>
              <a:rPr lang="en-US" dirty="0"/>
              <a:t> </a:t>
            </a:r>
            <a:r>
              <a:rPr lang="en-US" dirty="0" err="1"/>
              <a:t>có</a:t>
            </a:r>
            <a:r>
              <a:rPr lang="en-US" dirty="0"/>
              <a:t> </a:t>
            </a:r>
            <a:r>
              <a:rPr lang="en-US" dirty="0" err="1" smtClean="0"/>
              <a:t>hướng</a:t>
            </a:r>
            <a:r>
              <a:rPr lang="en-US" dirty="0" smtClean="0"/>
              <a:t> </a:t>
            </a:r>
            <a:r>
              <a:rPr lang="en-US" dirty="0" err="1" smtClean="0"/>
              <a:t>u,v</a:t>
            </a:r>
            <a:r>
              <a:rPr lang="en-US" dirty="0" err="1">
                <a:sym typeface="Symbol" pitchFamily="18" charset="2"/>
              </a:rPr>
              <a:t></a:t>
            </a:r>
            <a:r>
              <a:rPr lang="en-US" dirty="0" err="1" smtClean="0">
                <a:sym typeface="Symbol" pitchFamily="18" charset="2"/>
              </a:rPr>
              <a:t>V</a:t>
            </a:r>
            <a:endParaRPr lang="en-US" dirty="0" smtClean="0">
              <a:sym typeface="Symbol" pitchFamily="18" charset="2"/>
            </a:endParaRPr>
          </a:p>
          <a:p>
            <a:pPr algn="just" eaLnBrk="1" hangingPunct="1">
              <a:buFontTx/>
              <a:buNone/>
              <a:defRPr/>
            </a:pPr>
            <a:endParaRPr lang="en-US" i="1" dirty="0" smtClean="0">
              <a:sym typeface="Symbol" pitchFamily="18" charset="2"/>
            </a:endParaRPr>
          </a:p>
          <a:p>
            <a:pPr marL="514350" indent="-514350" algn="just" eaLnBrk="1" hangingPunct="1">
              <a:buFont typeface="+mj-lt"/>
              <a:buAutoNum type="alphaLcParenR"/>
              <a:defRPr/>
            </a:pPr>
            <a:r>
              <a:rPr lang="en-US" i="1" dirty="0" err="1" smtClean="0">
                <a:sym typeface="Symbol" pitchFamily="18" charset="2"/>
              </a:rPr>
              <a:t>Đường</a:t>
            </a:r>
            <a:r>
              <a:rPr lang="en-US" i="1" dirty="0" smtClean="0">
                <a:sym typeface="Symbol" pitchFamily="18" charset="2"/>
              </a:rPr>
              <a:t> </a:t>
            </a:r>
            <a:r>
              <a:rPr lang="en-US" i="1" dirty="0" err="1">
                <a:sym typeface="Symbol" pitchFamily="18" charset="2"/>
              </a:rPr>
              <a:t>đi</a:t>
            </a:r>
            <a:r>
              <a:rPr lang="en-US" dirty="0">
                <a:sym typeface="Symbol" pitchFamily="18" charset="2"/>
              </a:rPr>
              <a:t> ( </a:t>
            </a:r>
            <a:r>
              <a:rPr lang="en-US" dirty="0" err="1">
                <a:sym typeface="Symbol" pitchFamily="18" charset="2"/>
              </a:rPr>
              <a:t>dây</a:t>
            </a:r>
            <a:r>
              <a:rPr lang="en-US" dirty="0">
                <a:sym typeface="Symbol" pitchFamily="18" charset="2"/>
              </a:rPr>
              <a:t> </a:t>
            </a:r>
            <a:r>
              <a:rPr lang="en-US" dirty="0" err="1">
                <a:sym typeface="Symbol" pitchFamily="18" charset="2"/>
              </a:rPr>
              <a:t>chuyền</a:t>
            </a:r>
            <a:r>
              <a:rPr lang="en-US" dirty="0">
                <a:sym typeface="Symbol" pitchFamily="18" charset="2"/>
              </a:rPr>
              <a:t>) </a:t>
            </a:r>
            <a:r>
              <a:rPr lang="en-US" dirty="0" err="1">
                <a:sym typeface="Symbol" pitchFamily="18" charset="2"/>
              </a:rPr>
              <a:t>có</a:t>
            </a:r>
            <a:r>
              <a:rPr lang="en-US" dirty="0">
                <a:sym typeface="Symbol" pitchFamily="18" charset="2"/>
              </a:rPr>
              <a:t> </a:t>
            </a:r>
            <a:r>
              <a:rPr lang="en-US" dirty="0" err="1">
                <a:sym typeface="Symbol" pitchFamily="18" charset="2"/>
              </a:rPr>
              <a:t>chiều</a:t>
            </a:r>
            <a:r>
              <a:rPr lang="en-US" dirty="0">
                <a:sym typeface="Symbol" pitchFamily="18" charset="2"/>
              </a:rPr>
              <a:t> </a:t>
            </a:r>
            <a:r>
              <a:rPr lang="en-US" dirty="0" err="1">
                <a:sym typeface="Symbol" pitchFamily="18" charset="2"/>
              </a:rPr>
              <a:t>dài</a:t>
            </a:r>
            <a:r>
              <a:rPr lang="en-US" dirty="0">
                <a:sym typeface="Symbol" pitchFamily="18" charset="2"/>
              </a:rPr>
              <a:t> k </a:t>
            </a:r>
            <a:r>
              <a:rPr lang="en-US" dirty="0" err="1">
                <a:sym typeface="Symbol" pitchFamily="18" charset="2"/>
              </a:rPr>
              <a:t>nối</a:t>
            </a:r>
            <a:r>
              <a:rPr lang="en-US" dirty="0">
                <a:sym typeface="Symbol" pitchFamily="18" charset="2"/>
              </a:rPr>
              <a:t> </a:t>
            </a:r>
            <a:r>
              <a:rPr lang="en-US" dirty="0" err="1" smtClean="0">
                <a:sym typeface="Symbol" pitchFamily="18" charset="2"/>
              </a:rPr>
              <a:t>hai</a:t>
            </a:r>
            <a:r>
              <a:rPr lang="en-US" dirty="0" smtClean="0">
                <a:sym typeface="Symbol" pitchFamily="18" charset="2"/>
              </a:rPr>
              <a:t> </a:t>
            </a:r>
            <a:r>
              <a:rPr lang="en-US" dirty="0" err="1" smtClean="0">
                <a:sym typeface="Symbol" pitchFamily="18" charset="2"/>
              </a:rPr>
              <a:t>đỉnh</a:t>
            </a:r>
            <a:r>
              <a:rPr lang="en-US" dirty="0" smtClean="0">
                <a:sym typeface="Symbol" pitchFamily="18" charset="2"/>
              </a:rPr>
              <a:t> </a:t>
            </a:r>
            <a:r>
              <a:rPr lang="en-US" dirty="0" err="1" smtClean="0">
                <a:sym typeface="Symbol" pitchFamily="18" charset="2"/>
              </a:rPr>
              <a:t>u,v</a:t>
            </a:r>
            <a:r>
              <a:rPr lang="en-US" dirty="0" smtClean="0">
                <a:sym typeface="Symbol" pitchFamily="18" charset="2"/>
              </a:rPr>
              <a:t> </a:t>
            </a:r>
            <a:r>
              <a:rPr lang="en-US" dirty="0" err="1">
                <a:sym typeface="Symbol" pitchFamily="18" charset="2"/>
              </a:rPr>
              <a:t>là</a:t>
            </a:r>
            <a:r>
              <a:rPr lang="en-US" dirty="0">
                <a:sym typeface="Symbol" pitchFamily="18" charset="2"/>
              </a:rPr>
              <a:t> </a:t>
            </a:r>
            <a:r>
              <a:rPr lang="en-US" dirty="0" err="1">
                <a:sym typeface="Symbol" pitchFamily="18" charset="2"/>
              </a:rPr>
              <a:t>dãy</a:t>
            </a:r>
            <a:r>
              <a:rPr lang="en-US" dirty="0">
                <a:sym typeface="Symbol" pitchFamily="18" charset="2"/>
              </a:rPr>
              <a:t> </a:t>
            </a:r>
            <a:r>
              <a:rPr lang="en-US" dirty="0" err="1">
                <a:sym typeface="Symbol" pitchFamily="18" charset="2"/>
              </a:rPr>
              <a:t>đỉnh</a:t>
            </a:r>
            <a:r>
              <a:rPr lang="en-US" dirty="0">
                <a:sym typeface="Symbol" pitchFamily="18" charset="2"/>
              </a:rPr>
              <a:t> </a:t>
            </a:r>
            <a:r>
              <a:rPr lang="en-US" dirty="0" err="1">
                <a:sym typeface="Symbol" pitchFamily="18" charset="2"/>
              </a:rPr>
              <a:t>và</a:t>
            </a:r>
            <a:r>
              <a:rPr lang="en-US" dirty="0">
                <a:sym typeface="Symbol" pitchFamily="18" charset="2"/>
              </a:rPr>
              <a:t> </a:t>
            </a:r>
            <a:r>
              <a:rPr lang="en-US" dirty="0" err="1">
                <a:sym typeface="Symbol" pitchFamily="18" charset="2"/>
              </a:rPr>
              <a:t>cung</a:t>
            </a:r>
            <a:r>
              <a:rPr lang="en-US" dirty="0">
                <a:sym typeface="Symbol" pitchFamily="18" charset="2"/>
              </a:rPr>
              <a:t> </a:t>
            </a:r>
            <a:r>
              <a:rPr lang="en-US" dirty="0" err="1">
                <a:sym typeface="Symbol" pitchFamily="18" charset="2"/>
              </a:rPr>
              <a:t>liên</a:t>
            </a:r>
            <a:r>
              <a:rPr lang="en-US" dirty="0">
                <a:sym typeface="Symbol" pitchFamily="18" charset="2"/>
              </a:rPr>
              <a:t> </a:t>
            </a:r>
            <a:r>
              <a:rPr lang="en-US" dirty="0" err="1">
                <a:sym typeface="Symbol" pitchFamily="18" charset="2"/>
              </a:rPr>
              <a:t>tiếp</a:t>
            </a:r>
            <a:r>
              <a:rPr lang="en-US" dirty="0">
                <a:sym typeface="Symbol" pitchFamily="18" charset="2"/>
              </a:rPr>
              <a:t> </a:t>
            </a:r>
            <a:r>
              <a:rPr lang="en-US" dirty="0" err="1">
                <a:sym typeface="Symbol" pitchFamily="18" charset="2"/>
              </a:rPr>
              <a:t>nhau</a:t>
            </a:r>
            <a:r>
              <a:rPr lang="en-US" dirty="0">
                <a:sym typeface="Symbol" pitchFamily="18" charset="2"/>
              </a:rPr>
              <a:t>  </a:t>
            </a:r>
            <a:r>
              <a:rPr lang="en-US" dirty="0" smtClean="0">
                <a:sym typeface="Symbol" pitchFamily="18" charset="2"/>
              </a:rPr>
              <a:t>v</a:t>
            </a:r>
            <a:r>
              <a:rPr lang="en-US" baseline="-25000" dirty="0" smtClean="0">
                <a:sym typeface="Symbol" pitchFamily="18" charset="2"/>
              </a:rPr>
              <a:t>0</a:t>
            </a:r>
            <a:r>
              <a:rPr lang="en-US" dirty="0" smtClean="0">
                <a:sym typeface="Symbol" pitchFamily="18" charset="2"/>
              </a:rPr>
              <a:t>e</a:t>
            </a:r>
            <a:r>
              <a:rPr lang="en-US" baseline="-25000" dirty="0" smtClean="0">
                <a:sym typeface="Symbol" pitchFamily="18" charset="2"/>
              </a:rPr>
              <a:t>1</a:t>
            </a:r>
            <a:r>
              <a:rPr lang="en-US" dirty="0" smtClean="0">
                <a:sym typeface="Symbol" pitchFamily="18" charset="2"/>
              </a:rPr>
              <a:t>v</a:t>
            </a:r>
            <a:r>
              <a:rPr lang="en-US" baseline="-25000" dirty="0" smtClean="0">
                <a:sym typeface="Symbol" pitchFamily="18" charset="2"/>
              </a:rPr>
              <a:t>1</a:t>
            </a:r>
            <a:r>
              <a:rPr lang="en-US" dirty="0" smtClean="0">
                <a:sym typeface="Symbol" pitchFamily="18" charset="2"/>
              </a:rPr>
              <a:t>e</a:t>
            </a:r>
            <a:r>
              <a:rPr lang="en-US" baseline="-25000" dirty="0" smtClean="0">
                <a:sym typeface="Symbol" pitchFamily="18" charset="2"/>
              </a:rPr>
              <a:t>2</a:t>
            </a:r>
            <a:r>
              <a:rPr lang="en-US" dirty="0">
                <a:sym typeface="Symbol" pitchFamily="18" charset="2"/>
              </a:rPr>
              <a:t>….</a:t>
            </a:r>
            <a:r>
              <a:rPr lang="en-US" smtClean="0">
                <a:sym typeface="Symbol" pitchFamily="18" charset="2"/>
              </a:rPr>
              <a:t>v</a:t>
            </a:r>
            <a:r>
              <a:rPr lang="en-US" baseline="-25000" smtClean="0">
                <a:sym typeface="Symbol" pitchFamily="18" charset="2"/>
              </a:rPr>
              <a:t>k-1</a:t>
            </a:r>
            <a:r>
              <a:rPr lang="en-US" smtClean="0">
                <a:sym typeface="Symbol" pitchFamily="18" charset="2"/>
              </a:rPr>
              <a:t>e</a:t>
            </a:r>
            <a:r>
              <a:rPr lang="en-US" baseline="-25000" smtClean="0">
                <a:sym typeface="Symbol" pitchFamily="18" charset="2"/>
              </a:rPr>
              <a:t>k</a:t>
            </a:r>
            <a:r>
              <a:rPr lang="en-US">
                <a:sym typeface="Symbol" pitchFamily="18" charset="2"/>
              </a:rPr>
              <a:t> </a:t>
            </a:r>
            <a:r>
              <a:rPr lang="en-US" smtClean="0">
                <a:sym typeface="Symbol" pitchFamily="18" charset="2"/>
              </a:rPr>
              <a:t>v</a:t>
            </a:r>
            <a:r>
              <a:rPr lang="en-US" baseline="-25000" smtClean="0">
                <a:sym typeface="Symbol" pitchFamily="18" charset="2"/>
              </a:rPr>
              <a:t>k</a:t>
            </a:r>
            <a:r>
              <a:rPr lang="en-US" smtClean="0">
                <a:sym typeface="Symbol" pitchFamily="18" charset="2"/>
              </a:rPr>
              <a:t>sao </a:t>
            </a:r>
            <a:r>
              <a:rPr lang="en-US" dirty="0" err="1" smtClean="0">
                <a:sym typeface="Symbol" pitchFamily="18" charset="2"/>
              </a:rPr>
              <a:t>cho</a:t>
            </a:r>
            <a:r>
              <a:rPr lang="en-US" dirty="0" smtClean="0">
                <a:sym typeface="Symbol" pitchFamily="18" charset="2"/>
              </a:rPr>
              <a:t>: </a:t>
            </a:r>
          </a:p>
          <a:p>
            <a:pPr algn="just" eaLnBrk="1" hangingPunct="1">
              <a:buFontTx/>
              <a:buNone/>
              <a:defRPr/>
            </a:pPr>
            <a:r>
              <a:rPr lang="en-US" dirty="0" smtClean="0">
                <a:sym typeface="Symbol" pitchFamily="18" charset="2"/>
              </a:rPr>
              <a:t>			v</a:t>
            </a:r>
            <a:r>
              <a:rPr lang="en-US" baseline="-25000" dirty="0" smtClean="0">
                <a:sym typeface="Symbol" pitchFamily="18" charset="2"/>
              </a:rPr>
              <a:t>0 </a:t>
            </a:r>
            <a:r>
              <a:rPr lang="en-US" dirty="0" smtClean="0">
                <a:sym typeface="Symbol" pitchFamily="18" charset="2"/>
              </a:rPr>
              <a:t>= u</a:t>
            </a:r>
            <a:r>
              <a:rPr lang="en-US" dirty="0">
                <a:sym typeface="Symbol" pitchFamily="18" charset="2"/>
              </a:rPr>
              <a:t>, </a:t>
            </a:r>
            <a:r>
              <a:rPr lang="en-US" dirty="0" err="1" smtClean="0">
                <a:sym typeface="Symbol" pitchFamily="18" charset="2"/>
              </a:rPr>
              <a:t>v</a:t>
            </a:r>
            <a:r>
              <a:rPr lang="en-US" baseline="-25000" dirty="0" err="1" smtClean="0">
                <a:sym typeface="Symbol" pitchFamily="18" charset="2"/>
              </a:rPr>
              <a:t>k</a:t>
            </a:r>
            <a:r>
              <a:rPr lang="en-US" baseline="-25000" dirty="0" smtClean="0">
                <a:sym typeface="Symbol" pitchFamily="18" charset="2"/>
              </a:rPr>
              <a:t> </a:t>
            </a:r>
            <a:r>
              <a:rPr lang="en-US" dirty="0" smtClean="0">
                <a:sym typeface="Symbol" pitchFamily="18" charset="2"/>
              </a:rPr>
              <a:t>= v</a:t>
            </a:r>
            <a:endParaRPr lang="en-US" dirty="0">
              <a:sym typeface="Symbol" pitchFamily="18" charset="2"/>
            </a:endParaRPr>
          </a:p>
          <a:p>
            <a:pPr algn="just" eaLnBrk="1" hangingPunct="1">
              <a:buFontTx/>
              <a:buNone/>
              <a:defRPr/>
            </a:pPr>
            <a:r>
              <a:rPr lang="en-US" dirty="0" smtClean="0">
                <a:sym typeface="Symbol" pitchFamily="18" charset="2"/>
              </a:rPr>
              <a:t>			</a:t>
            </a:r>
            <a:r>
              <a:rPr lang="en-US" dirty="0" err="1" smtClean="0">
                <a:sym typeface="Symbol" pitchFamily="18" charset="2"/>
              </a:rPr>
              <a:t>e</a:t>
            </a:r>
            <a:r>
              <a:rPr lang="en-US" baseline="-25000" dirty="0" err="1" smtClean="0">
                <a:sym typeface="Symbol" pitchFamily="18" charset="2"/>
              </a:rPr>
              <a:t>i</a:t>
            </a:r>
            <a:r>
              <a:rPr lang="en-US" baseline="-25000" dirty="0" smtClean="0">
                <a:sym typeface="Symbol" pitchFamily="18" charset="2"/>
              </a:rPr>
              <a:t> </a:t>
            </a:r>
            <a:r>
              <a:rPr lang="en-US" dirty="0" smtClean="0">
                <a:sym typeface="Symbol" pitchFamily="18" charset="2"/>
              </a:rPr>
              <a:t>= v</a:t>
            </a:r>
            <a:r>
              <a:rPr lang="en-US" baseline="-25000" dirty="0" smtClean="0">
                <a:sym typeface="Symbol" pitchFamily="18" charset="2"/>
              </a:rPr>
              <a:t>i-1</a:t>
            </a:r>
            <a:r>
              <a:rPr lang="en-US" dirty="0" smtClean="0">
                <a:sym typeface="Symbol" pitchFamily="18" charset="2"/>
              </a:rPr>
              <a:t>v</a:t>
            </a:r>
            <a:r>
              <a:rPr lang="en-US" baseline="-25000" dirty="0" smtClean="0">
                <a:sym typeface="Symbol" pitchFamily="18" charset="2"/>
              </a:rPr>
              <a:t>i</a:t>
            </a:r>
            <a:r>
              <a:rPr lang="en-US" dirty="0" smtClean="0">
                <a:sym typeface="Symbol" pitchFamily="18" charset="2"/>
              </a:rPr>
              <a:t> </a:t>
            </a:r>
            <a:r>
              <a:rPr lang="en-US" dirty="0">
                <a:sym typeface="Symbol" pitchFamily="18" charset="2"/>
              </a:rPr>
              <a:t>, </a:t>
            </a:r>
            <a:r>
              <a:rPr lang="en-US" dirty="0" err="1" smtClean="0">
                <a:sym typeface="Symbol" pitchFamily="18" charset="2"/>
              </a:rPr>
              <a:t>i</a:t>
            </a:r>
            <a:r>
              <a:rPr lang="en-US" dirty="0" smtClean="0">
                <a:sym typeface="Symbol" pitchFamily="18" charset="2"/>
              </a:rPr>
              <a:t> = </a:t>
            </a:r>
            <a:r>
              <a:rPr lang="en-US" dirty="0">
                <a:sym typeface="Symbol" pitchFamily="18" charset="2"/>
              </a:rPr>
              <a:t>1,2,,…,k.</a:t>
            </a:r>
          </a:p>
        </p:txBody>
      </p:sp>
      <p:sp>
        <p:nvSpPr>
          <p:cNvPr id="102403" name="Slide Number Placeholder 4"/>
          <p:cNvSpPr>
            <a:spLocks noGrp="1"/>
          </p:cNvSpPr>
          <p:nvPr>
            <p:ph type="sldNum" sz="quarter" idx="12"/>
          </p:nvPr>
        </p:nvSpPr>
        <p:spPr>
          <a:noFill/>
        </p:spPr>
        <p:txBody>
          <a:bodyPr/>
          <a:lstStyle/>
          <a:p>
            <a:fld id="{9C89E605-6F21-4222-BB86-968BE0AF59A7}" type="slidenum">
              <a:rPr lang="en-US" smtClean="0"/>
              <a:pPr/>
              <a:t>54</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z="4000" b="1" smtClean="0"/>
              <a:t>Đường đi, chu  trình, đồ thị liên thông</a:t>
            </a:r>
            <a:endParaRPr lang="en-US" sz="4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anim calcmode="lin" valueType="num">
                                      <p:cBhvr additive="base">
                                        <p:cTn id="11" dur="50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2771">
                                            <p:txEl>
                                              <p:pRg st="3" end="3"/>
                                            </p:txEl>
                                          </p:spTgt>
                                        </p:tgtEl>
                                        <p:attrNameLst>
                                          <p:attrName>style.visibility</p:attrName>
                                        </p:attrNameLst>
                                      </p:cBhvr>
                                      <p:to>
                                        <p:strVal val="visible"/>
                                      </p:to>
                                    </p:set>
                                    <p:anim calcmode="lin" valueType="num">
                                      <p:cBhvr additive="base">
                                        <p:cTn id="17" dur="50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8" dur="50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anim calcmode="lin" valueType="num">
                                      <p:cBhvr additive="base">
                                        <p:cTn id="23" dur="50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2771">
                                            <p:txEl>
                                              <p:pRg st="5" end="5"/>
                                            </p:txEl>
                                          </p:spTgt>
                                        </p:tgtEl>
                                        <p:attrNameLst>
                                          <p:attrName>style.visibility</p:attrName>
                                        </p:attrNameLst>
                                      </p:cBhvr>
                                      <p:to>
                                        <p:strVal val="visible"/>
                                      </p:to>
                                    </p:set>
                                    <p:anim calcmode="lin" valueType="num">
                                      <p:cBhvr additive="base">
                                        <p:cTn id="29" dur="50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0" dur="50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533400" y="2332038"/>
            <a:ext cx="8229600" cy="3916362"/>
          </a:xfrm>
        </p:spPr>
        <p:txBody>
          <a:bodyPr/>
          <a:lstStyle/>
          <a:p>
            <a:pPr eaLnBrk="1" hangingPunct="1">
              <a:buFontTx/>
              <a:buNone/>
            </a:pPr>
            <a:r>
              <a:rPr lang="en-US" smtClean="0"/>
              <a:t>b) Đường đi không có</a:t>
            </a:r>
            <a:r>
              <a:rPr lang="en-US" i="1" smtClean="0"/>
              <a:t> </a:t>
            </a:r>
            <a:r>
              <a:rPr lang="en-US" sz="4000" i="1" smtClean="0"/>
              <a:t>cung</a:t>
            </a:r>
            <a:r>
              <a:rPr lang="en-US" smtClean="0"/>
              <a:t> nào xuất hiện quá một lần gọi là </a:t>
            </a:r>
            <a:r>
              <a:rPr lang="en-US" sz="4000" i="1" smtClean="0"/>
              <a:t>đường đi đơn</a:t>
            </a:r>
            <a:r>
              <a:rPr lang="en-US" sz="4000" i="1" smtClean="0">
                <a:solidFill>
                  <a:srgbClr val="FF6600"/>
                </a:solidFill>
              </a:rPr>
              <a:t>.</a:t>
            </a:r>
          </a:p>
          <a:p>
            <a:pPr eaLnBrk="1" hangingPunct="1">
              <a:buFontTx/>
              <a:buNone/>
            </a:pPr>
            <a:r>
              <a:rPr lang="en-US" smtClean="0"/>
              <a:t>c) Đường đi không có </a:t>
            </a:r>
            <a:r>
              <a:rPr lang="en-US" sz="4000" i="1" smtClean="0"/>
              <a:t>đỉnh </a:t>
            </a:r>
            <a:r>
              <a:rPr lang="en-US" smtClean="0"/>
              <a:t>nào xuất hiện quá một lần gọi là </a:t>
            </a:r>
            <a:r>
              <a:rPr lang="en-US" sz="4000" i="1" smtClean="0"/>
              <a:t>đường đi sơ cấp</a:t>
            </a:r>
            <a:r>
              <a:rPr lang="en-US" sz="4000" i="1" smtClean="0">
                <a:solidFill>
                  <a:schemeClr val="tx2"/>
                </a:solidFill>
              </a:rPr>
              <a:t>.</a:t>
            </a:r>
          </a:p>
          <a:p>
            <a:pPr eaLnBrk="1" hangingPunct="1">
              <a:buFontTx/>
              <a:buNone/>
            </a:pPr>
            <a:r>
              <a:rPr lang="en-US" smtClean="0"/>
              <a:t>d) Đường đi được gọi là </a:t>
            </a:r>
            <a:r>
              <a:rPr lang="en-US" i="1" smtClean="0"/>
              <a:t>mạch(chu trình) </a:t>
            </a:r>
            <a:r>
              <a:rPr lang="en-US" smtClean="0"/>
              <a:t>nếu nó bắt đầu và kết thúc tại cùng một đỉnh.</a:t>
            </a:r>
          </a:p>
          <a:p>
            <a:pPr eaLnBrk="1" hangingPunct="1"/>
            <a:endParaRPr lang="en-US" smtClean="0"/>
          </a:p>
        </p:txBody>
      </p:sp>
      <p:sp>
        <p:nvSpPr>
          <p:cNvPr id="103427" name="Slide Number Placeholder 4"/>
          <p:cNvSpPr>
            <a:spLocks noGrp="1"/>
          </p:cNvSpPr>
          <p:nvPr>
            <p:ph type="sldNum" sz="quarter" idx="12"/>
          </p:nvPr>
        </p:nvSpPr>
        <p:spPr>
          <a:noFill/>
        </p:spPr>
        <p:txBody>
          <a:bodyPr/>
          <a:lstStyle/>
          <a:p>
            <a:fld id="{85930389-2577-4069-BE36-EFBEBF47B7B5}" type="slidenum">
              <a:rPr lang="en-US" smtClean="0"/>
              <a:pPr/>
              <a:t>55</a:t>
            </a:fld>
            <a:endParaRPr lang="en-US" smtClean="0"/>
          </a:p>
        </p:txBody>
      </p:sp>
      <p:sp>
        <p:nvSpPr>
          <p:cNvPr id="6" name="TextBox 5"/>
          <p:cNvSpPr txBox="1">
            <a:spLocks noChangeArrowheads="1"/>
          </p:cNvSpPr>
          <p:nvPr/>
        </p:nvSpPr>
        <p:spPr bwMode="auto">
          <a:xfrm>
            <a:off x="762000" y="1905000"/>
            <a:ext cx="6858000" cy="523875"/>
          </a:xfrm>
          <a:prstGeom prst="rect">
            <a:avLst/>
          </a:prstGeom>
          <a:noFill/>
          <a:ln w="9525">
            <a:noFill/>
            <a:miter lim="800000"/>
            <a:headEnd/>
            <a:tailEnd/>
          </a:ln>
        </p:spPr>
        <p:txBody>
          <a:bodyPr>
            <a:spAutoFit/>
          </a:bodyPr>
          <a:lstStyle/>
          <a:p>
            <a:endParaRPr lang="en-US"/>
          </a:p>
        </p:txBody>
      </p:sp>
      <p:sp>
        <p:nvSpPr>
          <p:cNvPr id="8" name="Rectangle 2"/>
          <p:cNvSpPr>
            <a:spLocks noGrp="1" noChangeArrowheads="1"/>
          </p:cNvSpPr>
          <p:nvPr>
            <p:ph type="title"/>
          </p:nvPr>
        </p:nvSpPr>
        <p:spPr>
          <a:xfrm>
            <a:off x="381000" y="152400"/>
            <a:ext cx="8534400" cy="1066800"/>
          </a:xfrm>
        </p:spPr>
        <p:txBody>
          <a:bodyPr/>
          <a:lstStyle/>
          <a:p>
            <a:pPr eaLnBrk="1" hangingPunct="1"/>
            <a:r>
              <a:rPr lang="en-US" sz="4000" b="1" smtClean="0"/>
              <a:t>Đường đi, chu  trình, đồ thị liên thông</a:t>
            </a:r>
            <a:endParaRPr lang="en-US" sz="4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8"/>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43" presetClass="entr" presetSubtype="0" fill="hold" grpId="0" nodeType="click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
                                        <p:tgtEl>
                                          <p:spTgt spid="6"/>
                                        </p:tgtEl>
                                      </p:cBhvr>
                                    </p:animEffect>
                                    <p:anim calcmode="lin" valueType="num">
                                      <p:cBhvr>
                                        <p:cTn id="12" dur="400" fill="hold"/>
                                        <p:tgtEl>
                                          <p:spTgt spid="6"/>
                                        </p:tgtEl>
                                        <p:attrNameLst>
                                          <p:attrName>ppt_x</p:attrName>
                                        </p:attrNameLst>
                                      </p:cBhvr>
                                      <p:tavLst>
                                        <p:tav tm="0">
                                          <p:val>
                                            <p:strVal val="#ppt_x"/>
                                          </p:val>
                                        </p:tav>
                                        <p:tav tm="100000">
                                          <p:val>
                                            <p:strVal val="#ppt_x"/>
                                          </p:val>
                                        </p:tav>
                                      </p:tavLst>
                                    </p:anim>
                                    <p:anim calcmode="lin" valueType="num">
                                      <p:cBhvr>
                                        <p:cTn id="13" dur="400" fill="hold"/>
                                        <p:tgtEl>
                                          <p:spTgt spid="6"/>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3795">
                                            <p:txEl>
                                              <p:pRg st="0" end="0"/>
                                            </p:txEl>
                                          </p:spTgt>
                                        </p:tgtEl>
                                        <p:attrNameLst>
                                          <p:attrName>style.visibility</p:attrName>
                                        </p:attrNameLst>
                                      </p:cBhvr>
                                      <p:to>
                                        <p:strVal val="visible"/>
                                      </p:to>
                                    </p:set>
                                    <p:animEffect transition="in" filter="wipe(down)">
                                      <p:cBhvr>
                                        <p:cTn id="20" dur="500"/>
                                        <p:tgtEl>
                                          <p:spTgt spid="3379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3795">
                                            <p:txEl>
                                              <p:pRg st="1" end="1"/>
                                            </p:txEl>
                                          </p:spTgt>
                                        </p:tgtEl>
                                        <p:attrNameLst>
                                          <p:attrName>style.visibility</p:attrName>
                                        </p:attrNameLst>
                                      </p:cBhvr>
                                      <p:to>
                                        <p:strVal val="visible"/>
                                      </p:to>
                                    </p:set>
                                    <p:animEffect transition="in" filter="wipe(down)">
                                      <p:cBhvr>
                                        <p:cTn id="25" dur="500"/>
                                        <p:tgtEl>
                                          <p:spTgt spid="3379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3795">
                                            <p:txEl>
                                              <p:pRg st="2" end="2"/>
                                            </p:txEl>
                                          </p:spTgt>
                                        </p:tgtEl>
                                        <p:attrNameLst>
                                          <p:attrName>style.visibility</p:attrName>
                                        </p:attrNameLst>
                                      </p:cBhvr>
                                      <p:to>
                                        <p:strVal val="visible"/>
                                      </p:to>
                                    </p:set>
                                    <p:animEffect transition="in" filter="wipe(down)">
                                      <p:cBhvr>
                                        <p:cTn id="30" dur="500"/>
                                        <p:tgtEl>
                                          <p:spTgt spid="337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6"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6E5334A-2BC8-405D-B703-11D9DC57B0F3}" type="slidenum">
              <a:rPr lang="en-US" smtClean="0"/>
              <a:pPr/>
              <a:t>56</a:t>
            </a:fld>
            <a:endParaRPr lang="en-US" smtClean="0"/>
          </a:p>
        </p:txBody>
      </p:sp>
      <p:pic>
        <p:nvPicPr>
          <p:cNvPr id="114690" name="Picture 2"/>
          <p:cNvPicPr>
            <a:picLocks noChangeAspect="1" noChangeArrowheads="1"/>
          </p:cNvPicPr>
          <p:nvPr/>
        </p:nvPicPr>
        <p:blipFill>
          <a:blip r:embed="rId2"/>
          <a:srcRect/>
          <a:stretch>
            <a:fillRect/>
          </a:stretch>
        </p:blipFill>
        <p:spPr bwMode="auto">
          <a:xfrm>
            <a:off x="0" y="304800"/>
            <a:ext cx="5486400" cy="3332163"/>
          </a:xfrm>
          <a:prstGeom prst="rect">
            <a:avLst/>
          </a:prstGeom>
          <a:noFill/>
          <a:ln w="9525">
            <a:noFill/>
            <a:miter lim="800000"/>
            <a:headEnd/>
            <a:tailEnd/>
          </a:ln>
        </p:spPr>
      </p:pic>
      <p:sp>
        <p:nvSpPr>
          <p:cNvPr id="8" name="TextBox 7"/>
          <p:cNvSpPr txBox="1">
            <a:spLocks noChangeArrowheads="1"/>
          </p:cNvSpPr>
          <p:nvPr/>
        </p:nvSpPr>
        <p:spPr bwMode="auto">
          <a:xfrm>
            <a:off x="1371600" y="4038600"/>
            <a:ext cx="6477000" cy="954088"/>
          </a:xfrm>
          <a:prstGeom prst="rect">
            <a:avLst/>
          </a:prstGeom>
          <a:noFill/>
          <a:ln w="9525">
            <a:noFill/>
            <a:miter lim="800000"/>
            <a:headEnd/>
            <a:tailEnd/>
          </a:ln>
        </p:spPr>
        <p:txBody>
          <a:bodyPr>
            <a:spAutoFit/>
          </a:bodyPr>
          <a:lstStyle/>
          <a:p>
            <a:r>
              <a:rPr lang="en-US"/>
              <a:t>Đường đi có độ dài 4 từ đỉnh 1 tới đỉnh 2 là : (1,2,3,4,2)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blinds(horizontal)">
                                      <p:cBhvr>
                                        <p:cTn id="7" dur="500"/>
                                        <p:tgtEl>
                                          <p:spTgt spid="114690"/>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
                                        <p:tgtEl>
                                          <p:spTgt spid="8"/>
                                        </p:tgtEl>
                                      </p:cBhvr>
                                    </p:animEffect>
                                    <p:anim calcmode="lin" valueType="num">
                                      <p:cBhvr>
                                        <p:cTn id="13" dur="400" fill="hold"/>
                                        <p:tgtEl>
                                          <p:spTgt spid="8"/>
                                        </p:tgtEl>
                                        <p:attrNameLst>
                                          <p:attrName>ppt_x</p:attrName>
                                        </p:attrNameLst>
                                      </p:cBhvr>
                                      <p:tavLst>
                                        <p:tav tm="0">
                                          <p:val>
                                            <p:strVal val="#ppt_x"/>
                                          </p:val>
                                        </p:tav>
                                        <p:tav tm="100000">
                                          <p:val>
                                            <p:strVal val="#ppt_x"/>
                                          </p:val>
                                        </p:tav>
                                      </p:tavLst>
                                    </p:anim>
                                    <p:anim calcmode="lin" valueType="num">
                                      <p:cBhvr>
                                        <p:cTn id="14" dur="400" fill="hold"/>
                                        <p:tgtEl>
                                          <p:spTgt spid="8"/>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301625" y="1722438"/>
            <a:ext cx="8686800" cy="4525962"/>
          </a:xfrm>
        </p:spPr>
        <p:txBody>
          <a:bodyPr/>
          <a:lstStyle/>
          <a:p>
            <a:pPr marL="533400" indent="-533400" algn="just" eaLnBrk="1" hangingPunct="1">
              <a:lnSpc>
                <a:spcPct val="90000"/>
              </a:lnSpc>
              <a:buFontTx/>
              <a:buNone/>
            </a:pPr>
            <a:r>
              <a:rPr lang="en-US" b="1" smtClean="0"/>
              <a:t>Định nghĩa. </a:t>
            </a:r>
            <a:r>
              <a:rPr lang="en-US" sz="2800" smtClean="0"/>
              <a:t>Cho đồ thị có hướng G = (V,E). Trên V ta định nghĩa quan hệ tương đương như sau:</a:t>
            </a:r>
          </a:p>
          <a:p>
            <a:pPr marL="533400" indent="-533400" algn="just" eaLnBrk="1" hangingPunct="1">
              <a:lnSpc>
                <a:spcPct val="90000"/>
              </a:lnSpc>
              <a:buFontTx/>
              <a:buNone/>
            </a:pPr>
            <a:r>
              <a:rPr lang="en-US" sz="2800" smtClean="0"/>
              <a:t>	u</a:t>
            </a:r>
            <a:r>
              <a:rPr lang="en-US" sz="2800" smtClean="0">
                <a:cs typeface="Arial" charset="0"/>
              </a:rPr>
              <a:t>~v </a:t>
            </a:r>
            <a:r>
              <a:rPr lang="en-US" sz="2800" smtClean="0">
                <a:cs typeface="Arial" charset="0"/>
                <a:sym typeface="Symbol" pitchFamily="18" charset="2"/>
              </a:rPr>
              <a:t> u = v hay c</a:t>
            </a:r>
            <a:r>
              <a:rPr lang="en-US" sz="2800" smtClean="0">
                <a:sym typeface="Symbol" pitchFamily="18" charset="2"/>
              </a:rPr>
              <a:t>ó một đường đi từ u đến v và đường đi từ v đến u .</a:t>
            </a:r>
          </a:p>
          <a:p>
            <a:pPr marL="533400" indent="-533400" algn="just" eaLnBrk="1" hangingPunct="1">
              <a:lnSpc>
                <a:spcPct val="90000"/>
              </a:lnSpc>
              <a:buFontTx/>
              <a:buAutoNum type="alphaLcParenR"/>
            </a:pPr>
            <a:r>
              <a:rPr lang="en-US" sz="2800" smtClean="0">
                <a:sym typeface="Symbol" pitchFamily="18" charset="2"/>
              </a:rPr>
              <a:t>Nếu </a:t>
            </a:r>
            <a:r>
              <a:rPr lang="en-US" sz="2800" smtClean="0"/>
              <a:t>u</a:t>
            </a:r>
            <a:r>
              <a:rPr lang="en-US" sz="2800" smtClean="0">
                <a:cs typeface="Arial" charset="0"/>
              </a:rPr>
              <a:t>~v th</a:t>
            </a:r>
            <a:r>
              <a:rPr lang="en-US" sz="2800" smtClean="0"/>
              <a:t>ì ta nói hai đỉnh u và v </a:t>
            </a:r>
            <a:r>
              <a:rPr lang="en-US" sz="2800" i="1" smtClean="0"/>
              <a:t>liên thông mạnh với nhau .</a:t>
            </a:r>
          </a:p>
          <a:p>
            <a:pPr marL="533400" indent="-533400" algn="just" eaLnBrk="1" hangingPunct="1">
              <a:lnSpc>
                <a:spcPct val="90000"/>
              </a:lnSpc>
              <a:buFontTx/>
              <a:buAutoNum type="alphaLcParenR"/>
            </a:pPr>
            <a:r>
              <a:rPr lang="en-US" sz="2800" smtClean="0">
                <a:sym typeface="Symbol" pitchFamily="18" charset="2"/>
              </a:rPr>
              <a:t>Mỗi lớp tương đương được gọi là một </a:t>
            </a:r>
            <a:r>
              <a:rPr lang="en-US" sz="2800" i="1" smtClean="0">
                <a:sym typeface="Symbol" pitchFamily="18" charset="2"/>
              </a:rPr>
              <a:t>thành  phần liên thông mạnh </a:t>
            </a:r>
            <a:r>
              <a:rPr lang="en-US" sz="2800" smtClean="0">
                <a:sym typeface="Symbol" pitchFamily="18" charset="2"/>
              </a:rPr>
              <a:t>của G .</a:t>
            </a:r>
          </a:p>
          <a:p>
            <a:pPr marL="533400" indent="-533400" algn="just" eaLnBrk="1" hangingPunct="1">
              <a:lnSpc>
                <a:spcPct val="90000"/>
              </a:lnSpc>
              <a:buFontTx/>
              <a:buAutoNum type="alphaLcParenR"/>
            </a:pPr>
            <a:r>
              <a:rPr lang="en-US" sz="2800" smtClean="0">
                <a:sym typeface="Symbol" pitchFamily="18" charset="2"/>
              </a:rPr>
              <a:t>Nếu G chỉ có một thành phần liên thông mạnh thì G gọi là </a:t>
            </a:r>
            <a:r>
              <a:rPr lang="en-US" sz="2800" i="1" smtClean="0">
                <a:sym typeface="Symbol" pitchFamily="18" charset="2"/>
              </a:rPr>
              <a:t>liên thông mạnh </a:t>
            </a:r>
            <a:r>
              <a:rPr lang="en-US" sz="2800" smtClean="0">
                <a:sym typeface="Symbol" pitchFamily="18" charset="2"/>
              </a:rPr>
              <a:t>.</a:t>
            </a:r>
          </a:p>
          <a:p>
            <a:pPr marL="533400" indent="-533400" algn="just" eaLnBrk="1" hangingPunct="1">
              <a:lnSpc>
                <a:spcPct val="90000"/>
              </a:lnSpc>
            </a:pPr>
            <a:endParaRPr lang="en-US" sz="2800" smtClean="0"/>
          </a:p>
        </p:txBody>
      </p:sp>
      <p:sp>
        <p:nvSpPr>
          <p:cNvPr id="105475" name="Slide Number Placeholder 4"/>
          <p:cNvSpPr>
            <a:spLocks noGrp="1"/>
          </p:cNvSpPr>
          <p:nvPr>
            <p:ph type="sldNum" sz="quarter" idx="12"/>
          </p:nvPr>
        </p:nvSpPr>
        <p:spPr>
          <a:noFill/>
        </p:spPr>
        <p:txBody>
          <a:bodyPr/>
          <a:lstStyle/>
          <a:p>
            <a:fld id="{31C5BD9B-49C4-4E67-A70A-53739615701B}" type="slidenum">
              <a:rPr lang="en-US" smtClean="0"/>
              <a:pPr/>
              <a:t>57</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z="4000" b="1" smtClean="0"/>
              <a:t>Đường đi, chu  trình, đồ thị liên thông</a:t>
            </a:r>
            <a:endParaRPr lang="en-US" sz="40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4819">
                                            <p:txEl>
                                              <p:pRg st="0" end="0"/>
                                            </p:txEl>
                                          </p:spTgt>
                                        </p:tgtEl>
                                        <p:attrNameLst>
                                          <p:attrName>style.visibility</p:attrName>
                                        </p:attrNameLst>
                                      </p:cBhvr>
                                      <p:to>
                                        <p:strVal val="visible"/>
                                      </p:to>
                                    </p:set>
                                    <p:anim calcmode="lin" valueType="num">
                                      <p:cBhvr additive="base">
                                        <p:cTn id="11" dur="20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4819">
                                            <p:txEl>
                                              <p:pRg st="1" end="1"/>
                                            </p:txEl>
                                          </p:spTgt>
                                        </p:tgtEl>
                                        <p:attrNameLst>
                                          <p:attrName>style.visibility</p:attrName>
                                        </p:attrNameLst>
                                      </p:cBhvr>
                                      <p:to>
                                        <p:strVal val="visible"/>
                                      </p:to>
                                    </p:set>
                                    <p:anim calcmode="lin" valueType="num">
                                      <p:cBhvr additive="base">
                                        <p:cTn id="17" dur="20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4819">
                                            <p:txEl>
                                              <p:pRg st="2" end="2"/>
                                            </p:txEl>
                                          </p:spTgt>
                                        </p:tgtEl>
                                        <p:attrNameLst>
                                          <p:attrName>style.visibility</p:attrName>
                                        </p:attrNameLst>
                                      </p:cBhvr>
                                      <p:to>
                                        <p:strVal val="visible"/>
                                      </p:to>
                                    </p:set>
                                    <p:anim calcmode="lin" valueType="num">
                                      <p:cBhvr additive="base">
                                        <p:cTn id="23" dur="2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4819">
                                            <p:txEl>
                                              <p:pRg st="3" end="3"/>
                                            </p:txEl>
                                          </p:spTgt>
                                        </p:tgtEl>
                                        <p:attrNameLst>
                                          <p:attrName>style.visibility</p:attrName>
                                        </p:attrNameLst>
                                      </p:cBhvr>
                                      <p:to>
                                        <p:strVal val="visible"/>
                                      </p:to>
                                    </p:set>
                                    <p:anim calcmode="lin" valueType="num">
                                      <p:cBhvr additive="base">
                                        <p:cTn id="29" dur="20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4819">
                                            <p:txEl>
                                              <p:pRg st="4" end="4"/>
                                            </p:txEl>
                                          </p:spTgt>
                                        </p:tgtEl>
                                        <p:attrNameLst>
                                          <p:attrName>style.visibility</p:attrName>
                                        </p:attrNameLst>
                                      </p:cBhvr>
                                      <p:to>
                                        <p:strVal val="visible"/>
                                      </p:to>
                                    </p:set>
                                    <p:anim calcmode="lin" valueType="num">
                                      <p:cBhvr additive="base">
                                        <p:cTn id="35" dur="20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Grp="1" noChangeAspect="1" noChangeArrowheads="1"/>
          </p:cNvPicPr>
          <p:nvPr>
            <p:ph idx="1"/>
          </p:nvPr>
        </p:nvPicPr>
        <p:blipFill>
          <a:blip r:embed="rId2"/>
          <a:srcRect/>
          <a:stretch>
            <a:fillRect/>
          </a:stretch>
        </p:blipFill>
        <p:spPr>
          <a:xfrm>
            <a:off x="1600200" y="457200"/>
            <a:ext cx="5867400" cy="5410200"/>
          </a:xfrm>
        </p:spPr>
      </p:pic>
      <p:sp>
        <p:nvSpPr>
          <p:cNvPr id="5" name="Slide Number Placeholder 4"/>
          <p:cNvSpPr>
            <a:spLocks noGrp="1"/>
          </p:cNvSpPr>
          <p:nvPr>
            <p:ph type="sldNum" sz="quarter" idx="12"/>
          </p:nvPr>
        </p:nvSpPr>
        <p:spPr/>
        <p:txBody>
          <a:bodyPr/>
          <a:lstStyle/>
          <a:p>
            <a:pPr>
              <a:defRPr/>
            </a:pPr>
            <a:fld id="{B7387A91-9E10-4496-9DB5-E0E22E392E17}" type="slidenum">
              <a:rPr lang="en-US"/>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533400" y="1905000"/>
            <a:ext cx="8229600" cy="3505200"/>
          </a:xfrm>
        </p:spPr>
        <p:txBody>
          <a:bodyPr/>
          <a:lstStyle/>
          <a:p>
            <a:pPr marL="609600" indent="-609600" algn="just" eaLnBrk="1" hangingPunct="1">
              <a:lnSpc>
                <a:spcPct val="80000"/>
              </a:lnSpc>
              <a:buFontTx/>
              <a:buAutoNum type="arabicPeriod"/>
            </a:pPr>
            <a:r>
              <a:rPr lang="en-US" sz="2800" i="1" smtClean="0"/>
              <a:t>Đồ thị đủ cấp n</a:t>
            </a:r>
            <a:r>
              <a:rPr lang="en-US" sz="2800" smtClean="0"/>
              <a:t>: K</a:t>
            </a:r>
            <a:r>
              <a:rPr lang="en-US" sz="2800" baseline="-25000" smtClean="0"/>
              <a:t>n </a:t>
            </a:r>
            <a:r>
              <a:rPr lang="en-US" sz="2800" smtClean="0"/>
              <a:t> là đơn đồ thị cấp n mà giữa hai</a:t>
            </a:r>
          </a:p>
          <a:p>
            <a:pPr marL="609600" indent="-609600" algn="just" eaLnBrk="1" hangingPunct="1">
              <a:lnSpc>
                <a:spcPct val="80000"/>
              </a:lnSpc>
              <a:buFontTx/>
              <a:buNone/>
            </a:pPr>
            <a:r>
              <a:rPr lang="en-US" sz="2800" smtClean="0"/>
              <a:t>đỉnh bất kỳ đều có một cạnh.</a:t>
            </a:r>
          </a:p>
          <a:p>
            <a:pPr marL="609600" indent="-609600" algn="just" eaLnBrk="1" hangingPunct="1">
              <a:lnSpc>
                <a:spcPct val="80000"/>
              </a:lnSpc>
              <a:buFontTx/>
              <a:buAutoNum type="arabicPeriod" startAt="2"/>
            </a:pPr>
            <a:r>
              <a:rPr lang="en-US" sz="2800" i="1" smtClean="0"/>
              <a:t>Đồ thị k-đều </a:t>
            </a:r>
            <a:r>
              <a:rPr lang="en-US" sz="2800" smtClean="0"/>
              <a:t>: là đồ thị mà mọi đỉnh đều có bậc</a:t>
            </a:r>
          </a:p>
          <a:p>
            <a:pPr marL="609600" indent="-609600" algn="just" eaLnBrk="1" hangingPunct="1">
              <a:lnSpc>
                <a:spcPct val="80000"/>
              </a:lnSpc>
              <a:buFontTx/>
              <a:buNone/>
            </a:pPr>
            <a:r>
              <a:rPr lang="en-US" sz="2800" smtClean="0"/>
              <a:t>bằng  nhau và bằng k.</a:t>
            </a:r>
          </a:p>
          <a:p>
            <a:pPr marL="609600" indent="-609600" algn="just" eaLnBrk="1" hangingPunct="1">
              <a:lnSpc>
                <a:spcPct val="80000"/>
              </a:lnSpc>
              <a:buFontTx/>
              <a:buAutoNum type="arabicPeriod" startAt="3"/>
            </a:pPr>
            <a:r>
              <a:rPr lang="en-US" sz="2800" i="1" smtClean="0"/>
              <a:t>Đồ thị lưỡng phân: </a:t>
            </a:r>
          </a:p>
          <a:p>
            <a:pPr marL="609600" indent="-609600" algn="just" eaLnBrk="1" hangingPunct="1">
              <a:lnSpc>
                <a:spcPct val="80000"/>
              </a:lnSpc>
              <a:buFontTx/>
              <a:buNone/>
            </a:pPr>
            <a:r>
              <a:rPr lang="en-US" sz="2800" smtClean="0"/>
              <a:t>	G = (V,E), V = V</a:t>
            </a:r>
            <a:r>
              <a:rPr lang="en-US" sz="2800" baseline="-25000" smtClean="0"/>
              <a:t>1</a:t>
            </a:r>
            <a:r>
              <a:rPr lang="en-US" sz="2800" baseline="-25000" smtClean="0">
                <a:sym typeface="Symbol" pitchFamily="18" charset="2"/>
              </a:rPr>
              <a:t></a:t>
            </a:r>
            <a:r>
              <a:rPr lang="en-US" sz="2800" smtClean="0">
                <a:sym typeface="Symbol" pitchFamily="18" charset="2"/>
              </a:rPr>
              <a:t> V</a:t>
            </a:r>
            <a:r>
              <a:rPr lang="en-US" sz="2800" baseline="-25000" smtClean="0">
                <a:sym typeface="Symbol" pitchFamily="18" charset="2"/>
              </a:rPr>
              <a:t>2, </a:t>
            </a:r>
            <a:r>
              <a:rPr lang="en-US" sz="2800" smtClean="0">
                <a:sym typeface="Symbol" pitchFamily="18" charset="2"/>
              </a:rPr>
              <a:t>, V</a:t>
            </a:r>
            <a:r>
              <a:rPr lang="en-US" sz="2800" baseline="-25000" smtClean="0">
                <a:sym typeface="Symbol" pitchFamily="18" charset="2"/>
              </a:rPr>
              <a:t>1</a:t>
            </a:r>
            <a:r>
              <a:rPr lang="en-US" sz="2800" smtClean="0">
                <a:sym typeface="Symbol" pitchFamily="18" charset="2"/>
              </a:rPr>
              <a:t> V</a:t>
            </a:r>
            <a:r>
              <a:rPr lang="en-US" sz="2800" baseline="-25000" smtClean="0">
                <a:sym typeface="Symbol" pitchFamily="18" charset="2"/>
              </a:rPr>
              <a:t>2 </a:t>
            </a:r>
            <a:r>
              <a:rPr lang="en-US" sz="2800" smtClean="0">
                <a:sym typeface="Symbol" pitchFamily="18" charset="2"/>
              </a:rPr>
              <a:t>=. </a:t>
            </a:r>
          </a:p>
          <a:p>
            <a:pPr marL="609600" indent="-609600" algn="just" eaLnBrk="1" hangingPunct="1">
              <a:lnSpc>
                <a:spcPct val="80000"/>
              </a:lnSpc>
              <a:buFontTx/>
              <a:buNone/>
            </a:pPr>
            <a:r>
              <a:rPr lang="en-US" sz="2800" smtClean="0">
                <a:sym typeface="Symbol" pitchFamily="18" charset="2"/>
              </a:rPr>
              <a:t>Mọi cạnh của G đều nối một đỉnh trong V</a:t>
            </a:r>
            <a:r>
              <a:rPr lang="en-US" sz="2800" baseline="-25000" smtClean="0">
                <a:sym typeface="Symbol" pitchFamily="18" charset="2"/>
              </a:rPr>
              <a:t>1</a:t>
            </a:r>
            <a:r>
              <a:rPr lang="en-US" sz="2800" smtClean="0">
                <a:sym typeface="Symbol" pitchFamily="18" charset="2"/>
              </a:rPr>
              <a:t> với một đỉnh</a:t>
            </a:r>
          </a:p>
          <a:p>
            <a:pPr marL="609600" indent="-609600" algn="just" eaLnBrk="1" hangingPunct="1">
              <a:lnSpc>
                <a:spcPct val="80000"/>
              </a:lnSpc>
              <a:buFontTx/>
              <a:buNone/>
            </a:pPr>
            <a:r>
              <a:rPr lang="en-US" sz="2800" smtClean="0">
                <a:sym typeface="Symbol" pitchFamily="18" charset="2"/>
              </a:rPr>
              <a:t>trong V</a:t>
            </a:r>
            <a:r>
              <a:rPr lang="en-US" sz="2800" baseline="-25000" smtClean="0">
                <a:sym typeface="Symbol" pitchFamily="18" charset="2"/>
              </a:rPr>
              <a:t>2</a:t>
            </a:r>
            <a:endParaRPr lang="en-US" sz="2800" smtClean="0">
              <a:sym typeface="Symbol" pitchFamily="18" charset="2"/>
            </a:endParaRPr>
          </a:p>
        </p:txBody>
      </p:sp>
      <p:sp>
        <p:nvSpPr>
          <p:cNvPr id="107523" name="Slide Number Placeholder 4"/>
          <p:cNvSpPr>
            <a:spLocks noGrp="1"/>
          </p:cNvSpPr>
          <p:nvPr>
            <p:ph type="sldNum" sz="quarter" idx="12"/>
          </p:nvPr>
        </p:nvSpPr>
        <p:spPr>
          <a:noFill/>
        </p:spPr>
        <p:txBody>
          <a:bodyPr/>
          <a:lstStyle/>
          <a:p>
            <a:fld id="{7AFCA6C1-0975-445C-B6F8-B3D029AB2946}" type="slidenum">
              <a:rPr lang="en-US" smtClean="0"/>
              <a:pPr/>
              <a:t>59</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r>
              <a:rPr lang="en-US" b="1" smtClean="0"/>
              <a:t>Một số đồ thị vô hướng đặc biệt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5843">
                                            <p:txEl>
                                              <p:pRg st="0" end="0"/>
                                            </p:txEl>
                                          </p:spTgt>
                                        </p:tgtEl>
                                        <p:attrNameLst>
                                          <p:attrName>style.visibility</p:attrName>
                                        </p:attrNameLst>
                                      </p:cBhvr>
                                      <p:to>
                                        <p:strVal val="visible"/>
                                      </p:to>
                                    </p:set>
                                    <p:anim calcmode="lin" valueType="num">
                                      <p:cBhvr additive="base">
                                        <p:cTn id="11" dur="20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12" dur="20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5843">
                                            <p:txEl>
                                              <p:pRg st="1" end="1"/>
                                            </p:txEl>
                                          </p:spTgt>
                                        </p:tgtEl>
                                        <p:attrNameLst>
                                          <p:attrName>style.visibility</p:attrName>
                                        </p:attrNameLst>
                                      </p:cBhvr>
                                      <p:to>
                                        <p:strVal val="visible"/>
                                      </p:to>
                                    </p:set>
                                    <p:anim calcmode="lin" valueType="num">
                                      <p:cBhvr additive="base">
                                        <p:cTn id="17" dur="20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8" dur="20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5843">
                                            <p:txEl>
                                              <p:pRg st="2" end="2"/>
                                            </p:txEl>
                                          </p:spTgt>
                                        </p:tgtEl>
                                        <p:attrNameLst>
                                          <p:attrName>style.visibility</p:attrName>
                                        </p:attrNameLst>
                                      </p:cBhvr>
                                      <p:to>
                                        <p:strVal val="visible"/>
                                      </p:to>
                                    </p:set>
                                    <p:anim calcmode="lin" valueType="num">
                                      <p:cBhvr additive="base">
                                        <p:cTn id="23" dur="20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24" dur="2000" fill="hold"/>
                                        <p:tgtEl>
                                          <p:spTgt spid="35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5843">
                                            <p:txEl>
                                              <p:pRg st="3" end="3"/>
                                            </p:txEl>
                                          </p:spTgt>
                                        </p:tgtEl>
                                        <p:attrNameLst>
                                          <p:attrName>style.visibility</p:attrName>
                                        </p:attrNameLst>
                                      </p:cBhvr>
                                      <p:to>
                                        <p:strVal val="visible"/>
                                      </p:to>
                                    </p:set>
                                    <p:anim calcmode="lin" valueType="num">
                                      <p:cBhvr additive="base">
                                        <p:cTn id="29" dur="20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30" dur="20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5843">
                                            <p:txEl>
                                              <p:pRg st="4" end="4"/>
                                            </p:txEl>
                                          </p:spTgt>
                                        </p:tgtEl>
                                        <p:attrNameLst>
                                          <p:attrName>style.visibility</p:attrName>
                                        </p:attrNameLst>
                                      </p:cBhvr>
                                      <p:to>
                                        <p:strVal val="visible"/>
                                      </p:to>
                                    </p:set>
                                    <p:anim calcmode="lin" valueType="num">
                                      <p:cBhvr additive="base">
                                        <p:cTn id="35" dur="20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36" dur="2000" fill="hold"/>
                                        <p:tgtEl>
                                          <p:spTgt spid="35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5843">
                                            <p:txEl>
                                              <p:pRg st="5" end="5"/>
                                            </p:txEl>
                                          </p:spTgt>
                                        </p:tgtEl>
                                        <p:attrNameLst>
                                          <p:attrName>style.visibility</p:attrName>
                                        </p:attrNameLst>
                                      </p:cBhvr>
                                      <p:to>
                                        <p:strVal val="visible"/>
                                      </p:to>
                                    </p:set>
                                    <p:anim calcmode="lin" valueType="num">
                                      <p:cBhvr additive="base">
                                        <p:cTn id="41" dur="20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42" dur="20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5843">
                                            <p:txEl>
                                              <p:pRg st="6" end="6"/>
                                            </p:txEl>
                                          </p:spTgt>
                                        </p:tgtEl>
                                        <p:attrNameLst>
                                          <p:attrName>style.visibility</p:attrName>
                                        </p:attrNameLst>
                                      </p:cBhvr>
                                      <p:to>
                                        <p:strVal val="visible"/>
                                      </p:to>
                                    </p:set>
                                    <p:anim calcmode="lin" valueType="num">
                                      <p:cBhvr additive="base">
                                        <p:cTn id="47" dur="20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48" dur="2000" fill="hold"/>
                                        <p:tgtEl>
                                          <p:spTgt spid="3584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5843">
                                            <p:txEl>
                                              <p:pRg st="7" end="7"/>
                                            </p:txEl>
                                          </p:spTgt>
                                        </p:tgtEl>
                                        <p:attrNameLst>
                                          <p:attrName>style.visibility</p:attrName>
                                        </p:attrNameLst>
                                      </p:cBhvr>
                                      <p:to>
                                        <p:strVal val="visible"/>
                                      </p:to>
                                    </p:set>
                                    <p:anim calcmode="lin" valueType="num">
                                      <p:cBhvr additive="base">
                                        <p:cTn id="53" dur="20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54" dur="20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6322" name="Slide Number Placeholder 4"/>
          <p:cNvSpPr>
            <a:spLocks noGrp="1"/>
          </p:cNvSpPr>
          <p:nvPr>
            <p:ph type="sldNum" sz="quarter" idx="12"/>
          </p:nvPr>
        </p:nvSpPr>
        <p:spPr>
          <a:noFill/>
        </p:spPr>
        <p:txBody>
          <a:bodyPr/>
          <a:lstStyle/>
          <a:p>
            <a:fld id="{77DD38E3-33DC-44E5-90BF-DB37C9BA2B2C}" type="slidenum">
              <a:rPr lang="en-US" smtClean="0"/>
              <a:pPr/>
              <a:t>6</a:t>
            </a:fld>
            <a:endParaRPr lang="en-US" smtClean="0"/>
          </a:p>
        </p:txBody>
      </p:sp>
      <p:grpSp>
        <p:nvGrpSpPr>
          <p:cNvPr id="2" name="Group 68"/>
          <p:cNvGrpSpPr>
            <a:grpSpLocks/>
          </p:cNvGrpSpPr>
          <p:nvPr/>
        </p:nvGrpSpPr>
        <p:grpSpPr bwMode="auto">
          <a:xfrm>
            <a:off x="2052638" y="1489075"/>
            <a:ext cx="3802062" cy="3278188"/>
            <a:chOff x="2053167" y="1489624"/>
            <a:chExt cx="3801533" cy="3277072"/>
          </a:xfrm>
        </p:grpSpPr>
        <p:sp>
          <p:nvSpPr>
            <p:cNvPr id="56324" name="Line 5"/>
            <p:cNvSpPr>
              <a:spLocks noChangeShapeType="1"/>
            </p:cNvSpPr>
            <p:nvPr/>
          </p:nvSpPr>
          <p:spPr bwMode="auto">
            <a:xfrm>
              <a:off x="2448984" y="3775868"/>
              <a:ext cx="2901949" cy="548970"/>
            </a:xfrm>
            <a:prstGeom prst="line">
              <a:avLst/>
            </a:prstGeom>
            <a:noFill/>
            <a:ln w="28575">
              <a:solidFill>
                <a:schemeClr val="tx1"/>
              </a:solidFill>
              <a:round/>
              <a:headEnd/>
              <a:tailEnd/>
            </a:ln>
          </p:spPr>
          <p:txBody>
            <a:bodyPr wrap="none" anchor="ctr">
              <a:spAutoFit/>
            </a:bodyPr>
            <a:lstStyle/>
            <a:p>
              <a:endParaRPr lang="en-US"/>
            </a:p>
          </p:txBody>
        </p:sp>
        <p:sp>
          <p:nvSpPr>
            <p:cNvPr id="56325" name="Line 6"/>
            <p:cNvSpPr>
              <a:spLocks noChangeShapeType="1"/>
            </p:cNvSpPr>
            <p:nvPr/>
          </p:nvSpPr>
          <p:spPr bwMode="auto">
            <a:xfrm flipV="1">
              <a:off x="2377017" y="3147829"/>
              <a:ext cx="738716" cy="605448"/>
            </a:xfrm>
            <a:prstGeom prst="line">
              <a:avLst/>
            </a:prstGeom>
            <a:noFill/>
            <a:ln w="28575">
              <a:solidFill>
                <a:schemeClr val="tx1"/>
              </a:solidFill>
              <a:round/>
              <a:headEnd/>
              <a:tailEnd/>
            </a:ln>
          </p:spPr>
          <p:txBody>
            <a:bodyPr anchor="ctr">
              <a:spAutoFit/>
            </a:bodyPr>
            <a:lstStyle/>
            <a:p>
              <a:endParaRPr lang="en-US"/>
            </a:p>
          </p:txBody>
        </p:sp>
        <p:sp>
          <p:nvSpPr>
            <p:cNvPr id="56326" name="Line 7"/>
            <p:cNvSpPr>
              <a:spLocks noChangeShapeType="1"/>
            </p:cNvSpPr>
            <p:nvPr/>
          </p:nvSpPr>
          <p:spPr bwMode="auto">
            <a:xfrm flipV="1">
              <a:off x="3147484" y="3109424"/>
              <a:ext cx="977900" cy="56478"/>
            </a:xfrm>
            <a:prstGeom prst="line">
              <a:avLst/>
            </a:prstGeom>
            <a:noFill/>
            <a:ln w="28575">
              <a:solidFill>
                <a:schemeClr val="tx1"/>
              </a:solidFill>
              <a:round/>
              <a:headEnd/>
              <a:tailEnd/>
            </a:ln>
          </p:spPr>
          <p:txBody>
            <a:bodyPr anchor="ctr">
              <a:spAutoFit/>
            </a:bodyPr>
            <a:lstStyle/>
            <a:p>
              <a:endParaRPr lang="en-US"/>
            </a:p>
          </p:txBody>
        </p:sp>
        <p:sp>
          <p:nvSpPr>
            <p:cNvPr id="56327" name="Line 8"/>
            <p:cNvSpPr>
              <a:spLocks noChangeShapeType="1"/>
            </p:cNvSpPr>
            <p:nvPr/>
          </p:nvSpPr>
          <p:spPr bwMode="auto">
            <a:xfrm>
              <a:off x="4256617" y="3199789"/>
              <a:ext cx="939800" cy="309501"/>
            </a:xfrm>
            <a:prstGeom prst="line">
              <a:avLst/>
            </a:prstGeom>
            <a:noFill/>
            <a:ln w="28575">
              <a:solidFill>
                <a:schemeClr val="tx1"/>
              </a:solidFill>
              <a:round/>
              <a:headEnd/>
              <a:tailEnd/>
            </a:ln>
          </p:spPr>
          <p:txBody>
            <a:bodyPr anchor="ctr">
              <a:spAutoFit/>
            </a:bodyPr>
            <a:lstStyle/>
            <a:p>
              <a:endParaRPr lang="en-US"/>
            </a:p>
          </p:txBody>
        </p:sp>
        <p:sp>
          <p:nvSpPr>
            <p:cNvPr id="56328" name="Line 9"/>
            <p:cNvSpPr>
              <a:spLocks noChangeShapeType="1"/>
            </p:cNvSpPr>
            <p:nvPr/>
          </p:nvSpPr>
          <p:spPr bwMode="auto">
            <a:xfrm flipV="1">
              <a:off x="5253567" y="2849623"/>
              <a:ext cx="499533" cy="623521"/>
            </a:xfrm>
            <a:prstGeom prst="line">
              <a:avLst/>
            </a:prstGeom>
            <a:noFill/>
            <a:ln w="28575">
              <a:solidFill>
                <a:schemeClr val="tx1"/>
              </a:solidFill>
              <a:round/>
              <a:headEnd/>
              <a:tailEnd/>
            </a:ln>
          </p:spPr>
          <p:txBody>
            <a:bodyPr anchor="ctr">
              <a:spAutoFit/>
            </a:bodyPr>
            <a:lstStyle/>
            <a:p>
              <a:endParaRPr lang="en-US"/>
            </a:p>
          </p:txBody>
        </p:sp>
        <p:sp>
          <p:nvSpPr>
            <p:cNvPr id="56329" name="Line 10"/>
            <p:cNvSpPr>
              <a:spLocks noChangeShapeType="1"/>
            </p:cNvSpPr>
            <p:nvPr/>
          </p:nvSpPr>
          <p:spPr bwMode="auto">
            <a:xfrm>
              <a:off x="5181600" y="3486699"/>
              <a:ext cx="139700" cy="822325"/>
            </a:xfrm>
            <a:prstGeom prst="line">
              <a:avLst/>
            </a:prstGeom>
            <a:noFill/>
            <a:ln w="28575">
              <a:solidFill>
                <a:schemeClr val="tx1"/>
              </a:solidFill>
              <a:round/>
              <a:headEnd/>
              <a:tailEnd/>
            </a:ln>
          </p:spPr>
          <p:txBody>
            <a:bodyPr anchor="ctr">
              <a:spAutoFit/>
            </a:bodyPr>
            <a:lstStyle/>
            <a:p>
              <a:endParaRPr lang="en-US"/>
            </a:p>
          </p:txBody>
        </p:sp>
        <p:sp>
          <p:nvSpPr>
            <p:cNvPr id="56330" name="Line 11"/>
            <p:cNvSpPr>
              <a:spLocks noChangeShapeType="1"/>
            </p:cNvSpPr>
            <p:nvPr/>
          </p:nvSpPr>
          <p:spPr bwMode="auto">
            <a:xfrm>
              <a:off x="4114800" y="3100388"/>
              <a:ext cx="1170517" cy="1242524"/>
            </a:xfrm>
            <a:prstGeom prst="line">
              <a:avLst/>
            </a:prstGeom>
            <a:noFill/>
            <a:ln w="28575">
              <a:solidFill>
                <a:schemeClr val="tx1"/>
              </a:solidFill>
              <a:round/>
              <a:headEnd/>
              <a:tailEnd/>
            </a:ln>
          </p:spPr>
          <p:txBody>
            <a:bodyPr anchor="ctr">
              <a:spAutoFit/>
            </a:bodyPr>
            <a:lstStyle/>
            <a:p>
              <a:endParaRPr lang="en-US"/>
            </a:p>
          </p:txBody>
        </p:sp>
        <p:sp>
          <p:nvSpPr>
            <p:cNvPr id="56331" name="Line 12"/>
            <p:cNvSpPr>
              <a:spLocks noChangeShapeType="1"/>
            </p:cNvSpPr>
            <p:nvPr/>
          </p:nvSpPr>
          <p:spPr bwMode="auto">
            <a:xfrm>
              <a:off x="3132667" y="3170420"/>
              <a:ext cx="2235200" cy="1188305"/>
            </a:xfrm>
            <a:prstGeom prst="line">
              <a:avLst/>
            </a:prstGeom>
            <a:noFill/>
            <a:ln w="28575">
              <a:solidFill>
                <a:schemeClr val="tx1"/>
              </a:solidFill>
              <a:round/>
              <a:headEnd/>
              <a:tailEnd/>
            </a:ln>
          </p:spPr>
          <p:txBody>
            <a:bodyPr anchor="ctr">
              <a:spAutoFit/>
            </a:bodyPr>
            <a:lstStyle/>
            <a:p>
              <a:endParaRPr lang="en-US"/>
            </a:p>
          </p:txBody>
        </p:sp>
        <p:sp>
          <p:nvSpPr>
            <p:cNvPr id="56332" name="Line 13"/>
            <p:cNvSpPr>
              <a:spLocks noChangeShapeType="1"/>
            </p:cNvSpPr>
            <p:nvPr/>
          </p:nvSpPr>
          <p:spPr bwMode="auto">
            <a:xfrm>
              <a:off x="4226984" y="2250953"/>
              <a:ext cx="931333" cy="1242524"/>
            </a:xfrm>
            <a:prstGeom prst="line">
              <a:avLst/>
            </a:prstGeom>
            <a:noFill/>
            <a:ln w="28575">
              <a:solidFill>
                <a:schemeClr val="tx1"/>
              </a:solidFill>
              <a:round/>
              <a:headEnd/>
              <a:tailEnd/>
            </a:ln>
          </p:spPr>
          <p:txBody>
            <a:bodyPr anchor="ctr">
              <a:spAutoFit/>
            </a:bodyPr>
            <a:lstStyle/>
            <a:p>
              <a:endParaRPr lang="en-US"/>
            </a:p>
          </p:txBody>
        </p:sp>
        <p:sp>
          <p:nvSpPr>
            <p:cNvPr id="56333" name="Line 14"/>
            <p:cNvSpPr>
              <a:spLocks noChangeShapeType="1"/>
            </p:cNvSpPr>
            <p:nvPr/>
          </p:nvSpPr>
          <p:spPr bwMode="auto">
            <a:xfrm flipH="1">
              <a:off x="3164417" y="2174142"/>
              <a:ext cx="1113367" cy="933022"/>
            </a:xfrm>
            <a:prstGeom prst="line">
              <a:avLst/>
            </a:prstGeom>
            <a:noFill/>
            <a:ln w="28575">
              <a:solidFill>
                <a:schemeClr val="tx1"/>
              </a:solidFill>
              <a:round/>
              <a:headEnd/>
              <a:tailEnd/>
            </a:ln>
          </p:spPr>
          <p:txBody>
            <a:bodyPr anchor="ctr">
              <a:spAutoFit/>
            </a:bodyPr>
            <a:lstStyle/>
            <a:p>
              <a:endParaRPr lang="en-US"/>
            </a:p>
          </p:txBody>
        </p:sp>
        <p:sp>
          <p:nvSpPr>
            <p:cNvPr id="56334" name="Line 15"/>
            <p:cNvSpPr>
              <a:spLocks noChangeShapeType="1"/>
            </p:cNvSpPr>
            <p:nvPr/>
          </p:nvSpPr>
          <p:spPr bwMode="auto">
            <a:xfrm flipH="1">
              <a:off x="4159251" y="2266766"/>
              <a:ext cx="133349" cy="840398"/>
            </a:xfrm>
            <a:prstGeom prst="line">
              <a:avLst/>
            </a:prstGeom>
            <a:noFill/>
            <a:ln w="28575">
              <a:solidFill>
                <a:schemeClr val="tx1"/>
              </a:solidFill>
              <a:round/>
              <a:headEnd/>
              <a:tailEnd/>
            </a:ln>
          </p:spPr>
          <p:txBody>
            <a:bodyPr anchor="ctr">
              <a:spAutoFit/>
            </a:bodyPr>
            <a:lstStyle/>
            <a:p>
              <a:endParaRPr lang="en-US"/>
            </a:p>
          </p:txBody>
        </p:sp>
        <p:sp>
          <p:nvSpPr>
            <p:cNvPr id="56335" name="Line 16"/>
            <p:cNvSpPr>
              <a:spLocks noChangeShapeType="1"/>
            </p:cNvSpPr>
            <p:nvPr/>
          </p:nvSpPr>
          <p:spPr bwMode="auto">
            <a:xfrm flipV="1">
              <a:off x="4290484" y="2169624"/>
              <a:ext cx="1168400" cy="110697"/>
            </a:xfrm>
            <a:prstGeom prst="line">
              <a:avLst/>
            </a:prstGeom>
            <a:noFill/>
            <a:ln w="28575">
              <a:solidFill>
                <a:schemeClr val="tx1"/>
              </a:solidFill>
              <a:round/>
              <a:headEnd/>
              <a:tailEnd/>
            </a:ln>
          </p:spPr>
          <p:txBody>
            <a:bodyPr anchor="ctr">
              <a:spAutoFit/>
            </a:bodyPr>
            <a:lstStyle/>
            <a:p>
              <a:endParaRPr lang="en-US"/>
            </a:p>
          </p:txBody>
        </p:sp>
        <p:sp>
          <p:nvSpPr>
            <p:cNvPr id="56336" name="Line 17"/>
            <p:cNvSpPr>
              <a:spLocks noChangeShapeType="1"/>
            </p:cNvSpPr>
            <p:nvPr/>
          </p:nvSpPr>
          <p:spPr bwMode="auto">
            <a:xfrm flipH="1" flipV="1">
              <a:off x="5490633" y="2185437"/>
              <a:ext cx="152400" cy="605448"/>
            </a:xfrm>
            <a:prstGeom prst="line">
              <a:avLst/>
            </a:prstGeom>
            <a:noFill/>
            <a:ln w="28575">
              <a:solidFill>
                <a:schemeClr val="tx1"/>
              </a:solidFill>
              <a:round/>
              <a:headEnd/>
              <a:tailEnd/>
            </a:ln>
          </p:spPr>
          <p:txBody>
            <a:bodyPr anchor="ctr">
              <a:spAutoFit/>
            </a:bodyPr>
            <a:lstStyle/>
            <a:p>
              <a:endParaRPr lang="en-US"/>
            </a:p>
          </p:txBody>
        </p:sp>
        <p:sp>
          <p:nvSpPr>
            <p:cNvPr id="56337" name="Oval 18"/>
            <p:cNvSpPr>
              <a:spLocks noChangeArrowheads="1"/>
            </p:cNvSpPr>
            <p:nvPr/>
          </p:nvSpPr>
          <p:spPr bwMode="auto">
            <a:xfrm>
              <a:off x="5143500" y="4146366"/>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56338" name="Oval 19"/>
            <p:cNvSpPr>
              <a:spLocks noChangeArrowheads="1"/>
            </p:cNvSpPr>
            <p:nvPr/>
          </p:nvSpPr>
          <p:spPr bwMode="auto">
            <a:xfrm>
              <a:off x="5024967" y="3315005"/>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56339" name="Oval 20"/>
            <p:cNvSpPr>
              <a:spLocks noChangeArrowheads="1"/>
            </p:cNvSpPr>
            <p:nvPr/>
          </p:nvSpPr>
          <p:spPr bwMode="auto">
            <a:xfrm>
              <a:off x="5549900" y="2646301"/>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56340" name="Oval 21"/>
            <p:cNvSpPr>
              <a:spLocks noChangeArrowheads="1"/>
            </p:cNvSpPr>
            <p:nvPr/>
          </p:nvSpPr>
          <p:spPr bwMode="auto">
            <a:xfrm>
              <a:off x="4008967" y="2989689"/>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56341" name="Oval 22"/>
            <p:cNvSpPr>
              <a:spLocks noChangeArrowheads="1"/>
            </p:cNvSpPr>
            <p:nvPr/>
          </p:nvSpPr>
          <p:spPr bwMode="auto">
            <a:xfrm>
              <a:off x="2976033" y="2971616"/>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56342" name="Oval 23"/>
            <p:cNvSpPr>
              <a:spLocks noChangeArrowheads="1"/>
            </p:cNvSpPr>
            <p:nvPr/>
          </p:nvSpPr>
          <p:spPr bwMode="auto">
            <a:xfrm>
              <a:off x="2281767" y="3640320"/>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56343" name="Oval 24"/>
            <p:cNvSpPr>
              <a:spLocks noChangeArrowheads="1"/>
            </p:cNvSpPr>
            <p:nvPr/>
          </p:nvSpPr>
          <p:spPr bwMode="auto">
            <a:xfrm>
              <a:off x="4123267" y="2131218"/>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56344" name="Oval 25"/>
            <p:cNvSpPr>
              <a:spLocks noChangeArrowheads="1"/>
            </p:cNvSpPr>
            <p:nvPr/>
          </p:nvSpPr>
          <p:spPr bwMode="auto">
            <a:xfrm>
              <a:off x="5304367" y="2018261"/>
              <a:ext cx="304800" cy="325315"/>
            </a:xfrm>
            <a:prstGeom prst="ellipse">
              <a:avLst/>
            </a:prstGeom>
            <a:solidFill>
              <a:schemeClr val="bg2"/>
            </a:solidFill>
            <a:ln w="12700">
              <a:solidFill>
                <a:schemeClr val="tx1"/>
              </a:solidFill>
              <a:round/>
              <a:headEnd/>
              <a:tailEnd/>
            </a:ln>
          </p:spPr>
          <p:txBody>
            <a:bodyPr wrap="none" anchor="ctr">
              <a:spAutoFit/>
            </a:bodyPr>
            <a:lstStyle/>
            <a:p>
              <a:endParaRPr lang="en-US"/>
            </a:p>
          </p:txBody>
        </p:sp>
        <p:sp>
          <p:nvSpPr>
            <p:cNvPr id="56345" name="Text Box 26"/>
            <p:cNvSpPr txBox="1">
              <a:spLocks noChangeArrowheads="1"/>
            </p:cNvSpPr>
            <p:nvPr/>
          </p:nvSpPr>
          <p:spPr bwMode="auto">
            <a:xfrm>
              <a:off x="3949700" y="1584507"/>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b</a:t>
              </a:r>
            </a:p>
          </p:txBody>
        </p:sp>
        <p:sp>
          <p:nvSpPr>
            <p:cNvPr id="56346" name="Text Box 27"/>
            <p:cNvSpPr txBox="1">
              <a:spLocks noChangeArrowheads="1"/>
            </p:cNvSpPr>
            <p:nvPr/>
          </p:nvSpPr>
          <p:spPr bwMode="auto">
            <a:xfrm>
              <a:off x="3532717" y="2551417"/>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d</a:t>
              </a:r>
            </a:p>
          </p:txBody>
        </p:sp>
        <p:sp>
          <p:nvSpPr>
            <p:cNvPr id="56347" name="Text Box 28"/>
            <p:cNvSpPr txBox="1">
              <a:spLocks noChangeArrowheads="1"/>
            </p:cNvSpPr>
            <p:nvPr/>
          </p:nvSpPr>
          <p:spPr bwMode="auto">
            <a:xfrm>
              <a:off x="2448984" y="2513012"/>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a</a:t>
              </a:r>
            </a:p>
          </p:txBody>
        </p:sp>
        <p:sp>
          <p:nvSpPr>
            <p:cNvPr id="56348" name="Text Box 29"/>
            <p:cNvSpPr txBox="1">
              <a:spLocks noChangeArrowheads="1"/>
            </p:cNvSpPr>
            <p:nvPr/>
          </p:nvSpPr>
          <p:spPr bwMode="auto">
            <a:xfrm>
              <a:off x="2053167" y="3848160"/>
              <a:ext cx="485603" cy="744582"/>
            </a:xfrm>
            <a:prstGeom prst="rect">
              <a:avLst/>
            </a:prstGeom>
            <a:noFill/>
            <a:ln w="28575">
              <a:noFill/>
              <a:miter lim="800000"/>
              <a:headEnd/>
              <a:tailEnd/>
            </a:ln>
          </p:spPr>
          <p:txBody>
            <a:bodyPr wrap="none" anchor="ctr">
              <a:spAutoFit/>
            </a:bodyPr>
            <a:lstStyle/>
            <a:p>
              <a:pPr algn="ctr"/>
              <a:r>
                <a:rPr lang="en-US" altLang="ko-KR" i="1">
                  <a:ea typeface="굴림" charset="-127"/>
                </a:rPr>
                <a:t>k</a:t>
              </a:r>
            </a:p>
          </p:txBody>
        </p:sp>
        <p:sp>
          <p:nvSpPr>
            <p:cNvPr id="56349" name="Text Box 30"/>
            <p:cNvSpPr txBox="1">
              <a:spLocks noChangeArrowheads="1"/>
            </p:cNvSpPr>
            <p:nvPr/>
          </p:nvSpPr>
          <p:spPr bwMode="auto">
            <a:xfrm>
              <a:off x="4914900" y="2488161"/>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e</a:t>
              </a:r>
            </a:p>
          </p:txBody>
        </p:sp>
        <p:sp>
          <p:nvSpPr>
            <p:cNvPr id="56350" name="Text Box 31"/>
            <p:cNvSpPr txBox="1">
              <a:spLocks noChangeArrowheads="1"/>
            </p:cNvSpPr>
            <p:nvPr/>
          </p:nvSpPr>
          <p:spPr bwMode="auto">
            <a:xfrm>
              <a:off x="5154084" y="3328559"/>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h</a:t>
              </a:r>
            </a:p>
          </p:txBody>
        </p:sp>
        <p:sp>
          <p:nvSpPr>
            <p:cNvPr id="56351" name="Text Box 32"/>
            <p:cNvSpPr txBox="1">
              <a:spLocks noChangeArrowheads="1"/>
            </p:cNvSpPr>
            <p:nvPr/>
          </p:nvSpPr>
          <p:spPr bwMode="auto">
            <a:xfrm>
              <a:off x="5338233" y="4022114"/>
              <a:ext cx="513388" cy="744582"/>
            </a:xfrm>
            <a:prstGeom prst="rect">
              <a:avLst/>
            </a:prstGeom>
            <a:noFill/>
            <a:ln w="28575">
              <a:noFill/>
              <a:miter lim="800000"/>
              <a:headEnd/>
              <a:tailEnd/>
            </a:ln>
          </p:spPr>
          <p:txBody>
            <a:bodyPr wrap="none" anchor="ctr">
              <a:spAutoFit/>
            </a:bodyPr>
            <a:lstStyle/>
            <a:p>
              <a:pPr algn="ctr"/>
              <a:r>
                <a:rPr lang="en-US" altLang="ko-KR" i="1">
                  <a:ea typeface="굴림" charset="-127"/>
                </a:rPr>
                <a:t>g</a:t>
              </a:r>
            </a:p>
          </p:txBody>
        </p:sp>
        <p:sp>
          <p:nvSpPr>
            <p:cNvPr id="56352" name="Text Box 33"/>
            <p:cNvSpPr txBox="1">
              <a:spLocks noChangeArrowheads="1"/>
            </p:cNvSpPr>
            <p:nvPr/>
          </p:nvSpPr>
          <p:spPr bwMode="auto">
            <a:xfrm>
              <a:off x="5056717" y="1489624"/>
              <a:ext cx="485603" cy="744582"/>
            </a:xfrm>
            <a:prstGeom prst="rect">
              <a:avLst/>
            </a:prstGeom>
            <a:noFill/>
            <a:ln w="28575">
              <a:noFill/>
              <a:miter lim="800000"/>
              <a:headEnd/>
              <a:tailEnd/>
            </a:ln>
          </p:spPr>
          <p:txBody>
            <a:bodyPr wrap="none" anchor="ctr">
              <a:spAutoFit/>
            </a:bodyPr>
            <a:lstStyle/>
            <a:p>
              <a:pPr algn="ctr"/>
              <a:r>
                <a:rPr lang="en-US" altLang="ko-KR" i="1">
                  <a:ea typeface="굴림" charset="-127"/>
                </a:rPr>
                <a:t>c</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sz="half" idx="1"/>
          </p:nvPr>
        </p:nvSpPr>
        <p:spPr>
          <a:xfrm>
            <a:off x="457200" y="1600200"/>
            <a:ext cx="8153400" cy="4525963"/>
          </a:xfrm>
        </p:spPr>
        <p:txBody>
          <a:bodyPr/>
          <a:lstStyle/>
          <a:p>
            <a:pPr marL="514350" indent="-514350" algn="just" eaLnBrk="1" hangingPunct="1">
              <a:buFontTx/>
              <a:buAutoNum type="arabicPeriod" startAt="4"/>
            </a:pPr>
            <a:r>
              <a:rPr lang="en-US" sz="2800" smtClean="0"/>
              <a:t> </a:t>
            </a:r>
            <a:r>
              <a:rPr lang="en-US" sz="2800" i="1" smtClean="0"/>
              <a:t>Đồ thị lưỡng phân đủ: l</a:t>
            </a:r>
            <a:r>
              <a:rPr lang="en-US" sz="2800" smtClean="0"/>
              <a:t>à đồ thị đơn, lưỡng</a:t>
            </a:r>
          </a:p>
          <a:p>
            <a:pPr marL="514350" indent="-514350" algn="just" eaLnBrk="1" hangingPunct="1">
              <a:buFontTx/>
              <a:buNone/>
            </a:pPr>
            <a:r>
              <a:rPr lang="en-US" sz="2800" smtClean="0"/>
              <a:t>phân, mỗi đỉnh trong V</a:t>
            </a:r>
            <a:r>
              <a:rPr lang="en-US" sz="2800" baseline="-25000" smtClean="0"/>
              <a:t>1</a:t>
            </a:r>
            <a:r>
              <a:rPr lang="en-US" sz="2800" smtClean="0"/>
              <a:t> đều kề với mọi đỉnh trong V</a:t>
            </a:r>
            <a:r>
              <a:rPr lang="en-US" sz="2800" baseline="-25000" smtClean="0"/>
              <a:t>2</a:t>
            </a:r>
            <a:r>
              <a:rPr lang="en-US" sz="2800" smtClean="0"/>
              <a:t>.</a:t>
            </a:r>
          </a:p>
          <a:p>
            <a:pPr marL="514350" indent="-514350" algn="just" eaLnBrk="1" hangingPunct="1">
              <a:buFontTx/>
              <a:buNone/>
            </a:pPr>
            <a:endParaRPr lang="en-US" sz="2800" smtClean="0"/>
          </a:p>
          <a:p>
            <a:pPr marL="514350" indent="-514350" algn="just" eaLnBrk="1" hangingPunct="1">
              <a:buFontTx/>
              <a:buAutoNum type="arabicPeriod" startAt="5"/>
            </a:pPr>
            <a:r>
              <a:rPr lang="en-US" sz="2800" i="1" smtClean="0"/>
              <a:t> Đồ thị bù</a:t>
            </a:r>
          </a:p>
          <a:p>
            <a:pPr marL="514350" indent="-514350" algn="just" eaLnBrk="1" hangingPunct="1">
              <a:buFontTx/>
              <a:buNone/>
            </a:pPr>
            <a:r>
              <a:rPr lang="en-US" sz="2800" smtClean="0"/>
              <a:t>Cho K</a:t>
            </a:r>
            <a:r>
              <a:rPr lang="en-US" sz="2800" baseline="-25000" smtClean="0"/>
              <a:t>n </a:t>
            </a:r>
            <a:r>
              <a:rPr lang="en-US" sz="2800" smtClean="0"/>
              <a:t>= (V,E), G (V,E</a:t>
            </a:r>
            <a:r>
              <a:rPr lang="en-US" sz="2800" baseline="-25000" smtClean="0"/>
              <a:t>1</a:t>
            </a:r>
            <a:r>
              <a:rPr lang="en-US" sz="2800" smtClean="0"/>
              <a:t>) ≤ K</a:t>
            </a:r>
            <a:r>
              <a:rPr lang="en-US" sz="2800" baseline="-25000" smtClean="0"/>
              <a:t>n</a:t>
            </a:r>
            <a:r>
              <a:rPr lang="en-US" sz="2800" smtClean="0"/>
              <a:t> ,</a:t>
            </a:r>
          </a:p>
        </p:txBody>
      </p:sp>
      <p:sp>
        <p:nvSpPr>
          <p:cNvPr id="36872" name="Text Box 8"/>
          <p:cNvSpPr txBox="1">
            <a:spLocks noChangeArrowheads="1"/>
          </p:cNvSpPr>
          <p:nvPr/>
        </p:nvSpPr>
        <p:spPr bwMode="auto">
          <a:xfrm>
            <a:off x="685800" y="4343400"/>
            <a:ext cx="8093075" cy="1077913"/>
          </a:xfrm>
          <a:prstGeom prst="rect">
            <a:avLst/>
          </a:prstGeom>
          <a:noFill/>
          <a:ln w="9525">
            <a:noFill/>
            <a:miter lim="800000"/>
            <a:headEnd/>
            <a:tailEnd/>
          </a:ln>
        </p:spPr>
        <p:txBody>
          <a:bodyPr>
            <a:spAutoFit/>
          </a:bodyPr>
          <a:lstStyle/>
          <a:p>
            <a:pPr algn="just"/>
            <a:r>
              <a:rPr lang="en-US" sz="3200">
                <a:latin typeface="Times New Roman" pitchFamily="18" charset="0"/>
                <a:cs typeface="Times New Roman" pitchFamily="18" charset="0"/>
              </a:rPr>
              <a:t>   gọi là </a:t>
            </a:r>
            <a:r>
              <a:rPr lang="en-US" sz="3200" i="1">
                <a:latin typeface="Times New Roman" pitchFamily="18" charset="0"/>
                <a:cs typeface="Times New Roman" pitchFamily="18" charset="0"/>
              </a:rPr>
              <a:t>đồ thị bù </a:t>
            </a:r>
            <a:r>
              <a:rPr lang="en-US" sz="3200">
                <a:latin typeface="Times New Roman" pitchFamily="18" charset="0"/>
                <a:cs typeface="Times New Roman" pitchFamily="18" charset="0"/>
              </a:rPr>
              <a:t>của G. Đồ thị G đươc gọi là </a:t>
            </a:r>
          </a:p>
          <a:p>
            <a:pPr algn="just"/>
            <a:r>
              <a:rPr lang="en-US" sz="3200" i="1">
                <a:latin typeface="Times New Roman" pitchFamily="18" charset="0"/>
                <a:cs typeface="Times New Roman" pitchFamily="18" charset="0"/>
              </a:rPr>
              <a:t>tự bù </a:t>
            </a:r>
            <a:r>
              <a:rPr lang="en-US" sz="3200">
                <a:latin typeface="Times New Roman" pitchFamily="18" charset="0"/>
                <a:cs typeface="Times New Roman" pitchFamily="18" charset="0"/>
              </a:rPr>
              <a:t>nếu G đẳng cấu với đồ thị bù của nó</a:t>
            </a:r>
          </a:p>
        </p:txBody>
      </p:sp>
      <p:sp>
        <p:nvSpPr>
          <p:cNvPr id="4102" name="Slide Number Placeholder 8"/>
          <p:cNvSpPr>
            <a:spLocks noGrp="1"/>
          </p:cNvSpPr>
          <p:nvPr>
            <p:ph type="sldNum" sz="quarter" idx="12"/>
          </p:nvPr>
        </p:nvSpPr>
        <p:spPr>
          <a:noFill/>
        </p:spPr>
        <p:txBody>
          <a:bodyPr/>
          <a:lstStyle/>
          <a:p>
            <a:fld id="{B8E4601B-C77A-4FFC-B389-22F57C37A24E}" type="slidenum">
              <a:rPr lang="en-US" smtClean="0"/>
              <a:pPr/>
              <a:t>60</a:t>
            </a:fld>
            <a:endParaRPr lang="en-US" smtClean="0"/>
          </a:p>
        </p:txBody>
      </p:sp>
      <p:sp>
        <p:nvSpPr>
          <p:cNvPr id="11" name="Rectangle 2"/>
          <p:cNvSpPr>
            <a:spLocks noGrp="1" noChangeArrowheads="1"/>
          </p:cNvSpPr>
          <p:nvPr>
            <p:ph type="title"/>
          </p:nvPr>
        </p:nvSpPr>
        <p:spPr>
          <a:xfrm>
            <a:off x="381000" y="152400"/>
            <a:ext cx="8534400" cy="1066800"/>
          </a:xfrm>
        </p:spPr>
        <p:txBody>
          <a:bodyPr/>
          <a:lstStyle/>
          <a:p>
            <a:pPr eaLnBrk="1" hangingPunct="1"/>
            <a:r>
              <a:rPr lang="en-US" smtClean="0"/>
              <a:t>Một số đồ thị đặc biệt</a:t>
            </a:r>
            <a:br>
              <a:rPr lang="en-US" smtClean="0"/>
            </a:br>
            <a:endParaRPr lang="en-US" smtClean="0"/>
          </a:p>
        </p:txBody>
      </p:sp>
      <p:graphicFrame>
        <p:nvGraphicFramePr>
          <p:cNvPr id="36869" name="Object 5"/>
          <p:cNvGraphicFramePr>
            <a:graphicFrameLocks noChangeAspect="1"/>
          </p:cNvGraphicFramePr>
          <p:nvPr/>
        </p:nvGraphicFramePr>
        <p:xfrm>
          <a:off x="5334000" y="3543300"/>
          <a:ext cx="2781300" cy="800100"/>
        </p:xfrm>
        <a:graphic>
          <a:graphicData uri="http://schemas.openxmlformats.org/presentationml/2006/ole">
            <p:oleObj spid="_x0000_s4098" name="Equation" r:id="rId3" imgW="927000" imgH="266400" progId="Equation.DSMT4">
              <p:embed/>
            </p:oleObj>
          </a:graphicData>
        </a:graphic>
      </p:graphicFrame>
      <p:graphicFrame>
        <p:nvGraphicFramePr>
          <p:cNvPr id="2" name="Object 6"/>
          <p:cNvGraphicFramePr>
            <a:graphicFrameLocks noChangeAspect="1"/>
          </p:cNvGraphicFramePr>
          <p:nvPr/>
        </p:nvGraphicFramePr>
        <p:xfrm>
          <a:off x="614363" y="4238625"/>
          <a:ext cx="481012" cy="685800"/>
        </p:xfrm>
        <a:graphic>
          <a:graphicData uri="http://schemas.openxmlformats.org/presentationml/2006/ole">
            <p:oleObj spid="_x0000_s4099" name="Equation" r:id="rId4" imgW="164880" imgH="215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11"/>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6867">
                                            <p:txEl>
                                              <p:pRg st="0" end="0"/>
                                            </p:txEl>
                                          </p:spTgt>
                                        </p:tgtEl>
                                        <p:attrNameLst>
                                          <p:attrName>style.visibility</p:attrName>
                                        </p:attrNameLst>
                                      </p:cBhvr>
                                      <p:to>
                                        <p:strVal val="visible"/>
                                      </p:to>
                                    </p:set>
                                    <p:anim calcmode="lin" valueType="num">
                                      <p:cBhvr additive="base">
                                        <p:cTn id="11"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867">
                                            <p:txEl>
                                              <p:pRg st="1" end="1"/>
                                            </p:txEl>
                                          </p:spTgt>
                                        </p:tgtEl>
                                        <p:attrNameLst>
                                          <p:attrName>style.visibility</p:attrName>
                                        </p:attrNameLst>
                                      </p:cBhvr>
                                      <p:to>
                                        <p:strVal val="visible"/>
                                      </p:to>
                                    </p:set>
                                    <p:anim calcmode="lin" valueType="num">
                                      <p:cBhvr additive="base">
                                        <p:cTn id="17"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867">
                                            <p:txEl>
                                              <p:pRg st="3" end="3"/>
                                            </p:txEl>
                                          </p:spTgt>
                                        </p:tgtEl>
                                        <p:attrNameLst>
                                          <p:attrName>style.visibility</p:attrName>
                                        </p:attrNameLst>
                                      </p:cBhvr>
                                      <p:to>
                                        <p:strVal val="visible"/>
                                      </p:to>
                                    </p:set>
                                    <p:anim calcmode="lin" valueType="num">
                                      <p:cBhvr additive="base">
                                        <p:cTn id="23"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6867">
                                            <p:txEl>
                                              <p:pRg st="4" end="4"/>
                                            </p:txEl>
                                          </p:spTgt>
                                        </p:tgtEl>
                                        <p:attrNameLst>
                                          <p:attrName>style.visibility</p:attrName>
                                        </p:attrNameLst>
                                      </p:cBhvr>
                                      <p:to>
                                        <p:strVal val="visible"/>
                                      </p:to>
                                    </p:set>
                                    <p:anim calcmode="lin" valueType="num">
                                      <p:cBhvr additive="base">
                                        <p:cTn id="29"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6869"/>
                                        </p:tgtEl>
                                        <p:attrNameLst>
                                          <p:attrName>style.visibility</p:attrName>
                                        </p:attrNameLst>
                                      </p:cBhvr>
                                      <p:to>
                                        <p:strVal val="visible"/>
                                      </p:to>
                                    </p:set>
                                    <p:anim calcmode="lin" valueType="num">
                                      <p:cBhvr additive="base">
                                        <p:cTn id="35" dur="2000" fill="hold"/>
                                        <p:tgtEl>
                                          <p:spTgt spid="36869"/>
                                        </p:tgtEl>
                                        <p:attrNameLst>
                                          <p:attrName>ppt_x</p:attrName>
                                        </p:attrNameLst>
                                      </p:cBhvr>
                                      <p:tavLst>
                                        <p:tav tm="0">
                                          <p:val>
                                            <p:strVal val="#ppt_x"/>
                                          </p:val>
                                        </p:tav>
                                        <p:tav tm="100000">
                                          <p:val>
                                            <p:strVal val="#ppt_x"/>
                                          </p:val>
                                        </p:tav>
                                      </p:tavLst>
                                    </p:anim>
                                    <p:anim calcmode="lin" valueType="num">
                                      <p:cBhvr additive="base">
                                        <p:cTn id="36" dur="2000" fill="hold"/>
                                        <p:tgtEl>
                                          <p:spTgt spid="3686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box(in)">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6872"/>
                                        </p:tgtEl>
                                        <p:attrNameLst>
                                          <p:attrName>style.visibility</p:attrName>
                                        </p:attrNameLst>
                                      </p:cBhvr>
                                      <p:to>
                                        <p:strVal val="visible"/>
                                      </p:to>
                                    </p:set>
                                    <p:anim calcmode="lin" valueType="num">
                                      <p:cBhvr additive="base">
                                        <p:cTn id="46" dur="500" fill="hold"/>
                                        <p:tgtEl>
                                          <p:spTgt spid="36872"/>
                                        </p:tgtEl>
                                        <p:attrNameLst>
                                          <p:attrName>ppt_x</p:attrName>
                                        </p:attrNameLst>
                                      </p:cBhvr>
                                      <p:tavLst>
                                        <p:tav tm="0">
                                          <p:val>
                                            <p:strVal val="#ppt_x"/>
                                          </p:val>
                                        </p:tav>
                                        <p:tav tm="100000">
                                          <p:val>
                                            <p:strVal val="#ppt_x"/>
                                          </p:val>
                                        </p:tav>
                                      </p:tavLst>
                                    </p:anim>
                                    <p:anim calcmode="lin" valueType="num">
                                      <p:cBhvr additive="base">
                                        <p:cTn id="47" dur="500" fill="hold"/>
                                        <p:tgtEl>
                                          <p:spTgt spid="368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72"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2035175" y="4343400"/>
            <a:ext cx="601663" cy="457200"/>
          </a:xfrm>
          <a:prstGeom prst="rect">
            <a:avLst/>
          </a:prstGeom>
          <a:noFill/>
          <a:ln w="12700">
            <a:noFill/>
            <a:miter lim="800000"/>
            <a:headEnd type="none" w="sm" len="sm"/>
            <a:tailEnd type="none" w="sm" len="sm"/>
          </a:ln>
        </p:spPr>
        <p:txBody>
          <a:bodyPr wrap="none">
            <a:spAutoFit/>
          </a:bodyPr>
          <a:lstStyle/>
          <a:p>
            <a:pPr eaLnBrk="0" hangingPunct="0"/>
            <a:r>
              <a:rPr lang="en-US" sz="2400" b="1">
                <a:solidFill>
                  <a:schemeClr val="hlink"/>
                </a:solidFill>
                <a:cs typeface="Arial" charset="0"/>
              </a:rPr>
              <a:t> </a:t>
            </a:r>
            <a:r>
              <a:rPr lang="en-US" sz="2400" b="1" i="1">
                <a:solidFill>
                  <a:schemeClr val="hlink"/>
                </a:solidFill>
                <a:cs typeface="Arial" charset="0"/>
              </a:rPr>
              <a:t>K</a:t>
            </a:r>
            <a:r>
              <a:rPr lang="en-US" sz="2400" b="1" baseline="-25000">
                <a:solidFill>
                  <a:schemeClr val="hlink"/>
                </a:solidFill>
                <a:cs typeface="Arial" charset="0"/>
              </a:rPr>
              <a:t>4</a:t>
            </a:r>
            <a:endParaRPr lang="en-US" sz="2400" b="1">
              <a:solidFill>
                <a:schemeClr val="hlink"/>
              </a:solidFill>
              <a:cs typeface="Arial" charset="0"/>
            </a:endParaRPr>
          </a:p>
        </p:txBody>
      </p:sp>
      <p:sp>
        <p:nvSpPr>
          <p:cNvPr id="40964" name="Rectangle 4"/>
          <p:cNvSpPr>
            <a:spLocks noChangeArrowheads="1"/>
          </p:cNvSpPr>
          <p:nvPr/>
        </p:nvSpPr>
        <p:spPr bwMode="auto">
          <a:xfrm>
            <a:off x="2743200" y="5486400"/>
            <a:ext cx="3479800" cy="579438"/>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3200" b="1">
                <a:solidFill>
                  <a:schemeClr val="hlink"/>
                </a:solidFill>
                <a:effectLst>
                  <a:outerShdw blurRad="38100" dist="38100" dir="2700000" algn="tl">
                    <a:srgbClr val="000000"/>
                  </a:outerShdw>
                </a:effectLst>
                <a:latin typeface="Garamond" pitchFamily="18" charset="0"/>
                <a:cs typeface="Arial" charset="0"/>
              </a:rPr>
              <a:t>Complete graph </a:t>
            </a:r>
            <a:r>
              <a:rPr lang="en-US" sz="3200" b="1" i="1">
                <a:solidFill>
                  <a:schemeClr val="hlink"/>
                </a:solidFill>
                <a:effectLst>
                  <a:outerShdw blurRad="38100" dist="38100" dir="2700000" algn="tl">
                    <a:srgbClr val="000000"/>
                  </a:outerShdw>
                </a:effectLst>
                <a:latin typeface="Garamond" pitchFamily="18" charset="0"/>
                <a:cs typeface="Arial" charset="0"/>
              </a:rPr>
              <a:t>K</a:t>
            </a:r>
            <a:r>
              <a:rPr lang="en-US" sz="3200" b="1" i="1" baseline="-25000">
                <a:solidFill>
                  <a:schemeClr val="hlink"/>
                </a:solidFill>
                <a:effectLst>
                  <a:outerShdw blurRad="38100" dist="38100" dir="2700000" algn="tl">
                    <a:srgbClr val="000000"/>
                  </a:outerShdw>
                </a:effectLst>
                <a:latin typeface="Garamond" pitchFamily="18" charset="0"/>
                <a:cs typeface="Arial" charset="0"/>
              </a:rPr>
              <a:t>n</a:t>
            </a:r>
            <a:endParaRPr lang="en-US" sz="3200" b="1">
              <a:solidFill>
                <a:schemeClr val="hlink"/>
              </a:solidFill>
              <a:effectLst>
                <a:outerShdw blurRad="38100" dist="38100" dir="2700000" algn="tl">
                  <a:srgbClr val="000000"/>
                </a:outerShdw>
              </a:effectLst>
              <a:latin typeface="Garamond" pitchFamily="18" charset="0"/>
              <a:cs typeface="Arial" charset="0"/>
            </a:endParaRPr>
          </a:p>
        </p:txBody>
      </p:sp>
      <p:sp>
        <p:nvSpPr>
          <p:cNvPr id="40965" name="Text Box 5"/>
          <p:cNvSpPr txBox="1">
            <a:spLocks noChangeArrowheads="1"/>
          </p:cNvSpPr>
          <p:nvPr/>
        </p:nvSpPr>
        <p:spPr bwMode="auto">
          <a:xfrm>
            <a:off x="6096000" y="4572000"/>
            <a:ext cx="601663" cy="457200"/>
          </a:xfrm>
          <a:prstGeom prst="rect">
            <a:avLst/>
          </a:prstGeom>
          <a:noFill/>
          <a:ln w="12700">
            <a:noFill/>
            <a:miter lim="800000"/>
            <a:headEnd type="none" w="sm" len="sm"/>
            <a:tailEnd type="none" w="sm" len="sm"/>
          </a:ln>
        </p:spPr>
        <p:txBody>
          <a:bodyPr wrap="none">
            <a:spAutoFit/>
          </a:bodyPr>
          <a:lstStyle/>
          <a:p>
            <a:pPr eaLnBrk="0" hangingPunct="0"/>
            <a:r>
              <a:rPr lang="en-US" sz="2400" b="1">
                <a:solidFill>
                  <a:schemeClr val="hlink"/>
                </a:solidFill>
                <a:cs typeface="Arial" charset="0"/>
              </a:rPr>
              <a:t> </a:t>
            </a:r>
            <a:r>
              <a:rPr lang="en-US" sz="2400" b="1" i="1">
                <a:solidFill>
                  <a:schemeClr val="hlink"/>
                </a:solidFill>
                <a:cs typeface="Arial" charset="0"/>
              </a:rPr>
              <a:t>K</a:t>
            </a:r>
            <a:r>
              <a:rPr lang="en-US" sz="2400" b="1" baseline="-25000">
                <a:solidFill>
                  <a:schemeClr val="hlink"/>
                </a:solidFill>
                <a:cs typeface="Arial" charset="0"/>
              </a:rPr>
              <a:t>5</a:t>
            </a:r>
            <a:endParaRPr lang="en-US" sz="2400" b="1">
              <a:solidFill>
                <a:schemeClr val="hlink"/>
              </a:solidFill>
              <a:cs typeface="Arial" charset="0"/>
            </a:endParaRPr>
          </a:p>
        </p:txBody>
      </p:sp>
      <p:grpSp>
        <p:nvGrpSpPr>
          <p:cNvPr id="2" name="Group 6"/>
          <p:cNvGrpSpPr>
            <a:grpSpLocks/>
          </p:cNvGrpSpPr>
          <p:nvPr/>
        </p:nvGrpSpPr>
        <p:grpSpPr bwMode="auto">
          <a:xfrm>
            <a:off x="5334000" y="2286000"/>
            <a:ext cx="2232025" cy="2057400"/>
            <a:chOff x="3360" y="1440"/>
            <a:chExt cx="1406" cy="1296"/>
          </a:xfrm>
        </p:grpSpPr>
        <p:sp>
          <p:nvSpPr>
            <p:cNvPr id="108563" name="Line 7"/>
            <p:cNvSpPr>
              <a:spLocks noChangeShapeType="1"/>
            </p:cNvSpPr>
            <p:nvPr/>
          </p:nvSpPr>
          <p:spPr bwMode="auto">
            <a:xfrm rot="-1383174">
              <a:off x="3541" y="2044"/>
              <a:ext cx="0" cy="57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64" name="Oval 8"/>
            <p:cNvSpPr>
              <a:spLocks noChangeArrowheads="1"/>
            </p:cNvSpPr>
            <p:nvPr/>
          </p:nvSpPr>
          <p:spPr bwMode="auto">
            <a:xfrm>
              <a:off x="3984" y="144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08565" name="Line 9"/>
            <p:cNvSpPr>
              <a:spLocks noChangeShapeType="1"/>
            </p:cNvSpPr>
            <p:nvPr/>
          </p:nvSpPr>
          <p:spPr bwMode="auto">
            <a:xfrm flipH="1">
              <a:off x="3744" y="2688"/>
              <a:ext cx="67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66" name="Oval 10"/>
            <p:cNvSpPr>
              <a:spLocks noChangeArrowheads="1"/>
            </p:cNvSpPr>
            <p:nvPr/>
          </p:nvSpPr>
          <p:spPr bwMode="auto">
            <a:xfrm>
              <a:off x="336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08567" name="Line 11"/>
            <p:cNvSpPr>
              <a:spLocks noChangeShapeType="1"/>
            </p:cNvSpPr>
            <p:nvPr/>
          </p:nvSpPr>
          <p:spPr bwMode="auto">
            <a:xfrm rot="1248377" flipH="1" flipV="1">
              <a:off x="4520" y="2036"/>
              <a:ext cx="32" cy="60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68" name="Oval 12"/>
            <p:cNvSpPr>
              <a:spLocks noChangeArrowheads="1"/>
            </p:cNvSpPr>
            <p:nvPr/>
          </p:nvSpPr>
          <p:spPr bwMode="auto">
            <a:xfrm rot="1248377" flipV="1">
              <a:off x="4605" y="1894"/>
              <a:ext cx="161" cy="172"/>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cs typeface="Arial" charset="0"/>
              </a:endParaRPr>
            </a:p>
          </p:txBody>
        </p:sp>
        <p:sp>
          <p:nvSpPr>
            <p:cNvPr id="108569" name="Line 13"/>
            <p:cNvSpPr>
              <a:spLocks noChangeShapeType="1"/>
            </p:cNvSpPr>
            <p:nvPr/>
          </p:nvSpPr>
          <p:spPr bwMode="auto">
            <a:xfrm>
              <a:off x="4080" y="1536"/>
              <a:ext cx="576" cy="43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70" name="Oval 14"/>
            <p:cNvSpPr>
              <a:spLocks noChangeArrowheads="1"/>
            </p:cNvSpPr>
            <p:nvPr/>
          </p:nvSpPr>
          <p:spPr bwMode="auto">
            <a:xfrm>
              <a:off x="3600" y="259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08571" name="Line 15"/>
            <p:cNvSpPr>
              <a:spLocks noChangeShapeType="1"/>
            </p:cNvSpPr>
            <p:nvPr/>
          </p:nvSpPr>
          <p:spPr bwMode="auto">
            <a:xfrm rot="-5400000">
              <a:off x="3528" y="1416"/>
              <a:ext cx="48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72" name="Oval 16"/>
            <p:cNvSpPr>
              <a:spLocks noChangeArrowheads="1"/>
            </p:cNvSpPr>
            <p:nvPr/>
          </p:nvSpPr>
          <p:spPr bwMode="auto">
            <a:xfrm>
              <a:off x="4368" y="259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08573" name="Line 17"/>
            <p:cNvSpPr>
              <a:spLocks noChangeShapeType="1"/>
            </p:cNvSpPr>
            <p:nvPr/>
          </p:nvSpPr>
          <p:spPr bwMode="auto">
            <a:xfrm>
              <a:off x="3422" y="2016"/>
              <a:ext cx="1008"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74" name="Line 18"/>
            <p:cNvSpPr>
              <a:spLocks noChangeShapeType="1"/>
            </p:cNvSpPr>
            <p:nvPr/>
          </p:nvSpPr>
          <p:spPr bwMode="auto">
            <a:xfrm flipV="1">
              <a:off x="3662" y="1968"/>
              <a:ext cx="1008" cy="67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75" name="Line 19"/>
            <p:cNvSpPr>
              <a:spLocks noChangeShapeType="1"/>
            </p:cNvSpPr>
            <p:nvPr/>
          </p:nvSpPr>
          <p:spPr bwMode="auto">
            <a:xfrm>
              <a:off x="4046" y="1440"/>
              <a:ext cx="384" cy="129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76" name="Line 20"/>
            <p:cNvSpPr>
              <a:spLocks noChangeShapeType="1"/>
            </p:cNvSpPr>
            <p:nvPr/>
          </p:nvSpPr>
          <p:spPr bwMode="auto">
            <a:xfrm flipH="1">
              <a:off x="3662" y="1536"/>
              <a:ext cx="384" cy="110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77" name="Line 21"/>
            <p:cNvSpPr>
              <a:spLocks noChangeShapeType="1"/>
            </p:cNvSpPr>
            <p:nvPr/>
          </p:nvSpPr>
          <p:spPr bwMode="auto">
            <a:xfrm>
              <a:off x="3422" y="1968"/>
              <a:ext cx="1200" cy="0"/>
            </a:xfrm>
            <a:prstGeom prst="line">
              <a:avLst/>
            </a:prstGeom>
            <a:noFill/>
            <a:ln w="28575">
              <a:solidFill>
                <a:schemeClr val="tx1"/>
              </a:solidFill>
              <a:round/>
              <a:headEnd type="none" w="sm" len="sm"/>
              <a:tailEnd type="none" w="sm" len="sm"/>
            </a:ln>
          </p:spPr>
          <p:txBody>
            <a:bodyPr wrap="none" anchor="ctr"/>
            <a:lstStyle/>
            <a:p>
              <a:endParaRPr lang="en-US"/>
            </a:p>
          </p:txBody>
        </p:sp>
      </p:grpSp>
      <p:grpSp>
        <p:nvGrpSpPr>
          <p:cNvPr id="3" name="Group 22"/>
          <p:cNvGrpSpPr>
            <a:grpSpLocks/>
          </p:cNvGrpSpPr>
          <p:nvPr/>
        </p:nvGrpSpPr>
        <p:grpSpPr bwMode="auto">
          <a:xfrm>
            <a:off x="1219200" y="2590800"/>
            <a:ext cx="2160588" cy="1600200"/>
            <a:chOff x="768" y="1632"/>
            <a:chExt cx="1361" cy="1008"/>
          </a:xfrm>
        </p:grpSpPr>
        <p:sp>
          <p:nvSpPr>
            <p:cNvPr id="108553" name="Line 23"/>
            <p:cNvSpPr>
              <a:spLocks noChangeShapeType="1"/>
            </p:cNvSpPr>
            <p:nvPr/>
          </p:nvSpPr>
          <p:spPr bwMode="auto">
            <a:xfrm flipH="1">
              <a:off x="912" y="2592"/>
              <a:ext cx="1056"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54" name="Oval 24"/>
            <p:cNvSpPr>
              <a:spLocks noChangeArrowheads="1"/>
            </p:cNvSpPr>
            <p:nvPr/>
          </p:nvSpPr>
          <p:spPr bwMode="auto">
            <a:xfrm>
              <a:off x="768" y="163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08555" name="Oval 25"/>
            <p:cNvSpPr>
              <a:spLocks noChangeArrowheads="1"/>
            </p:cNvSpPr>
            <p:nvPr/>
          </p:nvSpPr>
          <p:spPr bwMode="auto">
            <a:xfrm rot="1248377" flipV="1">
              <a:off x="1968" y="1632"/>
              <a:ext cx="161" cy="172"/>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cs typeface="Arial" charset="0"/>
              </a:endParaRPr>
            </a:p>
          </p:txBody>
        </p:sp>
        <p:sp>
          <p:nvSpPr>
            <p:cNvPr id="108556" name="Oval 26"/>
            <p:cNvSpPr>
              <a:spLocks noChangeArrowheads="1"/>
            </p:cNvSpPr>
            <p:nvPr/>
          </p:nvSpPr>
          <p:spPr bwMode="auto">
            <a:xfrm>
              <a:off x="768" y="249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08557" name="Oval 27"/>
            <p:cNvSpPr>
              <a:spLocks noChangeArrowheads="1"/>
            </p:cNvSpPr>
            <p:nvPr/>
          </p:nvSpPr>
          <p:spPr bwMode="auto">
            <a:xfrm>
              <a:off x="1968" y="249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08558" name="Line 28"/>
            <p:cNvSpPr>
              <a:spLocks noChangeShapeType="1"/>
            </p:cNvSpPr>
            <p:nvPr/>
          </p:nvSpPr>
          <p:spPr bwMode="auto">
            <a:xfrm>
              <a:off x="864" y="1728"/>
              <a:ext cx="1152" cy="81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59" name="Line 29"/>
            <p:cNvSpPr>
              <a:spLocks noChangeShapeType="1"/>
            </p:cNvSpPr>
            <p:nvPr/>
          </p:nvSpPr>
          <p:spPr bwMode="auto">
            <a:xfrm flipV="1">
              <a:off x="864" y="1776"/>
              <a:ext cx="1152" cy="76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60" name="Line 30"/>
            <p:cNvSpPr>
              <a:spLocks noChangeShapeType="1"/>
            </p:cNvSpPr>
            <p:nvPr/>
          </p:nvSpPr>
          <p:spPr bwMode="auto">
            <a:xfrm>
              <a:off x="912" y="1728"/>
              <a:ext cx="120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08561" name="Line 31"/>
            <p:cNvSpPr>
              <a:spLocks noChangeShapeType="1"/>
            </p:cNvSpPr>
            <p:nvPr/>
          </p:nvSpPr>
          <p:spPr bwMode="auto">
            <a:xfrm>
              <a:off x="864" y="1680"/>
              <a:ext cx="0" cy="864"/>
            </a:xfrm>
            <a:prstGeom prst="line">
              <a:avLst/>
            </a:prstGeom>
            <a:noFill/>
            <a:ln w="28575">
              <a:solidFill>
                <a:schemeClr val="tx1"/>
              </a:solidFill>
              <a:round/>
              <a:headEnd type="none" w="sm" len="sm"/>
              <a:tailEnd type="none" w="sm" len="sm"/>
            </a:ln>
          </p:spPr>
          <p:txBody>
            <a:bodyPr/>
            <a:lstStyle/>
            <a:p>
              <a:endParaRPr lang="en-US"/>
            </a:p>
          </p:txBody>
        </p:sp>
        <p:sp>
          <p:nvSpPr>
            <p:cNvPr id="108562" name="Line 32"/>
            <p:cNvSpPr>
              <a:spLocks noChangeShapeType="1"/>
            </p:cNvSpPr>
            <p:nvPr/>
          </p:nvSpPr>
          <p:spPr bwMode="auto">
            <a:xfrm>
              <a:off x="2064" y="1728"/>
              <a:ext cx="0" cy="864"/>
            </a:xfrm>
            <a:prstGeom prst="line">
              <a:avLst/>
            </a:prstGeom>
            <a:noFill/>
            <a:ln w="28575">
              <a:solidFill>
                <a:schemeClr val="tx1"/>
              </a:solidFill>
              <a:round/>
              <a:headEnd type="none" w="sm" len="sm"/>
              <a:tailEnd type="none" w="sm" len="sm"/>
            </a:ln>
          </p:spPr>
          <p:txBody>
            <a:bodyPr/>
            <a:lstStyle/>
            <a:p>
              <a:endParaRPr lang="en-US"/>
            </a:p>
          </p:txBody>
        </p:sp>
      </p:grpSp>
      <p:sp>
        <p:nvSpPr>
          <p:cNvPr id="108551" name="Slide Number Placeholder 33"/>
          <p:cNvSpPr>
            <a:spLocks noGrp="1"/>
          </p:cNvSpPr>
          <p:nvPr>
            <p:ph type="sldNum" sz="quarter" idx="12"/>
          </p:nvPr>
        </p:nvSpPr>
        <p:spPr>
          <a:noFill/>
        </p:spPr>
        <p:txBody>
          <a:bodyPr/>
          <a:lstStyle/>
          <a:p>
            <a:fld id="{F0ACA9AB-DF95-4D03-9EC7-22352A733CDD}" type="slidenum">
              <a:rPr lang="en-US" smtClean="0"/>
              <a:pPr/>
              <a:t>61</a:t>
            </a:fld>
            <a:endParaRPr lang="en-US" smtClean="0"/>
          </a:p>
        </p:txBody>
      </p:sp>
      <p:sp>
        <p:nvSpPr>
          <p:cNvPr id="35" name="Rectangle 2"/>
          <p:cNvSpPr txBox="1">
            <a:spLocks noChangeArrowheads="1"/>
          </p:cNvSpPr>
          <p:nvPr/>
        </p:nvSpPr>
        <p:spPr>
          <a:xfrm>
            <a:off x="381000" y="152400"/>
            <a:ext cx="8534400" cy="1066800"/>
          </a:xfrm>
          <a:prstGeom prst="rect">
            <a:avLst/>
          </a:prstGeom>
        </p:spPr>
        <p:txBody>
          <a:bodyPr/>
          <a:lstStyle/>
          <a:p>
            <a:pPr algn="ctr">
              <a:defRPr/>
            </a:pPr>
            <a:r>
              <a:rPr lang="en-US" sz="4400" kern="0" dirty="0" err="1">
                <a:solidFill>
                  <a:schemeClr val="tx2"/>
                </a:solidFill>
                <a:latin typeface="Times New Roman" pitchFamily="18" charset="0"/>
                <a:ea typeface="+mj-ea"/>
                <a:cs typeface="Times New Roman" pitchFamily="18" charset="0"/>
              </a:rPr>
              <a:t>Một</a:t>
            </a:r>
            <a:r>
              <a:rPr lang="en-US" sz="4400" kern="0" dirty="0">
                <a:solidFill>
                  <a:schemeClr val="tx2"/>
                </a:solidFill>
                <a:latin typeface="Times New Roman" pitchFamily="18" charset="0"/>
                <a:ea typeface="+mj-ea"/>
                <a:cs typeface="Times New Roman" pitchFamily="18" charset="0"/>
              </a:rPr>
              <a:t> </a:t>
            </a:r>
            <a:r>
              <a:rPr lang="en-US" sz="4400" kern="0" dirty="0" err="1">
                <a:solidFill>
                  <a:schemeClr val="tx2"/>
                </a:solidFill>
                <a:latin typeface="Times New Roman" pitchFamily="18" charset="0"/>
                <a:ea typeface="+mj-ea"/>
                <a:cs typeface="Times New Roman" pitchFamily="18" charset="0"/>
              </a:rPr>
              <a:t>số</a:t>
            </a:r>
            <a:r>
              <a:rPr lang="en-US" sz="4400" kern="0" dirty="0">
                <a:solidFill>
                  <a:schemeClr val="tx2"/>
                </a:solidFill>
                <a:latin typeface="Times New Roman" pitchFamily="18" charset="0"/>
                <a:ea typeface="+mj-ea"/>
                <a:cs typeface="Times New Roman" pitchFamily="18" charset="0"/>
              </a:rPr>
              <a:t> </a:t>
            </a:r>
            <a:r>
              <a:rPr lang="en-US" sz="4400" kern="0" dirty="0" err="1">
                <a:solidFill>
                  <a:schemeClr val="tx2"/>
                </a:solidFill>
                <a:latin typeface="Times New Roman" pitchFamily="18" charset="0"/>
                <a:ea typeface="+mj-ea"/>
                <a:cs typeface="Times New Roman" pitchFamily="18" charset="0"/>
              </a:rPr>
              <a:t>đồ</a:t>
            </a:r>
            <a:r>
              <a:rPr lang="en-US" sz="4400" kern="0" dirty="0">
                <a:solidFill>
                  <a:schemeClr val="tx2"/>
                </a:solidFill>
                <a:latin typeface="Times New Roman" pitchFamily="18" charset="0"/>
                <a:ea typeface="+mj-ea"/>
                <a:cs typeface="Times New Roman" pitchFamily="18" charset="0"/>
              </a:rPr>
              <a:t> </a:t>
            </a:r>
            <a:r>
              <a:rPr lang="en-US" sz="4400" kern="0" dirty="0" err="1">
                <a:solidFill>
                  <a:schemeClr val="tx2"/>
                </a:solidFill>
                <a:latin typeface="Times New Roman" pitchFamily="18" charset="0"/>
                <a:ea typeface="+mj-ea"/>
                <a:cs typeface="Times New Roman" pitchFamily="18" charset="0"/>
              </a:rPr>
              <a:t>thị</a:t>
            </a:r>
            <a:r>
              <a:rPr lang="en-US" sz="4400" kern="0" dirty="0">
                <a:solidFill>
                  <a:schemeClr val="tx2"/>
                </a:solidFill>
                <a:latin typeface="Times New Roman" pitchFamily="18" charset="0"/>
                <a:ea typeface="+mj-ea"/>
                <a:cs typeface="Times New Roman" pitchFamily="18" charset="0"/>
              </a:rPr>
              <a:t> </a:t>
            </a:r>
            <a:r>
              <a:rPr lang="en-US" sz="4400" kern="0" dirty="0" err="1">
                <a:solidFill>
                  <a:schemeClr val="tx2"/>
                </a:solidFill>
                <a:latin typeface="Times New Roman" pitchFamily="18" charset="0"/>
                <a:ea typeface="+mj-ea"/>
                <a:cs typeface="Times New Roman" pitchFamily="18" charset="0"/>
              </a:rPr>
              <a:t>đặc</a:t>
            </a:r>
            <a:r>
              <a:rPr lang="en-US" sz="4400" kern="0" dirty="0">
                <a:solidFill>
                  <a:schemeClr val="tx2"/>
                </a:solidFill>
                <a:latin typeface="Times New Roman" pitchFamily="18" charset="0"/>
                <a:ea typeface="+mj-ea"/>
                <a:cs typeface="Times New Roman" pitchFamily="18" charset="0"/>
              </a:rPr>
              <a:t> </a:t>
            </a:r>
            <a:r>
              <a:rPr lang="en-US" sz="4400" kern="0" dirty="0" err="1">
                <a:solidFill>
                  <a:schemeClr val="tx2"/>
                </a:solidFill>
                <a:latin typeface="Times New Roman" pitchFamily="18" charset="0"/>
                <a:ea typeface="+mj-ea"/>
                <a:cs typeface="Times New Roman" pitchFamily="18" charset="0"/>
              </a:rPr>
              <a:t>biệt</a:t>
            </a:r>
            <a:endParaRPr lang="en-US" sz="4400" kern="0" dirty="0">
              <a:solidFill>
                <a:schemeClr val="tx2"/>
              </a:solidFill>
              <a:latin typeface="Times New Roman" pitchFamily="18" charset="0"/>
              <a:ea typeface="+mj-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35"/>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09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09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0964"/>
                                        </p:tgtEl>
                                        <p:attrNameLst>
                                          <p:attrName>style.visibility</p:attrName>
                                        </p:attrNameLst>
                                      </p:cBhvr>
                                      <p:to>
                                        <p:strVal val="visible"/>
                                      </p:to>
                                    </p:set>
                                    <p:animEffect transition="in" filter="wipe(left)">
                                      <p:cBhvr>
                                        <p:cTn id="29" dur="500"/>
                                        <p:tgtEl>
                                          <p:spTgt spid="40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4" grpId="0"/>
      <p:bldP spid="40965" grpId="0"/>
      <p:bldP spid="3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Line 3"/>
          <p:cNvSpPr>
            <a:spLocks noChangeShapeType="1"/>
          </p:cNvSpPr>
          <p:nvPr/>
        </p:nvSpPr>
        <p:spPr bwMode="auto">
          <a:xfrm rot="20216826" flipH="1">
            <a:off x="5595938" y="2738438"/>
            <a:ext cx="39687" cy="1025525"/>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6084" name="Oval 4"/>
          <p:cNvSpPr>
            <a:spLocks noChangeArrowheads="1"/>
          </p:cNvSpPr>
          <p:nvPr/>
        </p:nvSpPr>
        <p:spPr bwMode="auto">
          <a:xfrm>
            <a:off x="6324600" y="1905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46085" name="Line 5"/>
          <p:cNvSpPr>
            <a:spLocks noChangeShapeType="1"/>
          </p:cNvSpPr>
          <p:nvPr/>
        </p:nvSpPr>
        <p:spPr bwMode="auto">
          <a:xfrm flipH="1">
            <a:off x="5943600" y="3886200"/>
            <a:ext cx="106680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6086" name="Oval 6"/>
          <p:cNvSpPr>
            <a:spLocks noChangeArrowheads="1"/>
          </p:cNvSpPr>
          <p:nvPr/>
        </p:nvSpPr>
        <p:spPr bwMode="auto">
          <a:xfrm>
            <a:off x="5334000" y="26670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46087" name="Line 7"/>
          <p:cNvSpPr>
            <a:spLocks noChangeShapeType="1"/>
          </p:cNvSpPr>
          <p:nvPr/>
        </p:nvSpPr>
        <p:spPr bwMode="auto">
          <a:xfrm rot="1248377" flipH="1" flipV="1">
            <a:off x="7175500" y="2851150"/>
            <a:ext cx="50800" cy="9652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6088" name="Oval 8"/>
          <p:cNvSpPr>
            <a:spLocks noChangeArrowheads="1"/>
          </p:cNvSpPr>
          <p:nvPr/>
        </p:nvSpPr>
        <p:spPr bwMode="auto">
          <a:xfrm rot="1248377" flipV="1">
            <a:off x="7310438" y="2625725"/>
            <a:ext cx="255587" cy="273050"/>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cs typeface="Arial" charset="0"/>
            </a:endParaRPr>
          </a:p>
        </p:txBody>
      </p:sp>
      <p:sp>
        <p:nvSpPr>
          <p:cNvPr id="46089" name="Line 9"/>
          <p:cNvSpPr>
            <a:spLocks noChangeShapeType="1"/>
          </p:cNvSpPr>
          <p:nvPr/>
        </p:nvSpPr>
        <p:spPr bwMode="auto">
          <a:xfrm>
            <a:off x="6477000" y="2057400"/>
            <a:ext cx="914400" cy="6858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6090" name="Text Box 10"/>
          <p:cNvSpPr txBox="1">
            <a:spLocks noChangeArrowheads="1"/>
          </p:cNvSpPr>
          <p:nvPr/>
        </p:nvSpPr>
        <p:spPr bwMode="auto">
          <a:xfrm>
            <a:off x="6096000" y="4267200"/>
            <a:ext cx="601663" cy="457200"/>
          </a:xfrm>
          <a:prstGeom prst="rect">
            <a:avLst/>
          </a:prstGeom>
          <a:noFill/>
          <a:ln w="12700">
            <a:noFill/>
            <a:miter lim="800000"/>
            <a:headEnd type="none" w="sm" len="sm"/>
            <a:tailEnd type="none" w="sm" len="sm"/>
          </a:ln>
        </p:spPr>
        <p:txBody>
          <a:bodyPr wrap="none">
            <a:spAutoFit/>
          </a:bodyPr>
          <a:lstStyle/>
          <a:p>
            <a:pPr eaLnBrk="0" hangingPunct="0"/>
            <a:r>
              <a:rPr lang="en-US" sz="2400" b="1">
                <a:solidFill>
                  <a:schemeClr val="hlink"/>
                </a:solidFill>
                <a:cs typeface="Arial" charset="0"/>
              </a:rPr>
              <a:t> </a:t>
            </a:r>
            <a:r>
              <a:rPr lang="en-US" sz="2400" b="1" i="1">
                <a:solidFill>
                  <a:schemeClr val="hlink"/>
                </a:solidFill>
                <a:cs typeface="Arial" charset="0"/>
              </a:rPr>
              <a:t>C</a:t>
            </a:r>
            <a:r>
              <a:rPr lang="en-US" sz="2400" b="1" baseline="-25000">
                <a:solidFill>
                  <a:schemeClr val="hlink"/>
                </a:solidFill>
                <a:cs typeface="Arial" charset="0"/>
              </a:rPr>
              <a:t>5</a:t>
            </a:r>
            <a:endParaRPr lang="en-US" sz="2400" b="1">
              <a:solidFill>
                <a:schemeClr val="hlink"/>
              </a:solidFill>
              <a:cs typeface="Arial" charset="0"/>
            </a:endParaRPr>
          </a:p>
        </p:txBody>
      </p:sp>
      <p:sp>
        <p:nvSpPr>
          <p:cNvPr id="46091" name="Oval 11"/>
          <p:cNvSpPr>
            <a:spLocks noChangeArrowheads="1"/>
          </p:cNvSpPr>
          <p:nvPr/>
        </p:nvSpPr>
        <p:spPr bwMode="auto">
          <a:xfrm>
            <a:off x="5715000" y="3733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46092" name="Line 12"/>
          <p:cNvSpPr>
            <a:spLocks noChangeShapeType="1"/>
          </p:cNvSpPr>
          <p:nvPr/>
        </p:nvSpPr>
        <p:spPr bwMode="auto">
          <a:xfrm rot="-5400000">
            <a:off x="5600700" y="1866900"/>
            <a:ext cx="762000" cy="99060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6093" name="Oval 13"/>
          <p:cNvSpPr>
            <a:spLocks noChangeArrowheads="1"/>
          </p:cNvSpPr>
          <p:nvPr/>
        </p:nvSpPr>
        <p:spPr bwMode="auto">
          <a:xfrm>
            <a:off x="6934200" y="37338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46094" name="Rectangle 14"/>
          <p:cNvSpPr>
            <a:spLocks noChangeArrowheads="1"/>
          </p:cNvSpPr>
          <p:nvPr/>
        </p:nvSpPr>
        <p:spPr bwMode="auto">
          <a:xfrm>
            <a:off x="3124200" y="5257800"/>
            <a:ext cx="1660525" cy="579438"/>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3200" b="1">
                <a:solidFill>
                  <a:schemeClr val="hlink"/>
                </a:solidFill>
                <a:effectLst>
                  <a:outerShdw blurRad="38100" dist="38100" dir="2700000" algn="tl">
                    <a:srgbClr val="000000"/>
                  </a:outerShdw>
                </a:effectLst>
                <a:latin typeface="Garamond" pitchFamily="18" charset="0"/>
                <a:cs typeface="Arial" charset="0"/>
              </a:rPr>
              <a:t>Cycle </a:t>
            </a:r>
            <a:r>
              <a:rPr lang="en-US" sz="3200" b="1" i="1">
                <a:solidFill>
                  <a:schemeClr val="hlink"/>
                </a:solidFill>
                <a:effectLst>
                  <a:outerShdw blurRad="38100" dist="38100" dir="2700000" algn="tl">
                    <a:srgbClr val="000000"/>
                  </a:outerShdw>
                </a:effectLst>
                <a:latin typeface="Garamond" pitchFamily="18" charset="0"/>
                <a:cs typeface="Arial" charset="0"/>
              </a:rPr>
              <a:t>C</a:t>
            </a:r>
            <a:r>
              <a:rPr lang="en-US" sz="3200" b="1" i="1" baseline="-25000">
                <a:solidFill>
                  <a:schemeClr val="hlink"/>
                </a:solidFill>
                <a:effectLst>
                  <a:outerShdw blurRad="38100" dist="38100" dir="2700000" algn="tl">
                    <a:srgbClr val="000000"/>
                  </a:outerShdw>
                </a:effectLst>
                <a:latin typeface="Garamond" pitchFamily="18" charset="0"/>
                <a:cs typeface="Arial" charset="0"/>
              </a:rPr>
              <a:t>n</a:t>
            </a:r>
            <a:endParaRPr lang="en-US" sz="3200" b="1">
              <a:solidFill>
                <a:schemeClr val="hlink"/>
              </a:solidFill>
              <a:effectLst>
                <a:outerShdw blurRad="38100" dist="38100" dir="2700000" algn="tl">
                  <a:srgbClr val="000000"/>
                </a:outerShdw>
              </a:effectLst>
              <a:latin typeface="Garamond" pitchFamily="18" charset="0"/>
              <a:cs typeface="Arial" charset="0"/>
            </a:endParaRPr>
          </a:p>
        </p:txBody>
      </p:sp>
      <p:sp>
        <p:nvSpPr>
          <p:cNvPr id="46095" name="Text Box 15"/>
          <p:cNvSpPr txBox="1">
            <a:spLocks noChangeArrowheads="1"/>
          </p:cNvSpPr>
          <p:nvPr/>
        </p:nvSpPr>
        <p:spPr bwMode="auto">
          <a:xfrm>
            <a:off x="2035175" y="3886200"/>
            <a:ext cx="601663" cy="457200"/>
          </a:xfrm>
          <a:prstGeom prst="rect">
            <a:avLst/>
          </a:prstGeom>
          <a:noFill/>
          <a:ln w="12700">
            <a:noFill/>
            <a:miter lim="800000"/>
            <a:headEnd type="none" w="sm" len="sm"/>
            <a:tailEnd type="none" w="sm" len="sm"/>
          </a:ln>
        </p:spPr>
        <p:txBody>
          <a:bodyPr wrap="none">
            <a:spAutoFit/>
          </a:bodyPr>
          <a:lstStyle/>
          <a:p>
            <a:pPr eaLnBrk="0" hangingPunct="0"/>
            <a:r>
              <a:rPr lang="en-US" sz="2400" b="1">
                <a:solidFill>
                  <a:schemeClr val="hlink"/>
                </a:solidFill>
                <a:cs typeface="Arial" charset="0"/>
              </a:rPr>
              <a:t> </a:t>
            </a:r>
            <a:r>
              <a:rPr lang="en-US" sz="2400" b="1" i="1">
                <a:solidFill>
                  <a:schemeClr val="hlink"/>
                </a:solidFill>
                <a:cs typeface="Arial" charset="0"/>
              </a:rPr>
              <a:t>C</a:t>
            </a:r>
            <a:r>
              <a:rPr lang="en-US" sz="2400" b="1" baseline="-25000">
                <a:solidFill>
                  <a:schemeClr val="hlink"/>
                </a:solidFill>
                <a:cs typeface="Arial" charset="0"/>
              </a:rPr>
              <a:t>4</a:t>
            </a:r>
            <a:endParaRPr lang="en-US" sz="2400" b="1">
              <a:solidFill>
                <a:schemeClr val="hlink"/>
              </a:solidFill>
              <a:cs typeface="Arial" charset="0"/>
            </a:endParaRPr>
          </a:p>
        </p:txBody>
      </p:sp>
      <p:sp>
        <p:nvSpPr>
          <p:cNvPr id="46096" name="Line 16"/>
          <p:cNvSpPr>
            <a:spLocks noChangeShapeType="1"/>
          </p:cNvSpPr>
          <p:nvPr/>
        </p:nvSpPr>
        <p:spPr bwMode="auto">
          <a:xfrm flipH="1">
            <a:off x="1447800" y="3657600"/>
            <a:ext cx="167640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6097" name="Oval 17"/>
          <p:cNvSpPr>
            <a:spLocks noChangeArrowheads="1"/>
          </p:cNvSpPr>
          <p:nvPr/>
        </p:nvSpPr>
        <p:spPr bwMode="auto">
          <a:xfrm>
            <a:off x="1219200" y="21336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46098" name="Oval 18"/>
          <p:cNvSpPr>
            <a:spLocks noChangeArrowheads="1"/>
          </p:cNvSpPr>
          <p:nvPr/>
        </p:nvSpPr>
        <p:spPr bwMode="auto">
          <a:xfrm rot="1248377" flipV="1">
            <a:off x="3124200" y="2133600"/>
            <a:ext cx="255588" cy="273050"/>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cs typeface="Arial" charset="0"/>
            </a:endParaRPr>
          </a:p>
        </p:txBody>
      </p:sp>
      <p:sp>
        <p:nvSpPr>
          <p:cNvPr id="46099" name="Oval 19"/>
          <p:cNvSpPr>
            <a:spLocks noChangeArrowheads="1"/>
          </p:cNvSpPr>
          <p:nvPr/>
        </p:nvSpPr>
        <p:spPr bwMode="auto">
          <a:xfrm>
            <a:off x="1219200" y="3505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46100" name="Oval 20"/>
          <p:cNvSpPr>
            <a:spLocks noChangeArrowheads="1"/>
          </p:cNvSpPr>
          <p:nvPr/>
        </p:nvSpPr>
        <p:spPr bwMode="auto">
          <a:xfrm>
            <a:off x="3124200" y="3505200"/>
            <a:ext cx="228600" cy="228600"/>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46101" name="Line 21"/>
          <p:cNvSpPr>
            <a:spLocks noChangeShapeType="1"/>
          </p:cNvSpPr>
          <p:nvPr/>
        </p:nvSpPr>
        <p:spPr bwMode="auto">
          <a:xfrm>
            <a:off x="1447800" y="2286000"/>
            <a:ext cx="190500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46102" name="Line 22"/>
          <p:cNvSpPr>
            <a:spLocks noChangeShapeType="1"/>
          </p:cNvSpPr>
          <p:nvPr/>
        </p:nvSpPr>
        <p:spPr bwMode="auto">
          <a:xfrm>
            <a:off x="1371600" y="2209800"/>
            <a:ext cx="0" cy="1371600"/>
          </a:xfrm>
          <a:prstGeom prst="line">
            <a:avLst/>
          </a:prstGeom>
          <a:noFill/>
          <a:ln w="28575">
            <a:solidFill>
              <a:schemeClr val="tx1"/>
            </a:solidFill>
            <a:round/>
            <a:headEnd type="none" w="sm" len="sm"/>
            <a:tailEnd type="none" w="sm" len="sm"/>
          </a:ln>
        </p:spPr>
        <p:txBody>
          <a:bodyPr/>
          <a:lstStyle/>
          <a:p>
            <a:endParaRPr lang="en-US"/>
          </a:p>
        </p:txBody>
      </p:sp>
      <p:sp>
        <p:nvSpPr>
          <p:cNvPr id="46103" name="Line 23"/>
          <p:cNvSpPr>
            <a:spLocks noChangeShapeType="1"/>
          </p:cNvSpPr>
          <p:nvPr/>
        </p:nvSpPr>
        <p:spPr bwMode="auto">
          <a:xfrm>
            <a:off x="3276600" y="2286000"/>
            <a:ext cx="0" cy="1371600"/>
          </a:xfrm>
          <a:prstGeom prst="line">
            <a:avLst/>
          </a:prstGeom>
          <a:noFill/>
          <a:ln w="28575">
            <a:solidFill>
              <a:schemeClr val="tx1"/>
            </a:solidFill>
            <a:round/>
            <a:headEnd type="none" w="sm" len="sm"/>
            <a:tailEnd type="none" w="sm" len="sm"/>
          </a:ln>
        </p:spPr>
        <p:txBody>
          <a:bodyPr/>
          <a:lstStyle/>
          <a:p>
            <a:endParaRPr lang="en-US"/>
          </a:p>
        </p:txBody>
      </p:sp>
      <p:sp>
        <p:nvSpPr>
          <p:cNvPr id="109591" name="Slide Number Placeholder 24"/>
          <p:cNvSpPr>
            <a:spLocks noGrp="1"/>
          </p:cNvSpPr>
          <p:nvPr>
            <p:ph type="sldNum" sz="quarter" idx="12"/>
          </p:nvPr>
        </p:nvSpPr>
        <p:spPr>
          <a:noFill/>
        </p:spPr>
        <p:txBody>
          <a:bodyPr/>
          <a:lstStyle/>
          <a:p>
            <a:fld id="{B1F49FF4-840A-4A02-952F-AB5E2BDBB41F}" type="slidenum">
              <a:rPr lang="en-US" smtClean="0"/>
              <a:pPr/>
              <a:t>62</a:t>
            </a:fld>
            <a:endParaRPr lang="en-US" smtClean="0"/>
          </a:p>
        </p:txBody>
      </p:sp>
      <p:sp>
        <p:nvSpPr>
          <p:cNvPr id="26" name="Rectangle 2"/>
          <p:cNvSpPr txBox="1">
            <a:spLocks noChangeArrowheads="1"/>
          </p:cNvSpPr>
          <p:nvPr/>
        </p:nvSpPr>
        <p:spPr>
          <a:xfrm>
            <a:off x="381000" y="152400"/>
            <a:ext cx="8534400" cy="1066800"/>
          </a:xfrm>
          <a:prstGeom prst="rect">
            <a:avLst/>
          </a:prstGeom>
        </p:spPr>
        <p:txBody>
          <a:bodyPr/>
          <a:lstStyle/>
          <a:p>
            <a:pPr algn="ctr">
              <a:defRPr/>
            </a:pPr>
            <a:r>
              <a:rPr lang="en-US" sz="4400" kern="0">
                <a:solidFill>
                  <a:schemeClr val="tx2"/>
                </a:solidFill>
                <a:latin typeface="Times New Roman" pitchFamily="18" charset="0"/>
                <a:ea typeface="+mj-ea"/>
                <a:cs typeface="Times New Roman" pitchFamily="18" charset="0"/>
              </a:rPr>
              <a:t>Một số đồ thị đặc biệt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26"/>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97"/>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grpId="0" nodeType="afterEffect">
                                  <p:stCondLst>
                                    <p:cond delay="0"/>
                                  </p:stCondLst>
                                  <p:childTnLst>
                                    <p:set>
                                      <p:cBhvr>
                                        <p:cTn id="13" dur="1" fill="hold">
                                          <p:stCondLst>
                                            <p:cond delay="0"/>
                                          </p:stCondLst>
                                        </p:cTn>
                                        <p:tgtEl>
                                          <p:spTgt spid="46101"/>
                                        </p:tgtEl>
                                        <p:attrNameLst>
                                          <p:attrName>style.visibility</p:attrName>
                                        </p:attrNameLst>
                                      </p:cBhvr>
                                      <p:to>
                                        <p:strVal val="visible"/>
                                      </p:to>
                                    </p:set>
                                    <p:animEffect transition="in" filter="wipe(left)">
                                      <p:cBhvr>
                                        <p:cTn id="14" dur="500"/>
                                        <p:tgtEl>
                                          <p:spTgt spid="46101"/>
                                        </p:tgtEl>
                                      </p:cBhvr>
                                    </p:animEffec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6098"/>
                                        </p:tgtEl>
                                        <p:attrNameLst>
                                          <p:attrName>style.visibility</p:attrName>
                                        </p:attrNameLst>
                                      </p:cBhvr>
                                      <p:to>
                                        <p:strVal val="visible"/>
                                      </p:to>
                                    </p:se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6103"/>
                                        </p:tgtEl>
                                        <p:attrNameLst>
                                          <p:attrName>style.visibility</p:attrName>
                                        </p:attrNameLst>
                                      </p:cBhvr>
                                      <p:to>
                                        <p:strVal val="visible"/>
                                      </p:to>
                                    </p:set>
                                    <p:animEffect transition="in" filter="wipe(up)">
                                      <p:cBhvr>
                                        <p:cTn id="21" dur="500"/>
                                        <p:tgtEl>
                                          <p:spTgt spid="46103"/>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6100"/>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2" fill="hold" grpId="0" nodeType="afterEffect">
                                  <p:stCondLst>
                                    <p:cond delay="0"/>
                                  </p:stCondLst>
                                  <p:childTnLst>
                                    <p:set>
                                      <p:cBhvr>
                                        <p:cTn id="27" dur="1" fill="hold">
                                          <p:stCondLst>
                                            <p:cond delay="0"/>
                                          </p:stCondLst>
                                        </p:cTn>
                                        <p:tgtEl>
                                          <p:spTgt spid="46096"/>
                                        </p:tgtEl>
                                        <p:attrNameLst>
                                          <p:attrName>style.visibility</p:attrName>
                                        </p:attrNameLst>
                                      </p:cBhvr>
                                      <p:to>
                                        <p:strVal val="visible"/>
                                      </p:to>
                                    </p:set>
                                    <p:animEffect transition="in" filter="wipe(right)">
                                      <p:cBhvr>
                                        <p:cTn id="28" dur="500"/>
                                        <p:tgtEl>
                                          <p:spTgt spid="46096"/>
                                        </p:tgtEl>
                                      </p:cBhvr>
                                    </p:animEffec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0"/>
                                          </p:stCondLst>
                                        </p:cTn>
                                        <p:tgtEl>
                                          <p:spTgt spid="46099"/>
                                        </p:tgtEl>
                                        <p:attrNameLst>
                                          <p:attrName>style.visibility</p:attrName>
                                        </p:attrNameLst>
                                      </p:cBhvr>
                                      <p:to>
                                        <p:strVal val="visible"/>
                                      </p:to>
                                    </p:set>
                                  </p:childTnLst>
                                </p:cTn>
                              </p:par>
                            </p:childTnLst>
                          </p:cTn>
                        </p:par>
                        <p:par>
                          <p:cTn id="32" fill="hold">
                            <p:stCondLst>
                              <p:cond delay="1500"/>
                            </p:stCondLst>
                            <p:childTnLst>
                              <p:par>
                                <p:cTn id="33" presetID="22" presetClass="entr" presetSubtype="4" fill="hold" grpId="0" nodeType="afterEffect">
                                  <p:stCondLst>
                                    <p:cond delay="0"/>
                                  </p:stCondLst>
                                  <p:childTnLst>
                                    <p:set>
                                      <p:cBhvr>
                                        <p:cTn id="34" dur="1" fill="hold">
                                          <p:stCondLst>
                                            <p:cond delay="0"/>
                                          </p:stCondLst>
                                        </p:cTn>
                                        <p:tgtEl>
                                          <p:spTgt spid="46102"/>
                                        </p:tgtEl>
                                        <p:attrNameLst>
                                          <p:attrName>style.visibility</p:attrName>
                                        </p:attrNameLst>
                                      </p:cBhvr>
                                      <p:to>
                                        <p:strVal val="visible"/>
                                      </p:to>
                                    </p:set>
                                    <p:animEffect transition="in" filter="wipe(down)">
                                      <p:cBhvr>
                                        <p:cTn id="35" dur="500"/>
                                        <p:tgtEl>
                                          <p:spTgt spid="46102"/>
                                        </p:tgtEl>
                                      </p:cBhvr>
                                    </p:animEffect>
                                  </p:childTnLst>
                                </p:cTn>
                              </p:par>
                            </p:childTnLst>
                          </p:cTn>
                        </p:par>
                        <p:par>
                          <p:cTn id="36" fill="hold">
                            <p:stCondLst>
                              <p:cond delay="2000"/>
                            </p:stCondLst>
                            <p:childTnLst>
                              <p:par>
                                <p:cTn id="37" presetID="1" presetClass="entr" presetSubtype="0" fill="hold" grpId="0" nodeType="afterEffect">
                                  <p:stCondLst>
                                    <p:cond delay="1000"/>
                                  </p:stCondLst>
                                  <p:childTnLst>
                                    <p:set>
                                      <p:cBhvr>
                                        <p:cTn id="38" dur="1" fill="hold">
                                          <p:stCondLst>
                                            <p:cond delay="0"/>
                                          </p:stCondLst>
                                        </p:cTn>
                                        <p:tgtEl>
                                          <p:spTgt spid="460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091"/>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grpId="0" nodeType="afterEffect">
                                  <p:stCondLst>
                                    <p:cond delay="0"/>
                                  </p:stCondLst>
                                  <p:childTnLst>
                                    <p:set>
                                      <p:cBhvr>
                                        <p:cTn id="45" dur="1" fill="hold">
                                          <p:stCondLst>
                                            <p:cond delay="0"/>
                                          </p:stCondLst>
                                        </p:cTn>
                                        <p:tgtEl>
                                          <p:spTgt spid="46083"/>
                                        </p:tgtEl>
                                        <p:attrNameLst>
                                          <p:attrName>style.visibility</p:attrName>
                                        </p:attrNameLst>
                                      </p:cBhvr>
                                      <p:to>
                                        <p:strVal val="visible"/>
                                      </p:to>
                                    </p:set>
                                    <p:animEffect transition="in" filter="wipe(down)">
                                      <p:cBhvr>
                                        <p:cTn id="46" dur="500"/>
                                        <p:tgtEl>
                                          <p:spTgt spid="46083"/>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46086"/>
                                        </p:tgtEl>
                                        <p:attrNameLst>
                                          <p:attrName>style.visibility</p:attrName>
                                        </p:attrNameLst>
                                      </p:cBhvr>
                                      <p:to>
                                        <p:strVal val="visible"/>
                                      </p:to>
                                    </p:set>
                                  </p:childTnLst>
                                </p:cTn>
                              </p:par>
                            </p:childTnLst>
                          </p:cTn>
                        </p:par>
                        <p:par>
                          <p:cTn id="50" fill="hold">
                            <p:stCondLst>
                              <p:cond delay="500"/>
                            </p:stCondLst>
                            <p:childTnLst>
                              <p:par>
                                <p:cTn id="51" presetID="22" presetClass="entr" presetSubtype="4" fill="hold" grpId="0" nodeType="afterEffect">
                                  <p:stCondLst>
                                    <p:cond delay="0"/>
                                  </p:stCondLst>
                                  <p:childTnLst>
                                    <p:set>
                                      <p:cBhvr>
                                        <p:cTn id="52" dur="1" fill="hold">
                                          <p:stCondLst>
                                            <p:cond delay="0"/>
                                          </p:stCondLst>
                                        </p:cTn>
                                        <p:tgtEl>
                                          <p:spTgt spid="46092"/>
                                        </p:tgtEl>
                                        <p:attrNameLst>
                                          <p:attrName>style.visibility</p:attrName>
                                        </p:attrNameLst>
                                      </p:cBhvr>
                                      <p:to>
                                        <p:strVal val="visible"/>
                                      </p:to>
                                    </p:set>
                                    <p:animEffect transition="in" filter="wipe(down)">
                                      <p:cBhvr>
                                        <p:cTn id="53" dur="500"/>
                                        <p:tgtEl>
                                          <p:spTgt spid="46092"/>
                                        </p:tgtEl>
                                      </p:cBhvr>
                                    </p:animEffect>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0"/>
                                          </p:stCondLst>
                                        </p:cTn>
                                        <p:tgtEl>
                                          <p:spTgt spid="46084"/>
                                        </p:tgtEl>
                                        <p:attrNameLst>
                                          <p:attrName>style.visibility</p:attrName>
                                        </p:attrNameLst>
                                      </p:cBhvr>
                                      <p:to>
                                        <p:strVal val="visible"/>
                                      </p:to>
                                    </p:set>
                                  </p:childTnLst>
                                </p:cTn>
                              </p:par>
                            </p:childTnLst>
                          </p:cTn>
                        </p:par>
                        <p:par>
                          <p:cTn id="57" fill="hold">
                            <p:stCondLst>
                              <p:cond delay="1000"/>
                            </p:stCondLst>
                            <p:childTnLst>
                              <p:par>
                                <p:cTn id="58" presetID="22" presetClass="entr" presetSubtype="8" fill="hold" grpId="0" nodeType="afterEffect">
                                  <p:stCondLst>
                                    <p:cond delay="0"/>
                                  </p:stCondLst>
                                  <p:childTnLst>
                                    <p:set>
                                      <p:cBhvr>
                                        <p:cTn id="59" dur="1" fill="hold">
                                          <p:stCondLst>
                                            <p:cond delay="0"/>
                                          </p:stCondLst>
                                        </p:cTn>
                                        <p:tgtEl>
                                          <p:spTgt spid="46089"/>
                                        </p:tgtEl>
                                        <p:attrNameLst>
                                          <p:attrName>style.visibility</p:attrName>
                                        </p:attrNameLst>
                                      </p:cBhvr>
                                      <p:to>
                                        <p:strVal val="visible"/>
                                      </p:to>
                                    </p:set>
                                    <p:animEffect transition="in" filter="wipe(left)">
                                      <p:cBhvr>
                                        <p:cTn id="60" dur="500"/>
                                        <p:tgtEl>
                                          <p:spTgt spid="46089"/>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46088"/>
                                        </p:tgtEl>
                                        <p:attrNameLst>
                                          <p:attrName>style.visibility</p:attrName>
                                        </p:attrNameLst>
                                      </p:cBhvr>
                                      <p:to>
                                        <p:strVal val="visible"/>
                                      </p:to>
                                    </p:set>
                                  </p:childTnLst>
                                </p:cTn>
                              </p:par>
                            </p:childTnLst>
                          </p:cTn>
                        </p:par>
                        <p:par>
                          <p:cTn id="64" fill="hold">
                            <p:stCondLst>
                              <p:cond delay="1500"/>
                            </p:stCondLst>
                            <p:childTnLst>
                              <p:par>
                                <p:cTn id="65" presetID="22" presetClass="entr" presetSubtype="1" fill="hold" grpId="0" nodeType="afterEffect">
                                  <p:stCondLst>
                                    <p:cond delay="0"/>
                                  </p:stCondLst>
                                  <p:childTnLst>
                                    <p:set>
                                      <p:cBhvr>
                                        <p:cTn id="66" dur="1" fill="hold">
                                          <p:stCondLst>
                                            <p:cond delay="0"/>
                                          </p:stCondLst>
                                        </p:cTn>
                                        <p:tgtEl>
                                          <p:spTgt spid="46087"/>
                                        </p:tgtEl>
                                        <p:attrNameLst>
                                          <p:attrName>style.visibility</p:attrName>
                                        </p:attrNameLst>
                                      </p:cBhvr>
                                      <p:to>
                                        <p:strVal val="visible"/>
                                      </p:to>
                                    </p:set>
                                    <p:animEffect transition="in" filter="wipe(up)">
                                      <p:cBhvr>
                                        <p:cTn id="67" dur="500"/>
                                        <p:tgtEl>
                                          <p:spTgt spid="46087"/>
                                        </p:tgtEl>
                                      </p:cBhvr>
                                    </p:animEffect>
                                  </p:childTnLst>
                                </p:cTn>
                              </p:par>
                            </p:childTnLst>
                          </p:cTn>
                        </p:par>
                        <p:par>
                          <p:cTn id="68" fill="hold">
                            <p:stCondLst>
                              <p:cond delay="2000"/>
                            </p:stCondLst>
                            <p:childTnLst>
                              <p:par>
                                <p:cTn id="69" presetID="1" presetClass="entr" presetSubtype="0" fill="hold" grpId="0" nodeType="afterEffect">
                                  <p:stCondLst>
                                    <p:cond delay="0"/>
                                  </p:stCondLst>
                                  <p:childTnLst>
                                    <p:set>
                                      <p:cBhvr>
                                        <p:cTn id="70" dur="1" fill="hold">
                                          <p:stCondLst>
                                            <p:cond delay="0"/>
                                          </p:stCondLst>
                                        </p:cTn>
                                        <p:tgtEl>
                                          <p:spTgt spid="46093"/>
                                        </p:tgtEl>
                                        <p:attrNameLst>
                                          <p:attrName>style.visibility</p:attrName>
                                        </p:attrNameLst>
                                      </p:cBhvr>
                                      <p:to>
                                        <p:strVal val="visible"/>
                                      </p:to>
                                    </p:set>
                                  </p:childTnLst>
                                </p:cTn>
                              </p:par>
                            </p:childTnLst>
                          </p:cTn>
                        </p:par>
                        <p:par>
                          <p:cTn id="71" fill="hold">
                            <p:stCondLst>
                              <p:cond delay="2000"/>
                            </p:stCondLst>
                            <p:childTnLst>
                              <p:par>
                                <p:cTn id="72" presetID="22" presetClass="entr" presetSubtype="2" fill="hold" grpId="0" nodeType="afterEffect">
                                  <p:stCondLst>
                                    <p:cond delay="0"/>
                                  </p:stCondLst>
                                  <p:childTnLst>
                                    <p:set>
                                      <p:cBhvr>
                                        <p:cTn id="73" dur="1" fill="hold">
                                          <p:stCondLst>
                                            <p:cond delay="0"/>
                                          </p:stCondLst>
                                        </p:cTn>
                                        <p:tgtEl>
                                          <p:spTgt spid="46085"/>
                                        </p:tgtEl>
                                        <p:attrNameLst>
                                          <p:attrName>style.visibility</p:attrName>
                                        </p:attrNameLst>
                                      </p:cBhvr>
                                      <p:to>
                                        <p:strVal val="visible"/>
                                      </p:to>
                                    </p:set>
                                    <p:animEffect transition="in" filter="wipe(right)">
                                      <p:cBhvr>
                                        <p:cTn id="74" dur="500"/>
                                        <p:tgtEl>
                                          <p:spTgt spid="46085"/>
                                        </p:tgtEl>
                                      </p:cBhvr>
                                    </p:animEffect>
                                  </p:childTnLst>
                                </p:cTn>
                              </p:par>
                            </p:childTnLst>
                          </p:cTn>
                        </p:par>
                        <p:par>
                          <p:cTn id="75" fill="hold">
                            <p:stCondLst>
                              <p:cond delay="2500"/>
                            </p:stCondLst>
                            <p:childTnLst>
                              <p:par>
                                <p:cTn id="76" presetID="1" presetClass="entr" presetSubtype="0" fill="hold" grpId="0" nodeType="afterEffect">
                                  <p:stCondLst>
                                    <p:cond delay="1000"/>
                                  </p:stCondLst>
                                  <p:childTnLst>
                                    <p:set>
                                      <p:cBhvr>
                                        <p:cTn id="77" dur="1" fill="hold">
                                          <p:stCondLst>
                                            <p:cond delay="0"/>
                                          </p:stCondLst>
                                        </p:cTn>
                                        <p:tgtEl>
                                          <p:spTgt spid="4609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6094"/>
                                        </p:tgtEl>
                                        <p:attrNameLst>
                                          <p:attrName>style.visibility</p:attrName>
                                        </p:attrNameLst>
                                      </p:cBhvr>
                                      <p:to>
                                        <p:strVal val="visible"/>
                                      </p:to>
                                    </p:set>
                                    <p:animEffect transition="in" filter="wipe(left)">
                                      <p:cBhvr>
                                        <p:cTn id="82" dur="500"/>
                                        <p:tgtEl>
                                          <p:spTgt spid="460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nimBg="1"/>
      <p:bldP spid="46084" grpId="0" animBg="1"/>
      <p:bldP spid="46085" grpId="0" animBg="1"/>
      <p:bldP spid="46086" grpId="0" animBg="1"/>
      <p:bldP spid="46087" grpId="0" animBg="1"/>
      <p:bldP spid="46088" grpId="0" animBg="1"/>
      <p:bldP spid="46089" grpId="0" animBg="1"/>
      <p:bldP spid="46090" grpId="0"/>
      <p:bldP spid="46091" grpId="0" animBg="1"/>
      <p:bldP spid="46092" grpId="0" animBg="1"/>
      <p:bldP spid="46093" grpId="0" animBg="1"/>
      <p:bldP spid="46094" grpId="0"/>
      <p:bldP spid="46095" grpId="0"/>
      <p:bldP spid="46096" grpId="0" animBg="1"/>
      <p:bldP spid="46097" grpId="0" animBg="1"/>
      <p:bldP spid="46098" grpId="0" animBg="1"/>
      <p:bldP spid="46099" grpId="0" animBg="1"/>
      <p:bldP spid="46100" grpId="0" animBg="1"/>
      <p:bldP spid="46101" grpId="0" animBg="1"/>
      <p:bldP spid="46102" grpId="0" animBg="1"/>
      <p:bldP spid="46103" grpId="0" animBg="1"/>
      <p:bldP spid="2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2035175" y="4343400"/>
            <a:ext cx="668338" cy="457200"/>
          </a:xfrm>
          <a:prstGeom prst="rect">
            <a:avLst/>
          </a:prstGeom>
          <a:noFill/>
          <a:ln w="12700">
            <a:noFill/>
            <a:miter lim="800000"/>
            <a:headEnd type="none" w="sm" len="sm"/>
            <a:tailEnd type="none" w="sm" len="sm"/>
          </a:ln>
        </p:spPr>
        <p:txBody>
          <a:bodyPr wrap="none">
            <a:spAutoFit/>
          </a:bodyPr>
          <a:lstStyle/>
          <a:p>
            <a:pPr eaLnBrk="0" hangingPunct="0"/>
            <a:r>
              <a:rPr lang="en-US" sz="2400" b="1">
                <a:solidFill>
                  <a:schemeClr val="hlink"/>
                </a:solidFill>
                <a:cs typeface="Arial" charset="0"/>
              </a:rPr>
              <a:t> </a:t>
            </a:r>
            <a:r>
              <a:rPr lang="en-US" sz="2400" b="1" i="1">
                <a:solidFill>
                  <a:schemeClr val="hlink"/>
                </a:solidFill>
                <a:cs typeface="Arial" charset="0"/>
              </a:rPr>
              <a:t>W</a:t>
            </a:r>
            <a:r>
              <a:rPr lang="en-US" sz="2400" b="1" baseline="-25000">
                <a:solidFill>
                  <a:schemeClr val="hlink"/>
                </a:solidFill>
                <a:cs typeface="Arial" charset="0"/>
              </a:rPr>
              <a:t>4</a:t>
            </a:r>
            <a:endParaRPr lang="en-US" sz="2400" b="1">
              <a:solidFill>
                <a:schemeClr val="hlink"/>
              </a:solidFill>
              <a:cs typeface="Arial" charset="0"/>
            </a:endParaRPr>
          </a:p>
        </p:txBody>
      </p:sp>
      <p:sp>
        <p:nvSpPr>
          <p:cNvPr id="48132" name="Rectangle 4"/>
          <p:cNvSpPr>
            <a:spLocks noChangeArrowheads="1"/>
          </p:cNvSpPr>
          <p:nvPr/>
        </p:nvSpPr>
        <p:spPr bwMode="auto">
          <a:xfrm>
            <a:off x="2743200" y="5486400"/>
            <a:ext cx="2062163" cy="579438"/>
          </a:xfrm>
          <a:prstGeom prst="rect">
            <a:avLst/>
          </a:prstGeom>
          <a:noFill/>
          <a:ln w="12700">
            <a:noFill/>
            <a:miter lim="800000"/>
            <a:headEnd type="none" w="sm" len="sm"/>
            <a:tailEnd type="none" w="sm" len="sm"/>
          </a:ln>
          <a:effectLst/>
        </p:spPr>
        <p:txBody>
          <a:bodyPr wrap="none">
            <a:spAutoFit/>
          </a:bodyPr>
          <a:lstStyle/>
          <a:p>
            <a:pPr eaLnBrk="0" hangingPunct="0">
              <a:defRPr/>
            </a:pPr>
            <a:r>
              <a:rPr lang="en-US" sz="3200" b="1">
                <a:solidFill>
                  <a:schemeClr val="hlink"/>
                </a:solidFill>
                <a:effectLst>
                  <a:outerShdw blurRad="38100" dist="38100" dir="2700000" algn="tl">
                    <a:srgbClr val="000000"/>
                  </a:outerShdw>
                </a:effectLst>
                <a:latin typeface="Garamond" pitchFamily="18" charset="0"/>
                <a:cs typeface="Arial" charset="0"/>
              </a:rPr>
              <a:t>Wheele </a:t>
            </a:r>
            <a:r>
              <a:rPr lang="en-US" sz="3200" b="1" i="1">
                <a:solidFill>
                  <a:schemeClr val="hlink"/>
                </a:solidFill>
                <a:effectLst>
                  <a:outerShdw blurRad="38100" dist="38100" dir="2700000" algn="tl">
                    <a:srgbClr val="000000"/>
                  </a:outerShdw>
                </a:effectLst>
                <a:latin typeface="Garamond" pitchFamily="18" charset="0"/>
                <a:cs typeface="Arial" charset="0"/>
              </a:rPr>
              <a:t>W</a:t>
            </a:r>
            <a:r>
              <a:rPr lang="en-US" sz="3200" b="1" i="1" baseline="-25000">
                <a:solidFill>
                  <a:schemeClr val="hlink"/>
                </a:solidFill>
                <a:effectLst>
                  <a:outerShdw blurRad="38100" dist="38100" dir="2700000" algn="tl">
                    <a:srgbClr val="000000"/>
                  </a:outerShdw>
                </a:effectLst>
                <a:latin typeface="Garamond" pitchFamily="18" charset="0"/>
                <a:cs typeface="Arial" charset="0"/>
              </a:rPr>
              <a:t>n</a:t>
            </a:r>
            <a:endParaRPr lang="en-US" sz="3200" b="1">
              <a:solidFill>
                <a:schemeClr val="hlink"/>
              </a:solidFill>
              <a:effectLst>
                <a:outerShdw blurRad="38100" dist="38100" dir="2700000" algn="tl">
                  <a:srgbClr val="000000"/>
                </a:outerShdw>
              </a:effectLst>
              <a:latin typeface="Garamond" pitchFamily="18" charset="0"/>
              <a:cs typeface="Arial" charset="0"/>
            </a:endParaRPr>
          </a:p>
        </p:txBody>
      </p:sp>
      <p:sp>
        <p:nvSpPr>
          <p:cNvPr id="48133" name="Text Box 5"/>
          <p:cNvSpPr txBox="1">
            <a:spLocks noChangeArrowheads="1"/>
          </p:cNvSpPr>
          <p:nvPr/>
        </p:nvSpPr>
        <p:spPr bwMode="auto">
          <a:xfrm>
            <a:off x="6096000" y="4572000"/>
            <a:ext cx="668338" cy="457200"/>
          </a:xfrm>
          <a:prstGeom prst="rect">
            <a:avLst/>
          </a:prstGeom>
          <a:noFill/>
          <a:ln w="12700">
            <a:noFill/>
            <a:miter lim="800000"/>
            <a:headEnd type="none" w="sm" len="sm"/>
            <a:tailEnd type="none" w="sm" len="sm"/>
          </a:ln>
        </p:spPr>
        <p:txBody>
          <a:bodyPr wrap="none">
            <a:spAutoFit/>
          </a:bodyPr>
          <a:lstStyle/>
          <a:p>
            <a:pPr eaLnBrk="0" hangingPunct="0"/>
            <a:r>
              <a:rPr lang="en-US" sz="2400" b="1">
                <a:solidFill>
                  <a:schemeClr val="hlink"/>
                </a:solidFill>
                <a:cs typeface="Arial" charset="0"/>
              </a:rPr>
              <a:t> </a:t>
            </a:r>
            <a:r>
              <a:rPr lang="en-US" sz="2400" b="1" i="1">
                <a:solidFill>
                  <a:schemeClr val="hlink"/>
                </a:solidFill>
                <a:cs typeface="Arial" charset="0"/>
              </a:rPr>
              <a:t>W</a:t>
            </a:r>
            <a:r>
              <a:rPr lang="en-US" sz="2400" b="1" baseline="-25000">
                <a:solidFill>
                  <a:schemeClr val="hlink"/>
                </a:solidFill>
                <a:cs typeface="Arial" charset="0"/>
              </a:rPr>
              <a:t>5</a:t>
            </a:r>
            <a:endParaRPr lang="en-US" sz="2400" b="1">
              <a:solidFill>
                <a:schemeClr val="hlink"/>
              </a:solidFill>
              <a:cs typeface="Arial" charset="0"/>
            </a:endParaRPr>
          </a:p>
        </p:txBody>
      </p:sp>
      <p:grpSp>
        <p:nvGrpSpPr>
          <p:cNvPr id="2" name="Group 6"/>
          <p:cNvGrpSpPr>
            <a:grpSpLocks/>
          </p:cNvGrpSpPr>
          <p:nvPr/>
        </p:nvGrpSpPr>
        <p:grpSpPr bwMode="auto">
          <a:xfrm>
            <a:off x="1219200" y="2590800"/>
            <a:ext cx="2160588" cy="1600200"/>
            <a:chOff x="768" y="1632"/>
            <a:chExt cx="1361" cy="1008"/>
          </a:xfrm>
        </p:grpSpPr>
        <p:sp>
          <p:nvSpPr>
            <p:cNvPr id="110617" name="Line 7"/>
            <p:cNvSpPr>
              <a:spLocks noChangeShapeType="1"/>
            </p:cNvSpPr>
            <p:nvPr/>
          </p:nvSpPr>
          <p:spPr bwMode="auto">
            <a:xfrm flipH="1">
              <a:off x="912" y="2592"/>
              <a:ext cx="1056"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18" name="Oval 8"/>
            <p:cNvSpPr>
              <a:spLocks noChangeArrowheads="1"/>
            </p:cNvSpPr>
            <p:nvPr/>
          </p:nvSpPr>
          <p:spPr bwMode="auto">
            <a:xfrm>
              <a:off x="768" y="163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10619" name="Oval 9"/>
            <p:cNvSpPr>
              <a:spLocks noChangeArrowheads="1"/>
            </p:cNvSpPr>
            <p:nvPr/>
          </p:nvSpPr>
          <p:spPr bwMode="auto">
            <a:xfrm rot="1248377" flipV="1">
              <a:off x="1968" y="1632"/>
              <a:ext cx="161" cy="172"/>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cs typeface="Arial" charset="0"/>
              </a:endParaRPr>
            </a:p>
          </p:txBody>
        </p:sp>
        <p:sp>
          <p:nvSpPr>
            <p:cNvPr id="110620" name="Oval 10"/>
            <p:cNvSpPr>
              <a:spLocks noChangeArrowheads="1"/>
            </p:cNvSpPr>
            <p:nvPr/>
          </p:nvSpPr>
          <p:spPr bwMode="auto">
            <a:xfrm>
              <a:off x="768" y="249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10621" name="Oval 11"/>
            <p:cNvSpPr>
              <a:spLocks noChangeArrowheads="1"/>
            </p:cNvSpPr>
            <p:nvPr/>
          </p:nvSpPr>
          <p:spPr bwMode="auto">
            <a:xfrm>
              <a:off x="1968" y="2496"/>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10622" name="Line 12"/>
            <p:cNvSpPr>
              <a:spLocks noChangeShapeType="1"/>
            </p:cNvSpPr>
            <p:nvPr/>
          </p:nvSpPr>
          <p:spPr bwMode="auto">
            <a:xfrm>
              <a:off x="864" y="1728"/>
              <a:ext cx="1152" cy="816"/>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23" name="Line 13"/>
            <p:cNvSpPr>
              <a:spLocks noChangeShapeType="1"/>
            </p:cNvSpPr>
            <p:nvPr/>
          </p:nvSpPr>
          <p:spPr bwMode="auto">
            <a:xfrm flipV="1">
              <a:off x="864" y="1776"/>
              <a:ext cx="1152" cy="76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24" name="Line 14"/>
            <p:cNvSpPr>
              <a:spLocks noChangeShapeType="1"/>
            </p:cNvSpPr>
            <p:nvPr/>
          </p:nvSpPr>
          <p:spPr bwMode="auto">
            <a:xfrm>
              <a:off x="912" y="1728"/>
              <a:ext cx="1200"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25" name="Line 15"/>
            <p:cNvSpPr>
              <a:spLocks noChangeShapeType="1"/>
            </p:cNvSpPr>
            <p:nvPr/>
          </p:nvSpPr>
          <p:spPr bwMode="auto">
            <a:xfrm>
              <a:off x="864" y="1680"/>
              <a:ext cx="0" cy="864"/>
            </a:xfrm>
            <a:prstGeom prst="line">
              <a:avLst/>
            </a:prstGeom>
            <a:noFill/>
            <a:ln w="28575">
              <a:solidFill>
                <a:schemeClr val="tx1"/>
              </a:solidFill>
              <a:round/>
              <a:headEnd type="none" w="sm" len="sm"/>
              <a:tailEnd type="none" w="sm" len="sm"/>
            </a:ln>
          </p:spPr>
          <p:txBody>
            <a:bodyPr/>
            <a:lstStyle/>
            <a:p>
              <a:endParaRPr lang="en-US"/>
            </a:p>
          </p:txBody>
        </p:sp>
        <p:sp>
          <p:nvSpPr>
            <p:cNvPr id="110626" name="Line 16"/>
            <p:cNvSpPr>
              <a:spLocks noChangeShapeType="1"/>
            </p:cNvSpPr>
            <p:nvPr/>
          </p:nvSpPr>
          <p:spPr bwMode="auto">
            <a:xfrm>
              <a:off x="2064" y="1728"/>
              <a:ext cx="0" cy="864"/>
            </a:xfrm>
            <a:prstGeom prst="line">
              <a:avLst/>
            </a:prstGeom>
            <a:noFill/>
            <a:ln w="28575">
              <a:solidFill>
                <a:schemeClr val="tx1"/>
              </a:solidFill>
              <a:round/>
              <a:headEnd type="none" w="sm" len="sm"/>
              <a:tailEnd type="none" w="sm" len="sm"/>
            </a:ln>
          </p:spPr>
          <p:txBody>
            <a:bodyPr/>
            <a:lstStyle/>
            <a:p>
              <a:endParaRPr lang="en-US"/>
            </a:p>
          </p:txBody>
        </p:sp>
        <p:sp>
          <p:nvSpPr>
            <p:cNvPr id="110627" name="Oval 17"/>
            <p:cNvSpPr>
              <a:spLocks noChangeArrowheads="1"/>
            </p:cNvSpPr>
            <p:nvPr/>
          </p:nvSpPr>
          <p:spPr bwMode="auto">
            <a:xfrm rot="1248377" flipV="1">
              <a:off x="1344" y="2064"/>
              <a:ext cx="161" cy="172"/>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cs typeface="Arial" charset="0"/>
              </a:endParaRPr>
            </a:p>
          </p:txBody>
        </p:sp>
      </p:grpSp>
      <p:grpSp>
        <p:nvGrpSpPr>
          <p:cNvPr id="3" name="Group 18"/>
          <p:cNvGrpSpPr>
            <a:grpSpLocks/>
          </p:cNvGrpSpPr>
          <p:nvPr/>
        </p:nvGrpSpPr>
        <p:grpSpPr bwMode="auto">
          <a:xfrm>
            <a:off x="5334000" y="2286000"/>
            <a:ext cx="2232025" cy="2057400"/>
            <a:chOff x="3360" y="1440"/>
            <a:chExt cx="1406" cy="1296"/>
          </a:xfrm>
        </p:grpSpPr>
        <p:sp>
          <p:nvSpPr>
            <p:cNvPr id="110601" name="Line 19"/>
            <p:cNvSpPr>
              <a:spLocks noChangeShapeType="1"/>
            </p:cNvSpPr>
            <p:nvPr/>
          </p:nvSpPr>
          <p:spPr bwMode="auto">
            <a:xfrm rot="-1383174">
              <a:off x="3541" y="2044"/>
              <a:ext cx="0" cy="57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02" name="Oval 20"/>
            <p:cNvSpPr>
              <a:spLocks noChangeArrowheads="1"/>
            </p:cNvSpPr>
            <p:nvPr/>
          </p:nvSpPr>
          <p:spPr bwMode="auto">
            <a:xfrm>
              <a:off x="3984" y="144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10603" name="Line 21"/>
            <p:cNvSpPr>
              <a:spLocks noChangeShapeType="1"/>
            </p:cNvSpPr>
            <p:nvPr/>
          </p:nvSpPr>
          <p:spPr bwMode="auto">
            <a:xfrm flipH="1">
              <a:off x="3744" y="2688"/>
              <a:ext cx="672" cy="0"/>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04" name="Oval 22"/>
            <p:cNvSpPr>
              <a:spLocks noChangeArrowheads="1"/>
            </p:cNvSpPr>
            <p:nvPr/>
          </p:nvSpPr>
          <p:spPr bwMode="auto">
            <a:xfrm>
              <a:off x="3360" y="1920"/>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10605" name="Line 23"/>
            <p:cNvSpPr>
              <a:spLocks noChangeShapeType="1"/>
            </p:cNvSpPr>
            <p:nvPr/>
          </p:nvSpPr>
          <p:spPr bwMode="auto">
            <a:xfrm rot="1248377" flipH="1" flipV="1">
              <a:off x="4520" y="2036"/>
              <a:ext cx="32" cy="60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06" name="Oval 24"/>
            <p:cNvSpPr>
              <a:spLocks noChangeArrowheads="1"/>
            </p:cNvSpPr>
            <p:nvPr/>
          </p:nvSpPr>
          <p:spPr bwMode="auto">
            <a:xfrm rot="1248377" flipV="1">
              <a:off x="4605" y="1894"/>
              <a:ext cx="161" cy="172"/>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cs typeface="Arial" charset="0"/>
              </a:endParaRPr>
            </a:p>
          </p:txBody>
        </p:sp>
        <p:sp>
          <p:nvSpPr>
            <p:cNvPr id="110607" name="Line 25"/>
            <p:cNvSpPr>
              <a:spLocks noChangeShapeType="1"/>
            </p:cNvSpPr>
            <p:nvPr/>
          </p:nvSpPr>
          <p:spPr bwMode="auto">
            <a:xfrm>
              <a:off x="4080" y="1536"/>
              <a:ext cx="576" cy="43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08" name="Oval 26"/>
            <p:cNvSpPr>
              <a:spLocks noChangeArrowheads="1"/>
            </p:cNvSpPr>
            <p:nvPr/>
          </p:nvSpPr>
          <p:spPr bwMode="auto">
            <a:xfrm>
              <a:off x="3600" y="259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10609" name="Line 27"/>
            <p:cNvSpPr>
              <a:spLocks noChangeShapeType="1"/>
            </p:cNvSpPr>
            <p:nvPr/>
          </p:nvSpPr>
          <p:spPr bwMode="auto">
            <a:xfrm rot="-5400000">
              <a:off x="3528" y="1416"/>
              <a:ext cx="480" cy="62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10" name="Oval 28"/>
            <p:cNvSpPr>
              <a:spLocks noChangeArrowheads="1"/>
            </p:cNvSpPr>
            <p:nvPr/>
          </p:nvSpPr>
          <p:spPr bwMode="auto">
            <a:xfrm>
              <a:off x="4368" y="2592"/>
              <a:ext cx="144" cy="144"/>
            </a:xfrm>
            <a:prstGeom prst="ellipse">
              <a:avLst/>
            </a:prstGeom>
            <a:solidFill>
              <a:schemeClr val="tx1"/>
            </a:solidFill>
            <a:ln w="12700">
              <a:solidFill>
                <a:schemeClr val="tx1"/>
              </a:solidFill>
              <a:round/>
              <a:headEnd type="none" w="sm" len="sm"/>
              <a:tailEnd type="none" w="sm" len="sm"/>
            </a:ln>
          </p:spPr>
          <p:txBody>
            <a:bodyPr wrap="none" anchor="ctr"/>
            <a:lstStyle/>
            <a:p>
              <a:pPr algn="ctr" eaLnBrk="0" hangingPunct="0"/>
              <a:endParaRPr lang="en-US" sz="2400">
                <a:cs typeface="Arial" charset="0"/>
              </a:endParaRPr>
            </a:p>
          </p:txBody>
        </p:sp>
        <p:sp>
          <p:nvSpPr>
            <p:cNvPr id="110611" name="Line 29"/>
            <p:cNvSpPr>
              <a:spLocks noChangeShapeType="1"/>
            </p:cNvSpPr>
            <p:nvPr/>
          </p:nvSpPr>
          <p:spPr bwMode="auto">
            <a:xfrm>
              <a:off x="3422" y="2016"/>
              <a:ext cx="610" cy="144"/>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12" name="Line 30"/>
            <p:cNvSpPr>
              <a:spLocks noChangeShapeType="1"/>
            </p:cNvSpPr>
            <p:nvPr/>
          </p:nvSpPr>
          <p:spPr bwMode="auto">
            <a:xfrm flipV="1">
              <a:off x="3662" y="2208"/>
              <a:ext cx="370" cy="43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13" name="Line 31"/>
            <p:cNvSpPr>
              <a:spLocks noChangeShapeType="1"/>
            </p:cNvSpPr>
            <p:nvPr/>
          </p:nvSpPr>
          <p:spPr bwMode="auto">
            <a:xfrm>
              <a:off x="4080" y="2160"/>
              <a:ext cx="384" cy="528"/>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14" name="Line 32"/>
            <p:cNvSpPr>
              <a:spLocks noChangeShapeType="1"/>
            </p:cNvSpPr>
            <p:nvPr/>
          </p:nvSpPr>
          <p:spPr bwMode="auto">
            <a:xfrm flipV="1">
              <a:off x="4128" y="1968"/>
              <a:ext cx="494" cy="192"/>
            </a:xfrm>
            <a:prstGeom prst="line">
              <a:avLst/>
            </a:prstGeom>
            <a:noFill/>
            <a:ln w="28575">
              <a:solidFill>
                <a:schemeClr val="tx1"/>
              </a:solidFill>
              <a:round/>
              <a:headEnd type="none" w="sm" len="sm"/>
              <a:tailEnd type="none" w="sm" len="sm"/>
            </a:ln>
          </p:spPr>
          <p:txBody>
            <a:bodyPr wrap="none" anchor="ctr"/>
            <a:lstStyle/>
            <a:p>
              <a:endParaRPr lang="en-US"/>
            </a:p>
          </p:txBody>
        </p:sp>
        <p:sp>
          <p:nvSpPr>
            <p:cNvPr id="110615" name="Oval 33"/>
            <p:cNvSpPr>
              <a:spLocks noChangeArrowheads="1"/>
            </p:cNvSpPr>
            <p:nvPr/>
          </p:nvSpPr>
          <p:spPr bwMode="auto">
            <a:xfrm rot="1248377" flipV="1">
              <a:off x="3984" y="2064"/>
              <a:ext cx="161" cy="172"/>
            </a:xfrm>
            <a:prstGeom prst="ellipse">
              <a:avLst/>
            </a:prstGeom>
            <a:solidFill>
              <a:schemeClr val="tx1"/>
            </a:solidFill>
            <a:ln w="12700">
              <a:solidFill>
                <a:schemeClr val="tx1"/>
              </a:solidFill>
              <a:round/>
              <a:headEnd type="none" w="sm" len="sm"/>
              <a:tailEnd type="none" w="sm" len="sm"/>
            </a:ln>
          </p:spPr>
          <p:txBody>
            <a:bodyPr rot="10800000" wrap="none" anchor="ctr"/>
            <a:lstStyle/>
            <a:p>
              <a:pPr algn="ctr" eaLnBrk="0" hangingPunct="0"/>
              <a:endParaRPr lang="en-US" sz="2400">
                <a:cs typeface="Arial" charset="0"/>
              </a:endParaRPr>
            </a:p>
          </p:txBody>
        </p:sp>
        <p:sp>
          <p:nvSpPr>
            <p:cNvPr id="110616" name="Line 34"/>
            <p:cNvSpPr>
              <a:spLocks noChangeShapeType="1"/>
            </p:cNvSpPr>
            <p:nvPr/>
          </p:nvSpPr>
          <p:spPr bwMode="auto">
            <a:xfrm>
              <a:off x="4032" y="1536"/>
              <a:ext cx="0" cy="576"/>
            </a:xfrm>
            <a:prstGeom prst="line">
              <a:avLst/>
            </a:prstGeom>
            <a:noFill/>
            <a:ln w="28575">
              <a:solidFill>
                <a:schemeClr val="tx1"/>
              </a:solidFill>
              <a:round/>
              <a:headEnd type="none" w="sm" len="sm"/>
              <a:tailEnd type="none" w="sm" len="sm"/>
            </a:ln>
          </p:spPr>
          <p:txBody>
            <a:bodyPr/>
            <a:lstStyle/>
            <a:p>
              <a:endParaRPr lang="en-US"/>
            </a:p>
          </p:txBody>
        </p:sp>
      </p:grpSp>
      <p:sp>
        <p:nvSpPr>
          <p:cNvPr id="110599" name="Slide Number Placeholder 35"/>
          <p:cNvSpPr>
            <a:spLocks noGrp="1"/>
          </p:cNvSpPr>
          <p:nvPr>
            <p:ph type="sldNum" sz="quarter" idx="12"/>
          </p:nvPr>
        </p:nvSpPr>
        <p:spPr>
          <a:noFill/>
        </p:spPr>
        <p:txBody>
          <a:bodyPr/>
          <a:lstStyle/>
          <a:p>
            <a:fld id="{52673490-314F-4D94-98DA-8168E9880893}" type="slidenum">
              <a:rPr lang="en-US" smtClean="0"/>
              <a:pPr/>
              <a:t>63</a:t>
            </a:fld>
            <a:endParaRPr lang="en-US" smtClean="0"/>
          </a:p>
        </p:txBody>
      </p:sp>
      <p:sp>
        <p:nvSpPr>
          <p:cNvPr id="37" name="Rectangle 2"/>
          <p:cNvSpPr txBox="1">
            <a:spLocks noChangeArrowheads="1"/>
          </p:cNvSpPr>
          <p:nvPr/>
        </p:nvSpPr>
        <p:spPr>
          <a:xfrm>
            <a:off x="381000" y="152400"/>
            <a:ext cx="8534400" cy="1066800"/>
          </a:xfrm>
          <a:prstGeom prst="rect">
            <a:avLst/>
          </a:prstGeom>
        </p:spPr>
        <p:txBody>
          <a:bodyPr/>
          <a:lstStyle/>
          <a:p>
            <a:pPr algn="ctr">
              <a:defRPr/>
            </a:pPr>
            <a:r>
              <a:rPr lang="en-US" sz="4400" kern="0">
                <a:solidFill>
                  <a:schemeClr val="tx2"/>
                </a:solidFill>
                <a:latin typeface="Times New Roman" pitchFamily="18" charset="0"/>
                <a:ea typeface="+mj-ea"/>
                <a:cs typeface="Times New Roman" pitchFamily="18" charset="0"/>
              </a:rPr>
              <a:t>Một số đồ thị đặc biệt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1" presetClass="entr" presetSubtype="0" fill="hold" grpId="0" nodeType="afterEffect">
                                  <p:stCondLst>
                                    <p:cond delay="1000"/>
                                  </p:stCondLst>
                                  <p:childTnLst>
                                    <p:set>
                                      <p:cBhvr>
                                        <p:cTn id="11" dur="1" fill="hold">
                                          <p:stCondLst>
                                            <p:cond delay="0"/>
                                          </p:stCondLst>
                                        </p:cTn>
                                        <p:tgtEl>
                                          <p:spTgt spid="481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childTnLst>
                                </p:cTn>
                              </p:par>
                            </p:childTnLst>
                          </p:cTn>
                        </p:par>
                        <p:par>
                          <p:cTn id="18" fill="hold">
                            <p:stCondLst>
                              <p:cond delay="500"/>
                            </p:stCondLst>
                            <p:childTnLst>
                              <p:par>
                                <p:cTn id="19" presetID="1" presetClass="entr" presetSubtype="0" fill="hold" grpId="0" nodeType="afterEffect">
                                  <p:stCondLst>
                                    <p:cond delay="1000"/>
                                  </p:stCondLst>
                                  <p:childTnLst>
                                    <p:set>
                                      <p:cBhvr>
                                        <p:cTn id="20" dur="1" fill="hold">
                                          <p:stCondLst>
                                            <p:cond delay="0"/>
                                          </p:stCondLst>
                                        </p:cTn>
                                        <p:tgtEl>
                                          <p:spTgt spid="481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8132"/>
                                        </p:tgtEl>
                                        <p:attrNameLst>
                                          <p:attrName>style.visibility</p:attrName>
                                        </p:attrNameLst>
                                      </p:cBhvr>
                                      <p:to>
                                        <p:strVal val="visible"/>
                                      </p:to>
                                    </p:set>
                                    <p:anim calcmode="lin" valueType="num">
                                      <p:cBhvr additive="base">
                                        <p:cTn id="25" dur="500" fill="hold"/>
                                        <p:tgtEl>
                                          <p:spTgt spid="48132"/>
                                        </p:tgtEl>
                                        <p:attrNameLst>
                                          <p:attrName>ppt_x</p:attrName>
                                        </p:attrNameLst>
                                      </p:cBhvr>
                                      <p:tavLst>
                                        <p:tav tm="0">
                                          <p:val>
                                            <p:strVal val="0-#ppt_w/2"/>
                                          </p:val>
                                        </p:tav>
                                        <p:tav tm="100000">
                                          <p:val>
                                            <p:strVal val="#ppt_x"/>
                                          </p:val>
                                        </p:tav>
                                      </p:tavLst>
                                    </p:anim>
                                    <p:anim calcmode="lin" valueType="num">
                                      <p:cBhvr additive="base">
                                        <p:cTn id="26" dur="500" fill="hold"/>
                                        <p:tgtEl>
                                          <p:spTgt spid="4813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mph" presetSubtype="0" grpId="0" nodeType="clickEffect">
                                  <p:stCondLst>
                                    <p:cond delay="0"/>
                                  </p:stCondLst>
                                  <p:iterate type="lt">
                                    <p:tmAbs val="0"/>
                                  </p:iterate>
                                  <p:childTnLst>
                                    <p:set>
                                      <p:cBhvr override="childStyle">
                                        <p:cTn id="30" dur="indefinite"/>
                                        <p:tgtEl>
                                          <p:spTgt spid="37"/>
                                        </p:tgtEl>
                                        <p:attrNameLst>
                                          <p:attrName>style.fontFamily</p:attrName>
                                        </p:attrNameLst>
                                      </p:cBhvr>
                                      <p:to>
                                        <p:strVal val="Times New Roma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p:bldP spid="48133" grpId="0"/>
      <p:bldP spid="3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BF5C656-E170-4C2E-BFD6-82FC89216CBD}" type="slidenum">
              <a:rPr lang="ko-KR" altLang="en-US" smtClean="0"/>
              <a:pPr/>
              <a:t>64</a:t>
            </a:fld>
            <a:endParaRPr lang="en-US" altLang="ko-KR" smtClean="0"/>
          </a:p>
        </p:txBody>
      </p:sp>
      <p:sp>
        <p:nvSpPr>
          <p:cNvPr id="751618" name="Rectangle 2"/>
          <p:cNvSpPr>
            <a:spLocks noGrp="1" noChangeArrowheads="1"/>
          </p:cNvSpPr>
          <p:nvPr>
            <p:ph type="title"/>
          </p:nvPr>
        </p:nvSpPr>
        <p:spPr/>
        <p:txBody>
          <a:bodyPr/>
          <a:lstStyle/>
          <a:p>
            <a:pPr algn="ctr" eaLnBrk="1" fontAlgn="auto" hangingPunct="1">
              <a:spcAft>
                <a:spcPts val="0"/>
              </a:spcAft>
              <a:defRPr/>
            </a:pPr>
            <a:r>
              <a:rPr lang="en-US" altLang="ko-KR">
                <a:ea typeface="굴림" pitchFamily="50" charset="-127"/>
                <a:hlinkClick r:id="rId3" action="ppaction://hlinksldjump"/>
              </a:rPr>
              <a:t>Complete Graphs</a:t>
            </a:r>
            <a:endParaRPr lang="en-US" altLang="ko-KR">
              <a:ea typeface="굴림" pitchFamily="50" charset="-127"/>
            </a:endParaRPr>
          </a:p>
        </p:txBody>
      </p:sp>
      <p:sp>
        <p:nvSpPr>
          <p:cNvPr id="751659" name="Text Box 43"/>
          <p:cNvSpPr txBox="1">
            <a:spLocks noChangeArrowheads="1"/>
          </p:cNvSpPr>
          <p:nvPr/>
        </p:nvSpPr>
        <p:spPr bwMode="auto">
          <a:xfrm>
            <a:off x="6934200" y="3733800"/>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K</a:t>
            </a:r>
            <a:r>
              <a:rPr lang="en-US" altLang="ko-KR" baseline="-25000">
                <a:ea typeface="굴림" charset="-127"/>
              </a:rPr>
              <a:t>6</a:t>
            </a:r>
            <a:endParaRPr lang="en-US" altLang="ko-KR" i="1">
              <a:ea typeface="굴림" charset="-127"/>
            </a:endParaRPr>
          </a:p>
        </p:txBody>
      </p:sp>
      <p:sp>
        <p:nvSpPr>
          <p:cNvPr id="751660" name="Text Box 44"/>
          <p:cNvSpPr txBox="1">
            <a:spLocks noChangeArrowheads="1"/>
          </p:cNvSpPr>
          <p:nvPr/>
        </p:nvSpPr>
        <p:spPr bwMode="auto">
          <a:xfrm>
            <a:off x="1143000" y="4419600"/>
            <a:ext cx="5715000" cy="523875"/>
          </a:xfrm>
          <a:prstGeom prst="rect">
            <a:avLst/>
          </a:prstGeom>
          <a:solidFill>
            <a:schemeClr val="bg1"/>
          </a:solidFill>
          <a:ln w="28575">
            <a:solidFill>
              <a:schemeClr val="accent2"/>
            </a:solidFill>
            <a:miter lim="800000"/>
            <a:headEnd/>
            <a:tailEnd/>
          </a:ln>
        </p:spPr>
        <p:txBody>
          <a:bodyPr anchor="ctr">
            <a:spAutoFit/>
          </a:bodyPr>
          <a:lstStyle/>
          <a:p>
            <a:pPr>
              <a:spcBef>
                <a:spcPct val="50000"/>
              </a:spcBef>
            </a:pPr>
            <a:r>
              <a:rPr lang="en-US" altLang="ko-KR" i="1">
                <a:ea typeface="굴림" charset="-127"/>
              </a:rPr>
              <a:t>Note that K</a:t>
            </a:r>
            <a:r>
              <a:rPr lang="en-US" altLang="ko-KR" i="1" baseline="-25000">
                <a:ea typeface="굴림" charset="-127"/>
              </a:rPr>
              <a:t>n</a:t>
            </a:r>
            <a:r>
              <a:rPr lang="en-US" altLang="ko-KR" i="1">
                <a:ea typeface="굴림" charset="-127"/>
              </a:rPr>
              <a:t> has                    edges.</a:t>
            </a:r>
          </a:p>
        </p:txBody>
      </p:sp>
      <p:graphicFrame>
        <p:nvGraphicFramePr>
          <p:cNvPr id="751661" name="Object 2"/>
          <p:cNvGraphicFramePr>
            <a:graphicFrameLocks noChangeAspect="1"/>
          </p:cNvGraphicFramePr>
          <p:nvPr/>
        </p:nvGraphicFramePr>
        <p:xfrm>
          <a:off x="3978275" y="4343400"/>
          <a:ext cx="1812925" cy="762000"/>
        </p:xfrm>
        <a:graphic>
          <a:graphicData uri="http://schemas.openxmlformats.org/presentationml/2006/ole">
            <p:oleObj spid="_x0000_s5122" name="Equation" r:id="rId4" imgW="888840" imgH="431640" progId="Equation.DSMT4">
              <p:embed/>
            </p:oleObj>
          </a:graphicData>
        </a:graphic>
      </p:graphicFrame>
      <p:grpSp>
        <p:nvGrpSpPr>
          <p:cNvPr id="2" name="Group 71"/>
          <p:cNvGrpSpPr>
            <a:grpSpLocks/>
          </p:cNvGrpSpPr>
          <p:nvPr/>
        </p:nvGrpSpPr>
        <p:grpSpPr bwMode="auto">
          <a:xfrm>
            <a:off x="1219200" y="2514600"/>
            <a:ext cx="6688138" cy="1590675"/>
            <a:chOff x="1236663" y="4267200"/>
            <a:chExt cx="6688137" cy="1590675"/>
          </a:xfrm>
        </p:grpSpPr>
        <p:sp>
          <p:nvSpPr>
            <p:cNvPr id="5128" name="Line 4"/>
            <p:cNvSpPr>
              <a:spLocks noChangeShapeType="1"/>
            </p:cNvSpPr>
            <p:nvPr/>
          </p:nvSpPr>
          <p:spPr bwMode="auto">
            <a:xfrm>
              <a:off x="2074863" y="4487863"/>
              <a:ext cx="282575" cy="693737"/>
            </a:xfrm>
            <a:prstGeom prst="line">
              <a:avLst/>
            </a:prstGeom>
            <a:noFill/>
            <a:ln w="28575">
              <a:solidFill>
                <a:schemeClr val="tx1"/>
              </a:solidFill>
              <a:round/>
              <a:headEnd/>
              <a:tailEnd/>
            </a:ln>
          </p:spPr>
          <p:txBody>
            <a:bodyPr wrap="none" anchor="ctr">
              <a:spAutoFit/>
            </a:bodyPr>
            <a:lstStyle/>
            <a:p>
              <a:endParaRPr lang="en-US"/>
            </a:p>
          </p:txBody>
        </p:sp>
        <p:sp>
          <p:nvSpPr>
            <p:cNvPr id="5129" name="Line 5"/>
            <p:cNvSpPr>
              <a:spLocks noChangeShapeType="1"/>
            </p:cNvSpPr>
            <p:nvPr/>
          </p:nvSpPr>
          <p:spPr bwMode="auto">
            <a:xfrm flipV="1">
              <a:off x="2806700" y="4492625"/>
              <a:ext cx="334963" cy="539750"/>
            </a:xfrm>
            <a:prstGeom prst="line">
              <a:avLst/>
            </a:prstGeom>
            <a:noFill/>
            <a:ln w="28575">
              <a:solidFill>
                <a:schemeClr val="tx1"/>
              </a:solidFill>
              <a:round/>
              <a:headEnd/>
              <a:tailEnd/>
            </a:ln>
          </p:spPr>
          <p:txBody>
            <a:bodyPr wrap="none" anchor="ctr">
              <a:spAutoFit/>
            </a:bodyPr>
            <a:lstStyle/>
            <a:p>
              <a:endParaRPr lang="en-US"/>
            </a:p>
          </p:txBody>
        </p:sp>
        <p:sp>
          <p:nvSpPr>
            <p:cNvPr id="5130" name="Line 6"/>
            <p:cNvSpPr>
              <a:spLocks noChangeShapeType="1"/>
            </p:cNvSpPr>
            <p:nvPr/>
          </p:nvSpPr>
          <p:spPr bwMode="auto">
            <a:xfrm flipH="1" flipV="1">
              <a:off x="3098800" y="4494213"/>
              <a:ext cx="482600" cy="687387"/>
            </a:xfrm>
            <a:prstGeom prst="line">
              <a:avLst/>
            </a:prstGeom>
            <a:noFill/>
            <a:ln w="28575">
              <a:solidFill>
                <a:schemeClr val="tx1"/>
              </a:solidFill>
              <a:round/>
              <a:headEnd/>
              <a:tailEnd/>
            </a:ln>
          </p:spPr>
          <p:txBody>
            <a:bodyPr anchor="ctr">
              <a:spAutoFit/>
            </a:bodyPr>
            <a:lstStyle/>
            <a:p>
              <a:endParaRPr lang="en-US"/>
            </a:p>
          </p:txBody>
        </p:sp>
        <p:sp>
          <p:nvSpPr>
            <p:cNvPr id="5131" name="Line 7"/>
            <p:cNvSpPr>
              <a:spLocks noChangeShapeType="1"/>
            </p:cNvSpPr>
            <p:nvPr/>
          </p:nvSpPr>
          <p:spPr bwMode="auto">
            <a:xfrm>
              <a:off x="2781300" y="5032375"/>
              <a:ext cx="796925" cy="166688"/>
            </a:xfrm>
            <a:prstGeom prst="line">
              <a:avLst/>
            </a:prstGeom>
            <a:noFill/>
            <a:ln w="28575">
              <a:solidFill>
                <a:schemeClr val="tx1"/>
              </a:solidFill>
              <a:round/>
              <a:headEnd/>
              <a:tailEnd/>
            </a:ln>
          </p:spPr>
          <p:txBody>
            <a:bodyPr wrap="none" anchor="ctr">
              <a:spAutoFit/>
            </a:bodyPr>
            <a:lstStyle/>
            <a:p>
              <a:endParaRPr lang="en-US"/>
            </a:p>
          </p:txBody>
        </p:sp>
        <p:sp>
          <p:nvSpPr>
            <p:cNvPr id="5132" name="Line 8"/>
            <p:cNvSpPr>
              <a:spLocks noChangeShapeType="1"/>
            </p:cNvSpPr>
            <p:nvPr/>
          </p:nvSpPr>
          <p:spPr bwMode="auto">
            <a:xfrm flipV="1">
              <a:off x="4029075" y="4389438"/>
              <a:ext cx="617538" cy="179387"/>
            </a:xfrm>
            <a:prstGeom prst="line">
              <a:avLst/>
            </a:prstGeom>
            <a:noFill/>
            <a:ln w="28575">
              <a:solidFill>
                <a:schemeClr val="tx1"/>
              </a:solidFill>
              <a:round/>
              <a:headEnd/>
              <a:tailEnd/>
            </a:ln>
          </p:spPr>
          <p:txBody>
            <a:bodyPr wrap="none" anchor="ctr">
              <a:spAutoFit/>
            </a:bodyPr>
            <a:lstStyle/>
            <a:p>
              <a:endParaRPr lang="en-US"/>
            </a:p>
          </p:txBody>
        </p:sp>
        <p:sp>
          <p:nvSpPr>
            <p:cNvPr id="5133" name="Line 9"/>
            <p:cNvSpPr>
              <a:spLocks noChangeShapeType="1"/>
            </p:cNvSpPr>
            <p:nvPr/>
          </p:nvSpPr>
          <p:spPr bwMode="auto">
            <a:xfrm flipV="1">
              <a:off x="4183063" y="5199063"/>
              <a:ext cx="528637" cy="52387"/>
            </a:xfrm>
            <a:prstGeom prst="line">
              <a:avLst/>
            </a:prstGeom>
            <a:noFill/>
            <a:ln w="28575">
              <a:solidFill>
                <a:schemeClr val="tx1"/>
              </a:solidFill>
              <a:round/>
              <a:headEnd/>
              <a:tailEnd/>
            </a:ln>
          </p:spPr>
          <p:txBody>
            <a:bodyPr wrap="none" anchor="ctr">
              <a:spAutoFit/>
            </a:bodyPr>
            <a:lstStyle/>
            <a:p>
              <a:endParaRPr lang="en-US"/>
            </a:p>
          </p:txBody>
        </p:sp>
        <p:sp>
          <p:nvSpPr>
            <p:cNvPr id="5134" name="Line 10"/>
            <p:cNvSpPr>
              <a:spLocks noChangeShapeType="1"/>
            </p:cNvSpPr>
            <p:nvPr/>
          </p:nvSpPr>
          <p:spPr bwMode="auto">
            <a:xfrm>
              <a:off x="4016375" y="4556125"/>
              <a:ext cx="153988" cy="733425"/>
            </a:xfrm>
            <a:prstGeom prst="line">
              <a:avLst/>
            </a:prstGeom>
            <a:noFill/>
            <a:ln w="28575">
              <a:solidFill>
                <a:schemeClr val="tx1"/>
              </a:solidFill>
              <a:round/>
              <a:headEnd/>
              <a:tailEnd/>
            </a:ln>
          </p:spPr>
          <p:txBody>
            <a:bodyPr wrap="none" anchor="ctr">
              <a:spAutoFit/>
            </a:bodyPr>
            <a:lstStyle/>
            <a:p>
              <a:endParaRPr lang="en-US"/>
            </a:p>
          </p:txBody>
        </p:sp>
        <p:sp>
          <p:nvSpPr>
            <p:cNvPr id="5135" name="Line 11"/>
            <p:cNvSpPr>
              <a:spLocks noChangeShapeType="1"/>
            </p:cNvSpPr>
            <p:nvPr/>
          </p:nvSpPr>
          <p:spPr bwMode="auto">
            <a:xfrm flipV="1">
              <a:off x="4183063" y="4414838"/>
              <a:ext cx="463550" cy="849312"/>
            </a:xfrm>
            <a:prstGeom prst="line">
              <a:avLst/>
            </a:prstGeom>
            <a:noFill/>
            <a:ln w="28575">
              <a:solidFill>
                <a:schemeClr val="tx1"/>
              </a:solidFill>
              <a:round/>
              <a:headEnd/>
              <a:tailEnd/>
            </a:ln>
          </p:spPr>
          <p:txBody>
            <a:bodyPr wrap="none" anchor="ctr">
              <a:spAutoFit/>
            </a:bodyPr>
            <a:lstStyle/>
            <a:p>
              <a:endParaRPr lang="en-US"/>
            </a:p>
          </p:txBody>
        </p:sp>
        <p:sp>
          <p:nvSpPr>
            <p:cNvPr id="5136" name="Line 12"/>
            <p:cNvSpPr>
              <a:spLocks noChangeShapeType="1"/>
            </p:cNvSpPr>
            <p:nvPr/>
          </p:nvSpPr>
          <p:spPr bwMode="auto">
            <a:xfrm>
              <a:off x="4054475" y="4568825"/>
              <a:ext cx="669925" cy="630238"/>
            </a:xfrm>
            <a:prstGeom prst="line">
              <a:avLst/>
            </a:prstGeom>
            <a:noFill/>
            <a:ln w="28575">
              <a:solidFill>
                <a:schemeClr val="tx1"/>
              </a:solidFill>
              <a:round/>
              <a:headEnd/>
              <a:tailEnd/>
            </a:ln>
          </p:spPr>
          <p:txBody>
            <a:bodyPr wrap="none" anchor="ctr">
              <a:spAutoFit/>
            </a:bodyPr>
            <a:lstStyle/>
            <a:p>
              <a:endParaRPr lang="en-US"/>
            </a:p>
          </p:txBody>
        </p:sp>
        <p:sp>
          <p:nvSpPr>
            <p:cNvPr id="5137" name="Line 13"/>
            <p:cNvSpPr>
              <a:spLocks noChangeShapeType="1"/>
            </p:cNvSpPr>
            <p:nvPr/>
          </p:nvSpPr>
          <p:spPr bwMode="auto">
            <a:xfrm flipV="1">
              <a:off x="5187950" y="4337050"/>
              <a:ext cx="438150" cy="385763"/>
            </a:xfrm>
            <a:prstGeom prst="line">
              <a:avLst/>
            </a:prstGeom>
            <a:noFill/>
            <a:ln w="28575">
              <a:solidFill>
                <a:schemeClr val="tx1"/>
              </a:solidFill>
              <a:round/>
              <a:headEnd/>
              <a:tailEnd/>
            </a:ln>
          </p:spPr>
          <p:txBody>
            <a:bodyPr wrap="none" anchor="ctr">
              <a:spAutoFit/>
            </a:bodyPr>
            <a:lstStyle/>
            <a:p>
              <a:endParaRPr lang="en-US"/>
            </a:p>
          </p:txBody>
        </p:sp>
        <p:sp>
          <p:nvSpPr>
            <p:cNvPr id="5138" name="Line 14"/>
            <p:cNvSpPr>
              <a:spLocks noChangeShapeType="1"/>
            </p:cNvSpPr>
            <p:nvPr/>
          </p:nvSpPr>
          <p:spPr bwMode="auto">
            <a:xfrm flipV="1">
              <a:off x="5175250" y="4581525"/>
              <a:ext cx="977900" cy="180975"/>
            </a:xfrm>
            <a:prstGeom prst="line">
              <a:avLst/>
            </a:prstGeom>
            <a:noFill/>
            <a:ln w="28575">
              <a:solidFill>
                <a:schemeClr val="tx1"/>
              </a:solidFill>
              <a:round/>
              <a:headEnd/>
              <a:tailEnd/>
            </a:ln>
          </p:spPr>
          <p:txBody>
            <a:bodyPr wrap="none" anchor="ctr">
              <a:spAutoFit/>
            </a:bodyPr>
            <a:lstStyle/>
            <a:p>
              <a:endParaRPr lang="en-US"/>
            </a:p>
          </p:txBody>
        </p:sp>
        <p:sp>
          <p:nvSpPr>
            <p:cNvPr id="5139" name="Line 15"/>
            <p:cNvSpPr>
              <a:spLocks noChangeShapeType="1"/>
            </p:cNvSpPr>
            <p:nvPr/>
          </p:nvSpPr>
          <p:spPr bwMode="auto">
            <a:xfrm>
              <a:off x="5162550" y="4710113"/>
              <a:ext cx="925513" cy="412750"/>
            </a:xfrm>
            <a:prstGeom prst="line">
              <a:avLst/>
            </a:prstGeom>
            <a:noFill/>
            <a:ln w="28575">
              <a:solidFill>
                <a:schemeClr val="tx1"/>
              </a:solidFill>
              <a:round/>
              <a:headEnd/>
              <a:tailEnd/>
            </a:ln>
          </p:spPr>
          <p:txBody>
            <a:bodyPr wrap="none" anchor="ctr">
              <a:spAutoFit/>
            </a:bodyPr>
            <a:lstStyle/>
            <a:p>
              <a:endParaRPr lang="en-US"/>
            </a:p>
          </p:txBody>
        </p:sp>
        <p:sp>
          <p:nvSpPr>
            <p:cNvPr id="5140" name="Line 16"/>
            <p:cNvSpPr>
              <a:spLocks noChangeShapeType="1"/>
            </p:cNvSpPr>
            <p:nvPr/>
          </p:nvSpPr>
          <p:spPr bwMode="auto">
            <a:xfrm>
              <a:off x="5175250" y="4722813"/>
              <a:ext cx="450850" cy="619125"/>
            </a:xfrm>
            <a:prstGeom prst="line">
              <a:avLst/>
            </a:prstGeom>
            <a:noFill/>
            <a:ln w="28575">
              <a:solidFill>
                <a:schemeClr val="tx1"/>
              </a:solidFill>
              <a:round/>
              <a:headEnd/>
              <a:tailEnd/>
            </a:ln>
          </p:spPr>
          <p:txBody>
            <a:bodyPr wrap="none" anchor="ctr">
              <a:spAutoFit/>
            </a:bodyPr>
            <a:lstStyle/>
            <a:p>
              <a:endParaRPr lang="en-US"/>
            </a:p>
          </p:txBody>
        </p:sp>
        <p:sp>
          <p:nvSpPr>
            <p:cNvPr id="5141" name="Line 17"/>
            <p:cNvSpPr>
              <a:spLocks noChangeShapeType="1"/>
            </p:cNvSpPr>
            <p:nvPr/>
          </p:nvSpPr>
          <p:spPr bwMode="auto">
            <a:xfrm>
              <a:off x="5611813" y="4337050"/>
              <a:ext cx="541337" cy="231775"/>
            </a:xfrm>
            <a:prstGeom prst="line">
              <a:avLst/>
            </a:prstGeom>
            <a:noFill/>
            <a:ln w="28575">
              <a:solidFill>
                <a:schemeClr val="tx1"/>
              </a:solidFill>
              <a:round/>
              <a:headEnd/>
              <a:tailEnd/>
            </a:ln>
          </p:spPr>
          <p:txBody>
            <a:bodyPr wrap="none" anchor="ctr">
              <a:spAutoFit/>
            </a:bodyPr>
            <a:lstStyle/>
            <a:p>
              <a:endParaRPr lang="en-US"/>
            </a:p>
          </p:txBody>
        </p:sp>
        <p:sp>
          <p:nvSpPr>
            <p:cNvPr id="5142" name="Line 18"/>
            <p:cNvSpPr>
              <a:spLocks noChangeShapeType="1"/>
            </p:cNvSpPr>
            <p:nvPr/>
          </p:nvSpPr>
          <p:spPr bwMode="auto">
            <a:xfrm>
              <a:off x="5611813" y="4337050"/>
              <a:ext cx="463550" cy="785813"/>
            </a:xfrm>
            <a:prstGeom prst="line">
              <a:avLst/>
            </a:prstGeom>
            <a:noFill/>
            <a:ln w="28575">
              <a:solidFill>
                <a:schemeClr val="tx1"/>
              </a:solidFill>
              <a:round/>
              <a:headEnd/>
              <a:tailEnd/>
            </a:ln>
          </p:spPr>
          <p:txBody>
            <a:bodyPr wrap="none" anchor="ctr">
              <a:spAutoFit/>
            </a:bodyPr>
            <a:lstStyle/>
            <a:p>
              <a:endParaRPr lang="en-US"/>
            </a:p>
          </p:txBody>
        </p:sp>
        <p:sp>
          <p:nvSpPr>
            <p:cNvPr id="5143" name="Line 19"/>
            <p:cNvSpPr>
              <a:spLocks noChangeShapeType="1"/>
            </p:cNvSpPr>
            <p:nvPr/>
          </p:nvSpPr>
          <p:spPr bwMode="auto">
            <a:xfrm>
              <a:off x="5626100" y="4337050"/>
              <a:ext cx="0" cy="1004888"/>
            </a:xfrm>
            <a:prstGeom prst="line">
              <a:avLst/>
            </a:prstGeom>
            <a:noFill/>
            <a:ln w="28575">
              <a:solidFill>
                <a:schemeClr val="tx1"/>
              </a:solidFill>
              <a:round/>
              <a:headEnd/>
              <a:tailEnd/>
            </a:ln>
          </p:spPr>
          <p:txBody>
            <a:bodyPr wrap="none" anchor="ctr">
              <a:spAutoFit/>
            </a:bodyPr>
            <a:lstStyle/>
            <a:p>
              <a:endParaRPr lang="en-US"/>
            </a:p>
          </p:txBody>
        </p:sp>
        <p:sp>
          <p:nvSpPr>
            <p:cNvPr id="5144" name="Line 20"/>
            <p:cNvSpPr>
              <a:spLocks noChangeShapeType="1"/>
            </p:cNvSpPr>
            <p:nvPr/>
          </p:nvSpPr>
          <p:spPr bwMode="auto">
            <a:xfrm flipH="1">
              <a:off x="6115050" y="4568825"/>
              <a:ext cx="63500" cy="541338"/>
            </a:xfrm>
            <a:prstGeom prst="line">
              <a:avLst/>
            </a:prstGeom>
            <a:noFill/>
            <a:ln w="28575">
              <a:solidFill>
                <a:schemeClr val="tx1"/>
              </a:solidFill>
              <a:round/>
              <a:headEnd/>
              <a:tailEnd/>
            </a:ln>
          </p:spPr>
          <p:txBody>
            <a:bodyPr wrap="none" anchor="ctr">
              <a:spAutoFit/>
            </a:bodyPr>
            <a:lstStyle/>
            <a:p>
              <a:endParaRPr lang="en-US"/>
            </a:p>
          </p:txBody>
        </p:sp>
        <p:sp>
          <p:nvSpPr>
            <p:cNvPr id="5145" name="Line 21"/>
            <p:cNvSpPr>
              <a:spLocks noChangeShapeType="1"/>
            </p:cNvSpPr>
            <p:nvPr/>
          </p:nvSpPr>
          <p:spPr bwMode="auto">
            <a:xfrm flipH="1">
              <a:off x="5626100" y="4543425"/>
              <a:ext cx="527050" cy="811213"/>
            </a:xfrm>
            <a:prstGeom prst="line">
              <a:avLst/>
            </a:prstGeom>
            <a:noFill/>
            <a:ln w="28575">
              <a:solidFill>
                <a:schemeClr val="tx1"/>
              </a:solidFill>
              <a:round/>
              <a:headEnd/>
              <a:tailEnd/>
            </a:ln>
          </p:spPr>
          <p:txBody>
            <a:bodyPr wrap="none" anchor="ctr">
              <a:spAutoFit/>
            </a:bodyPr>
            <a:lstStyle/>
            <a:p>
              <a:endParaRPr lang="en-US"/>
            </a:p>
          </p:txBody>
        </p:sp>
        <p:sp>
          <p:nvSpPr>
            <p:cNvPr id="5146" name="Line 22"/>
            <p:cNvSpPr>
              <a:spLocks noChangeShapeType="1"/>
            </p:cNvSpPr>
            <p:nvPr/>
          </p:nvSpPr>
          <p:spPr bwMode="auto">
            <a:xfrm flipH="1">
              <a:off x="5611813" y="5110163"/>
              <a:ext cx="490537" cy="231775"/>
            </a:xfrm>
            <a:prstGeom prst="line">
              <a:avLst/>
            </a:prstGeom>
            <a:noFill/>
            <a:ln w="28575">
              <a:solidFill>
                <a:schemeClr val="tx1"/>
              </a:solidFill>
              <a:round/>
              <a:headEnd/>
              <a:tailEnd/>
            </a:ln>
          </p:spPr>
          <p:txBody>
            <a:bodyPr wrap="none" anchor="ctr">
              <a:spAutoFit/>
            </a:bodyPr>
            <a:lstStyle/>
            <a:p>
              <a:endParaRPr lang="en-US"/>
            </a:p>
          </p:txBody>
        </p:sp>
        <p:sp>
          <p:nvSpPr>
            <p:cNvPr id="5147" name="Line 23"/>
            <p:cNvSpPr>
              <a:spLocks noChangeShapeType="1"/>
            </p:cNvSpPr>
            <p:nvPr/>
          </p:nvSpPr>
          <p:spPr bwMode="auto">
            <a:xfrm>
              <a:off x="6926263" y="4337050"/>
              <a:ext cx="461962" cy="0"/>
            </a:xfrm>
            <a:prstGeom prst="line">
              <a:avLst/>
            </a:prstGeom>
            <a:noFill/>
            <a:ln w="28575">
              <a:solidFill>
                <a:schemeClr val="tx1"/>
              </a:solidFill>
              <a:round/>
              <a:headEnd/>
              <a:tailEnd/>
            </a:ln>
          </p:spPr>
          <p:txBody>
            <a:bodyPr wrap="none" anchor="ctr">
              <a:spAutoFit/>
            </a:bodyPr>
            <a:lstStyle/>
            <a:p>
              <a:endParaRPr lang="en-US"/>
            </a:p>
          </p:txBody>
        </p:sp>
        <p:sp>
          <p:nvSpPr>
            <p:cNvPr id="5148" name="Line 24"/>
            <p:cNvSpPr>
              <a:spLocks noChangeShapeType="1"/>
            </p:cNvSpPr>
            <p:nvPr/>
          </p:nvSpPr>
          <p:spPr bwMode="auto">
            <a:xfrm>
              <a:off x="6926263" y="4349750"/>
              <a:ext cx="939800" cy="387350"/>
            </a:xfrm>
            <a:prstGeom prst="line">
              <a:avLst/>
            </a:prstGeom>
            <a:noFill/>
            <a:ln w="28575">
              <a:solidFill>
                <a:schemeClr val="tx1"/>
              </a:solidFill>
              <a:round/>
              <a:headEnd/>
              <a:tailEnd/>
            </a:ln>
          </p:spPr>
          <p:txBody>
            <a:bodyPr wrap="none" anchor="ctr">
              <a:spAutoFit/>
            </a:bodyPr>
            <a:lstStyle/>
            <a:p>
              <a:endParaRPr lang="en-US"/>
            </a:p>
          </p:txBody>
        </p:sp>
        <p:sp>
          <p:nvSpPr>
            <p:cNvPr id="5149" name="Line 25"/>
            <p:cNvSpPr>
              <a:spLocks noChangeShapeType="1"/>
            </p:cNvSpPr>
            <p:nvPr/>
          </p:nvSpPr>
          <p:spPr bwMode="auto">
            <a:xfrm>
              <a:off x="6938963" y="4337050"/>
              <a:ext cx="746125" cy="785813"/>
            </a:xfrm>
            <a:prstGeom prst="line">
              <a:avLst/>
            </a:prstGeom>
            <a:noFill/>
            <a:ln w="28575">
              <a:solidFill>
                <a:schemeClr val="tx1"/>
              </a:solidFill>
              <a:round/>
              <a:headEnd/>
              <a:tailEnd/>
            </a:ln>
          </p:spPr>
          <p:txBody>
            <a:bodyPr wrap="none" anchor="ctr">
              <a:spAutoFit/>
            </a:bodyPr>
            <a:lstStyle/>
            <a:p>
              <a:endParaRPr lang="en-US"/>
            </a:p>
          </p:txBody>
        </p:sp>
        <p:sp>
          <p:nvSpPr>
            <p:cNvPr id="5150" name="Line 26"/>
            <p:cNvSpPr>
              <a:spLocks noChangeShapeType="1"/>
            </p:cNvSpPr>
            <p:nvPr/>
          </p:nvSpPr>
          <p:spPr bwMode="auto">
            <a:xfrm>
              <a:off x="6938963" y="4337050"/>
              <a:ext cx="204787" cy="1004888"/>
            </a:xfrm>
            <a:prstGeom prst="line">
              <a:avLst/>
            </a:prstGeom>
            <a:noFill/>
            <a:ln w="28575">
              <a:solidFill>
                <a:schemeClr val="tx1"/>
              </a:solidFill>
              <a:round/>
              <a:headEnd/>
              <a:tailEnd/>
            </a:ln>
          </p:spPr>
          <p:txBody>
            <a:bodyPr wrap="none" anchor="ctr">
              <a:spAutoFit/>
            </a:bodyPr>
            <a:lstStyle/>
            <a:p>
              <a:endParaRPr lang="en-US"/>
            </a:p>
          </p:txBody>
        </p:sp>
        <p:sp>
          <p:nvSpPr>
            <p:cNvPr id="5151" name="Line 27"/>
            <p:cNvSpPr>
              <a:spLocks noChangeShapeType="1"/>
            </p:cNvSpPr>
            <p:nvPr/>
          </p:nvSpPr>
          <p:spPr bwMode="auto">
            <a:xfrm flipH="1">
              <a:off x="6770688" y="4349750"/>
              <a:ext cx="155575" cy="528638"/>
            </a:xfrm>
            <a:prstGeom prst="line">
              <a:avLst/>
            </a:prstGeom>
            <a:noFill/>
            <a:ln w="28575">
              <a:solidFill>
                <a:schemeClr val="tx1"/>
              </a:solidFill>
              <a:round/>
              <a:headEnd/>
              <a:tailEnd/>
            </a:ln>
          </p:spPr>
          <p:txBody>
            <a:bodyPr wrap="none" anchor="ctr">
              <a:spAutoFit/>
            </a:bodyPr>
            <a:lstStyle/>
            <a:p>
              <a:endParaRPr lang="en-US"/>
            </a:p>
          </p:txBody>
        </p:sp>
        <p:sp>
          <p:nvSpPr>
            <p:cNvPr id="5152" name="Line 28"/>
            <p:cNvSpPr>
              <a:spLocks noChangeShapeType="1"/>
            </p:cNvSpPr>
            <p:nvPr/>
          </p:nvSpPr>
          <p:spPr bwMode="auto">
            <a:xfrm>
              <a:off x="7388225" y="4324350"/>
              <a:ext cx="450850" cy="398463"/>
            </a:xfrm>
            <a:prstGeom prst="line">
              <a:avLst/>
            </a:prstGeom>
            <a:noFill/>
            <a:ln w="28575">
              <a:solidFill>
                <a:schemeClr val="tx1"/>
              </a:solidFill>
              <a:round/>
              <a:headEnd/>
              <a:tailEnd/>
            </a:ln>
          </p:spPr>
          <p:txBody>
            <a:bodyPr wrap="none" anchor="ctr">
              <a:spAutoFit/>
            </a:bodyPr>
            <a:lstStyle/>
            <a:p>
              <a:endParaRPr lang="en-US"/>
            </a:p>
          </p:txBody>
        </p:sp>
        <p:sp>
          <p:nvSpPr>
            <p:cNvPr id="5153" name="Line 29"/>
            <p:cNvSpPr>
              <a:spLocks noChangeShapeType="1"/>
            </p:cNvSpPr>
            <p:nvPr/>
          </p:nvSpPr>
          <p:spPr bwMode="auto">
            <a:xfrm>
              <a:off x="7402513" y="4349750"/>
              <a:ext cx="282575" cy="760413"/>
            </a:xfrm>
            <a:prstGeom prst="line">
              <a:avLst/>
            </a:prstGeom>
            <a:noFill/>
            <a:ln w="28575">
              <a:solidFill>
                <a:schemeClr val="tx1"/>
              </a:solidFill>
              <a:round/>
              <a:headEnd/>
              <a:tailEnd/>
            </a:ln>
          </p:spPr>
          <p:txBody>
            <a:bodyPr wrap="none" anchor="ctr">
              <a:spAutoFit/>
            </a:bodyPr>
            <a:lstStyle/>
            <a:p>
              <a:endParaRPr lang="en-US"/>
            </a:p>
          </p:txBody>
        </p:sp>
        <p:sp>
          <p:nvSpPr>
            <p:cNvPr id="5154" name="Line 30"/>
            <p:cNvSpPr>
              <a:spLocks noChangeShapeType="1"/>
            </p:cNvSpPr>
            <p:nvPr/>
          </p:nvSpPr>
          <p:spPr bwMode="auto">
            <a:xfrm flipH="1">
              <a:off x="7158038" y="4337050"/>
              <a:ext cx="244475" cy="1030288"/>
            </a:xfrm>
            <a:prstGeom prst="line">
              <a:avLst/>
            </a:prstGeom>
            <a:noFill/>
            <a:ln w="28575">
              <a:solidFill>
                <a:schemeClr val="tx1"/>
              </a:solidFill>
              <a:round/>
              <a:headEnd/>
              <a:tailEnd/>
            </a:ln>
          </p:spPr>
          <p:txBody>
            <a:bodyPr wrap="none" anchor="ctr">
              <a:spAutoFit/>
            </a:bodyPr>
            <a:lstStyle/>
            <a:p>
              <a:endParaRPr lang="en-US"/>
            </a:p>
          </p:txBody>
        </p:sp>
        <p:sp>
          <p:nvSpPr>
            <p:cNvPr id="5155" name="Line 31"/>
            <p:cNvSpPr>
              <a:spLocks noChangeShapeType="1"/>
            </p:cNvSpPr>
            <p:nvPr/>
          </p:nvSpPr>
          <p:spPr bwMode="auto">
            <a:xfrm flipH="1">
              <a:off x="6783388" y="4337050"/>
              <a:ext cx="604837" cy="541338"/>
            </a:xfrm>
            <a:prstGeom prst="line">
              <a:avLst/>
            </a:prstGeom>
            <a:noFill/>
            <a:ln w="28575">
              <a:solidFill>
                <a:schemeClr val="tx1"/>
              </a:solidFill>
              <a:round/>
              <a:headEnd/>
              <a:tailEnd/>
            </a:ln>
          </p:spPr>
          <p:txBody>
            <a:bodyPr wrap="none" anchor="ctr">
              <a:spAutoFit/>
            </a:bodyPr>
            <a:lstStyle/>
            <a:p>
              <a:endParaRPr lang="en-US"/>
            </a:p>
          </p:txBody>
        </p:sp>
        <p:sp>
          <p:nvSpPr>
            <p:cNvPr id="5156" name="Line 32"/>
            <p:cNvSpPr>
              <a:spLocks noChangeShapeType="1"/>
            </p:cNvSpPr>
            <p:nvPr/>
          </p:nvSpPr>
          <p:spPr bwMode="auto">
            <a:xfrm flipH="1">
              <a:off x="7685088" y="4722813"/>
              <a:ext cx="166687" cy="374650"/>
            </a:xfrm>
            <a:prstGeom prst="line">
              <a:avLst/>
            </a:prstGeom>
            <a:noFill/>
            <a:ln w="28575">
              <a:solidFill>
                <a:schemeClr val="tx1"/>
              </a:solidFill>
              <a:round/>
              <a:headEnd/>
              <a:tailEnd/>
            </a:ln>
          </p:spPr>
          <p:txBody>
            <a:bodyPr wrap="none" anchor="ctr">
              <a:spAutoFit/>
            </a:bodyPr>
            <a:lstStyle/>
            <a:p>
              <a:endParaRPr lang="en-US"/>
            </a:p>
          </p:txBody>
        </p:sp>
        <p:sp>
          <p:nvSpPr>
            <p:cNvPr id="5157" name="Line 33"/>
            <p:cNvSpPr>
              <a:spLocks noChangeShapeType="1"/>
            </p:cNvSpPr>
            <p:nvPr/>
          </p:nvSpPr>
          <p:spPr bwMode="auto">
            <a:xfrm flipH="1">
              <a:off x="7158038" y="4722813"/>
              <a:ext cx="693737" cy="606425"/>
            </a:xfrm>
            <a:prstGeom prst="line">
              <a:avLst/>
            </a:prstGeom>
            <a:noFill/>
            <a:ln w="28575">
              <a:solidFill>
                <a:schemeClr val="tx1"/>
              </a:solidFill>
              <a:round/>
              <a:headEnd/>
              <a:tailEnd/>
            </a:ln>
          </p:spPr>
          <p:txBody>
            <a:bodyPr wrap="none" anchor="ctr">
              <a:spAutoFit/>
            </a:bodyPr>
            <a:lstStyle/>
            <a:p>
              <a:endParaRPr lang="en-US"/>
            </a:p>
          </p:txBody>
        </p:sp>
        <p:sp>
          <p:nvSpPr>
            <p:cNvPr id="5158" name="Line 34"/>
            <p:cNvSpPr>
              <a:spLocks noChangeShapeType="1"/>
            </p:cNvSpPr>
            <p:nvPr/>
          </p:nvSpPr>
          <p:spPr bwMode="auto">
            <a:xfrm flipH="1">
              <a:off x="6783388" y="4710113"/>
              <a:ext cx="1082675" cy="168275"/>
            </a:xfrm>
            <a:prstGeom prst="line">
              <a:avLst/>
            </a:prstGeom>
            <a:noFill/>
            <a:ln w="28575">
              <a:solidFill>
                <a:schemeClr val="tx1"/>
              </a:solidFill>
              <a:round/>
              <a:headEnd/>
              <a:tailEnd/>
            </a:ln>
          </p:spPr>
          <p:txBody>
            <a:bodyPr wrap="none" anchor="ctr">
              <a:spAutoFit/>
            </a:bodyPr>
            <a:lstStyle/>
            <a:p>
              <a:endParaRPr lang="en-US"/>
            </a:p>
          </p:txBody>
        </p:sp>
        <p:sp>
          <p:nvSpPr>
            <p:cNvPr id="5159" name="Line 35"/>
            <p:cNvSpPr>
              <a:spLocks noChangeShapeType="1"/>
            </p:cNvSpPr>
            <p:nvPr/>
          </p:nvSpPr>
          <p:spPr bwMode="auto">
            <a:xfrm flipH="1">
              <a:off x="7143750" y="5110163"/>
              <a:ext cx="541338" cy="231775"/>
            </a:xfrm>
            <a:prstGeom prst="line">
              <a:avLst/>
            </a:prstGeom>
            <a:noFill/>
            <a:ln w="28575">
              <a:solidFill>
                <a:schemeClr val="tx1"/>
              </a:solidFill>
              <a:round/>
              <a:headEnd/>
              <a:tailEnd/>
            </a:ln>
          </p:spPr>
          <p:txBody>
            <a:bodyPr wrap="none" anchor="ctr">
              <a:spAutoFit/>
            </a:bodyPr>
            <a:lstStyle/>
            <a:p>
              <a:endParaRPr lang="en-US"/>
            </a:p>
          </p:txBody>
        </p:sp>
        <p:sp>
          <p:nvSpPr>
            <p:cNvPr id="5160" name="Line 36"/>
            <p:cNvSpPr>
              <a:spLocks noChangeShapeType="1"/>
            </p:cNvSpPr>
            <p:nvPr/>
          </p:nvSpPr>
          <p:spPr bwMode="auto">
            <a:xfrm flipH="1" flipV="1">
              <a:off x="6757988" y="4878388"/>
              <a:ext cx="952500" cy="231775"/>
            </a:xfrm>
            <a:prstGeom prst="line">
              <a:avLst/>
            </a:prstGeom>
            <a:noFill/>
            <a:ln w="28575">
              <a:solidFill>
                <a:schemeClr val="tx1"/>
              </a:solidFill>
              <a:round/>
              <a:headEnd/>
              <a:tailEnd/>
            </a:ln>
          </p:spPr>
          <p:txBody>
            <a:bodyPr wrap="none" anchor="ctr">
              <a:spAutoFit/>
            </a:bodyPr>
            <a:lstStyle/>
            <a:p>
              <a:endParaRPr lang="en-US"/>
            </a:p>
          </p:txBody>
        </p:sp>
        <p:sp>
          <p:nvSpPr>
            <p:cNvPr id="5161" name="Line 37"/>
            <p:cNvSpPr>
              <a:spLocks noChangeShapeType="1"/>
            </p:cNvSpPr>
            <p:nvPr/>
          </p:nvSpPr>
          <p:spPr bwMode="auto">
            <a:xfrm flipH="1" flipV="1">
              <a:off x="6770688" y="4891088"/>
              <a:ext cx="373062" cy="450850"/>
            </a:xfrm>
            <a:prstGeom prst="line">
              <a:avLst/>
            </a:prstGeom>
            <a:noFill/>
            <a:ln w="28575">
              <a:solidFill>
                <a:schemeClr val="tx1"/>
              </a:solidFill>
              <a:round/>
              <a:headEnd/>
              <a:tailEnd/>
            </a:ln>
          </p:spPr>
          <p:txBody>
            <a:bodyPr wrap="none" anchor="ctr">
              <a:spAutoFit/>
            </a:bodyPr>
            <a:lstStyle/>
            <a:p>
              <a:endParaRPr lang="en-US"/>
            </a:p>
          </p:txBody>
        </p:sp>
        <p:sp>
          <p:nvSpPr>
            <p:cNvPr id="5162" name="Text Box 38"/>
            <p:cNvSpPr txBox="1">
              <a:spLocks noChangeArrowheads="1"/>
            </p:cNvSpPr>
            <p:nvPr/>
          </p:nvSpPr>
          <p:spPr bwMode="auto">
            <a:xfrm>
              <a:off x="1236663" y="5176838"/>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K</a:t>
              </a:r>
              <a:r>
                <a:rPr lang="en-US" altLang="ko-KR" baseline="-25000">
                  <a:ea typeface="굴림" charset="-127"/>
                </a:rPr>
                <a:t>1</a:t>
              </a:r>
              <a:endParaRPr lang="en-US" altLang="ko-KR" i="1">
                <a:ea typeface="굴림" charset="-127"/>
              </a:endParaRPr>
            </a:p>
          </p:txBody>
        </p:sp>
        <p:sp>
          <p:nvSpPr>
            <p:cNvPr id="5163" name="Text Box 39"/>
            <p:cNvSpPr txBox="1">
              <a:spLocks noChangeArrowheads="1"/>
            </p:cNvSpPr>
            <p:nvPr/>
          </p:nvSpPr>
          <p:spPr bwMode="auto">
            <a:xfrm>
              <a:off x="1903413" y="5278438"/>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K</a:t>
              </a:r>
              <a:r>
                <a:rPr lang="en-US" altLang="ko-KR" baseline="-25000">
                  <a:ea typeface="굴림" charset="-127"/>
                </a:rPr>
                <a:t>2</a:t>
              </a:r>
              <a:endParaRPr lang="en-US" altLang="ko-KR" i="1">
                <a:ea typeface="굴림" charset="-127"/>
              </a:endParaRPr>
            </a:p>
          </p:txBody>
        </p:sp>
        <p:sp>
          <p:nvSpPr>
            <p:cNvPr id="5164" name="Text Box 40"/>
            <p:cNvSpPr txBox="1">
              <a:spLocks noChangeArrowheads="1"/>
            </p:cNvSpPr>
            <p:nvPr/>
          </p:nvSpPr>
          <p:spPr bwMode="auto">
            <a:xfrm>
              <a:off x="2894013" y="5251450"/>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K</a:t>
              </a:r>
              <a:r>
                <a:rPr lang="en-US" altLang="ko-KR" baseline="-25000">
                  <a:ea typeface="굴림" charset="-127"/>
                </a:rPr>
                <a:t>3</a:t>
              </a:r>
              <a:endParaRPr lang="en-US" altLang="ko-KR" i="1">
                <a:ea typeface="굴림" charset="-127"/>
              </a:endParaRPr>
            </a:p>
          </p:txBody>
        </p:sp>
        <p:sp>
          <p:nvSpPr>
            <p:cNvPr id="5165" name="Text Box 41"/>
            <p:cNvSpPr txBox="1">
              <a:spLocks noChangeArrowheads="1"/>
            </p:cNvSpPr>
            <p:nvPr/>
          </p:nvSpPr>
          <p:spPr bwMode="auto">
            <a:xfrm>
              <a:off x="4227513" y="5222875"/>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K</a:t>
              </a:r>
              <a:r>
                <a:rPr lang="en-US" altLang="ko-KR" baseline="-25000">
                  <a:ea typeface="굴림" charset="-127"/>
                </a:rPr>
                <a:t>4</a:t>
              </a:r>
              <a:endParaRPr lang="en-US" altLang="ko-KR" i="1">
                <a:ea typeface="굴림" charset="-127"/>
              </a:endParaRPr>
            </a:p>
          </p:txBody>
        </p:sp>
        <p:sp>
          <p:nvSpPr>
            <p:cNvPr id="5166" name="Text Box 42"/>
            <p:cNvSpPr txBox="1">
              <a:spLocks noChangeArrowheads="1"/>
            </p:cNvSpPr>
            <p:nvPr/>
          </p:nvSpPr>
          <p:spPr bwMode="auto">
            <a:xfrm>
              <a:off x="5502275" y="5400675"/>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K</a:t>
              </a:r>
              <a:r>
                <a:rPr lang="en-US" altLang="ko-KR" baseline="-25000">
                  <a:ea typeface="굴림" charset="-127"/>
                </a:rPr>
                <a:t>5</a:t>
              </a:r>
              <a:endParaRPr lang="en-US" altLang="ko-KR" i="1">
                <a:ea typeface="굴림" charset="-127"/>
              </a:endParaRPr>
            </a:p>
          </p:txBody>
        </p:sp>
        <p:sp>
          <p:nvSpPr>
            <p:cNvPr id="5167" name="Oval 46"/>
            <p:cNvSpPr>
              <a:spLocks noChangeArrowheads="1"/>
            </p:cNvSpPr>
            <p:nvPr/>
          </p:nvSpPr>
          <p:spPr bwMode="auto">
            <a:xfrm>
              <a:off x="1358900" y="489267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68" name="Oval 47"/>
            <p:cNvSpPr>
              <a:spLocks noChangeArrowheads="1"/>
            </p:cNvSpPr>
            <p:nvPr/>
          </p:nvSpPr>
          <p:spPr bwMode="auto">
            <a:xfrm>
              <a:off x="1981200" y="44196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69" name="Oval 48"/>
            <p:cNvSpPr>
              <a:spLocks noChangeArrowheads="1"/>
            </p:cNvSpPr>
            <p:nvPr/>
          </p:nvSpPr>
          <p:spPr bwMode="auto">
            <a:xfrm>
              <a:off x="2286000" y="51054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70" name="Oval 49"/>
            <p:cNvSpPr>
              <a:spLocks noChangeArrowheads="1"/>
            </p:cNvSpPr>
            <p:nvPr/>
          </p:nvSpPr>
          <p:spPr bwMode="auto">
            <a:xfrm>
              <a:off x="3048000" y="44196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71" name="Oval 50"/>
            <p:cNvSpPr>
              <a:spLocks noChangeArrowheads="1"/>
            </p:cNvSpPr>
            <p:nvPr/>
          </p:nvSpPr>
          <p:spPr bwMode="auto">
            <a:xfrm>
              <a:off x="2743200" y="49530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72" name="Oval 51"/>
            <p:cNvSpPr>
              <a:spLocks noChangeArrowheads="1"/>
            </p:cNvSpPr>
            <p:nvPr/>
          </p:nvSpPr>
          <p:spPr bwMode="auto">
            <a:xfrm>
              <a:off x="3505200" y="51054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73" name="Oval 52"/>
            <p:cNvSpPr>
              <a:spLocks noChangeArrowheads="1"/>
            </p:cNvSpPr>
            <p:nvPr/>
          </p:nvSpPr>
          <p:spPr bwMode="auto">
            <a:xfrm>
              <a:off x="3962400" y="44958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74" name="Oval 53"/>
            <p:cNvSpPr>
              <a:spLocks noChangeArrowheads="1"/>
            </p:cNvSpPr>
            <p:nvPr/>
          </p:nvSpPr>
          <p:spPr bwMode="auto">
            <a:xfrm>
              <a:off x="4114800" y="51816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75" name="Oval 54"/>
            <p:cNvSpPr>
              <a:spLocks noChangeArrowheads="1"/>
            </p:cNvSpPr>
            <p:nvPr/>
          </p:nvSpPr>
          <p:spPr bwMode="auto">
            <a:xfrm>
              <a:off x="5562600" y="4267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76" name="Oval 55"/>
            <p:cNvSpPr>
              <a:spLocks noChangeArrowheads="1"/>
            </p:cNvSpPr>
            <p:nvPr/>
          </p:nvSpPr>
          <p:spPr bwMode="auto">
            <a:xfrm>
              <a:off x="5105400" y="4648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77" name="Oval 56"/>
            <p:cNvSpPr>
              <a:spLocks noChangeArrowheads="1"/>
            </p:cNvSpPr>
            <p:nvPr/>
          </p:nvSpPr>
          <p:spPr bwMode="auto">
            <a:xfrm>
              <a:off x="6019800" y="5029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78" name="Oval 57"/>
            <p:cNvSpPr>
              <a:spLocks noChangeArrowheads="1"/>
            </p:cNvSpPr>
            <p:nvPr/>
          </p:nvSpPr>
          <p:spPr bwMode="auto">
            <a:xfrm>
              <a:off x="6096000" y="44958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79" name="Oval 58"/>
            <p:cNvSpPr>
              <a:spLocks noChangeArrowheads="1"/>
            </p:cNvSpPr>
            <p:nvPr/>
          </p:nvSpPr>
          <p:spPr bwMode="auto">
            <a:xfrm>
              <a:off x="5562600" y="52578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80" name="Oval 59"/>
            <p:cNvSpPr>
              <a:spLocks noChangeArrowheads="1"/>
            </p:cNvSpPr>
            <p:nvPr/>
          </p:nvSpPr>
          <p:spPr bwMode="auto">
            <a:xfrm>
              <a:off x="6858000" y="4267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81" name="Oval 60"/>
            <p:cNvSpPr>
              <a:spLocks noChangeArrowheads="1"/>
            </p:cNvSpPr>
            <p:nvPr/>
          </p:nvSpPr>
          <p:spPr bwMode="auto">
            <a:xfrm>
              <a:off x="6705600" y="48006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82" name="Oval 61"/>
            <p:cNvSpPr>
              <a:spLocks noChangeArrowheads="1"/>
            </p:cNvSpPr>
            <p:nvPr/>
          </p:nvSpPr>
          <p:spPr bwMode="auto">
            <a:xfrm>
              <a:off x="7315200" y="4267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83" name="Oval 62"/>
            <p:cNvSpPr>
              <a:spLocks noChangeArrowheads="1"/>
            </p:cNvSpPr>
            <p:nvPr/>
          </p:nvSpPr>
          <p:spPr bwMode="auto">
            <a:xfrm>
              <a:off x="7772400" y="4648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84" name="Oval 63"/>
            <p:cNvSpPr>
              <a:spLocks noChangeArrowheads="1"/>
            </p:cNvSpPr>
            <p:nvPr/>
          </p:nvSpPr>
          <p:spPr bwMode="auto">
            <a:xfrm>
              <a:off x="7086600" y="52578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85" name="Oval 64"/>
            <p:cNvSpPr>
              <a:spLocks noChangeArrowheads="1"/>
            </p:cNvSpPr>
            <p:nvPr/>
          </p:nvSpPr>
          <p:spPr bwMode="auto">
            <a:xfrm>
              <a:off x="7620000" y="5029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86" name="Line 65"/>
            <p:cNvSpPr>
              <a:spLocks noChangeShapeType="1"/>
            </p:cNvSpPr>
            <p:nvPr/>
          </p:nvSpPr>
          <p:spPr bwMode="auto">
            <a:xfrm>
              <a:off x="4633913" y="4427538"/>
              <a:ext cx="103187" cy="758825"/>
            </a:xfrm>
            <a:prstGeom prst="line">
              <a:avLst/>
            </a:prstGeom>
            <a:noFill/>
            <a:ln w="28575">
              <a:solidFill>
                <a:schemeClr val="tx1"/>
              </a:solidFill>
              <a:round/>
              <a:headEnd/>
              <a:tailEnd/>
            </a:ln>
          </p:spPr>
          <p:txBody>
            <a:bodyPr wrap="none" anchor="ctr">
              <a:spAutoFit/>
            </a:bodyPr>
            <a:lstStyle/>
            <a:p>
              <a:endParaRPr lang="en-US"/>
            </a:p>
          </p:txBody>
        </p:sp>
        <p:sp>
          <p:nvSpPr>
            <p:cNvPr id="5187" name="Oval 66"/>
            <p:cNvSpPr>
              <a:spLocks noChangeArrowheads="1"/>
            </p:cNvSpPr>
            <p:nvPr/>
          </p:nvSpPr>
          <p:spPr bwMode="auto">
            <a:xfrm>
              <a:off x="4648200" y="51054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5188" name="Oval 67"/>
            <p:cNvSpPr>
              <a:spLocks noChangeArrowheads="1"/>
            </p:cNvSpPr>
            <p:nvPr/>
          </p:nvSpPr>
          <p:spPr bwMode="auto">
            <a:xfrm>
              <a:off x="4572000" y="43434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1618"/>
                                        </p:tgtEl>
                                        <p:attrNameLst>
                                          <p:attrName>style.visibility</p:attrName>
                                        </p:attrNameLst>
                                      </p:cBhvr>
                                      <p:to>
                                        <p:strVal val="visible"/>
                                      </p:to>
                                    </p:set>
                                    <p:animEffect transition="in" filter="blinds(horizontal)">
                                      <p:cBhvr>
                                        <p:cTn id="7" dur="500"/>
                                        <p:tgtEl>
                                          <p:spTgt spid="75161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1659"/>
                                        </p:tgtEl>
                                        <p:attrNameLst>
                                          <p:attrName>style.visibility</p:attrName>
                                        </p:attrNameLst>
                                      </p:cBhvr>
                                      <p:to>
                                        <p:strVal val="visible"/>
                                      </p:to>
                                    </p:set>
                                    <p:animEffect transition="in" filter="blinds(horizontal)">
                                      <p:cBhvr>
                                        <p:cTn id="12" dur="500"/>
                                        <p:tgtEl>
                                          <p:spTgt spid="751659"/>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751660"/>
                                        </p:tgtEl>
                                        <p:attrNameLst>
                                          <p:attrName>style.visibility</p:attrName>
                                        </p:attrNameLst>
                                      </p:cBhvr>
                                      <p:to>
                                        <p:strVal val="visible"/>
                                      </p:to>
                                    </p:set>
                                    <p:animEffect transition="in" filter="box(in)">
                                      <p:cBhvr>
                                        <p:cTn id="20" dur="500"/>
                                        <p:tgtEl>
                                          <p:spTgt spid="751660"/>
                                        </p:tgtEl>
                                      </p:cBhvr>
                                    </p:animEffect>
                                  </p:childTnLst>
                                </p:cTn>
                              </p:par>
                            </p:childTnLst>
                          </p:cTn>
                        </p:par>
                      </p:childTnLst>
                    </p:cTn>
                  </p:par>
                  <p:par>
                    <p:cTn id="21" fill="hold">
                      <p:stCondLst>
                        <p:cond delay="indefinite"/>
                      </p:stCondLst>
                      <p:childTnLst>
                        <p:par>
                          <p:cTn id="22" fill="hold">
                            <p:stCondLst>
                              <p:cond delay="0"/>
                            </p:stCondLst>
                            <p:childTnLst>
                              <p:par>
                                <p:cTn id="23" presetID="43" presetClass="entr" presetSubtype="0" fill="hold" nodeType="clickEffect">
                                  <p:stCondLst>
                                    <p:cond delay="0"/>
                                  </p:stCondLst>
                                  <p:childTnLst>
                                    <p:set>
                                      <p:cBhvr>
                                        <p:cTn id="24" dur="1" fill="hold">
                                          <p:stCondLst>
                                            <p:cond delay="0"/>
                                          </p:stCondLst>
                                        </p:cTn>
                                        <p:tgtEl>
                                          <p:spTgt spid="751661"/>
                                        </p:tgtEl>
                                        <p:attrNameLst>
                                          <p:attrName>style.visibility</p:attrName>
                                        </p:attrNameLst>
                                      </p:cBhvr>
                                      <p:to>
                                        <p:strVal val="visible"/>
                                      </p:to>
                                    </p:set>
                                    <p:animEffect transition="in" filter="fade">
                                      <p:cBhvr>
                                        <p:cTn id="25" dur="100"/>
                                        <p:tgtEl>
                                          <p:spTgt spid="751661"/>
                                        </p:tgtEl>
                                      </p:cBhvr>
                                    </p:animEffect>
                                    <p:anim calcmode="lin" valueType="num">
                                      <p:cBhvr>
                                        <p:cTn id="26" dur="400" fill="hold"/>
                                        <p:tgtEl>
                                          <p:spTgt spid="751661"/>
                                        </p:tgtEl>
                                        <p:attrNameLst>
                                          <p:attrName>ppt_x</p:attrName>
                                        </p:attrNameLst>
                                      </p:cBhvr>
                                      <p:tavLst>
                                        <p:tav tm="0">
                                          <p:val>
                                            <p:strVal val="#ppt_x"/>
                                          </p:val>
                                        </p:tav>
                                        <p:tav tm="100000">
                                          <p:val>
                                            <p:strVal val="#ppt_x"/>
                                          </p:val>
                                        </p:tav>
                                      </p:tavLst>
                                    </p:anim>
                                    <p:anim calcmode="lin" valueType="num">
                                      <p:cBhvr>
                                        <p:cTn id="27" dur="400" fill="hold"/>
                                        <p:tgtEl>
                                          <p:spTgt spid="751661"/>
                                        </p:tgtEl>
                                        <p:attrNameLst>
                                          <p:attrName>ppt_y</p:attrName>
                                        </p:attrNameLst>
                                      </p:cBhvr>
                                      <p:tavLst>
                                        <p:tav tm="0">
                                          <p:val>
                                            <p:strVal val="#ppt_y+0.31"/>
                                          </p:val>
                                        </p:tav>
                                        <p:tav tm="100000">
                                          <p:val>
                                            <p:strVal val="#ppt_y+0.31"/>
                                          </p:val>
                                        </p:tav>
                                      </p:tavLst>
                                    </p:anim>
                                    <p:anim calcmode="lin" valueType="num">
                                      <p:cBhvr>
                                        <p:cTn id="28" dur="600" decel="50000" fill="hold">
                                          <p:stCondLst>
                                            <p:cond delay="400"/>
                                          </p:stCondLst>
                                        </p:cTn>
                                        <p:tgtEl>
                                          <p:spTgt spid="75166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9" dur="600" decel="50000" fill="hold">
                                          <p:stCondLst>
                                            <p:cond delay="400"/>
                                          </p:stCondLst>
                                        </p:cTn>
                                        <p:tgtEl>
                                          <p:spTgt spid="75166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59" grpId="0"/>
      <p:bldP spid="75166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FDC4075-0F5B-4191-B584-280C7569773E}" type="slidenum">
              <a:rPr lang="ko-KR" altLang="en-US" smtClean="0"/>
              <a:pPr/>
              <a:t>65</a:t>
            </a:fld>
            <a:endParaRPr lang="en-US" altLang="ko-KR" smtClean="0"/>
          </a:p>
        </p:txBody>
      </p:sp>
      <p:sp>
        <p:nvSpPr>
          <p:cNvPr id="752642" name="Rectangle 2"/>
          <p:cNvSpPr>
            <a:spLocks noGrp="1" noChangeArrowheads="1"/>
          </p:cNvSpPr>
          <p:nvPr>
            <p:ph type="title"/>
          </p:nvPr>
        </p:nvSpPr>
        <p:spPr/>
        <p:txBody>
          <a:bodyPr/>
          <a:lstStyle/>
          <a:p>
            <a:pPr algn="ctr" eaLnBrk="1" fontAlgn="auto" hangingPunct="1">
              <a:spcAft>
                <a:spcPts val="0"/>
              </a:spcAft>
              <a:defRPr/>
            </a:pPr>
            <a:r>
              <a:rPr lang="en-US" altLang="ko-KR">
                <a:ea typeface="굴림" pitchFamily="50" charset="-127"/>
              </a:rPr>
              <a:t>Cycles</a:t>
            </a:r>
          </a:p>
        </p:txBody>
      </p:sp>
      <p:grpSp>
        <p:nvGrpSpPr>
          <p:cNvPr id="2" name="Group 80"/>
          <p:cNvGrpSpPr>
            <a:grpSpLocks/>
          </p:cNvGrpSpPr>
          <p:nvPr/>
        </p:nvGrpSpPr>
        <p:grpSpPr bwMode="auto">
          <a:xfrm>
            <a:off x="1219200" y="1981200"/>
            <a:ext cx="6680200" cy="1698625"/>
            <a:chOff x="1146175" y="3717925"/>
            <a:chExt cx="6680200" cy="1698625"/>
          </a:xfrm>
        </p:grpSpPr>
        <p:sp>
          <p:nvSpPr>
            <p:cNvPr id="111622" name="Line 4"/>
            <p:cNvSpPr>
              <a:spLocks noChangeShapeType="1"/>
            </p:cNvSpPr>
            <p:nvPr/>
          </p:nvSpPr>
          <p:spPr bwMode="auto">
            <a:xfrm>
              <a:off x="1222375" y="3848100"/>
              <a:ext cx="528638" cy="231775"/>
            </a:xfrm>
            <a:prstGeom prst="line">
              <a:avLst/>
            </a:prstGeom>
            <a:noFill/>
            <a:ln w="28575">
              <a:solidFill>
                <a:schemeClr val="tx1"/>
              </a:solidFill>
              <a:round/>
              <a:headEnd/>
              <a:tailEnd/>
            </a:ln>
          </p:spPr>
          <p:txBody>
            <a:bodyPr wrap="none" anchor="ctr">
              <a:spAutoFit/>
            </a:bodyPr>
            <a:lstStyle/>
            <a:p>
              <a:endParaRPr lang="en-US"/>
            </a:p>
          </p:txBody>
        </p:sp>
        <p:sp>
          <p:nvSpPr>
            <p:cNvPr id="111623" name="Line 5"/>
            <p:cNvSpPr>
              <a:spLocks noChangeShapeType="1"/>
            </p:cNvSpPr>
            <p:nvPr/>
          </p:nvSpPr>
          <p:spPr bwMode="auto">
            <a:xfrm flipH="1">
              <a:off x="1287463" y="4092575"/>
              <a:ext cx="463550" cy="347663"/>
            </a:xfrm>
            <a:prstGeom prst="line">
              <a:avLst/>
            </a:prstGeom>
            <a:noFill/>
            <a:ln w="28575">
              <a:solidFill>
                <a:schemeClr val="tx1"/>
              </a:solidFill>
              <a:round/>
              <a:headEnd/>
              <a:tailEnd/>
            </a:ln>
          </p:spPr>
          <p:txBody>
            <a:bodyPr wrap="none" anchor="ctr">
              <a:spAutoFit/>
            </a:bodyPr>
            <a:lstStyle/>
            <a:p>
              <a:endParaRPr lang="en-US"/>
            </a:p>
          </p:txBody>
        </p:sp>
        <p:sp>
          <p:nvSpPr>
            <p:cNvPr id="111624" name="Line 6"/>
            <p:cNvSpPr>
              <a:spLocks noChangeShapeType="1"/>
            </p:cNvSpPr>
            <p:nvPr/>
          </p:nvSpPr>
          <p:spPr bwMode="auto">
            <a:xfrm>
              <a:off x="1249363" y="3822700"/>
              <a:ext cx="25400" cy="630238"/>
            </a:xfrm>
            <a:prstGeom prst="line">
              <a:avLst/>
            </a:prstGeom>
            <a:noFill/>
            <a:ln w="28575">
              <a:solidFill>
                <a:schemeClr val="tx1"/>
              </a:solidFill>
              <a:round/>
              <a:headEnd/>
              <a:tailEnd/>
            </a:ln>
          </p:spPr>
          <p:txBody>
            <a:bodyPr wrap="none" anchor="ctr">
              <a:spAutoFit/>
            </a:bodyPr>
            <a:lstStyle/>
            <a:p>
              <a:endParaRPr lang="en-US"/>
            </a:p>
          </p:txBody>
        </p:sp>
        <p:sp>
          <p:nvSpPr>
            <p:cNvPr id="111625" name="Line 7"/>
            <p:cNvSpPr>
              <a:spLocks noChangeShapeType="1"/>
            </p:cNvSpPr>
            <p:nvPr/>
          </p:nvSpPr>
          <p:spPr bwMode="auto">
            <a:xfrm>
              <a:off x="2509838" y="3900488"/>
              <a:ext cx="566737" cy="217487"/>
            </a:xfrm>
            <a:prstGeom prst="line">
              <a:avLst/>
            </a:prstGeom>
            <a:noFill/>
            <a:ln w="28575">
              <a:solidFill>
                <a:schemeClr val="tx1"/>
              </a:solidFill>
              <a:round/>
              <a:headEnd/>
              <a:tailEnd/>
            </a:ln>
          </p:spPr>
          <p:txBody>
            <a:bodyPr wrap="none" anchor="ctr">
              <a:spAutoFit/>
            </a:bodyPr>
            <a:lstStyle/>
            <a:p>
              <a:endParaRPr lang="en-US"/>
            </a:p>
          </p:txBody>
        </p:sp>
        <p:sp>
          <p:nvSpPr>
            <p:cNvPr id="111626" name="Line 8"/>
            <p:cNvSpPr>
              <a:spLocks noChangeShapeType="1"/>
            </p:cNvSpPr>
            <p:nvPr/>
          </p:nvSpPr>
          <p:spPr bwMode="auto">
            <a:xfrm flipH="1">
              <a:off x="2870200" y="4117975"/>
              <a:ext cx="193675" cy="528638"/>
            </a:xfrm>
            <a:prstGeom prst="line">
              <a:avLst/>
            </a:prstGeom>
            <a:noFill/>
            <a:ln w="28575">
              <a:solidFill>
                <a:schemeClr val="tx1"/>
              </a:solidFill>
              <a:round/>
              <a:headEnd/>
              <a:tailEnd/>
            </a:ln>
          </p:spPr>
          <p:txBody>
            <a:bodyPr wrap="none" anchor="ctr">
              <a:spAutoFit/>
            </a:bodyPr>
            <a:lstStyle/>
            <a:p>
              <a:endParaRPr lang="en-US"/>
            </a:p>
          </p:txBody>
        </p:sp>
        <p:sp>
          <p:nvSpPr>
            <p:cNvPr id="111627" name="Line 9"/>
            <p:cNvSpPr>
              <a:spLocks noChangeShapeType="1"/>
            </p:cNvSpPr>
            <p:nvPr/>
          </p:nvSpPr>
          <p:spPr bwMode="auto">
            <a:xfrm flipH="1" flipV="1">
              <a:off x="2278063" y="4427538"/>
              <a:ext cx="579437" cy="206375"/>
            </a:xfrm>
            <a:prstGeom prst="line">
              <a:avLst/>
            </a:prstGeom>
            <a:noFill/>
            <a:ln w="28575">
              <a:solidFill>
                <a:schemeClr val="tx1"/>
              </a:solidFill>
              <a:round/>
              <a:headEnd/>
              <a:tailEnd/>
            </a:ln>
          </p:spPr>
          <p:txBody>
            <a:bodyPr wrap="none" anchor="ctr">
              <a:spAutoFit/>
            </a:bodyPr>
            <a:lstStyle/>
            <a:p>
              <a:endParaRPr lang="en-US"/>
            </a:p>
          </p:txBody>
        </p:sp>
        <p:sp>
          <p:nvSpPr>
            <p:cNvPr id="111628" name="Line 10"/>
            <p:cNvSpPr>
              <a:spLocks noChangeShapeType="1"/>
            </p:cNvSpPr>
            <p:nvPr/>
          </p:nvSpPr>
          <p:spPr bwMode="auto">
            <a:xfrm flipV="1">
              <a:off x="2278063" y="3886200"/>
              <a:ext cx="257175" cy="528638"/>
            </a:xfrm>
            <a:prstGeom prst="line">
              <a:avLst/>
            </a:prstGeom>
            <a:noFill/>
            <a:ln w="28575">
              <a:solidFill>
                <a:schemeClr val="tx1"/>
              </a:solidFill>
              <a:round/>
              <a:headEnd/>
              <a:tailEnd/>
            </a:ln>
          </p:spPr>
          <p:txBody>
            <a:bodyPr wrap="none" anchor="ctr">
              <a:spAutoFit/>
            </a:bodyPr>
            <a:lstStyle/>
            <a:p>
              <a:endParaRPr lang="en-US"/>
            </a:p>
          </p:txBody>
        </p:sp>
        <p:sp>
          <p:nvSpPr>
            <p:cNvPr id="111629" name="Line 11"/>
            <p:cNvSpPr>
              <a:spLocks noChangeShapeType="1"/>
            </p:cNvSpPr>
            <p:nvPr/>
          </p:nvSpPr>
          <p:spPr bwMode="auto">
            <a:xfrm flipV="1">
              <a:off x="3552825" y="3797300"/>
              <a:ext cx="219075" cy="527050"/>
            </a:xfrm>
            <a:prstGeom prst="line">
              <a:avLst/>
            </a:prstGeom>
            <a:noFill/>
            <a:ln w="28575">
              <a:solidFill>
                <a:schemeClr val="tx1"/>
              </a:solidFill>
              <a:round/>
              <a:headEnd/>
              <a:tailEnd/>
            </a:ln>
          </p:spPr>
          <p:txBody>
            <a:bodyPr wrap="none" anchor="ctr">
              <a:spAutoFit/>
            </a:bodyPr>
            <a:lstStyle/>
            <a:p>
              <a:endParaRPr lang="en-US"/>
            </a:p>
          </p:txBody>
        </p:sp>
        <p:sp>
          <p:nvSpPr>
            <p:cNvPr id="111630" name="Line 12"/>
            <p:cNvSpPr>
              <a:spLocks noChangeShapeType="1"/>
            </p:cNvSpPr>
            <p:nvPr/>
          </p:nvSpPr>
          <p:spPr bwMode="auto">
            <a:xfrm>
              <a:off x="3759200" y="3797300"/>
              <a:ext cx="463550" cy="88900"/>
            </a:xfrm>
            <a:prstGeom prst="line">
              <a:avLst/>
            </a:prstGeom>
            <a:noFill/>
            <a:ln w="28575">
              <a:solidFill>
                <a:schemeClr val="tx1"/>
              </a:solidFill>
              <a:round/>
              <a:headEnd/>
              <a:tailEnd/>
            </a:ln>
          </p:spPr>
          <p:txBody>
            <a:bodyPr wrap="none" anchor="ctr">
              <a:spAutoFit/>
            </a:bodyPr>
            <a:lstStyle/>
            <a:p>
              <a:endParaRPr lang="en-US"/>
            </a:p>
          </p:txBody>
        </p:sp>
        <p:sp>
          <p:nvSpPr>
            <p:cNvPr id="111631" name="Line 13"/>
            <p:cNvSpPr>
              <a:spLocks noChangeShapeType="1"/>
            </p:cNvSpPr>
            <p:nvPr/>
          </p:nvSpPr>
          <p:spPr bwMode="auto">
            <a:xfrm>
              <a:off x="4222750" y="3886200"/>
              <a:ext cx="103188" cy="463550"/>
            </a:xfrm>
            <a:prstGeom prst="line">
              <a:avLst/>
            </a:prstGeom>
            <a:noFill/>
            <a:ln w="28575">
              <a:solidFill>
                <a:schemeClr val="tx1"/>
              </a:solidFill>
              <a:round/>
              <a:headEnd/>
              <a:tailEnd/>
            </a:ln>
          </p:spPr>
          <p:txBody>
            <a:bodyPr wrap="none" anchor="ctr">
              <a:spAutoFit/>
            </a:bodyPr>
            <a:lstStyle/>
            <a:p>
              <a:endParaRPr lang="en-US"/>
            </a:p>
          </p:txBody>
        </p:sp>
        <p:sp>
          <p:nvSpPr>
            <p:cNvPr id="111632" name="Line 14"/>
            <p:cNvSpPr>
              <a:spLocks noChangeShapeType="1"/>
            </p:cNvSpPr>
            <p:nvPr/>
          </p:nvSpPr>
          <p:spPr bwMode="auto">
            <a:xfrm>
              <a:off x="3527425" y="4324350"/>
              <a:ext cx="334963" cy="347663"/>
            </a:xfrm>
            <a:prstGeom prst="line">
              <a:avLst/>
            </a:prstGeom>
            <a:noFill/>
            <a:ln w="28575">
              <a:solidFill>
                <a:schemeClr val="tx1"/>
              </a:solidFill>
              <a:round/>
              <a:headEnd/>
              <a:tailEnd/>
            </a:ln>
          </p:spPr>
          <p:txBody>
            <a:bodyPr wrap="none" anchor="ctr">
              <a:spAutoFit/>
            </a:bodyPr>
            <a:lstStyle/>
            <a:p>
              <a:endParaRPr lang="en-US"/>
            </a:p>
          </p:txBody>
        </p:sp>
        <p:sp>
          <p:nvSpPr>
            <p:cNvPr id="111633" name="Line 15"/>
            <p:cNvSpPr>
              <a:spLocks noChangeShapeType="1"/>
            </p:cNvSpPr>
            <p:nvPr/>
          </p:nvSpPr>
          <p:spPr bwMode="auto">
            <a:xfrm flipH="1">
              <a:off x="3849688" y="4349750"/>
              <a:ext cx="449262" cy="322263"/>
            </a:xfrm>
            <a:prstGeom prst="line">
              <a:avLst/>
            </a:prstGeom>
            <a:noFill/>
            <a:ln w="28575">
              <a:solidFill>
                <a:schemeClr val="tx1"/>
              </a:solidFill>
              <a:round/>
              <a:headEnd/>
              <a:tailEnd/>
            </a:ln>
          </p:spPr>
          <p:txBody>
            <a:bodyPr wrap="none" anchor="ctr">
              <a:spAutoFit/>
            </a:bodyPr>
            <a:lstStyle/>
            <a:p>
              <a:endParaRPr lang="en-US"/>
            </a:p>
          </p:txBody>
        </p:sp>
        <p:sp>
          <p:nvSpPr>
            <p:cNvPr id="111634" name="Line 16"/>
            <p:cNvSpPr>
              <a:spLocks noChangeShapeType="1"/>
            </p:cNvSpPr>
            <p:nvPr/>
          </p:nvSpPr>
          <p:spPr bwMode="auto">
            <a:xfrm flipV="1">
              <a:off x="4787900" y="3810000"/>
              <a:ext cx="361950" cy="307975"/>
            </a:xfrm>
            <a:prstGeom prst="line">
              <a:avLst/>
            </a:prstGeom>
            <a:noFill/>
            <a:ln w="28575">
              <a:solidFill>
                <a:schemeClr val="tx1"/>
              </a:solidFill>
              <a:round/>
              <a:headEnd/>
              <a:tailEnd/>
            </a:ln>
          </p:spPr>
          <p:txBody>
            <a:bodyPr wrap="none" anchor="ctr">
              <a:spAutoFit/>
            </a:bodyPr>
            <a:lstStyle/>
            <a:p>
              <a:endParaRPr lang="en-US"/>
            </a:p>
          </p:txBody>
        </p:sp>
        <p:sp>
          <p:nvSpPr>
            <p:cNvPr id="111635" name="Line 17"/>
            <p:cNvSpPr>
              <a:spLocks noChangeShapeType="1"/>
            </p:cNvSpPr>
            <p:nvPr/>
          </p:nvSpPr>
          <p:spPr bwMode="auto">
            <a:xfrm>
              <a:off x="5149850" y="3810000"/>
              <a:ext cx="320675" cy="295275"/>
            </a:xfrm>
            <a:prstGeom prst="line">
              <a:avLst/>
            </a:prstGeom>
            <a:noFill/>
            <a:ln w="28575">
              <a:solidFill>
                <a:schemeClr val="tx1"/>
              </a:solidFill>
              <a:round/>
              <a:headEnd/>
              <a:tailEnd/>
            </a:ln>
          </p:spPr>
          <p:txBody>
            <a:bodyPr wrap="none" anchor="ctr">
              <a:spAutoFit/>
            </a:bodyPr>
            <a:lstStyle/>
            <a:p>
              <a:endParaRPr lang="en-US"/>
            </a:p>
          </p:txBody>
        </p:sp>
        <p:sp>
          <p:nvSpPr>
            <p:cNvPr id="111636" name="Line 18"/>
            <p:cNvSpPr>
              <a:spLocks noChangeShapeType="1"/>
            </p:cNvSpPr>
            <p:nvPr/>
          </p:nvSpPr>
          <p:spPr bwMode="auto">
            <a:xfrm>
              <a:off x="5483225" y="4105275"/>
              <a:ext cx="0" cy="412750"/>
            </a:xfrm>
            <a:prstGeom prst="line">
              <a:avLst/>
            </a:prstGeom>
            <a:noFill/>
            <a:ln w="28575">
              <a:solidFill>
                <a:schemeClr val="tx1"/>
              </a:solidFill>
              <a:round/>
              <a:headEnd/>
              <a:tailEnd/>
            </a:ln>
          </p:spPr>
          <p:txBody>
            <a:bodyPr wrap="none" anchor="ctr">
              <a:spAutoFit/>
            </a:bodyPr>
            <a:lstStyle/>
            <a:p>
              <a:endParaRPr lang="en-US"/>
            </a:p>
          </p:txBody>
        </p:sp>
        <p:sp>
          <p:nvSpPr>
            <p:cNvPr id="111637" name="Line 19"/>
            <p:cNvSpPr>
              <a:spLocks noChangeShapeType="1"/>
            </p:cNvSpPr>
            <p:nvPr/>
          </p:nvSpPr>
          <p:spPr bwMode="auto">
            <a:xfrm flipH="1">
              <a:off x="5187950" y="4543425"/>
              <a:ext cx="282575" cy="231775"/>
            </a:xfrm>
            <a:prstGeom prst="line">
              <a:avLst/>
            </a:prstGeom>
            <a:noFill/>
            <a:ln w="28575">
              <a:solidFill>
                <a:schemeClr val="tx1"/>
              </a:solidFill>
              <a:round/>
              <a:headEnd/>
              <a:tailEnd/>
            </a:ln>
          </p:spPr>
          <p:txBody>
            <a:bodyPr wrap="none" anchor="ctr">
              <a:spAutoFit/>
            </a:bodyPr>
            <a:lstStyle/>
            <a:p>
              <a:endParaRPr lang="en-US"/>
            </a:p>
          </p:txBody>
        </p:sp>
        <p:sp>
          <p:nvSpPr>
            <p:cNvPr id="111638" name="Line 20"/>
            <p:cNvSpPr>
              <a:spLocks noChangeShapeType="1"/>
            </p:cNvSpPr>
            <p:nvPr/>
          </p:nvSpPr>
          <p:spPr bwMode="auto">
            <a:xfrm>
              <a:off x="4775200" y="4105275"/>
              <a:ext cx="90488" cy="450850"/>
            </a:xfrm>
            <a:prstGeom prst="line">
              <a:avLst/>
            </a:prstGeom>
            <a:noFill/>
            <a:ln w="28575">
              <a:solidFill>
                <a:schemeClr val="tx1"/>
              </a:solidFill>
              <a:round/>
              <a:headEnd/>
              <a:tailEnd/>
            </a:ln>
          </p:spPr>
          <p:txBody>
            <a:bodyPr wrap="none" anchor="ctr">
              <a:spAutoFit/>
            </a:bodyPr>
            <a:lstStyle/>
            <a:p>
              <a:endParaRPr lang="en-US"/>
            </a:p>
          </p:txBody>
        </p:sp>
        <p:sp>
          <p:nvSpPr>
            <p:cNvPr id="111639" name="Line 21"/>
            <p:cNvSpPr>
              <a:spLocks noChangeShapeType="1"/>
            </p:cNvSpPr>
            <p:nvPr/>
          </p:nvSpPr>
          <p:spPr bwMode="auto">
            <a:xfrm>
              <a:off x="4852988" y="4543425"/>
              <a:ext cx="334962" cy="231775"/>
            </a:xfrm>
            <a:prstGeom prst="line">
              <a:avLst/>
            </a:prstGeom>
            <a:noFill/>
            <a:ln w="28575">
              <a:solidFill>
                <a:schemeClr val="tx1"/>
              </a:solidFill>
              <a:round/>
              <a:headEnd/>
              <a:tailEnd/>
            </a:ln>
          </p:spPr>
          <p:txBody>
            <a:bodyPr wrap="none" anchor="ctr">
              <a:spAutoFit/>
            </a:bodyPr>
            <a:lstStyle/>
            <a:p>
              <a:endParaRPr lang="en-US"/>
            </a:p>
          </p:txBody>
        </p:sp>
        <p:sp>
          <p:nvSpPr>
            <p:cNvPr id="111640" name="Line 22"/>
            <p:cNvSpPr>
              <a:spLocks noChangeShapeType="1"/>
            </p:cNvSpPr>
            <p:nvPr/>
          </p:nvSpPr>
          <p:spPr bwMode="auto">
            <a:xfrm flipH="1" flipV="1">
              <a:off x="5934075" y="4157663"/>
              <a:ext cx="65088" cy="411162"/>
            </a:xfrm>
            <a:prstGeom prst="line">
              <a:avLst/>
            </a:prstGeom>
            <a:noFill/>
            <a:ln w="28575">
              <a:solidFill>
                <a:schemeClr val="tx1"/>
              </a:solidFill>
              <a:round/>
              <a:headEnd/>
              <a:tailEnd/>
            </a:ln>
          </p:spPr>
          <p:txBody>
            <a:bodyPr wrap="none" anchor="ctr">
              <a:spAutoFit/>
            </a:bodyPr>
            <a:lstStyle/>
            <a:p>
              <a:endParaRPr lang="en-US"/>
            </a:p>
          </p:txBody>
        </p:sp>
        <p:sp>
          <p:nvSpPr>
            <p:cNvPr id="111641" name="Line 23"/>
            <p:cNvSpPr>
              <a:spLocks noChangeShapeType="1"/>
            </p:cNvSpPr>
            <p:nvPr/>
          </p:nvSpPr>
          <p:spPr bwMode="auto">
            <a:xfrm flipV="1">
              <a:off x="5921375" y="3873500"/>
              <a:ext cx="309563" cy="296863"/>
            </a:xfrm>
            <a:prstGeom prst="line">
              <a:avLst/>
            </a:prstGeom>
            <a:noFill/>
            <a:ln w="28575">
              <a:solidFill>
                <a:schemeClr val="tx1"/>
              </a:solidFill>
              <a:round/>
              <a:headEnd/>
              <a:tailEnd/>
            </a:ln>
          </p:spPr>
          <p:txBody>
            <a:bodyPr anchor="ctr">
              <a:spAutoFit/>
            </a:bodyPr>
            <a:lstStyle/>
            <a:p>
              <a:endParaRPr lang="en-US"/>
            </a:p>
          </p:txBody>
        </p:sp>
        <p:sp>
          <p:nvSpPr>
            <p:cNvPr id="111642" name="Line 24"/>
            <p:cNvSpPr>
              <a:spLocks noChangeShapeType="1"/>
            </p:cNvSpPr>
            <p:nvPr/>
          </p:nvSpPr>
          <p:spPr bwMode="auto">
            <a:xfrm>
              <a:off x="6203950" y="3835400"/>
              <a:ext cx="271463" cy="206375"/>
            </a:xfrm>
            <a:prstGeom prst="line">
              <a:avLst/>
            </a:prstGeom>
            <a:noFill/>
            <a:ln w="28575">
              <a:solidFill>
                <a:schemeClr val="tx1"/>
              </a:solidFill>
              <a:round/>
              <a:headEnd/>
              <a:tailEnd/>
            </a:ln>
          </p:spPr>
          <p:txBody>
            <a:bodyPr wrap="none" anchor="ctr">
              <a:spAutoFit/>
            </a:bodyPr>
            <a:lstStyle/>
            <a:p>
              <a:endParaRPr lang="en-US"/>
            </a:p>
          </p:txBody>
        </p:sp>
        <p:sp>
          <p:nvSpPr>
            <p:cNvPr id="111643" name="Line 25"/>
            <p:cNvSpPr>
              <a:spLocks noChangeShapeType="1"/>
            </p:cNvSpPr>
            <p:nvPr/>
          </p:nvSpPr>
          <p:spPr bwMode="auto">
            <a:xfrm>
              <a:off x="6500813" y="4016375"/>
              <a:ext cx="38100" cy="385763"/>
            </a:xfrm>
            <a:prstGeom prst="line">
              <a:avLst/>
            </a:prstGeom>
            <a:noFill/>
            <a:ln w="28575">
              <a:solidFill>
                <a:schemeClr val="tx1"/>
              </a:solidFill>
              <a:round/>
              <a:headEnd/>
              <a:tailEnd/>
            </a:ln>
          </p:spPr>
          <p:txBody>
            <a:bodyPr wrap="none" anchor="ctr">
              <a:spAutoFit/>
            </a:bodyPr>
            <a:lstStyle/>
            <a:p>
              <a:endParaRPr lang="en-US"/>
            </a:p>
          </p:txBody>
        </p:sp>
        <p:sp>
          <p:nvSpPr>
            <p:cNvPr id="111644" name="Line 26"/>
            <p:cNvSpPr>
              <a:spLocks noChangeShapeType="1"/>
            </p:cNvSpPr>
            <p:nvPr/>
          </p:nvSpPr>
          <p:spPr bwMode="auto">
            <a:xfrm flipH="1">
              <a:off x="6435725" y="4402138"/>
              <a:ext cx="115888" cy="334962"/>
            </a:xfrm>
            <a:prstGeom prst="line">
              <a:avLst/>
            </a:prstGeom>
            <a:noFill/>
            <a:ln w="28575">
              <a:solidFill>
                <a:schemeClr val="tx1"/>
              </a:solidFill>
              <a:round/>
              <a:headEnd/>
              <a:tailEnd/>
            </a:ln>
          </p:spPr>
          <p:txBody>
            <a:bodyPr wrap="none" anchor="ctr">
              <a:spAutoFit/>
            </a:bodyPr>
            <a:lstStyle/>
            <a:p>
              <a:endParaRPr lang="en-US"/>
            </a:p>
          </p:txBody>
        </p:sp>
        <p:sp>
          <p:nvSpPr>
            <p:cNvPr id="111645" name="Line 27"/>
            <p:cNvSpPr>
              <a:spLocks noChangeShapeType="1"/>
            </p:cNvSpPr>
            <p:nvPr/>
          </p:nvSpPr>
          <p:spPr bwMode="auto">
            <a:xfrm>
              <a:off x="6011863" y="4556125"/>
              <a:ext cx="166687" cy="296863"/>
            </a:xfrm>
            <a:prstGeom prst="line">
              <a:avLst/>
            </a:prstGeom>
            <a:noFill/>
            <a:ln w="28575">
              <a:solidFill>
                <a:schemeClr val="tx1"/>
              </a:solidFill>
              <a:round/>
              <a:headEnd/>
              <a:tailEnd/>
            </a:ln>
          </p:spPr>
          <p:txBody>
            <a:bodyPr wrap="none" anchor="ctr">
              <a:spAutoFit/>
            </a:bodyPr>
            <a:lstStyle/>
            <a:p>
              <a:endParaRPr lang="en-US"/>
            </a:p>
          </p:txBody>
        </p:sp>
        <p:sp>
          <p:nvSpPr>
            <p:cNvPr id="111646" name="Line 28"/>
            <p:cNvSpPr>
              <a:spLocks noChangeShapeType="1"/>
            </p:cNvSpPr>
            <p:nvPr/>
          </p:nvSpPr>
          <p:spPr bwMode="auto">
            <a:xfrm flipV="1">
              <a:off x="6191250" y="4737100"/>
              <a:ext cx="244475" cy="141288"/>
            </a:xfrm>
            <a:prstGeom prst="line">
              <a:avLst/>
            </a:prstGeom>
            <a:noFill/>
            <a:ln w="28575">
              <a:solidFill>
                <a:schemeClr val="tx1"/>
              </a:solidFill>
              <a:round/>
              <a:headEnd/>
              <a:tailEnd/>
            </a:ln>
          </p:spPr>
          <p:txBody>
            <a:bodyPr wrap="none" anchor="ctr">
              <a:spAutoFit/>
            </a:bodyPr>
            <a:lstStyle/>
            <a:p>
              <a:endParaRPr lang="en-US"/>
            </a:p>
          </p:txBody>
        </p:sp>
        <p:sp>
          <p:nvSpPr>
            <p:cNvPr id="111647" name="Text Box 29"/>
            <p:cNvSpPr txBox="1">
              <a:spLocks noChangeArrowheads="1"/>
            </p:cNvSpPr>
            <p:nvPr/>
          </p:nvSpPr>
          <p:spPr bwMode="auto">
            <a:xfrm>
              <a:off x="1146175" y="4521200"/>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C</a:t>
              </a:r>
              <a:r>
                <a:rPr lang="en-US" altLang="ko-KR" baseline="-25000">
                  <a:ea typeface="굴림" charset="-127"/>
                </a:rPr>
                <a:t>3</a:t>
              </a:r>
              <a:endParaRPr lang="en-US" altLang="ko-KR" i="1">
                <a:ea typeface="굴림" charset="-127"/>
              </a:endParaRPr>
            </a:p>
          </p:txBody>
        </p:sp>
        <p:sp>
          <p:nvSpPr>
            <p:cNvPr id="111648" name="Text Box 30"/>
            <p:cNvSpPr txBox="1">
              <a:spLocks noChangeArrowheads="1"/>
            </p:cNvSpPr>
            <p:nvPr/>
          </p:nvSpPr>
          <p:spPr bwMode="auto">
            <a:xfrm>
              <a:off x="2208213" y="4630738"/>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C</a:t>
              </a:r>
              <a:r>
                <a:rPr lang="en-US" altLang="ko-KR" baseline="-25000">
                  <a:ea typeface="굴림" charset="-127"/>
                </a:rPr>
                <a:t>4</a:t>
              </a:r>
              <a:endParaRPr lang="en-US" altLang="ko-KR" i="1">
                <a:ea typeface="굴림" charset="-127"/>
              </a:endParaRPr>
            </a:p>
          </p:txBody>
        </p:sp>
        <p:sp>
          <p:nvSpPr>
            <p:cNvPr id="111649" name="Text Box 31"/>
            <p:cNvSpPr txBox="1">
              <a:spLocks noChangeArrowheads="1"/>
            </p:cNvSpPr>
            <p:nvPr/>
          </p:nvSpPr>
          <p:spPr bwMode="auto">
            <a:xfrm>
              <a:off x="3635375" y="4743450"/>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C</a:t>
              </a:r>
              <a:r>
                <a:rPr lang="en-US" altLang="ko-KR" baseline="-25000">
                  <a:ea typeface="굴림" charset="-127"/>
                </a:rPr>
                <a:t>5</a:t>
              </a:r>
              <a:endParaRPr lang="en-US" altLang="ko-KR" i="1">
                <a:ea typeface="굴림" charset="-127"/>
              </a:endParaRPr>
            </a:p>
          </p:txBody>
        </p:sp>
        <p:sp>
          <p:nvSpPr>
            <p:cNvPr id="111650" name="Text Box 32"/>
            <p:cNvSpPr txBox="1">
              <a:spLocks noChangeArrowheads="1"/>
            </p:cNvSpPr>
            <p:nvPr/>
          </p:nvSpPr>
          <p:spPr bwMode="auto">
            <a:xfrm>
              <a:off x="4908550" y="4832350"/>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C</a:t>
              </a:r>
              <a:r>
                <a:rPr lang="en-US" altLang="ko-KR" baseline="-25000">
                  <a:ea typeface="굴림" charset="-127"/>
                </a:rPr>
                <a:t>6</a:t>
              </a:r>
              <a:endParaRPr lang="en-US" altLang="ko-KR" i="1">
                <a:ea typeface="굴림" charset="-127"/>
              </a:endParaRPr>
            </a:p>
          </p:txBody>
        </p:sp>
        <p:sp>
          <p:nvSpPr>
            <p:cNvPr id="111651" name="Text Box 33"/>
            <p:cNvSpPr txBox="1">
              <a:spLocks noChangeArrowheads="1"/>
            </p:cNvSpPr>
            <p:nvPr/>
          </p:nvSpPr>
          <p:spPr bwMode="auto">
            <a:xfrm>
              <a:off x="5988050" y="4959350"/>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C</a:t>
              </a:r>
              <a:r>
                <a:rPr lang="en-US" altLang="ko-KR" baseline="-25000">
                  <a:ea typeface="굴림" charset="-127"/>
                </a:rPr>
                <a:t>7</a:t>
              </a:r>
              <a:endParaRPr lang="en-US" altLang="ko-KR" i="1">
                <a:ea typeface="굴림" charset="-127"/>
              </a:endParaRPr>
            </a:p>
          </p:txBody>
        </p:sp>
        <p:sp>
          <p:nvSpPr>
            <p:cNvPr id="111652" name="Line 34"/>
            <p:cNvSpPr>
              <a:spLocks noChangeShapeType="1"/>
            </p:cNvSpPr>
            <p:nvPr/>
          </p:nvSpPr>
          <p:spPr bwMode="auto">
            <a:xfrm flipH="1" flipV="1">
              <a:off x="6884988" y="4143375"/>
              <a:ext cx="65087" cy="411163"/>
            </a:xfrm>
            <a:prstGeom prst="line">
              <a:avLst/>
            </a:prstGeom>
            <a:noFill/>
            <a:ln w="28575">
              <a:solidFill>
                <a:schemeClr val="tx1"/>
              </a:solidFill>
              <a:round/>
              <a:headEnd/>
              <a:tailEnd/>
            </a:ln>
          </p:spPr>
          <p:txBody>
            <a:bodyPr wrap="none" anchor="ctr">
              <a:spAutoFit/>
            </a:bodyPr>
            <a:lstStyle/>
            <a:p>
              <a:endParaRPr lang="en-US"/>
            </a:p>
          </p:txBody>
        </p:sp>
        <p:sp>
          <p:nvSpPr>
            <p:cNvPr id="111653" name="Line 35"/>
            <p:cNvSpPr>
              <a:spLocks noChangeShapeType="1"/>
            </p:cNvSpPr>
            <p:nvPr/>
          </p:nvSpPr>
          <p:spPr bwMode="auto">
            <a:xfrm flipV="1">
              <a:off x="6872288" y="3859213"/>
              <a:ext cx="309562" cy="296862"/>
            </a:xfrm>
            <a:prstGeom prst="line">
              <a:avLst/>
            </a:prstGeom>
            <a:noFill/>
            <a:ln w="28575">
              <a:solidFill>
                <a:schemeClr val="tx1"/>
              </a:solidFill>
              <a:round/>
              <a:headEnd/>
              <a:tailEnd/>
            </a:ln>
          </p:spPr>
          <p:txBody>
            <a:bodyPr anchor="ctr">
              <a:spAutoFit/>
            </a:bodyPr>
            <a:lstStyle/>
            <a:p>
              <a:endParaRPr lang="en-US"/>
            </a:p>
          </p:txBody>
        </p:sp>
        <p:sp>
          <p:nvSpPr>
            <p:cNvPr id="111654" name="Line 36"/>
            <p:cNvSpPr>
              <a:spLocks noChangeShapeType="1"/>
            </p:cNvSpPr>
            <p:nvPr/>
          </p:nvSpPr>
          <p:spPr bwMode="auto">
            <a:xfrm>
              <a:off x="7154863" y="3821113"/>
              <a:ext cx="425450" cy="115887"/>
            </a:xfrm>
            <a:prstGeom prst="line">
              <a:avLst/>
            </a:prstGeom>
            <a:noFill/>
            <a:ln w="28575">
              <a:solidFill>
                <a:schemeClr val="tx1"/>
              </a:solidFill>
              <a:round/>
              <a:headEnd/>
              <a:tailEnd/>
            </a:ln>
          </p:spPr>
          <p:txBody>
            <a:bodyPr anchor="ctr">
              <a:spAutoFit/>
            </a:bodyPr>
            <a:lstStyle/>
            <a:p>
              <a:endParaRPr lang="en-US"/>
            </a:p>
          </p:txBody>
        </p:sp>
        <p:sp>
          <p:nvSpPr>
            <p:cNvPr id="111655" name="Line 37"/>
            <p:cNvSpPr>
              <a:spLocks noChangeShapeType="1"/>
            </p:cNvSpPr>
            <p:nvPr/>
          </p:nvSpPr>
          <p:spPr bwMode="auto">
            <a:xfrm>
              <a:off x="7542213" y="3900488"/>
              <a:ext cx="192087" cy="295275"/>
            </a:xfrm>
            <a:prstGeom prst="line">
              <a:avLst/>
            </a:prstGeom>
            <a:noFill/>
            <a:ln w="28575">
              <a:solidFill>
                <a:schemeClr val="tx1"/>
              </a:solidFill>
              <a:round/>
              <a:headEnd/>
              <a:tailEnd/>
            </a:ln>
          </p:spPr>
          <p:txBody>
            <a:bodyPr anchor="ctr">
              <a:spAutoFit/>
            </a:bodyPr>
            <a:lstStyle/>
            <a:p>
              <a:endParaRPr lang="en-US"/>
            </a:p>
          </p:txBody>
        </p:sp>
        <p:sp>
          <p:nvSpPr>
            <p:cNvPr id="111656" name="Line 38"/>
            <p:cNvSpPr>
              <a:spLocks noChangeShapeType="1"/>
            </p:cNvSpPr>
            <p:nvPr/>
          </p:nvSpPr>
          <p:spPr bwMode="auto">
            <a:xfrm flipH="1">
              <a:off x="7732713" y="4154488"/>
              <a:ext cx="26987" cy="398462"/>
            </a:xfrm>
            <a:prstGeom prst="line">
              <a:avLst/>
            </a:prstGeom>
            <a:noFill/>
            <a:ln w="28575">
              <a:solidFill>
                <a:schemeClr val="tx1"/>
              </a:solidFill>
              <a:round/>
              <a:headEnd/>
              <a:tailEnd/>
            </a:ln>
          </p:spPr>
          <p:txBody>
            <a:bodyPr anchor="ctr">
              <a:spAutoFit/>
            </a:bodyPr>
            <a:lstStyle/>
            <a:p>
              <a:endParaRPr lang="en-US"/>
            </a:p>
          </p:txBody>
        </p:sp>
        <p:sp>
          <p:nvSpPr>
            <p:cNvPr id="111657" name="Line 39"/>
            <p:cNvSpPr>
              <a:spLocks noChangeShapeType="1"/>
            </p:cNvSpPr>
            <p:nvPr/>
          </p:nvSpPr>
          <p:spPr bwMode="auto">
            <a:xfrm>
              <a:off x="6962775" y="4541838"/>
              <a:ext cx="166688" cy="296862"/>
            </a:xfrm>
            <a:prstGeom prst="line">
              <a:avLst/>
            </a:prstGeom>
            <a:noFill/>
            <a:ln w="28575">
              <a:solidFill>
                <a:schemeClr val="tx1"/>
              </a:solidFill>
              <a:round/>
              <a:headEnd/>
              <a:tailEnd/>
            </a:ln>
          </p:spPr>
          <p:txBody>
            <a:bodyPr wrap="none" anchor="ctr">
              <a:spAutoFit/>
            </a:bodyPr>
            <a:lstStyle/>
            <a:p>
              <a:endParaRPr lang="en-US"/>
            </a:p>
          </p:txBody>
        </p:sp>
        <p:sp>
          <p:nvSpPr>
            <p:cNvPr id="111658" name="Line 40"/>
            <p:cNvSpPr>
              <a:spLocks noChangeShapeType="1"/>
            </p:cNvSpPr>
            <p:nvPr/>
          </p:nvSpPr>
          <p:spPr bwMode="auto">
            <a:xfrm flipV="1">
              <a:off x="7489825" y="4606925"/>
              <a:ext cx="231775" cy="242888"/>
            </a:xfrm>
            <a:prstGeom prst="line">
              <a:avLst/>
            </a:prstGeom>
            <a:noFill/>
            <a:ln w="28575">
              <a:solidFill>
                <a:schemeClr val="tx1"/>
              </a:solidFill>
              <a:round/>
              <a:headEnd/>
              <a:tailEnd/>
            </a:ln>
          </p:spPr>
          <p:txBody>
            <a:bodyPr anchor="ctr">
              <a:spAutoFit/>
            </a:bodyPr>
            <a:lstStyle/>
            <a:p>
              <a:endParaRPr lang="en-US"/>
            </a:p>
          </p:txBody>
        </p:sp>
        <p:sp>
          <p:nvSpPr>
            <p:cNvPr id="111659" name="Line 41"/>
            <p:cNvSpPr>
              <a:spLocks noChangeShapeType="1"/>
            </p:cNvSpPr>
            <p:nvPr/>
          </p:nvSpPr>
          <p:spPr bwMode="auto">
            <a:xfrm flipV="1">
              <a:off x="7113588" y="4837113"/>
              <a:ext cx="398462" cy="11112"/>
            </a:xfrm>
            <a:prstGeom prst="line">
              <a:avLst/>
            </a:prstGeom>
            <a:noFill/>
            <a:ln w="28575">
              <a:solidFill>
                <a:schemeClr val="tx1"/>
              </a:solidFill>
              <a:round/>
              <a:headEnd/>
              <a:tailEnd/>
            </a:ln>
          </p:spPr>
          <p:txBody>
            <a:bodyPr anchor="ctr">
              <a:spAutoFit/>
            </a:bodyPr>
            <a:lstStyle/>
            <a:p>
              <a:endParaRPr lang="en-US"/>
            </a:p>
          </p:txBody>
        </p:sp>
        <p:sp>
          <p:nvSpPr>
            <p:cNvPr id="111660" name="Text Box 42"/>
            <p:cNvSpPr txBox="1">
              <a:spLocks noChangeArrowheads="1"/>
            </p:cNvSpPr>
            <p:nvPr/>
          </p:nvSpPr>
          <p:spPr bwMode="auto">
            <a:xfrm>
              <a:off x="7015163" y="4879975"/>
              <a:ext cx="488950" cy="457200"/>
            </a:xfrm>
            <a:prstGeom prst="rect">
              <a:avLst/>
            </a:prstGeom>
            <a:noFill/>
            <a:ln w="28575">
              <a:noFill/>
              <a:miter lim="800000"/>
              <a:headEnd/>
              <a:tailEnd/>
            </a:ln>
          </p:spPr>
          <p:txBody>
            <a:bodyPr wrap="none" anchor="ctr">
              <a:spAutoFit/>
            </a:bodyPr>
            <a:lstStyle/>
            <a:p>
              <a:pPr algn="ctr"/>
              <a:r>
                <a:rPr lang="en-US" altLang="ko-KR" i="1">
                  <a:ea typeface="굴림" charset="-127"/>
                </a:rPr>
                <a:t>C</a:t>
              </a:r>
              <a:r>
                <a:rPr lang="en-US" altLang="ko-KR" baseline="-25000">
                  <a:ea typeface="굴림" charset="-127"/>
                </a:rPr>
                <a:t>8</a:t>
              </a:r>
              <a:endParaRPr lang="en-US" altLang="ko-KR" i="1">
                <a:ea typeface="굴림" charset="-127"/>
              </a:endParaRPr>
            </a:p>
          </p:txBody>
        </p:sp>
        <p:sp>
          <p:nvSpPr>
            <p:cNvPr id="111661" name="Oval 43"/>
            <p:cNvSpPr>
              <a:spLocks noChangeArrowheads="1"/>
            </p:cNvSpPr>
            <p:nvPr/>
          </p:nvSpPr>
          <p:spPr bwMode="auto">
            <a:xfrm>
              <a:off x="1166813" y="3759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62" name="Oval 44"/>
            <p:cNvSpPr>
              <a:spLocks noChangeArrowheads="1"/>
            </p:cNvSpPr>
            <p:nvPr/>
          </p:nvSpPr>
          <p:spPr bwMode="auto">
            <a:xfrm>
              <a:off x="1677988" y="4013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63" name="Oval 45"/>
            <p:cNvSpPr>
              <a:spLocks noChangeArrowheads="1"/>
            </p:cNvSpPr>
            <p:nvPr/>
          </p:nvSpPr>
          <p:spPr bwMode="auto">
            <a:xfrm>
              <a:off x="1211263" y="43703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64" name="Oval 46"/>
            <p:cNvSpPr>
              <a:spLocks noChangeArrowheads="1"/>
            </p:cNvSpPr>
            <p:nvPr/>
          </p:nvSpPr>
          <p:spPr bwMode="auto">
            <a:xfrm>
              <a:off x="2457450" y="38163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65" name="Oval 47"/>
            <p:cNvSpPr>
              <a:spLocks noChangeArrowheads="1"/>
            </p:cNvSpPr>
            <p:nvPr/>
          </p:nvSpPr>
          <p:spPr bwMode="auto">
            <a:xfrm>
              <a:off x="2984500" y="40449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66" name="Oval 48"/>
            <p:cNvSpPr>
              <a:spLocks noChangeArrowheads="1"/>
            </p:cNvSpPr>
            <p:nvPr/>
          </p:nvSpPr>
          <p:spPr bwMode="auto">
            <a:xfrm>
              <a:off x="2209800" y="435292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67" name="Oval 49"/>
            <p:cNvSpPr>
              <a:spLocks noChangeArrowheads="1"/>
            </p:cNvSpPr>
            <p:nvPr/>
          </p:nvSpPr>
          <p:spPr bwMode="auto">
            <a:xfrm>
              <a:off x="2786063" y="455612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68" name="Oval 50"/>
            <p:cNvSpPr>
              <a:spLocks noChangeArrowheads="1"/>
            </p:cNvSpPr>
            <p:nvPr/>
          </p:nvSpPr>
          <p:spPr bwMode="auto">
            <a:xfrm>
              <a:off x="3698875" y="371792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69" name="Oval 51"/>
            <p:cNvSpPr>
              <a:spLocks noChangeArrowheads="1"/>
            </p:cNvSpPr>
            <p:nvPr/>
          </p:nvSpPr>
          <p:spPr bwMode="auto">
            <a:xfrm>
              <a:off x="3476625" y="42433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70" name="Oval 52"/>
            <p:cNvSpPr>
              <a:spLocks noChangeArrowheads="1"/>
            </p:cNvSpPr>
            <p:nvPr/>
          </p:nvSpPr>
          <p:spPr bwMode="auto">
            <a:xfrm>
              <a:off x="3783013" y="45894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71" name="Oval 53"/>
            <p:cNvSpPr>
              <a:spLocks noChangeArrowheads="1"/>
            </p:cNvSpPr>
            <p:nvPr/>
          </p:nvSpPr>
          <p:spPr bwMode="auto">
            <a:xfrm>
              <a:off x="4244975" y="42783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72" name="Oval 54"/>
            <p:cNvSpPr>
              <a:spLocks noChangeArrowheads="1"/>
            </p:cNvSpPr>
            <p:nvPr/>
          </p:nvSpPr>
          <p:spPr bwMode="auto">
            <a:xfrm>
              <a:off x="4152900" y="38115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73" name="Oval 55"/>
            <p:cNvSpPr>
              <a:spLocks noChangeArrowheads="1"/>
            </p:cNvSpPr>
            <p:nvPr/>
          </p:nvSpPr>
          <p:spPr bwMode="auto">
            <a:xfrm>
              <a:off x="4795838" y="44815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74" name="Oval 56"/>
            <p:cNvSpPr>
              <a:spLocks noChangeArrowheads="1"/>
            </p:cNvSpPr>
            <p:nvPr/>
          </p:nvSpPr>
          <p:spPr bwMode="auto">
            <a:xfrm>
              <a:off x="4718050" y="404177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75" name="Oval 57"/>
            <p:cNvSpPr>
              <a:spLocks noChangeArrowheads="1"/>
            </p:cNvSpPr>
            <p:nvPr/>
          </p:nvSpPr>
          <p:spPr bwMode="auto">
            <a:xfrm>
              <a:off x="5076825" y="37338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76" name="Oval 58"/>
            <p:cNvSpPr>
              <a:spLocks noChangeArrowheads="1"/>
            </p:cNvSpPr>
            <p:nvPr/>
          </p:nvSpPr>
          <p:spPr bwMode="auto">
            <a:xfrm>
              <a:off x="5410200" y="40274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77" name="Oval 59"/>
            <p:cNvSpPr>
              <a:spLocks noChangeArrowheads="1"/>
            </p:cNvSpPr>
            <p:nvPr/>
          </p:nvSpPr>
          <p:spPr bwMode="auto">
            <a:xfrm>
              <a:off x="5407025" y="44497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78" name="Oval 60"/>
            <p:cNvSpPr>
              <a:spLocks noChangeArrowheads="1"/>
            </p:cNvSpPr>
            <p:nvPr/>
          </p:nvSpPr>
          <p:spPr bwMode="auto">
            <a:xfrm>
              <a:off x="5110163" y="46926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79" name="Oval 61"/>
            <p:cNvSpPr>
              <a:spLocks noChangeArrowheads="1"/>
            </p:cNvSpPr>
            <p:nvPr/>
          </p:nvSpPr>
          <p:spPr bwMode="auto">
            <a:xfrm>
              <a:off x="5853113" y="40846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80" name="Oval 62"/>
            <p:cNvSpPr>
              <a:spLocks noChangeArrowheads="1"/>
            </p:cNvSpPr>
            <p:nvPr/>
          </p:nvSpPr>
          <p:spPr bwMode="auto">
            <a:xfrm>
              <a:off x="6146800" y="37734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81" name="Oval 63"/>
            <p:cNvSpPr>
              <a:spLocks noChangeArrowheads="1"/>
            </p:cNvSpPr>
            <p:nvPr/>
          </p:nvSpPr>
          <p:spPr bwMode="auto">
            <a:xfrm>
              <a:off x="6416675" y="395287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82" name="Oval 64"/>
            <p:cNvSpPr>
              <a:spLocks noChangeArrowheads="1"/>
            </p:cNvSpPr>
            <p:nvPr/>
          </p:nvSpPr>
          <p:spPr bwMode="auto">
            <a:xfrm>
              <a:off x="6464300" y="43243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83" name="Oval 65"/>
            <p:cNvSpPr>
              <a:spLocks noChangeArrowheads="1"/>
            </p:cNvSpPr>
            <p:nvPr/>
          </p:nvSpPr>
          <p:spPr bwMode="auto">
            <a:xfrm>
              <a:off x="6361113" y="46561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84" name="Oval 66"/>
            <p:cNvSpPr>
              <a:spLocks noChangeArrowheads="1"/>
            </p:cNvSpPr>
            <p:nvPr/>
          </p:nvSpPr>
          <p:spPr bwMode="auto">
            <a:xfrm>
              <a:off x="5946775" y="44878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85" name="Oval 67"/>
            <p:cNvSpPr>
              <a:spLocks noChangeArrowheads="1"/>
            </p:cNvSpPr>
            <p:nvPr/>
          </p:nvSpPr>
          <p:spPr bwMode="auto">
            <a:xfrm>
              <a:off x="6111875" y="47942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86" name="Oval 68"/>
            <p:cNvSpPr>
              <a:spLocks noChangeArrowheads="1"/>
            </p:cNvSpPr>
            <p:nvPr/>
          </p:nvSpPr>
          <p:spPr bwMode="auto">
            <a:xfrm>
              <a:off x="6804025" y="40703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87" name="Oval 69"/>
            <p:cNvSpPr>
              <a:spLocks noChangeArrowheads="1"/>
            </p:cNvSpPr>
            <p:nvPr/>
          </p:nvSpPr>
          <p:spPr bwMode="auto">
            <a:xfrm>
              <a:off x="7097713" y="3759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88" name="Oval 70"/>
            <p:cNvSpPr>
              <a:spLocks noChangeArrowheads="1"/>
            </p:cNvSpPr>
            <p:nvPr/>
          </p:nvSpPr>
          <p:spPr bwMode="auto">
            <a:xfrm>
              <a:off x="7470775" y="38369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89" name="Oval 71"/>
            <p:cNvSpPr>
              <a:spLocks noChangeArrowheads="1"/>
            </p:cNvSpPr>
            <p:nvPr/>
          </p:nvSpPr>
          <p:spPr bwMode="auto">
            <a:xfrm>
              <a:off x="7673975" y="41163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90" name="Oval 72"/>
            <p:cNvSpPr>
              <a:spLocks noChangeArrowheads="1"/>
            </p:cNvSpPr>
            <p:nvPr/>
          </p:nvSpPr>
          <p:spPr bwMode="auto">
            <a:xfrm>
              <a:off x="7440613" y="47831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91" name="Oval 73"/>
            <p:cNvSpPr>
              <a:spLocks noChangeArrowheads="1"/>
            </p:cNvSpPr>
            <p:nvPr/>
          </p:nvSpPr>
          <p:spPr bwMode="auto">
            <a:xfrm>
              <a:off x="6897688" y="447357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92" name="Oval 74"/>
            <p:cNvSpPr>
              <a:spLocks noChangeArrowheads="1"/>
            </p:cNvSpPr>
            <p:nvPr/>
          </p:nvSpPr>
          <p:spPr bwMode="auto">
            <a:xfrm>
              <a:off x="7062788" y="47799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1693" name="Oval 75"/>
            <p:cNvSpPr>
              <a:spLocks noChangeArrowheads="1"/>
            </p:cNvSpPr>
            <p:nvPr/>
          </p:nvSpPr>
          <p:spPr bwMode="auto">
            <a:xfrm>
              <a:off x="7670800" y="45005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grpSp>
      <p:sp>
        <p:nvSpPr>
          <p:cNvPr id="752716" name="Text Box 76"/>
          <p:cNvSpPr txBox="1">
            <a:spLocks noChangeArrowheads="1"/>
          </p:cNvSpPr>
          <p:nvPr/>
        </p:nvSpPr>
        <p:spPr bwMode="auto">
          <a:xfrm>
            <a:off x="838200" y="4114800"/>
            <a:ext cx="5727700" cy="579438"/>
          </a:xfrm>
          <a:prstGeom prst="rect">
            <a:avLst/>
          </a:prstGeom>
          <a:noFill/>
          <a:ln w="28575">
            <a:noFill/>
            <a:miter lim="800000"/>
            <a:headEnd/>
            <a:tailEnd/>
          </a:ln>
        </p:spPr>
        <p:txBody>
          <a:bodyPr wrap="none" anchor="ctr">
            <a:spAutoFit/>
          </a:bodyPr>
          <a:lstStyle/>
          <a:p>
            <a:pPr algn="ctr"/>
            <a:r>
              <a:rPr lang="en-US" altLang="ko-KR" sz="3200">
                <a:ea typeface="굴림" charset="-127"/>
              </a:rPr>
              <a:t>How many edges are there in </a:t>
            </a:r>
            <a:r>
              <a:rPr lang="en-US" altLang="ko-KR" sz="3200" i="1">
                <a:ea typeface="굴림" charset="-127"/>
              </a:rPr>
              <a:t>C</a:t>
            </a:r>
            <a:r>
              <a:rPr lang="en-US" altLang="ko-KR" sz="3200" i="1" baseline="-25000">
                <a:ea typeface="굴림" charset="-127"/>
              </a:rPr>
              <a:t>n</a:t>
            </a:r>
            <a:r>
              <a:rPr lang="en-US" altLang="ko-KR" sz="3200">
                <a:ea typeface="굴림" charset="-127"/>
              </a:rPr>
              <a:t>?</a:t>
            </a:r>
            <a:r>
              <a:rPr lang="en-US" altLang="ko-KR" sz="3200" i="1">
                <a:ea typeface="굴림" charset="-127"/>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52642"/>
                                        </p:tgtEl>
                                        <p:attrNameLst>
                                          <p:attrName>style.visibility</p:attrName>
                                        </p:attrNameLst>
                                      </p:cBhvr>
                                      <p:to>
                                        <p:strVal val="visible"/>
                                      </p:to>
                                    </p:set>
                                    <p:animEffect transition="in" filter="box(in)">
                                      <p:cBhvr>
                                        <p:cTn id="7" dur="500"/>
                                        <p:tgtEl>
                                          <p:spTgt spid="75264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52716">
                                            <p:txEl>
                                              <p:pRg st="0" end="0"/>
                                            </p:txEl>
                                          </p:spTgt>
                                        </p:tgtEl>
                                        <p:attrNameLst>
                                          <p:attrName>style.visibility</p:attrName>
                                        </p:attrNameLst>
                                      </p:cBhvr>
                                      <p:to>
                                        <p:strVal val="visible"/>
                                      </p:to>
                                    </p:set>
                                    <p:animEffect transition="in" filter="blinds(horizontal)">
                                      <p:cBhvr>
                                        <p:cTn id="17" dur="500"/>
                                        <p:tgtEl>
                                          <p:spTgt spid="7527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ECEDE51-E7DC-4FA1-A6A3-3C3E8BE8993B}" type="slidenum">
              <a:rPr lang="ko-KR" altLang="en-US" smtClean="0"/>
              <a:pPr/>
              <a:t>66</a:t>
            </a:fld>
            <a:endParaRPr lang="en-US" altLang="ko-KR" smtClean="0"/>
          </a:p>
        </p:txBody>
      </p:sp>
      <p:sp>
        <p:nvSpPr>
          <p:cNvPr id="753667" name="Rectangle 3"/>
          <p:cNvSpPr>
            <a:spLocks noGrp="1" noChangeArrowheads="1"/>
          </p:cNvSpPr>
          <p:nvPr>
            <p:ph type="title"/>
          </p:nvPr>
        </p:nvSpPr>
        <p:spPr/>
        <p:txBody>
          <a:bodyPr/>
          <a:lstStyle/>
          <a:p>
            <a:pPr algn="ctr" eaLnBrk="1" fontAlgn="auto" hangingPunct="1">
              <a:spcAft>
                <a:spcPts val="0"/>
              </a:spcAft>
              <a:defRPr/>
            </a:pPr>
            <a:r>
              <a:rPr lang="en-US" altLang="ko-KR">
                <a:ea typeface="굴림" pitchFamily="50" charset="-127"/>
              </a:rPr>
              <a:t>Wheels</a:t>
            </a:r>
          </a:p>
        </p:txBody>
      </p:sp>
      <p:grpSp>
        <p:nvGrpSpPr>
          <p:cNvPr id="2" name="Group 121"/>
          <p:cNvGrpSpPr>
            <a:grpSpLocks/>
          </p:cNvGrpSpPr>
          <p:nvPr/>
        </p:nvGrpSpPr>
        <p:grpSpPr bwMode="auto">
          <a:xfrm>
            <a:off x="1143000" y="2286000"/>
            <a:ext cx="6954838" cy="2119313"/>
            <a:chOff x="1114425" y="4116388"/>
            <a:chExt cx="6954838" cy="2119312"/>
          </a:xfrm>
        </p:grpSpPr>
        <p:sp>
          <p:nvSpPr>
            <p:cNvPr id="112645" name="Text Box 34"/>
            <p:cNvSpPr txBox="1">
              <a:spLocks noChangeArrowheads="1"/>
            </p:cNvSpPr>
            <p:nvPr/>
          </p:nvSpPr>
          <p:spPr bwMode="auto">
            <a:xfrm>
              <a:off x="6205538" y="5357813"/>
              <a:ext cx="539750" cy="457200"/>
            </a:xfrm>
            <a:prstGeom prst="rect">
              <a:avLst/>
            </a:prstGeom>
            <a:noFill/>
            <a:ln w="28575">
              <a:noFill/>
              <a:miter lim="800000"/>
              <a:headEnd/>
              <a:tailEnd/>
            </a:ln>
          </p:spPr>
          <p:txBody>
            <a:bodyPr wrap="none" anchor="ctr">
              <a:spAutoFit/>
            </a:bodyPr>
            <a:lstStyle/>
            <a:p>
              <a:pPr algn="ctr"/>
              <a:r>
                <a:rPr lang="en-US" altLang="ko-KR" i="1">
                  <a:ea typeface="굴림" charset="-127"/>
                </a:rPr>
                <a:t>W</a:t>
              </a:r>
              <a:r>
                <a:rPr lang="en-US" altLang="ko-KR" baseline="-25000">
                  <a:ea typeface="굴림" charset="-127"/>
                </a:rPr>
                <a:t>7</a:t>
              </a:r>
              <a:endParaRPr lang="en-US" altLang="ko-KR" i="1">
                <a:ea typeface="굴림" charset="-127"/>
              </a:endParaRPr>
            </a:p>
          </p:txBody>
        </p:sp>
        <p:sp>
          <p:nvSpPr>
            <p:cNvPr id="112646" name="Text Box 43"/>
            <p:cNvSpPr txBox="1">
              <a:spLocks noChangeArrowheads="1"/>
            </p:cNvSpPr>
            <p:nvPr/>
          </p:nvSpPr>
          <p:spPr bwMode="auto">
            <a:xfrm>
              <a:off x="7232650" y="5278438"/>
              <a:ext cx="539750" cy="457200"/>
            </a:xfrm>
            <a:prstGeom prst="rect">
              <a:avLst/>
            </a:prstGeom>
            <a:noFill/>
            <a:ln w="28575">
              <a:noFill/>
              <a:miter lim="800000"/>
              <a:headEnd/>
              <a:tailEnd/>
            </a:ln>
          </p:spPr>
          <p:txBody>
            <a:bodyPr wrap="none" anchor="ctr">
              <a:spAutoFit/>
            </a:bodyPr>
            <a:lstStyle/>
            <a:p>
              <a:pPr algn="ctr"/>
              <a:r>
                <a:rPr lang="en-US" altLang="ko-KR" i="1">
                  <a:ea typeface="굴림" charset="-127"/>
                </a:rPr>
                <a:t>W</a:t>
              </a:r>
              <a:r>
                <a:rPr lang="en-US" altLang="ko-KR" baseline="-25000">
                  <a:ea typeface="굴림" charset="-127"/>
                </a:rPr>
                <a:t>8</a:t>
              </a:r>
              <a:endParaRPr lang="en-US" altLang="ko-KR" i="1">
                <a:ea typeface="굴림" charset="-127"/>
              </a:endParaRPr>
            </a:p>
          </p:txBody>
        </p:sp>
        <p:sp>
          <p:nvSpPr>
            <p:cNvPr id="112647" name="Text Box 44"/>
            <p:cNvSpPr txBox="1">
              <a:spLocks noChangeArrowheads="1"/>
            </p:cNvSpPr>
            <p:nvPr/>
          </p:nvSpPr>
          <p:spPr bwMode="auto">
            <a:xfrm>
              <a:off x="1114425" y="5656263"/>
              <a:ext cx="5794375" cy="579437"/>
            </a:xfrm>
            <a:prstGeom prst="rect">
              <a:avLst/>
            </a:prstGeom>
            <a:noFill/>
            <a:ln w="28575">
              <a:noFill/>
              <a:miter lim="800000"/>
              <a:headEnd/>
              <a:tailEnd/>
            </a:ln>
          </p:spPr>
          <p:txBody>
            <a:bodyPr wrap="none" anchor="ctr">
              <a:spAutoFit/>
            </a:bodyPr>
            <a:lstStyle/>
            <a:p>
              <a:pPr algn="ctr"/>
              <a:r>
                <a:rPr lang="en-US" altLang="ko-KR" sz="3200">
                  <a:ea typeface="굴림" charset="-127"/>
                </a:rPr>
                <a:t>How many edges are there in </a:t>
              </a:r>
              <a:r>
                <a:rPr lang="en-US" altLang="ko-KR" sz="3200" i="1">
                  <a:ea typeface="굴림" charset="-127"/>
                </a:rPr>
                <a:t>W</a:t>
              </a:r>
              <a:r>
                <a:rPr lang="en-US" altLang="ko-KR" sz="3200" i="1" baseline="-25000">
                  <a:ea typeface="굴림" charset="-127"/>
                </a:rPr>
                <a:t>n</a:t>
              </a:r>
              <a:r>
                <a:rPr lang="en-US" altLang="ko-KR" sz="3200">
                  <a:ea typeface="굴림" charset="-127"/>
                </a:rPr>
                <a:t>?</a:t>
              </a:r>
              <a:r>
                <a:rPr lang="en-US" altLang="ko-KR" sz="3200" i="1">
                  <a:ea typeface="굴림" charset="-127"/>
                </a:rPr>
                <a:t> </a:t>
              </a:r>
            </a:p>
          </p:txBody>
        </p:sp>
        <p:grpSp>
          <p:nvGrpSpPr>
            <p:cNvPr id="112648" name="Group 120"/>
            <p:cNvGrpSpPr>
              <a:grpSpLocks/>
            </p:cNvGrpSpPr>
            <p:nvPr/>
          </p:nvGrpSpPr>
          <p:grpSpPr bwMode="auto">
            <a:xfrm>
              <a:off x="1363663" y="4116388"/>
              <a:ext cx="6705600" cy="1571625"/>
              <a:chOff x="1363663" y="4116388"/>
              <a:chExt cx="6705600" cy="1571625"/>
            </a:xfrm>
          </p:grpSpPr>
          <p:sp>
            <p:nvSpPr>
              <p:cNvPr id="112649" name="Line 2"/>
              <p:cNvSpPr>
                <a:spLocks noChangeShapeType="1"/>
              </p:cNvSpPr>
              <p:nvPr/>
            </p:nvSpPr>
            <p:spPr bwMode="auto">
              <a:xfrm flipH="1" flipV="1">
                <a:off x="2909888" y="4659313"/>
                <a:ext cx="192087" cy="360362"/>
              </a:xfrm>
              <a:prstGeom prst="line">
                <a:avLst/>
              </a:prstGeom>
              <a:noFill/>
              <a:ln w="28575">
                <a:solidFill>
                  <a:schemeClr val="tx1"/>
                </a:solidFill>
                <a:round/>
                <a:headEnd/>
                <a:tailEnd/>
              </a:ln>
            </p:spPr>
            <p:txBody>
              <a:bodyPr anchor="ctr">
                <a:spAutoFit/>
              </a:bodyPr>
              <a:lstStyle/>
              <a:p>
                <a:endParaRPr lang="en-US"/>
              </a:p>
            </p:txBody>
          </p:sp>
          <p:sp>
            <p:nvSpPr>
              <p:cNvPr id="112650" name="Line 5"/>
              <p:cNvSpPr>
                <a:spLocks noChangeShapeType="1"/>
              </p:cNvSpPr>
              <p:nvPr/>
            </p:nvSpPr>
            <p:spPr bwMode="auto">
              <a:xfrm>
                <a:off x="1465263" y="4246563"/>
                <a:ext cx="528637" cy="231775"/>
              </a:xfrm>
              <a:prstGeom prst="line">
                <a:avLst/>
              </a:prstGeom>
              <a:noFill/>
              <a:ln w="28575">
                <a:solidFill>
                  <a:schemeClr val="tx1"/>
                </a:solidFill>
                <a:round/>
                <a:headEnd/>
                <a:tailEnd/>
              </a:ln>
            </p:spPr>
            <p:txBody>
              <a:bodyPr wrap="none" anchor="ctr">
                <a:spAutoFit/>
              </a:bodyPr>
              <a:lstStyle/>
              <a:p>
                <a:endParaRPr lang="en-US"/>
              </a:p>
            </p:txBody>
          </p:sp>
          <p:sp>
            <p:nvSpPr>
              <p:cNvPr id="112651" name="Line 6"/>
              <p:cNvSpPr>
                <a:spLocks noChangeShapeType="1"/>
              </p:cNvSpPr>
              <p:nvPr/>
            </p:nvSpPr>
            <p:spPr bwMode="auto">
              <a:xfrm flipH="1">
                <a:off x="1530350" y="4491038"/>
                <a:ext cx="463550" cy="347662"/>
              </a:xfrm>
              <a:prstGeom prst="line">
                <a:avLst/>
              </a:prstGeom>
              <a:noFill/>
              <a:ln w="28575">
                <a:solidFill>
                  <a:schemeClr val="tx1"/>
                </a:solidFill>
                <a:round/>
                <a:headEnd/>
                <a:tailEnd/>
              </a:ln>
            </p:spPr>
            <p:txBody>
              <a:bodyPr wrap="none" anchor="ctr">
                <a:spAutoFit/>
              </a:bodyPr>
              <a:lstStyle/>
              <a:p>
                <a:endParaRPr lang="en-US"/>
              </a:p>
            </p:txBody>
          </p:sp>
          <p:sp>
            <p:nvSpPr>
              <p:cNvPr id="112652" name="Line 7"/>
              <p:cNvSpPr>
                <a:spLocks noChangeShapeType="1"/>
              </p:cNvSpPr>
              <p:nvPr/>
            </p:nvSpPr>
            <p:spPr bwMode="auto">
              <a:xfrm>
                <a:off x="1492250" y="4221163"/>
                <a:ext cx="25400" cy="630237"/>
              </a:xfrm>
              <a:prstGeom prst="line">
                <a:avLst/>
              </a:prstGeom>
              <a:noFill/>
              <a:ln w="28575">
                <a:solidFill>
                  <a:schemeClr val="tx1"/>
                </a:solidFill>
                <a:round/>
                <a:headEnd/>
                <a:tailEnd/>
              </a:ln>
            </p:spPr>
            <p:txBody>
              <a:bodyPr wrap="none" anchor="ctr">
                <a:spAutoFit/>
              </a:bodyPr>
              <a:lstStyle/>
              <a:p>
                <a:endParaRPr lang="en-US"/>
              </a:p>
            </p:txBody>
          </p:sp>
          <p:sp>
            <p:nvSpPr>
              <p:cNvPr id="112653" name="Line 8"/>
              <p:cNvSpPr>
                <a:spLocks noChangeShapeType="1"/>
              </p:cNvSpPr>
              <p:nvPr/>
            </p:nvSpPr>
            <p:spPr bwMode="auto">
              <a:xfrm>
                <a:off x="2752725" y="4298950"/>
                <a:ext cx="566738" cy="217488"/>
              </a:xfrm>
              <a:prstGeom prst="line">
                <a:avLst/>
              </a:prstGeom>
              <a:noFill/>
              <a:ln w="28575">
                <a:solidFill>
                  <a:schemeClr val="tx1"/>
                </a:solidFill>
                <a:round/>
                <a:headEnd/>
                <a:tailEnd/>
              </a:ln>
            </p:spPr>
            <p:txBody>
              <a:bodyPr wrap="none" anchor="ctr">
                <a:spAutoFit/>
              </a:bodyPr>
              <a:lstStyle/>
              <a:p>
                <a:endParaRPr lang="en-US"/>
              </a:p>
            </p:txBody>
          </p:sp>
          <p:sp>
            <p:nvSpPr>
              <p:cNvPr id="112654" name="Line 9"/>
              <p:cNvSpPr>
                <a:spLocks noChangeShapeType="1"/>
              </p:cNvSpPr>
              <p:nvPr/>
            </p:nvSpPr>
            <p:spPr bwMode="auto">
              <a:xfrm flipH="1">
                <a:off x="3113088" y="4516438"/>
                <a:ext cx="193675" cy="528637"/>
              </a:xfrm>
              <a:prstGeom prst="line">
                <a:avLst/>
              </a:prstGeom>
              <a:noFill/>
              <a:ln w="28575">
                <a:solidFill>
                  <a:schemeClr val="tx1"/>
                </a:solidFill>
                <a:round/>
                <a:headEnd/>
                <a:tailEnd/>
              </a:ln>
            </p:spPr>
            <p:txBody>
              <a:bodyPr wrap="none" anchor="ctr">
                <a:spAutoFit/>
              </a:bodyPr>
              <a:lstStyle/>
              <a:p>
                <a:endParaRPr lang="en-US"/>
              </a:p>
            </p:txBody>
          </p:sp>
          <p:sp>
            <p:nvSpPr>
              <p:cNvPr id="112655" name="Line 10"/>
              <p:cNvSpPr>
                <a:spLocks noChangeShapeType="1"/>
              </p:cNvSpPr>
              <p:nvPr/>
            </p:nvSpPr>
            <p:spPr bwMode="auto">
              <a:xfrm flipH="1" flipV="1">
                <a:off x="2520950" y="4826000"/>
                <a:ext cx="579438" cy="206375"/>
              </a:xfrm>
              <a:prstGeom prst="line">
                <a:avLst/>
              </a:prstGeom>
              <a:noFill/>
              <a:ln w="28575">
                <a:solidFill>
                  <a:schemeClr val="tx1"/>
                </a:solidFill>
                <a:round/>
                <a:headEnd/>
                <a:tailEnd/>
              </a:ln>
            </p:spPr>
            <p:txBody>
              <a:bodyPr wrap="none" anchor="ctr">
                <a:spAutoFit/>
              </a:bodyPr>
              <a:lstStyle/>
              <a:p>
                <a:endParaRPr lang="en-US"/>
              </a:p>
            </p:txBody>
          </p:sp>
          <p:sp>
            <p:nvSpPr>
              <p:cNvPr id="112656" name="Line 11"/>
              <p:cNvSpPr>
                <a:spLocks noChangeShapeType="1"/>
              </p:cNvSpPr>
              <p:nvPr/>
            </p:nvSpPr>
            <p:spPr bwMode="auto">
              <a:xfrm flipV="1">
                <a:off x="2520950" y="4284663"/>
                <a:ext cx="257175" cy="528637"/>
              </a:xfrm>
              <a:prstGeom prst="line">
                <a:avLst/>
              </a:prstGeom>
              <a:noFill/>
              <a:ln w="28575">
                <a:solidFill>
                  <a:schemeClr val="tx1"/>
                </a:solidFill>
                <a:round/>
                <a:headEnd/>
                <a:tailEnd/>
              </a:ln>
            </p:spPr>
            <p:txBody>
              <a:bodyPr wrap="none" anchor="ctr">
                <a:spAutoFit/>
              </a:bodyPr>
              <a:lstStyle/>
              <a:p>
                <a:endParaRPr lang="en-US"/>
              </a:p>
            </p:txBody>
          </p:sp>
          <p:sp>
            <p:nvSpPr>
              <p:cNvPr id="112657" name="Line 12"/>
              <p:cNvSpPr>
                <a:spLocks noChangeShapeType="1"/>
              </p:cNvSpPr>
              <p:nvPr/>
            </p:nvSpPr>
            <p:spPr bwMode="auto">
              <a:xfrm flipV="1">
                <a:off x="3795713" y="4195763"/>
                <a:ext cx="219075" cy="527050"/>
              </a:xfrm>
              <a:prstGeom prst="line">
                <a:avLst/>
              </a:prstGeom>
              <a:noFill/>
              <a:ln w="28575">
                <a:solidFill>
                  <a:schemeClr val="tx1"/>
                </a:solidFill>
                <a:round/>
                <a:headEnd/>
                <a:tailEnd/>
              </a:ln>
            </p:spPr>
            <p:txBody>
              <a:bodyPr wrap="none" anchor="ctr">
                <a:spAutoFit/>
              </a:bodyPr>
              <a:lstStyle/>
              <a:p>
                <a:endParaRPr lang="en-US"/>
              </a:p>
            </p:txBody>
          </p:sp>
          <p:sp>
            <p:nvSpPr>
              <p:cNvPr id="112658" name="Line 13"/>
              <p:cNvSpPr>
                <a:spLocks noChangeShapeType="1"/>
              </p:cNvSpPr>
              <p:nvPr/>
            </p:nvSpPr>
            <p:spPr bwMode="auto">
              <a:xfrm>
                <a:off x="4002088" y="4195763"/>
                <a:ext cx="463550" cy="88900"/>
              </a:xfrm>
              <a:prstGeom prst="line">
                <a:avLst/>
              </a:prstGeom>
              <a:noFill/>
              <a:ln w="28575">
                <a:solidFill>
                  <a:schemeClr val="tx1"/>
                </a:solidFill>
                <a:round/>
                <a:headEnd/>
                <a:tailEnd/>
              </a:ln>
            </p:spPr>
            <p:txBody>
              <a:bodyPr wrap="none" anchor="ctr">
                <a:spAutoFit/>
              </a:bodyPr>
              <a:lstStyle/>
              <a:p>
                <a:endParaRPr lang="en-US"/>
              </a:p>
            </p:txBody>
          </p:sp>
          <p:sp>
            <p:nvSpPr>
              <p:cNvPr id="112659" name="Line 14"/>
              <p:cNvSpPr>
                <a:spLocks noChangeShapeType="1"/>
              </p:cNvSpPr>
              <p:nvPr/>
            </p:nvSpPr>
            <p:spPr bwMode="auto">
              <a:xfrm>
                <a:off x="4465638" y="4284663"/>
                <a:ext cx="103187" cy="463550"/>
              </a:xfrm>
              <a:prstGeom prst="line">
                <a:avLst/>
              </a:prstGeom>
              <a:noFill/>
              <a:ln w="28575">
                <a:solidFill>
                  <a:schemeClr val="tx1"/>
                </a:solidFill>
                <a:round/>
                <a:headEnd/>
                <a:tailEnd/>
              </a:ln>
            </p:spPr>
            <p:txBody>
              <a:bodyPr wrap="none" anchor="ctr">
                <a:spAutoFit/>
              </a:bodyPr>
              <a:lstStyle/>
              <a:p>
                <a:endParaRPr lang="en-US"/>
              </a:p>
            </p:txBody>
          </p:sp>
          <p:sp>
            <p:nvSpPr>
              <p:cNvPr id="112660" name="Line 15"/>
              <p:cNvSpPr>
                <a:spLocks noChangeShapeType="1"/>
              </p:cNvSpPr>
              <p:nvPr/>
            </p:nvSpPr>
            <p:spPr bwMode="auto">
              <a:xfrm>
                <a:off x="3770313" y="4722813"/>
                <a:ext cx="334962" cy="347662"/>
              </a:xfrm>
              <a:prstGeom prst="line">
                <a:avLst/>
              </a:prstGeom>
              <a:noFill/>
              <a:ln w="28575">
                <a:solidFill>
                  <a:schemeClr val="tx1"/>
                </a:solidFill>
                <a:round/>
                <a:headEnd/>
                <a:tailEnd/>
              </a:ln>
            </p:spPr>
            <p:txBody>
              <a:bodyPr wrap="none" anchor="ctr">
                <a:spAutoFit/>
              </a:bodyPr>
              <a:lstStyle/>
              <a:p>
                <a:endParaRPr lang="en-US"/>
              </a:p>
            </p:txBody>
          </p:sp>
          <p:sp>
            <p:nvSpPr>
              <p:cNvPr id="112661" name="Line 16"/>
              <p:cNvSpPr>
                <a:spLocks noChangeShapeType="1"/>
              </p:cNvSpPr>
              <p:nvPr/>
            </p:nvSpPr>
            <p:spPr bwMode="auto">
              <a:xfrm flipH="1">
                <a:off x="4092575" y="4748213"/>
                <a:ext cx="449263" cy="322262"/>
              </a:xfrm>
              <a:prstGeom prst="line">
                <a:avLst/>
              </a:prstGeom>
              <a:noFill/>
              <a:ln w="28575">
                <a:solidFill>
                  <a:schemeClr val="tx1"/>
                </a:solidFill>
                <a:round/>
                <a:headEnd/>
                <a:tailEnd/>
              </a:ln>
            </p:spPr>
            <p:txBody>
              <a:bodyPr wrap="none" anchor="ctr">
                <a:spAutoFit/>
              </a:bodyPr>
              <a:lstStyle/>
              <a:p>
                <a:endParaRPr lang="en-US"/>
              </a:p>
            </p:txBody>
          </p:sp>
          <p:sp>
            <p:nvSpPr>
              <p:cNvPr id="112662" name="Line 17"/>
              <p:cNvSpPr>
                <a:spLocks noChangeShapeType="1"/>
              </p:cNvSpPr>
              <p:nvPr/>
            </p:nvSpPr>
            <p:spPr bwMode="auto">
              <a:xfrm flipV="1">
                <a:off x="5030788" y="4208463"/>
                <a:ext cx="361950" cy="307975"/>
              </a:xfrm>
              <a:prstGeom prst="line">
                <a:avLst/>
              </a:prstGeom>
              <a:noFill/>
              <a:ln w="28575">
                <a:solidFill>
                  <a:schemeClr val="tx1"/>
                </a:solidFill>
                <a:round/>
                <a:headEnd/>
                <a:tailEnd/>
              </a:ln>
            </p:spPr>
            <p:txBody>
              <a:bodyPr wrap="none" anchor="ctr">
                <a:spAutoFit/>
              </a:bodyPr>
              <a:lstStyle/>
              <a:p>
                <a:endParaRPr lang="en-US"/>
              </a:p>
            </p:txBody>
          </p:sp>
          <p:sp>
            <p:nvSpPr>
              <p:cNvPr id="112663" name="Line 18"/>
              <p:cNvSpPr>
                <a:spLocks noChangeShapeType="1"/>
              </p:cNvSpPr>
              <p:nvPr/>
            </p:nvSpPr>
            <p:spPr bwMode="auto">
              <a:xfrm>
                <a:off x="5392738" y="4208463"/>
                <a:ext cx="320675" cy="295275"/>
              </a:xfrm>
              <a:prstGeom prst="line">
                <a:avLst/>
              </a:prstGeom>
              <a:noFill/>
              <a:ln w="28575">
                <a:solidFill>
                  <a:schemeClr val="tx1"/>
                </a:solidFill>
                <a:round/>
                <a:headEnd/>
                <a:tailEnd/>
              </a:ln>
            </p:spPr>
            <p:txBody>
              <a:bodyPr wrap="none" anchor="ctr">
                <a:spAutoFit/>
              </a:bodyPr>
              <a:lstStyle/>
              <a:p>
                <a:endParaRPr lang="en-US"/>
              </a:p>
            </p:txBody>
          </p:sp>
          <p:sp>
            <p:nvSpPr>
              <p:cNvPr id="112664" name="Line 19"/>
              <p:cNvSpPr>
                <a:spLocks noChangeShapeType="1"/>
              </p:cNvSpPr>
              <p:nvPr/>
            </p:nvSpPr>
            <p:spPr bwMode="auto">
              <a:xfrm>
                <a:off x="5726113" y="4503738"/>
                <a:ext cx="0" cy="412750"/>
              </a:xfrm>
              <a:prstGeom prst="line">
                <a:avLst/>
              </a:prstGeom>
              <a:noFill/>
              <a:ln w="28575">
                <a:solidFill>
                  <a:schemeClr val="tx1"/>
                </a:solidFill>
                <a:round/>
                <a:headEnd/>
                <a:tailEnd/>
              </a:ln>
            </p:spPr>
            <p:txBody>
              <a:bodyPr wrap="none" anchor="ctr">
                <a:spAutoFit/>
              </a:bodyPr>
              <a:lstStyle/>
              <a:p>
                <a:endParaRPr lang="en-US"/>
              </a:p>
            </p:txBody>
          </p:sp>
          <p:sp>
            <p:nvSpPr>
              <p:cNvPr id="112665" name="Line 20"/>
              <p:cNvSpPr>
                <a:spLocks noChangeShapeType="1"/>
              </p:cNvSpPr>
              <p:nvPr/>
            </p:nvSpPr>
            <p:spPr bwMode="auto">
              <a:xfrm flipH="1">
                <a:off x="5430838" y="4941888"/>
                <a:ext cx="282575" cy="231775"/>
              </a:xfrm>
              <a:prstGeom prst="line">
                <a:avLst/>
              </a:prstGeom>
              <a:noFill/>
              <a:ln w="28575">
                <a:solidFill>
                  <a:schemeClr val="tx1"/>
                </a:solidFill>
                <a:round/>
                <a:headEnd/>
                <a:tailEnd/>
              </a:ln>
            </p:spPr>
            <p:txBody>
              <a:bodyPr wrap="none" anchor="ctr">
                <a:spAutoFit/>
              </a:bodyPr>
              <a:lstStyle/>
              <a:p>
                <a:endParaRPr lang="en-US"/>
              </a:p>
            </p:txBody>
          </p:sp>
          <p:sp>
            <p:nvSpPr>
              <p:cNvPr id="112666" name="Line 21"/>
              <p:cNvSpPr>
                <a:spLocks noChangeShapeType="1"/>
              </p:cNvSpPr>
              <p:nvPr/>
            </p:nvSpPr>
            <p:spPr bwMode="auto">
              <a:xfrm>
                <a:off x="5018088" y="4503738"/>
                <a:ext cx="90487" cy="450850"/>
              </a:xfrm>
              <a:prstGeom prst="line">
                <a:avLst/>
              </a:prstGeom>
              <a:noFill/>
              <a:ln w="28575">
                <a:solidFill>
                  <a:schemeClr val="tx1"/>
                </a:solidFill>
                <a:round/>
                <a:headEnd/>
                <a:tailEnd/>
              </a:ln>
            </p:spPr>
            <p:txBody>
              <a:bodyPr wrap="none" anchor="ctr">
                <a:spAutoFit/>
              </a:bodyPr>
              <a:lstStyle/>
              <a:p>
                <a:endParaRPr lang="en-US"/>
              </a:p>
            </p:txBody>
          </p:sp>
          <p:sp>
            <p:nvSpPr>
              <p:cNvPr id="112667" name="Line 22"/>
              <p:cNvSpPr>
                <a:spLocks noChangeShapeType="1"/>
              </p:cNvSpPr>
              <p:nvPr/>
            </p:nvSpPr>
            <p:spPr bwMode="auto">
              <a:xfrm>
                <a:off x="5095875" y="4941888"/>
                <a:ext cx="334963" cy="231775"/>
              </a:xfrm>
              <a:prstGeom prst="line">
                <a:avLst/>
              </a:prstGeom>
              <a:noFill/>
              <a:ln w="28575">
                <a:solidFill>
                  <a:schemeClr val="tx1"/>
                </a:solidFill>
                <a:round/>
                <a:headEnd/>
                <a:tailEnd/>
              </a:ln>
            </p:spPr>
            <p:txBody>
              <a:bodyPr wrap="none" anchor="ctr">
                <a:spAutoFit/>
              </a:bodyPr>
              <a:lstStyle/>
              <a:p>
                <a:endParaRPr lang="en-US"/>
              </a:p>
            </p:txBody>
          </p:sp>
          <p:sp>
            <p:nvSpPr>
              <p:cNvPr id="112668" name="Line 23"/>
              <p:cNvSpPr>
                <a:spLocks noChangeShapeType="1"/>
              </p:cNvSpPr>
              <p:nvPr/>
            </p:nvSpPr>
            <p:spPr bwMode="auto">
              <a:xfrm flipH="1" flipV="1">
                <a:off x="6176963" y="4556125"/>
                <a:ext cx="65087" cy="411163"/>
              </a:xfrm>
              <a:prstGeom prst="line">
                <a:avLst/>
              </a:prstGeom>
              <a:noFill/>
              <a:ln w="28575">
                <a:solidFill>
                  <a:schemeClr val="tx1"/>
                </a:solidFill>
                <a:round/>
                <a:headEnd/>
                <a:tailEnd/>
              </a:ln>
            </p:spPr>
            <p:txBody>
              <a:bodyPr wrap="none" anchor="ctr">
                <a:spAutoFit/>
              </a:bodyPr>
              <a:lstStyle/>
              <a:p>
                <a:endParaRPr lang="en-US"/>
              </a:p>
            </p:txBody>
          </p:sp>
          <p:sp>
            <p:nvSpPr>
              <p:cNvPr id="112669" name="Line 24"/>
              <p:cNvSpPr>
                <a:spLocks noChangeShapeType="1"/>
              </p:cNvSpPr>
              <p:nvPr/>
            </p:nvSpPr>
            <p:spPr bwMode="auto">
              <a:xfrm flipV="1">
                <a:off x="6164263" y="4271963"/>
                <a:ext cx="309562" cy="296862"/>
              </a:xfrm>
              <a:prstGeom prst="line">
                <a:avLst/>
              </a:prstGeom>
              <a:noFill/>
              <a:ln w="28575">
                <a:solidFill>
                  <a:schemeClr val="tx1"/>
                </a:solidFill>
                <a:round/>
                <a:headEnd/>
                <a:tailEnd/>
              </a:ln>
            </p:spPr>
            <p:txBody>
              <a:bodyPr anchor="ctr">
                <a:spAutoFit/>
              </a:bodyPr>
              <a:lstStyle/>
              <a:p>
                <a:endParaRPr lang="en-US"/>
              </a:p>
            </p:txBody>
          </p:sp>
          <p:sp>
            <p:nvSpPr>
              <p:cNvPr id="112670" name="Line 25"/>
              <p:cNvSpPr>
                <a:spLocks noChangeShapeType="1"/>
              </p:cNvSpPr>
              <p:nvPr/>
            </p:nvSpPr>
            <p:spPr bwMode="auto">
              <a:xfrm>
                <a:off x="6446838" y="4233863"/>
                <a:ext cx="271462" cy="206375"/>
              </a:xfrm>
              <a:prstGeom prst="line">
                <a:avLst/>
              </a:prstGeom>
              <a:noFill/>
              <a:ln w="28575">
                <a:solidFill>
                  <a:schemeClr val="tx1"/>
                </a:solidFill>
                <a:round/>
                <a:headEnd/>
                <a:tailEnd/>
              </a:ln>
            </p:spPr>
            <p:txBody>
              <a:bodyPr wrap="none" anchor="ctr">
                <a:spAutoFit/>
              </a:bodyPr>
              <a:lstStyle/>
              <a:p>
                <a:endParaRPr lang="en-US"/>
              </a:p>
            </p:txBody>
          </p:sp>
          <p:sp>
            <p:nvSpPr>
              <p:cNvPr id="112671" name="Line 26"/>
              <p:cNvSpPr>
                <a:spLocks noChangeShapeType="1"/>
              </p:cNvSpPr>
              <p:nvPr/>
            </p:nvSpPr>
            <p:spPr bwMode="auto">
              <a:xfrm>
                <a:off x="6743700" y="4414838"/>
                <a:ext cx="38100" cy="385762"/>
              </a:xfrm>
              <a:prstGeom prst="line">
                <a:avLst/>
              </a:prstGeom>
              <a:noFill/>
              <a:ln w="28575">
                <a:solidFill>
                  <a:schemeClr val="tx1"/>
                </a:solidFill>
                <a:round/>
                <a:headEnd/>
                <a:tailEnd/>
              </a:ln>
            </p:spPr>
            <p:txBody>
              <a:bodyPr wrap="none" anchor="ctr">
                <a:spAutoFit/>
              </a:bodyPr>
              <a:lstStyle/>
              <a:p>
                <a:endParaRPr lang="en-US"/>
              </a:p>
            </p:txBody>
          </p:sp>
          <p:sp>
            <p:nvSpPr>
              <p:cNvPr id="112672" name="Line 27"/>
              <p:cNvSpPr>
                <a:spLocks noChangeShapeType="1"/>
              </p:cNvSpPr>
              <p:nvPr/>
            </p:nvSpPr>
            <p:spPr bwMode="auto">
              <a:xfrm flipH="1">
                <a:off x="6678613" y="4800600"/>
                <a:ext cx="115887" cy="334963"/>
              </a:xfrm>
              <a:prstGeom prst="line">
                <a:avLst/>
              </a:prstGeom>
              <a:noFill/>
              <a:ln w="28575">
                <a:solidFill>
                  <a:schemeClr val="tx1"/>
                </a:solidFill>
                <a:round/>
                <a:headEnd/>
                <a:tailEnd/>
              </a:ln>
            </p:spPr>
            <p:txBody>
              <a:bodyPr wrap="none" anchor="ctr">
                <a:spAutoFit/>
              </a:bodyPr>
              <a:lstStyle/>
              <a:p>
                <a:endParaRPr lang="en-US"/>
              </a:p>
            </p:txBody>
          </p:sp>
          <p:sp>
            <p:nvSpPr>
              <p:cNvPr id="112673" name="Line 28"/>
              <p:cNvSpPr>
                <a:spLocks noChangeShapeType="1"/>
              </p:cNvSpPr>
              <p:nvPr/>
            </p:nvSpPr>
            <p:spPr bwMode="auto">
              <a:xfrm>
                <a:off x="6254750" y="4954588"/>
                <a:ext cx="166688" cy="296862"/>
              </a:xfrm>
              <a:prstGeom prst="line">
                <a:avLst/>
              </a:prstGeom>
              <a:noFill/>
              <a:ln w="28575">
                <a:solidFill>
                  <a:schemeClr val="tx1"/>
                </a:solidFill>
                <a:round/>
                <a:headEnd/>
                <a:tailEnd/>
              </a:ln>
            </p:spPr>
            <p:txBody>
              <a:bodyPr wrap="none" anchor="ctr">
                <a:spAutoFit/>
              </a:bodyPr>
              <a:lstStyle/>
              <a:p>
                <a:endParaRPr lang="en-US"/>
              </a:p>
            </p:txBody>
          </p:sp>
          <p:sp>
            <p:nvSpPr>
              <p:cNvPr id="112674" name="Line 29"/>
              <p:cNvSpPr>
                <a:spLocks noChangeShapeType="1"/>
              </p:cNvSpPr>
              <p:nvPr/>
            </p:nvSpPr>
            <p:spPr bwMode="auto">
              <a:xfrm flipV="1">
                <a:off x="6434138" y="5135563"/>
                <a:ext cx="244475" cy="141287"/>
              </a:xfrm>
              <a:prstGeom prst="line">
                <a:avLst/>
              </a:prstGeom>
              <a:noFill/>
              <a:ln w="28575">
                <a:solidFill>
                  <a:schemeClr val="tx1"/>
                </a:solidFill>
                <a:round/>
                <a:headEnd/>
                <a:tailEnd/>
              </a:ln>
            </p:spPr>
            <p:txBody>
              <a:bodyPr wrap="none" anchor="ctr">
                <a:spAutoFit/>
              </a:bodyPr>
              <a:lstStyle/>
              <a:p>
                <a:endParaRPr lang="en-US"/>
              </a:p>
            </p:txBody>
          </p:sp>
          <p:sp>
            <p:nvSpPr>
              <p:cNvPr id="112675" name="Text Box 30"/>
              <p:cNvSpPr txBox="1">
                <a:spLocks noChangeArrowheads="1"/>
              </p:cNvSpPr>
              <p:nvPr/>
            </p:nvSpPr>
            <p:spPr bwMode="auto">
              <a:xfrm>
                <a:off x="1363663" y="4919663"/>
                <a:ext cx="539750" cy="457200"/>
              </a:xfrm>
              <a:prstGeom prst="rect">
                <a:avLst/>
              </a:prstGeom>
              <a:noFill/>
              <a:ln w="28575">
                <a:noFill/>
                <a:miter lim="800000"/>
                <a:headEnd/>
                <a:tailEnd/>
              </a:ln>
            </p:spPr>
            <p:txBody>
              <a:bodyPr wrap="none" anchor="ctr">
                <a:spAutoFit/>
              </a:bodyPr>
              <a:lstStyle/>
              <a:p>
                <a:pPr algn="ctr"/>
                <a:r>
                  <a:rPr lang="en-US" altLang="ko-KR" i="1">
                    <a:ea typeface="굴림" charset="-127"/>
                  </a:rPr>
                  <a:t>W</a:t>
                </a:r>
                <a:r>
                  <a:rPr lang="en-US" altLang="ko-KR" baseline="-25000">
                    <a:ea typeface="굴림" charset="-127"/>
                  </a:rPr>
                  <a:t>3</a:t>
                </a:r>
                <a:endParaRPr lang="en-US" altLang="ko-KR" i="1">
                  <a:ea typeface="굴림" charset="-127"/>
                </a:endParaRPr>
              </a:p>
            </p:txBody>
          </p:sp>
          <p:sp>
            <p:nvSpPr>
              <p:cNvPr id="112676" name="Text Box 31"/>
              <p:cNvSpPr txBox="1">
                <a:spLocks noChangeArrowheads="1"/>
              </p:cNvSpPr>
              <p:nvPr/>
            </p:nvSpPr>
            <p:spPr bwMode="auto">
              <a:xfrm>
                <a:off x="2425700" y="5029200"/>
                <a:ext cx="539750" cy="457200"/>
              </a:xfrm>
              <a:prstGeom prst="rect">
                <a:avLst/>
              </a:prstGeom>
              <a:noFill/>
              <a:ln w="28575">
                <a:noFill/>
                <a:miter lim="800000"/>
                <a:headEnd/>
                <a:tailEnd/>
              </a:ln>
            </p:spPr>
            <p:txBody>
              <a:bodyPr wrap="none" anchor="ctr">
                <a:spAutoFit/>
              </a:bodyPr>
              <a:lstStyle/>
              <a:p>
                <a:pPr algn="ctr"/>
                <a:r>
                  <a:rPr lang="en-US" altLang="ko-KR" i="1">
                    <a:ea typeface="굴림" charset="-127"/>
                  </a:rPr>
                  <a:t>W</a:t>
                </a:r>
                <a:r>
                  <a:rPr lang="en-US" altLang="ko-KR" baseline="-25000">
                    <a:ea typeface="굴림" charset="-127"/>
                  </a:rPr>
                  <a:t>4</a:t>
                </a:r>
                <a:endParaRPr lang="en-US" altLang="ko-KR" i="1">
                  <a:ea typeface="굴림" charset="-127"/>
                </a:endParaRPr>
              </a:p>
            </p:txBody>
          </p:sp>
          <p:sp>
            <p:nvSpPr>
              <p:cNvPr id="112677" name="Text Box 32"/>
              <p:cNvSpPr txBox="1">
                <a:spLocks noChangeArrowheads="1"/>
              </p:cNvSpPr>
              <p:nvPr/>
            </p:nvSpPr>
            <p:spPr bwMode="auto">
              <a:xfrm>
                <a:off x="3852863" y="5141913"/>
                <a:ext cx="539750" cy="457200"/>
              </a:xfrm>
              <a:prstGeom prst="rect">
                <a:avLst/>
              </a:prstGeom>
              <a:noFill/>
              <a:ln w="28575">
                <a:noFill/>
                <a:miter lim="800000"/>
                <a:headEnd/>
                <a:tailEnd/>
              </a:ln>
            </p:spPr>
            <p:txBody>
              <a:bodyPr wrap="none" anchor="ctr">
                <a:spAutoFit/>
              </a:bodyPr>
              <a:lstStyle/>
              <a:p>
                <a:pPr algn="ctr"/>
                <a:r>
                  <a:rPr lang="en-US" altLang="ko-KR" i="1">
                    <a:ea typeface="굴림" charset="-127"/>
                  </a:rPr>
                  <a:t>W</a:t>
                </a:r>
                <a:r>
                  <a:rPr lang="en-US" altLang="ko-KR" baseline="-25000">
                    <a:ea typeface="굴림" charset="-127"/>
                  </a:rPr>
                  <a:t>5</a:t>
                </a:r>
                <a:endParaRPr lang="en-US" altLang="ko-KR" i="1">
                  <a:ea typeface="굴림" charset="-127"/>
                </a:endParaRPr>
              </a:p>
            </p:txBody>
          </p:sp>
          <p:sp>
            <p:nvSpPr>
              <p:cNvPr id="112678" name="Text Box 33"/>
              <p:cNvSpPr txBox="1">
                <a:spLocks noChangeArrowheads="1"/>
              </p:cNvSpPr>
              <p:nvPr/>
            </p:nvSpPr>
            <p:spPr bwMode="auto">
              <a:xfrm>
                <a:off x="5126038" y="5230813"/>
                <a:ext cx="539750" cy="457200"/>
              </a:xfrm>
              <a:prstGeom prst="rect">
                <a:avLst/>
              </a:prstGeom>
              <a:noFill/>
              <a:ln w="28575">
                <a:noFill/>
                <a:miter lim="800000"/>
                <a:headEnd/>
                <a:tailEnd/>
              </a:ln>
            </p:spPr>
            <p:txBody>
              <a:bodyPr wrap="none" anchor="ctr">
                <a:spAutoFit/>
              </a:bodyPr>
              <a:lstStyle/>
              <a:p>
                <a:pPr algn="ctr"/>
                <a:r>
                  <a:rPr lang="en-US" altLang="ko-KR" i="1">
                    <a:ea typeface="굴림" charset="-127"/>
                  </a:rPr>
                  <a:t>W</a:t>
                </a:r>
                <a:r>
                  <a:rPr lang="en-US" altLang="ko-KR" baseline="-25000">
                    <a:ea typeface="굴림" charset="-127"/>
                  </a:rPr>
                  <a:t>6</a:t>
                </a:r>
                <a:endParaRPr lang="en-US" altLang="ko-KR" i="1">
                  <a:ea typeface="굴림" charset="-127"/>
                </a:endParaRPr>
              </a:p>
            </p:txBody>
          </p:sp>
          <p:sp>
            <p:nvSpPr>
              <p:cNvPr id="112679" name="Line 35"/>
              <p:cNvSpPr>
                <a:spLocks noChangeShapeType="1"/>
              </p:cNvSpPr>
              <p:nvPr/>
            </p:nvSpPr>
            <p:spPr bwMode="auto">
              <a:xfrm flipH="1" flipV="1">
                <a:off x="7127875" y="4541838"/>
                <a:ext cx="65088" cy="411162"/>
              </a:xfrm>
              <a:prstGeom prst="line">
                <a:avLst/>
              </a:prstGeom>
              <a:noFill/>
              <a:ln w="28575">
                <a:solidFill>
                  <a:schemeClr val="tx1"/>
                </a:solidFill>
                <a:round/>
                <a:headEnd/>
                <a:tailEnd/>
              </a:ln>
            </p:spPr>
            <p:txBody>
              <a:bodyPr wrap="none" anchor="ctr">
                <a:spAutoFit/>
              </a:bodyPr>
              <a:lstStyle/>
              <a:p>
                <a:endParaRPr lang="en-US"/>
              </a:p>
            </p:txBody>
          </p:sp>
          <p:sp>
            <p:nvSpPr>
              <p:cNvPr id="112680" name="Line 36"/>
              <p:cNvSpPr>
                <a:spLocks noChangeShapeType="1"/>
              </p:cNvSpPr>
              <p:nvPr/>
            </p:nvSpPr>
            <p:spPr bwMode="auto">
              <a:xfrm flipV="1">
                <a:off x="7115175" y="4257675"/>
                <a:ext cx="309563" cy="296863"/>
              </a:xfrm>
              <a:prstGeom prst="line">
                <a:avLst/>
              </a:prstGeom>
              <a:noFill/>
              <a:ln w="28575">
                <a:solidFill>
                  <a:schemeClr val="tx1"/>
                </a:solidFill>
                <a:round/>
                <a:headEnd/>
                <a:tailEnd/>
              </a:ln>
            </p:spPr>
            <p:txBody>
              <a:bodyPr anchor="ctr">
                <a:spAutoFit/>
              </a:bodyPr>
              <a:lstStyle/>
              <a:p>
                <a:endParaRPr lang="en-US"/>
              </a:p>
            </p:txBody>
          </p:sp>
          <p:sp>
            <p:nvSpPr>
              <p:cNvPr id="112681" name="Line 37"/>
              <p:cNvSpPr>
                <a:spLocks noChangeShapeType="1"/>
              </p:cNvSpPr>
              <p:nvPr/>
            </p:nvSpPr>
            <p:spPr bwMode="auto">
              <a:xfrm>
                <a:off x="7397750" y="4219575"/>
                <a:ext cx="425450" cy="115888"/>
              </a:xfrm>
              <a:prstGeom prst="line">
                <a:avLst/>
              </a:prstGeom>
              <a:noFill/>
              <a:ln w="28575">
                <a:solidFill>
                  <a:schemeClr val="tx1"/>
                </a:solidFill>
                <a:round/>
                <a:headEnd/>
                <a:tailEnd/>
              </a:ln>
            </p:spPr>
            <p:txBody>
              <a:bodyPr anchor="ctr">
                <a:spAutoFit/>
              </a:bodyPr>
              <a:lstStyle/>
              <a:p>
                <a:endParaRPr lang="en-US"/>
              </a:p>
            </p:txBody>
          </p:sp>
          <p:sp>
            <p:nvSpPr>
              <p:cNvPr id="112682" name="Line 38"/>
              <p:cNvSpPr>
                <a:spLocks noChangeShapeType="1"/>
              </p:cNvSpPr>
              <p:nvPr/>
            </p:nvSpPr>
            <p:spPr bwMode="auto">
              <a:xfrm>
                <a:off x="7785100" y="4298950"/>
                <a:ext cx="192088" cy="295275"/>
              </a:xfrm>
              <a:prstGeom prst="line">
                <a:avLst/>
              </a:prstGeom>
              <a:noFill/>
              <a:ln w="28575">
                <a:solidFill>
                  <a:schemeClr val="tx1"/>
                </a:solidFill>
                <a:round/>
                <a:headEnd/>
                <a:tailEnd/>
              </a:ln>
            </p:spPr>
            <p:txBody>
              <a:bodyPr anchor="ctr">
                <a:spAutoFit/>
              </a:bodyPr>
              <a:lstStyle/>
              <a:p>
                <a:endParaRPr lang="en-US"/>
              </a:p>
            </p:txBody>
          </p:sp>
          <p:sp>
            <p:nvSpPr>
              <p:cNvPr id="112683" name="Line 39"/>
              <p:cNvSpPr>
                <a:spLocks noChangeShapeType="1"/>
              </p:cNvSpPr>
              <p:nvPr/>
            </p:nvSpPr>
            <p:spPr bwMode="auto">
              <a:xfrm flipH="1">
                <a:off x="7975600" y="4552950"/>
                <a:ext cx="26988" cy="398463"/>
              </a:xfrm>
              <a:prstGeom prst="line">
                <a:avLst/>
              </a:prstGeom>
              <a:noFill/>
              <a:ln w="28575">
                <a:solidFill>
                  <a:schemeClr val="tx1"/>
                </a:solidFill>
                <a:round/>
                <a:headEnd/>
                <a:tailEnd/>
              </a:ln>
            </p:spPr>
            <p:txBody>
              <a:bodyPr anchor="ctr">
                <a:spAutoFit/>
              </a:bodyPr>
              <a:lstStyle/>
              <a:p>
                <a:endParaRPr lang="en-US"/>
              </a:p>
            </p:txBody>
          </p:sp>
          <p:sp>
            <p:nvSpPr>
              <p:cNvPr id="112684" name="Line 40"/>
              <p:cNvSpPr>
                <a:spLocks noChangeShapeType="1"/>
              </p:cNvSpPr>
              <p:nvPr/>
            </p:nvSpPr>
            <p:spPr bwMode="auto">
              <a:xfrm>
                <a:off x="7205663" y="4940300"/>
                <a:ext cx="166687" cy="296863"/>
              </a:xfrm>
              <a:prstGeom prst="line">
                <a:avLst/>
              </a:prstGeom>
              <a:noFill/>
              <a:ln w="28575">
                <a:solidFill>
                  <a:schemeClr val="tx1"/>
                </a:solidFill>
                <a:round/>
                <a:headEnd/>
                <a:tailEnd/>
              </a:ln>
            </p:spPr>
            <p:txBody>
              <a:bodyPr wrap="none" anchor="ctr">
                <a:spAutoFit/>
              </a:bodyPr>
              <a:lstStyle/>
              <a:p>
                <a:endParaRPr lang="en-US"/>
              </a:p>
            </p:txBody>
          </p:sp>
          <p:sp>
            <p:nvSpPr>
              <p:cNvPr id="112685" name="Line 41"/>
              <p:cNvSpPr>
                <a:spLocks noChangeShapeType="1"/>
              </p:cNvSpPr>
              <p:nvPr/>
            </p:nvSpPr>
            <p:spPr bwMode="auto">
              <a:xfrm flipV="1">
                <a:off x="7732713" y="5005388"/>
                <a:ext cx="231775" cy="242887"/>
              </a:xfrm>
              <a:prstGeom prst="line">
                <a:avLst/>
              </a:prstGeom>
              <a:noFill/>
              <a:ln w="28575">
                <a:solidFill>
                  <a:schemeClr val="tx1"/>
                </a:solidFill>
                <a:round/>
                <a:headEnd/>
                <a:tailEnd/>
              </a:ln>
            </p:spPr>
            <p:txBody>
              <a:bodyPr anchor="ctr">
                <a:spAutoFit/>
              </a:bodyPr>
              <a:lstStyle/>
              <a:p>
                <a:endParaRPr lang="en-US"/>
              </a:p>
            </p:txBody>
          </p:sp>
          <p:sp>
            <p:nvSpPr>
              <p:cNvPr id="112686" name="Line 42"/>
              <p:cNvSpPr>
                <a:spLocks noChangeShapeType="1"/>
              </p:cNvSpPr>
              <p:nvPr/>
            </p:nvSpPr>
            <p:spPr bwMode="auto">
              <a:xfrm flipV="1">
                <a:off x="7356475" y="5235575"/>
                <a:ext cx="398463" cy="11113"/>
              </a:xfrm>
              <a:prstGeom prst="line">
                <a:avLst/>
              </a:prstGeom>
              <a:noFill/>
              <a:ln w="28575">
                <a:solidFill>
                  <a:schemeClr val="tx1"/>
                </a:solidFill>
                <a:round/>
                <a:headEnd/>
                <a:tailEnd/>
              </a:ln>
            </p:spPr>
            <p:txBody>
              <a:bodyPr anchor="ctr">
                <a:spAutoFit/>
              </a:bodyPr>
              <a:lstStyle/>
              <a:p>
                <a:endParaRPr lang="en-US"/>
              </a:p>
            </p:txBody>
          </p:sp>
          <p:sp>
            <p:nvSpPr>
              <p:cNvPr id="112687" name="Line 45"/>
              <p:cNvSpPr>
                <a:spLocks noChangeShapeType="1"/>
              </p:cNvSpPr>
              <p:nvPr/>
            </p:nvSpPr>
            <p:spPr bwMode="auto">
              <a:xfrm>
                <a:off x="1481138" y="4208463"/>
                <a:ext cx="192087" cy="309562"/>
              </a:xfrm>
              <a:prstGeom prst="line">
                <a:avLst/>
              </a:prstGeom>
              <a:noFill/>
              <a:ln w="28575">
                <a:solidFill>
                  <a:schemeClr val="tx1"/>
                </a:solidFill>
                <a:round/>
                <a:headEnd/>
                <a:tailEnd/>
              </a:ln>
            </p:spPr>
            <p:txBody>
              <a:bodyPr wrap="none" anchor="ctr">
                <a:spAutoFit/>
              </a:bodyPr>
              <a:lstStyle/>
              <a:p>
                <a:endParaRPr lang="en-US"/>
              </a:p>
            </p:txBody>
          </p:sp>
          <p:sp>
            <p:nvSpPr>
              <p:cNvPr id="112688" name="Line 46"/>
              <p:cNvSpPr>
                <a:spLocks noChangeShapeType="1"/>
              </p:cNvSpPr>
              <p:nvPr/>
            </p:nvSpPr>
            <p:spPr bwMode="auto">
              <a:xfrm flipV="1">
                <a:off x="1673225" y="4478338"/>
                <a:ext cx="309563" cy="52387"/>
              </a:xfrm>
              <a:prstGeom prst="line">
                <a:avLst/>
              </a:prstGeom>
              <a:noFill/>
              <a:ln w="28575">
                <a:solidFill>
                  <a:schemeClr val="tx1"/>
                </a:solidFill>
                <a:round/>
                <a:headEnd/>
                <a:tailEnd/>
              </a:ln>
            </p:spPr>
            <p:txBody>
              <a:bodyPr wrap="none" anchor="ctr">
                <a:spAutoFit/>
              </a:bodyPr>
              <a:lstStyle/>
              <a:p>
                <a:endParaRPr lang="en-US"/>
              </a:p>
            </p:txBody>
          </p:sp>
          <p:sp>
            <p:nvSpPr>
              <p:cNvPr id="112689" name="Line 47"/>
              <p:cNvSpPr>
                <a:spLocks noChangeShapeType="1"/>
              </p:cNvSpPr>
              <p:nvPr/>
            </p:nvSpPr>
            <p:spPr bwMode="auto">
              <a:xfrm flipH="1">
                <a:off x="1519238" y="4530725"/>
                <a:ext cx="153987" cy="322263"/>
              </a:xfrm>
              <a:prstGeom prst="line">
                <a:avLst/>
              </a:prstGeom>
              <a:noFill/>
              <a:ln w="28575">
                <a:solidFill>
                  <a:schemeClr val="tx1"/>
                </a:solidFill>
                <a:round/>
                <a:headEnd/>
                <a:tailEnd/>
              </a:ln>
            </p:spPr>
            <p:txBody>
              <a:bodyPr wrap="none" anchor="ctr">
                <a:spAutoFit/>
              </a:bodyPr>
              <a:lstStyle/>
              <a:p>
                <a:endParaRPr lang="en-US"/>
              </a:p>
            </p:txBody>
          </p:sp>
          <p:sp>
            <p:nvSpPr>
              <p:cNvPr id="112690" name="Line 48"/>
              <p:cNvSpPr>
                <a:spLocks noChangeShapeType="1"/>
              </p:cNvSpPr>
              <p:nvPr/>
            </p:nvSpPr>
            <p:spPr bwMode="auto">
              <a:xfrm>
                <a:off x="2754313" y="4260850"/>
                <a:ext cx="141287" cy="398463"/>
              </a:xfrm>
              <a:prstGeom prst="line">
                <a:avLst/>
              </a:prstGeom>
              <a:noFill/>
              <a:ln w="28575">
                <a:solidFill>
                  <a:schemeClr val="tx1"/>
                </a:solidFill>
                <a:round/>
                <a:headEnd/>
                <a:tailEnd/>
              </a:ln>
            </p:spPr>
            <p:txBody>
              <a:bodyPr wrap="none" anchor="ctr">
                <a:spAutoFit/>
              </a:bodyPr>
              <a:lstStyle/>
              <a:p>
                <a:endParaRPr lang="en-US"/>
              </a:p>
            </p:txBody>
          </p:sp>
          <p:sp>
            <p:nvSpPr>
              <p:cNvPr id="112691" name="Line 49"/>
              <p:cNvSpPr>
                <a:spLocks noChangeShapeType="1"/>
              </p:cNvSpPr>
              <p:nvPr/>
            </p:nvSpPr>
            <p:spPr bwMode="auto">
              <a:xfrm flipV="1">
                <a:off x="2522538" y="4646613"/>
                <a:ext cx="373062" cy="179387"/>
              </a:xfrm>
              <a:prstGeom prst="line">
                <a:avLst/>
              </a:prstGeom>
              <a:noFill/>
              <a:ln w="28575">
                <a:solidFill>
                  <a:schemeClr val="tx1"/>
                </a:solidFill>
                <a:round/>
                <a:headEnd/>
                <a:tailEnd/>
              </a:ln>
            </p:spPr>
            <p:txBody>
              <a:bodyPr wrap="none" anchor="ctr">
                <a:spAutoFit/>
              </a:bodyPr>
              <a:lstStyle/>
              <a:p>
                <a:endParaRPr lang="en-US"/>
              </a:p>
            </p:txBody>
          </p:sp>
          <p:sp>
            <p:nvSpPr>
              <p:cNvPr id="112692" name="Line 50"/>
              <p:cNvSpPr>
                <a:spLocks noChangeShapeType="1"/>
              </p:cNvSpPr>
              <p:nvPr/>
            </p:nvSpPr>
            <p:spPr bwMode="auto">
              <a:xfrm flipV="1">
                <a:off x="4081463" y="4581525"/>
                <a:ext cx="88900" cy="488950"/>
              </a:xfrm>
              <a:prstGeom prst="line">
                <a:avLst/>
              </a:prstGeom>
              <a:noFill/>
              <a:ln w="28575">
                <a:solidFill>
                  <a:schemeClr val="tx1"/>
                </a:solidFill>
                <a:round/>
                <a:headEnd/>
                <a:tailEnd/>
              </a:ln>
            </p:spPr>
            <p:txBody>
              <a:bodyPr anchor="ctr">
                <a:spAutoFit/>
              </a:bodyPr>
              <a:lstStyle/>
              <a:p>
                <a:endParaRPr lang="en-US"/>
              </a:p>
            </p:txBody>
          </p:sp>
          <p:sp>
            <p:nvSpPr>
              <p:cNvPr id="112693" name="Line 51"/>
              <p:cNvSpPr>
                <a:spLocks noChangeShapeType="1"/>
              </p:cNvSpPr>
              <p:nvPr/>
            </p:nvSpPr>
            <p:spPr bwMode="auto">
              <a:xfrm flipH="1" flipV="1">
                <a:off x="4003675" y="4183063"/>
                <a:ext cx="153988" cy="398462"/>
              </a:xfrm>
              <a:prstGeom prst="line">
                <a:avLst/>
              </a:prstGeom>
              <a:noFill/>
              <a:ln w="28575">
                <a:solidFill>
                  <a:schemeClr val="tx1"/>
                </a:solidFill>
                <a:round/>
                <a:headEnd/>
                <a:tailEnd/>
              </a:ln>
            </p:spPr>
            <p:txBody>
              <a:bodyPr anchor="ctr">
                <a:spAutoFit/>
              </a:bodyPr>
              <a:lstStyle/>
              <a:p>
                <a:endParaRPr lang="en-US"/>
              </a:p>
            </p:txBody>
          </p:sp>
          <p:sp>
            <p:nvSpPr>
              <p:cNvPr id="112694" name="Line 52"/>
              <p:cNvSpPr>
                <a:spLocks noChangeShapeType="1"/>
              </p:cNvSpPr>
              <p:nvPr/>
            </p:nvSpPr>
            <p:spPr bwMode="auto">
              <a:xfrm flipV="1">
                <a:off x="4157663" y="4273550"/>
                <a:ext cx="296862" cy="320675"/>
              </a:xfrm>
              <a:prstGeom prst="line">
                <a:avLst/>
              </a:prstGeom>
              <a:noFill/>
              <a:ln w="28575">
                <a:solidFill>
                  <a:schemeClr val="tx1"/>
                </a:solidFill>
                <a:round/>
                <a:headEnd/>
                <a:tailEnd/>
              </a:ln>
            </p:spPr>
            <p:txBody>
              <a:bodyPr anchor="ctr">
                <a:spAutoFit/>
              </a:bodyPr>
              <a:lstStyle/>
              <a:p>
                <a:endParaRPr lang="en-US"/>
              </a:p>
            </p:txBody>
          </p:sp>
          <p:sp>
            <p:nvSpPr>
              <p:cNvPr id="112695" name="Line 53"/>
              <p:cNvSpPr>
                <a:spLocks noChangeShapeType="1"/>
              </p:cNvSpPr>
              <p:nvPr/>
            </p:nvSpPr>
            <p:spPr bwMode="auto">
              <a:xfrm flipV="1">
                <a:off x="2895600" y="4518025"/>
                <a:ext cx="412750" cy="128588"/>
              </a:xfrm>
              <a:prstGeom prst="line">
                <a:avLst/>
              </a:prstGeom>
              <a:noFill/>
              <a:ln w="28575">
                <a:solidFill>
                  <a:schemeClr val="tx1"/>
                </a:solidFill>
                <a:round/>
                <a:headEnd/>
                <a:tailEnd/>
              </a:ln>
            </p:spPr>
            <p:txBody>
              <a:bodyPr anchor="ctr">
                <a:spAutoFit/>
              </a:bodyPr>
              <a:lstStyle/>
              <a:p>
                <a:endParaRPr lang="en-US"/>
              </a:p>
            </p:txBody>
          </p:sp>
          <p:sp>
            <p:nvSpPr>
              <p:cNvPr id="112696" name="Line 54"/>
              <p:cNvSpPr>
                <a:spLocks noChangeShapeType="1"/>
              </p:cNvSpPr>
              <p:nvPr/>
            </p:nvSpPr>
            <p:spPr bwMode="auto">
              <a:xfrm flipH="1" flipV="1">
                <a:off x="5394325" y="4737100"/>
                <a:ext cx="12700" cy="423863"/>
              </a:xfrm>
              <a:prstGeom prst="line">
                <a:avLst/>
              </a:prstGeom>
              <a:noFill/>
              <a:ln w="28575">
                <a:solidFill>
                  <a:schemeClr val="tx1"/>
                </a:solidFill>
                <a:round/>
                <a:headEnd/>
                <a:tailEnd/>
              </a:ln>
            </p:spPr>
            <p:txBody>
              <a:bodyPr anchor="ctr">
                <a:spAutoFit/>
              </a:bodyPr>
              <a:lstStyle/>
              <a:p>
                <a:endParaRPr lang="en-US"/>
              </a:p>
            </p:txBody>
          </p:sp>
          <p:sp>
            <p:nvSpPr>
              <p:cNvPr id="112697" name="Line 55"/>
              <p:cNvSpPr>
                <a:spLocks noChangeShapeType="1"/>
              </p:cNvSpPr>
              <p:nvPr/>
            </p:nvSpPr>
            <p:spPr bwMode="auto">
              <a:xfrm flipV="1">
                <a:off x="5084763" y="4710113"/>
                <a:ext cx="233362" cy="258762"/>
              </a:xfrm>
              <a:prstGeom prst="line">
                <a:avLst/>
              </a:prstGeom>
              <a:noFill/>
              <a:ln w="28575">
                <a:solidFill>
                  <a:schemeClr val="tx1"/>
                </a:solidFill>
                <a:round/>
                <a:headEnd/>
                <a:tailEnd/>
              </a:ln>
            </p:spPr>
            <p:txBody>
              <a:bodyPr anchor="ctr">
                <a:spAutoFit/>
              </a:bodyPr>
              <a:lstStyle/>
              <a:p>
                <a:endParaRPr lang="en-US"/>
              </a:p>
            </p:txBody>
          </p:sp>
          <p:sp>
            <p:nvSpPr>
              <p:cNvPr id="112698" name="Line 56"/>
              <p:cNvSpPr>
                <a:spLocks noChangeShapeType="1"/>
              </p:cNvSpPr>
              <p:nvPr/>
            </p:nvSpPr>
            <p:spPr bwMode="auto">
              <a:xfrm>
                <a:off x="5033963" y="4505325"/>
                <a:ext cx="282575" cy="153988"/>
              </a:xfrm>
              <a:prstGeom prst="line">
                <a:avLst/>
              </a:prstGeom>
              <a:noFill/>
              <a:ln w="28575">
                <a:solidFill>
                  <a:schemeClr val="tx1"/>
                </a:solidFill>
                <a:round/>
                <a:headEnd/>
                <a:tailEnd/>
              </a:ln>
            </p:spPr>
            <p:txBody>
              <a:bodyPr anchor="ctr">
                <a:spAutoFit/>
              </a:bodyPr>
              <a:lstStyle/>
              <a:p>
                <a:endParaRPr lang="en-US"/>
              </a:p>
            </p:txBody>
          </p:sp>
          <p:sp>
            <p:nvSpPr>
              <p:cNvPr id="112699" name="Line 57"/>
              <p:cNvSpPr>
                <a:spLocks noChangeShapeType="1"/>
              </p:cNvSpPr>
              <p:nvPr/>
            </p:nvSpPr>
            <p:spPr bwMode="auto">
              <a:xfrm flipV="1">
                <a:off x="5381625" y="4183063"/>
                <a:ext cx="12700" cy="425450"/>
              </a:xfrm>
              <a:prstGeom prst="line">
                <a:avLst/>
              </a:prstGeom>
              <a:noFill/>
              <a:ln w="28575">
                <a:solidFill>
                  <a:schemeClr val="tx1"/>
                </a:solidFill>
                <a:round/>
                <a:headEnd/>
                <a:tailEnd/>
              </a:ln>
            </p:spPr>
            <p:txBody>
              <a:bodyPr anchor="ctr">
                <a:spAutoFit/>
              </a:bodyPr>
              <a:lstStyle/>
              <a:p>
                <a:endParaRPr lang="en-US"/>
              </a:p>
            </p:txBody>
          </p:sp>
          <p:sp>
            <p:nvSpPr>
              <p:cNvPr id="112700" name="Line 58"/>
              <p:cNvSpPr>
                <a:spLocks noChangeShapeType="1"/>
              </p:cNvSpPr>
              <p:nvPr/>
            </p:nvSpPr>
            <p:spPr bwMode="auto">
              <a:xfrm flipV="1">
                <a:off x="5407025" y="4505325"/>
                <a:ext cx="307975" cy="153988"/>
              </a:xfrm>
              <a:prstGeom prst="line">
                <a:avLst/>
              </a:prstGeom>
              <a:noFill/>
              <a:ln w="28575">
                <a:solidFill>
                  <a:schemeClr val="tx1"/>
                </a:solidFill>
                <a:round/>
                <a:headEnd/>
                <a:tailEnd/>
              </a:ln>
            </p:spPr>
            <p:txBody>
              <a:bodyPr anchor="ctr">
                <a:spAutoFit/>
              </a:bodyPr>
              <a:lstStyle/>
              <a:p>
                <a:endParaRPr lang="en-US"/>
              </a:p>
            </p:txBody>
          </p:sp>
          <p:sp>
            <p:nvSpPr>
              <p:cNvPr id="112701" name="Line 59"/>
              <p:cNvSpPr>
                <a:spLocks noChangeShapeType="1"/>
              </p:cNvSpPr>
              <p:nvPr/>
            </p:nvSpPr>
            <p:spPr bwMode="auto">
              <a:xfrm>
                <a:off x="5419725" y="4697413"/>
                <a:ext cx="307975" cy="219075"/>
              </a:xfrm>
              <a:prstGeom prst="line">
                <a:avLst/>
              </a:prstGeom>
              <a:noFill/>
              <a:ln w="28575">
                <a:solidFill>
                  <a:schemeClr val="tx1"/>
                </a:solidFill>
                <a:round/>
                <a:headEnd/>
                <a:tailEnd/>
              </a:ln>
            </p:spPr>
            <p:txBody>
              <a:bodyPr anchor="ctr">
                <a:spAutoFit/>
              </a:bodyPr>
              <a:lstStyle/>
              <a:p>
                <a:endParaRPr lang="en-US"/>
              </a:p>
            </p:txBody>
          </p:sp>
          <p:sp>
            <p:nvSpPr>
              <p:cNvPr id="112702" name="Line 60"/>
              <p:cNvSpPr>
                <a:spLocks noChangeShapeType="1"/>
              </p:cNvSpPr>
              <p:nvPr/>
            </p:nvSpPr>
            <p:spPr bwMode="auto">
              <a:xfrm flipH="1">
                <a:off x="6423025" y="4710113"/>
                <a:ext cx="90488" cy="592137"/>
              </a:xfrm>
              <a:prstGeom prst="line">
                <a:avLst/>
              </a:prstGeom>
              <a:noFill/>
              <a:ln w="28575">
                <a:solidFill>
                  <a:schemeClr val="tx1"/>
                </a:solidFill>
                <a:round/>
                <a:headEnd/>
                <a:tailEnd/>
              </a:ln>
            </p:spPr>
            <p:txBody>
              <a:bodyPr anchor="ctr">
                <a:spAutoFit/>
              </a:bodyPr>
              <a:lstStyle/>
              <a:p>
                <a:endParaRPr lang="en-US"/>
              </a:p>
            </p:txBody>
          </p:sp>
          <p:sp>
            <p:nvSpPr>
              <p:cNvPr id="112703" name="Line 61"/>
              <p:cNvSpPr>
                <a:spLocks noChangeShapeType="1"/>
              </p:cNvSpPr>
              <p:nvPr/>
            </p:nvSpPr>
            <p:spPr bwMode="auto">
              <a:xfrm flipV="1">
                <a:off x="6269038" y="4711700"/>
                <a:ext cx="193675" cy="257175"/>
              </a:xfrm>
              <a:prstGeom prst="line">
                <a:avLst/>
              </a:prstGeom>
              <a:noFill/>
              <a:ln w="28575">
                <a:solidFill>
                  <a:schemeClr val="tx1"/>
                </a:solidFill>
                <a:round/>
                <a:headEnd/>
                <a:tailEnd/>
              </a:ln>
            </p:spPr>
            <p:txBody>
              <a:bodyPr anchor="ctr">
                <a:spAutoFit/>
              </a:bodyPr>
              <a:lstStyle/>
              <a:p>
                <a:endParaRPr lang="en-US"/>
              </a:p>
            </p:txBody>
          </p:sp>
          <p:sp>
            <p:nvSpPr>
              <p:cNvPr id="112704" name="Line 62"/>
              <p:cNvSpPr>
                <a:spLocks noChangeShapeType="1"/>
              </p:cNvSpPr>
              <p:nvPr/>
            </p:nvSpPr>
            <p:spPr bwMode="auto">
              <a:xfrm>
                <a:off x="6153150" y="4568825"/>
                <a:ext cx="282575" cy="77788"/>
              </a:xfrm>
              <a:prstGeom prst="line">
                <a:avLst/>
              </a:prstGeom>
              <a:noFill/>
              <a:ln w="28575">
                <a:solidFill>
                  <a:schemeClr val="tx1"/>
                </a:solidFill>
                <a:round/>
                <a:headEnd/>
                <a:tailEnd/>
              </a:ln>
            </p:spPr>
            <p:txBody>
              <a:bodyPr anchor="ctr">
                <a:spAutoFit/>
              </a:bodyPr>
              <a:lstStyle/>
              <a:p>
                <a:endParaRPr lang="en-US"/>
              </a:p>
            </p:txBody>
          </p:sp>
          <p:sp>
            <p:nvSpPr>
              <p:cNvPr id="112705" name="Line 63"/>
              <p:cNvSpPr>
                <a:spLocks noChangeShapeType="1"/>
              </p:cNvSpPr>
              <p:nvPr/>
            </p:nvSpPr>
            <p:spPr bwMode="auto">
              <a:xfrm>
                <a:off x="6462713" y="4233863"/>
                <a:ext cx="25400" cy="374650"/>
              </a:xfrm>
              <a:prstGeom prst="line">
                <a:avLst/>
              </a:prstGeom>
              <a:noFill/>
              <a:ln w="28575">
                <a:solidFill>
                  <a:schemeClr val="tx1"/>
                </a:solidFill>
                <a:round/>
                <a:headEnd/>
                <a:tailEnd/>
              </a:ln>
            </p:spPr>
            <p:txBody>
              <a:bodyPr anchor="ctr">
                <a:spAutoFit/>
              </a:bodyPr>
              <a:lstStyle/>
              <a:p>
                <a:endParaRPr lang="en-US"/>
              </a:p>
            </p:txBody>
          </p:sp>
          <p:sp>
            <p:nvSpPr>
              <p:cNvPr id="112706" name="Line 64"/>
              <p:cNvSpPr>
                <a:spLocks noChangeShapeType="1"/>
              </p:cNvSpPr>
              <p:nvPr/>
            </p:nvSpPr>
            <p:spPr bwMode="auto">
              <a:xfrm flipV="1">
                <a:off x="6564313" y="4414838"/>
                <a:ext cx="168275" cy="206375"/>
              </a:xfrm>
              <a:prstGeom prst="line">
                <a:avLst/>
              </a:prstGeom>
              <a:noFill/>
              <a:ln w="28575">
                <a:solidFill>
                  <a:schemeClr val="tx1"/>
                </a:solidFill>
                <a:round/>
                <a:headEnd/>
                <a:tailEnd/>
              </a:ln>
            </p:spPr>
            <p:txBody>
              <a:bodyPr anchor="ctr">
                <a:spAutoFit/>
              </a:bodyPr>
              <a:lstStyle/>
              <a:p>
                <a:endParaRPr lang="en-US"/>
              </a:p>
            </p:txBody>
          </p:sp>
          <p:sp>
            <p:nvSpPr>
              <p:cNvPr id="112707" name="Line 65"/>
              <p:cNvSpPr>
                <a:spLocks noChangeShapeType="1"/>
              </p:cNvSpPr>
              <p:nvPr/>
            </p:nvSpPr>
            <p:spPr bwMode="auto">
              <a:xfrm>
                <a:off x="6577013" y="4684713"/>
                <a:ext cx="206375" cy="115887"/>
              </a:xfrm>
              <a:prstGeom prst="line">
                <a:avLst/>
              </a:prstGeom>
              <a:noFill/>
              <a:ln w="28575">
                <a:solidFill>
                  <a:schemeClr val="tx1"/>
                </a:solidFill>
                <a:round/>
                <a:headEnd/>
                <a:tailEnd/>
              </a:ln>
            </p:spPr>
            <p:txBody>
              <a:bodyPr anchor="ctr">
                <a:spAutoFit/>
              </a:bodyPr>
              <a:lstStyle/>
              <a:p>
                <a:endParaRPr lang="en-US"/>
              </a:p>
            </p:txBody>
          </p:sp>
          <p:sp>
            <p:nvSpPr>
              <p:cNvPr id="112708" name="Line 66"/>
              <p:cNvSpPr>
                <a:spLocks noChangeShapeType="1"/>
              </p:cNvSpPr>
              <p:nvPr/>
            </p:nvSpPr>
            <p:spPr bwMode="auto">
              <a:xfrm flipH="1" flipV="1">
                <a:off x="6551613" y="4710113"/>
                <a:ext cx="130175" cy="425450"/>
              </a:xfrm>
              <a:prstGeom prst="line">
                <a:avLst/>
              </a:prstGeom>
              <a:noFill/>
              <a:ln w="28575">
                <a:solidFill>
                  <a:schemeClr val="tx1"/>
                </a:solidFill>
                <a:round/>
                <a:headEnd/>
                <a:tailEnd/>
              </a:ln>
            </p:spPr>
            <p:txBody>
              <a:bodyPr anchor="ctr">
                <a:spAutoFit/>
              </a:bodyPr>
              <a:lstStyle/>
              <a:p>
                <a:endParaRPr lang="en-US"/>
              </a:p>
            </p:txBody>
          </p:sp>
          <p:sp>
            <p:nvSpPr>
              <p:cNvPr id="112709" name="Line 67"/>
              <p:cNvSpPr>
                <a:spLocks noChangeShapeType="1"/>
              </p:cNvSpPr>
              <p:nvPr/>
            </p:nvSpPr>
            <p:spPr bwMode="auto">
              <a:xfrm flipV="1">
                <a:off x="7350125" y="4786313"/>
                <a:ext cx="180975" cy="503237"/>
              </a:xfrm>
              <a:prstGeom prst="line">
                <a:avLst/>
              </a:prstGeom>
              <a:noFill/>
              <a:ln w="28575">
                <a:solidFill>
                  <a:schemeClr val="tx1"/>
                </a:solidFill>
                <a:round/>
                <a:headEnd/>
                <a:tailEnd/>
              </a:ln>
            </p:spPr>
            <p:txBody>
              <a:bodyPr anchor="ctr">
                <a:spAutoFit/>
              </a:bodyPr>
              <a:lstStyle/>
              <a:p>
                <a:endParaRPr lang="en-US"/>
              </a:p>
            </p:txBody>
          </p:sp>
          <p:sp>
            <p:nvSpPr>
              <p:cNvPr id="112710" name="Line 68"/>
              <p:cNvSpPr>
                <a:spLocks noChangeShapeType="1"/>
              </p:cNvSpPr>
              <p:nvPr/>
            </p:nvSpPr>
            <p:spPr bwMode="auto">
              <a:xfrm flipV="1">
                <a:off x="7208838" y="4760913"/>
                <a:ext cx="269875" cy="180975"/>
              </a:xfrm>
              <a:prstGeom prst="line">
                <a:avLst/>
              </a:prstGeom>
              <a:noFill/>
              <a:ln w="28575">
                <a:solidFill>
                  <a:schemeClr val="tx1"/>
                </a:solidFill>
                <a:round/>
                <a:headEnd/>
                <a:tailEnd/>
              </a:ln>
            </p:spPr>
            <p:txBody>
              <a:bodyPr anchor="ctr">
                <a:spAutoFit/>
              </a:bodyPr>
              <a:lstStyle/>
              <a:p>
                <a:endParaRPr lang="en-US"/>
              </a:p>
            </p:txBody>
          </p:sp>
          <p:sp>
            <p:nvSpPr>
              <p:cNvPr id="112711" name="Line 69"/>
              <p:cNvSpPr>
                <a:spLocks noChangeShapeType="1"/>
              </p:cNvSpPr>
              <p:nvPr/>
            </p:nvSpPr>
            <p:spPr bwMode="auto">
              <a:xfrm>
                <a:off x="7105650" y="4543425"/>
                <a:ext cx="412750" cy="166688"/>
              </a:xfrm>
              <a:prstGeom prst="line">
                <a:avLst/>
              </a:prstGeom>
              <a:noFill/>
              <a:ln w="28575">
                <a:solidFill>
                  <a:schemeClr val="tx1"/>
                </a:solidFill>
                <a:round/>
                <a:headEnd/>
                <a:tailEnd/>
              </a:ln>
            </p:spPr>
            <p:txBody>
              <a:bodyPr anchor="ctr">
                <a:spAutoFit/>
              </a:bodyPr>
              <a:lstStyle/>
              <a:p>
                <a:endParaRPr lang="en-US"/>
              </a:p>
            </p:txBody>
          </p:sp>
          <p:sp>
            <p:nvSpPr>
              <p:cNvPr id="112712" name="Line 70"/>
              <p:cNvSpPr>
                <a:spLocks noChangeShapeType="1"/>
              </p:cNvSpPr>
              <p:nvPr/>
            </p:nvSpPr>
            <p:spPr bwMode="auto">
              <a:xfrm>
                <a:off x="7415213" y="4233863"/>
                <a:ext cx="103187" cy="438150"/>
              </a:xfrm>
              <a:prstGeom prst="line">
                <a:avLst/>
              </a:prstGeom>
              <a:noFill/>
              <a:ln w="28575">
                <a:solidFill>
                  <a:schemeClr val="tx1"/>
                </a:solidFill>
                <a:round/>
                <a:headEnd/>
                <a:tailEnd/>
              </a:ln>
            </p:spPr>
            <p:txBody>
              <a:bodyPr anchor="ctr">
                <a:spAutoFit/>
              </a:bodyPr>
              <a:lstStyle/>
              <a:p>
                <a:endParaRPr lang="en-US"/>
              </a:p>
            </p:txBody>
          </p:sp>
          <p:sp>
            <p:nvSpPr>
              <p:cNvPr id="112713" name="Line 71"/>
              <p:cNvSpPr>
                <a:spLocks noChangeShapeType="1"/>
              </p:cNvSpPr>
              <p:nvPr/>
            </p:nvSpPr>
            <p:spPr bwMode="auto">
              <a:xfrm flipH="1">
                <a:off x="7581900" y="4298950"/>
                <a:ext cx="193675" cy="385763"/>
              </a:xfrm>
              <a:prstGeom prst="line">
                <a:avLst/>
              </a:prstGeom>
              <a:noFill/>
              <a:ln w="28575">
                <a:solidFill>
                  <a:schemeClr val="tx1"/>
                </a:solidFill>
                <a:round/>
                <a:headEnd/>
                <a:tailEnd/>
              </a:ln>
            </p:spPr>
            <p:txBody>
              <a:bodyPr anchor="ctr">
                <a:spAutoFit/>
              </a:bodyPr>
              <a:lstStyle/>
              <a:p>
                <a:endParaRPr lang="en-US"/>
              </a:p>
            </p:txBody>
          </p:sp>
          <p:sp>
            <p:nvSpPr>
              <p:cNvPr id="112714" name="Line 72"/>
              <p:cNvSpPr>
                <a:spLocks noChangeShapeType="1"/>
              </p:cNvSpPr>
              <p:nvPr/>
            </p:nvSpPr>
            <p:spPr bwMode="auto">
              <a:xfrm flipH="1">
                <a:off x="7632700" y="4594225"/>
                <a:ext cx="361950" cy="103188"/>
              </a:xfrm>
              <a:prstGeom prst="line">
                <a:avLst/>
              </a:prstGeom>
              <a:noFill/>
              <a:ln w="28575">
                <a:solidFill>
                  <a:schemeClr val="tx1"/>
                </a:solidFill>
                <a:round/>
                <a:headEnd/>
                <a:tailEnd/>
              </a:ln>
            </p:spPr>
            <p:txBody>
              <a:bodyPr anchor="ctr">
                <a:spAutoFit/>
              </a:bodyPr>
              <a:lstStyle/>
              <a:p>
                <a:endParaRPr lang="en-US"/>
              </a:p>
            </p:txBody>
          </p:sp>
          <p:sp>
            <p:nvSpPr>
              <p:cNvPr id="112715" name="Line 73"/>
              <p:cNvSpPr>
                <a:spLocks noChangeShapeType="1"/>
              </p:cNvSpPr>
              <p:nvPr/>
            </p:nvSpPr>
            <p:spPr bwMode="auto">
              <a:xfrm flipH="1" flipV="1">
                <a:off x="7607300" y="4735513"/>
                <a:ext cx="400050" cy="233362"/>
              </a:xfrm>
              <a:prstGeom prst="line">
                <a:avLst/>
              </a:prstGeom>
              <a:noFill/>
              <a:ln w="28575">
                <a:solidFill>
                  <a:schemeClr val="tx1"/>
                </a:solidFill>
                <a:round/>
                <a:headEnd/>
                <a:tailEnd/>
              </a:ln>
            </p:spPr>
            <p:txBody>
              <a:bodyPr anchor="ctr">
                <a:spAutoFit/>
              </a:bodyPr>
              <a:lstStyle/>
              <a:p>
                <a:endParaRPr lang="en-US"/>
              </a:p>
            </p:txBody>
          </p:sp>
          <p:sp>
            <p:nvSpPr>
              <p:cNvPr id="112716" name="Line 74"/>
              <p:cNvSpPr>
                <a:spLocks noChangeShapeType="1"/>
              </p:cNvSpPr>
              <p:nvPr/>
            </p:nvSpPr>
            <p:spPr bwMode="auto">
              <a:xfrm flipH="1" flipV="1">
                <a:off x="7581900" y="4799013"/>
                <a:ext cx="180975" cy="452437"/>
              </a:xfrm>
              <a:prstGeom prst="line">
                <a:avLst/>
              </a:prstGeom>
              <a:noFill/>
              <a:ln w="28575">
                <a:solidFill>
                  <a:schemeClr val="tx1"/>
                </a:solidFill>
                <a:round/>
                <a:headEnd/>
                <a:tailEnd/>
              </a:ln>
            </p:spPr>
            <p:txBody>
              <a:bodyPr anchor="ctr">
                <a:spAutoFit/>
              </a:bodyPr>
              <a:lstStyle/>
              <a:p>
                <a:endParaRPr lang="en-US"/>
              </a:p>
            </p:txBody>
          </p:sp>
          <p:sp>
            <p:nvSpPr>
              <p:cNvPr id="112717" name="Oval 75"/>
              <p:cNvSpPr>
                <a:spLocks noChangeArrowheads="1"/>
              </p:cNvSpPr>
              <p:nvPr/>
            </p:nvSpPr>
            <p:spPr bwMode="auto">
              <a:xfrm>
                <a:off x="1409700" y="41576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18" name="Oval 76"/>
              <p:cNvSpPr>
                <a:spLocks noChangeArrowheads="1"/>
              </p:cNvSpPr>
              <p:nvPr/>
            </p:nvSpPr>
            <p:spPr bwMode="auto">
              <a:xfrm>
                <a:off x="1920875" y="44116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19" name="Oval 77"/>
              <p:cNvSpPr>
                <a:spLocks noChangeArrowheads="1"/>
              </p:cNvSpPr>
              <p:nvPr/>
            </p:nvSpPr>
            <p:spPr bwMode="auto">
              <a:xfrm>
                <a:off x="1454150" y="47688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20" name="Oval 78"/>
              <p:cNvSpPr>
                <a:spLocks noChangeArrowheads="1"/>
              </p:cNvSpPr>
              <p:nvPr/>
            </p:nvSpPr>
            <p:spPr bwMode="auto">
              <a:xfrm>
                <a:off x="1597025" y="446087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21" name="Oval 79"/>
              <p:cNvSpPr>
                <a:spLocks noChangeArrowheads="1"/>
              </p:cNvSpPr>
              <p:nvPr/>
            </p:nvSpPr>
            <p:spPr bwMode="auto">
              <a:xfrm>
                <a:off x="2700338" y="421481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12722" name="Oval 80"/>
              <p:cNvSpPr>
                <a:spLocks noChangeArrowheads="1"/>
              </p:cNvSpPr>
              <p:nvPr/>
            </p:nvSpPr>
            <p:spPr bwMode="auto">
              <a:xfrm>
                <a:off x="3227388" y="4443413"/>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12723" name="Oval 81"/>
              <p:cNvSpPr>
                <a:spLocks noChangeArrowheads="1"/>
              </p:cNvSpPr>
              <p:nvPr/>
            </p:nvSpPr>
            <p:spPr bwMode="auto">
              <a:xfrm>
                <a:off x="2452688" y="47513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24" name="Oval 82"/>
              <p:cNvSpPr>
                <a:spLocks noChangeArrowheads="1"/>
              </p:cNvSpPr>
              <p:nvPr/>
            </p:nvSpPr>
            <p:spPr bwMode="auto">
              <a:xfrm>
                <a:off x="3941763" y="41163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25" name="Oval 83"/>
              <p:cNvSpPr>
                <a:spLocks noChangeArrowheads="1"/>
              </p:cNvSpPr>
              <p:nvPr/>
            </p:nvSpPr>
            <p:spPr bwMode="auto">
              <a:xfrm>
                <a:off x="4025900" y="498792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26" name="Oval 84"/>
              <p:cNvSpPr>
                <a:spLocks noChangeArrowheads="1"/>
              </p:cNvSpPr>
              <p:nvPr/>
            </p:nvSpPr>
            <p:spPr bwMode="auto">
              <a:xfrm>
                <a:off x="4395788" y="42100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27" name="Line 85"/>
              <p:cNvSpPr>
                <a:spLocks noChangeShapeType="1"/>
              </p:cNvSpPr>
              <p:nvPr/>
            </p:nvSpPr>
            <p:spPr bwMode="auto">
              <a:xfrm flipV="1">
                <a:off x="3771900" y="4594225"/>
                <a:ext cx="385763" cy="115888"/>
              </a:xfrm>
              <a:prstGeom prst="line">
                <a:avLst/>
              </a:prstGeom>
              <a:noFill/>
              <a:ln w="28575">
                <a:solidFill>
                  <a:schemeClr val="tx1"/>
                </a:solidFill>
                <a:round/>
                <a:headEnd/>
                <a:tailEnd/>
              </a:ln>
            </p:spPr>
            <p:txBody>
              <a:bodyPr anchor="ctr">
                <a:spAutoFit/>
              </a:bodyPr>
              <a:lstStyle/>
              <a:p>
                <a:endParaRPr lang="en-US"/>
              </a:p>
            </p:txBody>
          </p:sp>
          <p:sp>
            <p:nvSpPr>
              <p:cNvPr id="112728" name="Line 86"/>
              <p:cNvSpPr>
                <a:spLocks noChangeShapeType="1"/>
              </p:cNvSpPr>
              <p:nvPr/>
            </p:nvSpPr>
            <p:spPr bwMode="auto">
              <a:xfrm>
                <a:off x="4170363" y="4581525"/>
                <a:ext cx="400050" cy="180975"/>
              </a:xfrm>
              <a:prstGeom prst="line">
                <a:avLst/>
              </a:prstGeom>
              <a:noFill/>
              <a:ln w="28575">
                <a:solidFill>
                  <a:schemeClr val="tx1"/>
                </a:solidFill>
                <a:round/>
                <a:headEnd/>
                <a:tailEnd/>
              </a:ln>
            </p:spPr>
            <p:txBody>
              <a:bodyPr anchor="ctr">
                <a:spAutoFit/>
              </a:bodyPr>
              <a:lstStyle/>
              <a:p>
                <a:endParaRPr lang="en-US"/>
              </a:p>
            </p:txBody>
          </p:sp>
          <p:sp>
            <p:nvSpPr>
              <p:cNvPr id="112729" name="Oval 87"/>
              <p:cNvSpPr>
                <a:spLocks noChangeArrowheads="1"/>
              </p:cNvSpPr>
              <p:nvPr/>
            </p:nvSpPr>
            <p:spPr bwMode="auto">
              <a:xfrm>
                <a:off x="3719513" y="46418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30" name="Oval 88"/>
              <p:cNvSpPr>
                <a:spLocks noChangeArrowheads="1"/>
              </p:cNvSpPr>
              <p:nvPr/>
            </p:nvSpPr>
            <p:spPr bwMode="auto">
              <a:xfrm>
                <a:off x="4090988" y="45212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31" name="Oval 89"/>
              <p:cNvSpPr>
                <a:spLocks noChangeArrowheads="1"/>
              </p:cNvSpPr>
              <p:nvPr/>
            </p:nvSpPr>
            <p:spPr bwMode="auto">
              <a:xfrm>
                <a:off x="4487863" y="467677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32" name="Oval 90"/>
              <p:cNvSpPr>
                <a:spLocks noChangeArrowheads="1"/>
              </p:cNvSpPr>
              <p:nvPr/>
            </p:nvSpPr>
            <p:spPr bwMode="auto">
              <a:xfrm>
                <a:off x="5038725" y="487997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33" name="Oval 91"/>
              <p:cNvSpPr>
                <a:spLocks noChangeArrowheads="1"/>
              </p:cNvSpPr>
              <p:nvPr/>
            </p:nvSpPr>
            <p:spPr bwMode="auto">
              <a:xfrm>
                <a:off x="4960938" y="44402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34" name="Oval 92"/>
              <p:cNvSpPr>
                <a:spLocks noChangeArrowheads="1"/>
              </p:cNvSpPr>
              <p:nvPr/>
            </p:nvSpPr>
            <p:spPr bwMode="auto">
              <a:xfrm>
                <a:off x="5319713" y="41322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35" name="Oval 93"/>
              <p:cNvSpPr>
                <a:spLocks noChangeArrowheads="1"/>
              </p:cNvSpPr>
              <p:nvPr/>
            </p:nvSpPr>
            <p:spPr bwMode="auto">
              <a:xfrm>
                <a:off x="5653088" y="44259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36" name="Oval 94"/>
              <p:cNvSpPr>
                <a:spLocks noChangeArrowheads="1"/>
              </p:cNvSpPr>
              <p:nvPr/>
            </p:nvSpPr>
            <p:spPr bwMode="auto">
              <a:xfrm>
                <a:off x="5649913" y="484822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37" name="Oval 95"/>
              <p:cNvSpPr>
                <a:spLocks noChangeArrowheads="1"/>
              </p:cNvSpPr>
              <p:nvPr/>
            </p:nvSpPr>
            <p:spPr bwMode="auto">
              <a:xfrm>
                <a:off x="5353050" y="50911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38" name="Oval 96"/>
              <p:cNvSpPr>
                <a:spLocks noChangeArrowheads="1"/>
              </p:cNvSpPr>
              <p:nvPr/>
            </p:nvSpPr>
            <p:spPr bwMode="auto">
              <a:xfrm>
                <a:off x="5297488" y="46085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39" name="Oval 97"/>
              <p:cNvSpPr>
                <a:spLocks noChangeArrowheads="1"/>
              </p:cNvSpPr>
              <p:nvPr/>
            </p:nvSpPr>
            <p:spPr bwMode="auto">
              <a:xfrm>
                <a:off x="6096000" y="44831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40" name="Oval 98"/>
              <p:cNvSpPr>
                <a:spLocks noChangeArrowheads="1"/>
              </p:cNvSpPr>
              <p:nvPr/>
            </p:nvSpPr>
            <p:spPr bwMode="auto">
              <a:xfrm>
                <a:off x="6389688" y="41719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41" name="Oval 99"/>
              <p:cNvSpPr>
                <a:spLocks noChangeArrowheads="1"/>
              </p:cNvSpPr>
              <p:nvPr/>
            </p:nvSpPr>
            <p:spPr bwMode="auto">
              <a:xfrm>
                <a:off x="6659563" y="43513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42" name="Oval 100"/>
              <p:cNvSpPr>
                <a:spLocks noChangeArrowheads="1"/>
              </p:cNvSpPr>
              <p:nvPr/>
            </p:nvSpPr>
            <p:spPr bwMode="auto">
              <a:xfrm>
                <a:off x="6707188" y="47228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43" name="Oval 101"/>
              <p:cNvSpPr>
                <a:spLocks noChangeArrowheads="1"/>
              </p:cNvSpPr>
              <p:nvPr/>
            </p:nvSpPr>
            <p:spPr bwMode="auto">
              <a:xfrm>
                <a:off x="6604000" y="50546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44" name="Oval 102"/>
              <p:cNvSpPr>
                <a:spLocks noChangeArrowheads="1"/>
              </p:cNvSpPr>
              <p:nvPr/>
            </p:nvSpPr>
            <p:spPr bwMode="auto">
              <a:xfrm>
                <a:off x="6189663" y="488632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45" name="Oval 103"/>
              <p:cNvSpPr>
                <a:spLocks noChangeArrowheads="1"/>
              </p:cNvSpPr>
              <p:nvPr/>
            </p:nvSpPr>
            <p:spPr bwMode="auto">
              <a:xfrm>
                <a:off x="6354763" y="51927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46" name="Oval 104"/>
              <p:cNvSpPr>
                <a:spLocks noChangeArrowheads="1"/>
              </p:cNvSpPr>
              <p:nvPr/>
            </p:nvSpPr>
            <p:spPr bwMode="auto">
              <a:xfrm>
                <a:off x="6429375" y="459422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47" name="Oval 105"/>
              <p:cNvSpPr>
                <a:spLocks noChangeArrowheads="1"/>
              </p:cNvSpPr>
              <p:nvPr/>
            </p:nvSpPr>
            <p:spPr bwMode="auto">
              <a:xfrm>
                <a:off x="7046913" y="44688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48" name="Oval 106"/>
              <p:cNvSpPr>
                <a:spLocks noChangeArrowheads="1"/>
              </p:cNvSpPr>
              <p:nvPr/>
            </p:nvSpPr>
            <p:spPr bwMode="auto">
              <a:xfrm>
                <a:off x="7340600" y="41576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49" name="Oval 107"/>
              <p:cNvSpPr>
                <a:spLocks noChangeArrowheads="1"/>
              </p:cNvSpPr>
              <p:nvPr/>
            </p:nvSpPr>
            <p:spPr bwMode="auto">
              <a:xfrm>
                <a:off x="7713663" y="42354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50" name="Oval 108"/>
              <p:cNvSpPr>
                <a:spLocks noChangeArrowheads="1"/>
              </p:cNvSpPr>
              <p:nvPr/>
            </p:nvSpPr>
            <p:spPr bwMode="auto">
              <a:xfrm>
                <a:off x="7916863" y="4514850"/>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12751" name="Oval 109"/>
              <p:cNvSpPr>
                <a:spLocks noChangeArrowheads="1"/>
              </p:cNvSpPr>
              <p:nvPr/>
            </p:nvSpPr>
            <p:spPr bwMode="auto">
              <a:xfrm>
                <a:off x="7683500" y="5181600"/>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12752" name="Oval 110"/>
              <p:cNvSpPr>
                <a:spLocks noChangeArrowheads="1"/>
              </p:cNvSpPr>
              <p:nvPr/>
            </p:nvSpPr>
            <p:spPr bwMode="auto">
              <a:xfrm>
                <a:off x="7140575" y="48720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53" name="Oval 111"/>
              <p:cNvSpPr>
                <a:spLocks noChangeArrowheads="1"/>
              </p:cNvSpPr>
              <p:nvPr/>
            </p:nvSpPr>
            <p:spPr bwMode="auto">
              <a:xfrm>
                <a:off x="7305675" y="517842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2754" name="Oval 112"/>
              <p:cNvSpPr>
                <a:spLocks noChangeArrowheads="1"/>
              </p:cNvSpPr>
              <p:nvPr/>
            </p:nvSpPr>
            <p:spPr bwMode="auto">
              <a:xfrm>
                <a:off x="7913688" y="4899025"/>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12755" name="Oval 113"/>
              <p:cNvSpPr>
                <a:spLocks noChangeArrowheads="1"/>
              </p:cNvSpPr>
              <p:nvPr/>
            </p:nvSpPr>
            <p:spPr bwMode="auto">
              <a:xfrm>
                <a:off x="7470775" y="4657725"/>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12756" name="Line 114"/>
              <p:cNvSpPr>
                <a:spLocks noChangeShapeType="1"/>
              </p:cNvSpPr>
              <p:nvPr/>
            </p:nvSpPr>
            <p:spPr bwMode="auto">
              <a:xfrm>
                <a:off x="2932113" y="4657725"/>
                <a:ext cx="141287" cy="398463"/>
              </a:xfrm>
              <a:prstGeom prst="line">
                <a:avLst/>
              </a:prstGeom>
              <a:noFill/>
              <a:ln w="28575">
                <a:solidFill>
                  <a:schemeClr val="tx1"/>
                </a:solidFill>
                <a:round/>
                <a:headEnd/>
                <a:tailEnd/>
              </a:ln>
            </p:spPr>
            <p:txBody>
              <a:bodyPr wrap="none" anchor="ctr">
                <a:spAutoFit/>
              </a:bodyPr>
              <a:lstStyle/>
              <a:p>
                <a:endParaRPr lang="en-US"/>
              </a:p>
            </p:txBody>
          </p:sp>
          <p:sp>
            <p:nvSpPr>
              <p:cNvPr id="112757" name="Oval 115"/>
              <p:cNvSpPr>
                <a:spLocks noChangeArrowheads="1"/>
              </p:cNvSpPr>
              <p:nvPr/>
            </p:nvSpPr>
            <p:spPr bwMode="auto">
              <a:xfrm>
                <a:off x="3028950" y="4954588"/>
                <a:ext cx="152400" cy="152400"/>
              </a:xfrm>
              <a:prstGeom prst="ellipse">
                <a:avLst/>
              </a:prstGeom>
              <a:solidFill>
                <a:schemeClr val="bg2"/>
              </a:solidFill>
              <a:ln w="28575">
                <a:solidFill>
                  <a:schemeClr val="tx1"/>
                </a:solidFill>
                <a:round/>
                <a:headEnd/>
                <a:tailEnd/>
              </a:ln>
            </p:spPr>
            <p:txBody>
              <a:bodyPr anchor="ctr">
                <a:spAutoFit/>
              </a:bodyPr>
              <a:lstStyle/>
              <a:p>
                <a:endParaRPr lang="en-US"/>
              </a:p>
            </p:txBody>
          </p:sp>
          <p:sp>
            <p:nvSpPr>
              <p:cNvPr id="112758" name="Oval 116"/>
              <p:cNvSpPr>
                <a:spLocks noChangeArrowheads="1"/>
              </p:cNvSpPr>
              <p:nvPr/>
            </p:nvSpPr>
            <p:spPr bwMode="auto">
              <a:xfrm>
                <a:off x="2830513" y="458787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53667"/>
                                        </p:tgtEl>
                                        <p:attrNameLst>
                                          <p:attrName>style.visibility</p:attrName>
                                        </p:attrNameLst>
                                      </p:cBhvr>
                                      <p:to>
                                        <p:strVal val="visible"/>
                                      </p:to>
                                    </p:set>
                                    <p:animEffect transition="in" filter="checkerboard(across)">
                                      <p:cBhvr>
                                        <p:cTn id="7" dur="500"/>
                                        <p:tgtEl>
                                          <p:spTgt spid="7536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B4773D8-7B7D-4C4F-86F0-0F7A98FED2D0}" type="slidenum">
              <a:rPr lang="ko-KR" altLang="en-US" smtClean="0"/>
              <a:pPr/>
              <a:t>67</a:t>
            </a:fld>
            <a:endParaRPr lang="en-US" altLang="ko-KR" smtClean="0"/>
          </a:p>
        </p:txBody>
      </p:sp>
      <p:sp>
        <p:nvSpPr>
          <p:cNvPr id="754690" name="Rectangle 2"/>
          <p:cNvSpPr>
            <a:spLocks noGrp="1" noChangeArrowheads="1"/>
          </p:cNvSpPr>
          <p:nvPr>
            <p:ph type="title"/>
          </p:nvPr>
        </p:nvSpPr>
        <p:spPr/>
        <p:txBody>
          <a:bodyPr/>
          <a:lstStyle/>
          <a:p>
            <a:pPr algn="ctr" eaLnBrk="1" fontAlgn="auto" hangingPunct="1">
              <a:spcAft>
                <a:spcPts val="0"/>
              </a:spcAft>
              <a:defRPr/>
            </a:pPr>
            <a:r>
              <a:rPr lang="en-US" altLang="ko-KR" i="1">
                <a:ea typeface="굴림" pitchFamily="50" charset="-127"/>
              </a:rPr>
              <a:t>n</a:t>
            </a:r>
            <a:r>
              <a:rPr lang="en-US" altLang="ko-KR">
                <a:ea typeface="굴림" pitchFamily="50" charset="-127"/>
              </a:rPr>
              <a:t>-cubes (hypercubes)</a:t>
            </a:r>
          </a:p>
        </p:txBody>
      </p:sp>
      <p:grpSp>
        <p:nvGrpSpPr>
          <p:cNvPr id="2" name="Group 93"/>
          <p:cNvGrpSpPr>
            <a:grpSpLocks/>
          </p:cNvGrpSpPr>
          <p:nvPr/>
        </p:nvGrpSpPr>
        <p:grpSpPr bwMode="auto">
          <a:xfrm>
            <a:off x="914400" y="2057400"/>
            <a:ext cx="7281863" cy="2057400"/>
            <a:chOff x="874713" y="3871913"/>
            <a:chExt cx="7281862" cy="2057400"/>
          </a:xfrm>
        </p:grpSpPr>
        <p:sp>
          <p:nvSpPr>
            <p:cNvPr id="113669" name="Oval 4"/>
            <p:cNvSpPr>
              <a:spLocks noChangeArrowheads="1"/>
            </p:cNvSpPr>
            <p:nvPr/>
          </p:nvSpPr>
          <p:spPr bwMode="auto">
            <a:xfrm>
              <a:off x="1320800" y="44021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70" name="Oval 5"/>
            <p:cNvSpPr>
              <a:spLocks noChangeArrowheads="1"/>
            </p:cNvSpPr>
            <p:nvPr/>
          </p:nvSpPr>
          <p:spPr bwMode="auto">
            <a:xfrm>
              <a:off x="1716088" y="42211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71" name="Oval 6"/>
            <p:cNvSpPr>
              <a:spLocks noChangeArrowheads="1"/>
            </p:cNvSpPr>
            <p:nvPr/>
          </p:nvSpPr>
          <p:spPr bwMode="auto">
            <a:xfrm>
              <a:off x="1727200" y="46942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72" name="Oval 7"/>
            <p:cNvSpPr>
              <a:spLocks noChangeArrowheads="1"/>
            </p:cNvSpPr>
            <p:nvPr/>
          </p:nvSpPr>
          <p:spPr bwMode="auto">
            <a:xfrm>
              <a:off x="2201863" y="42291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73" name="Oval 8"/>
            <p:cNvSpPr>
              <a:spLocks noChangeArrowheads="1"/>
            </p:cNvSpPr>
            <p:nvPr/>
          </p:nvSpPr>
          <p:spPr bwMode="auto">
            <a:xfrm>
              <a:off x="2198688" y="47037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74" name="Oval 9"/>
            <p:cNvSpPr>
              <a:spLocks noChangeArrowheads="1"/>
            </p:cNvSpPr>
            <p:nvPr/>
          </p:nvSpPr>
          <p:spPr bwMode="auto">
            <a:xfrm>
              <a:off x="2647950" y="42370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75" name="Oval 10"/>
            <p:cNvSpPr>
              <a:spLocks noChangeArrowheads="1"/>
            </p:cNvSpPr>
            <p:nvPr/>
          </p:nvSpPr>
          <p:spPr bwMode="auto">
            <a:xfrm>
              <a:off x="2659063" y="46847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76" name="Oval 11"/>
            <p:cNvSpPr>
              <a:spLocks noChangeArrowheads="1"/>
            </p:cNvSpPr>
            <p:nvPr/>
          </p:nvSpPr>
          <p:spPr bwMode="auto">
            <a:xfrm>
              <a:off x="3184525" y="41957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77" name="Oval 12"/>
            <p:cNvSpPr>
              <a:spLocks noChangeArrowheads="1"/>
            </p:cNvSpPr>
            <p:nvPr/>
          </p:nvSpPr>
          <p:spPr bwMode="auto">
            <a:xfrm>
              <a:off x="3206750" y="46942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78" name="Oval 13"/>
            <p:cNvSpPr>
              <a:spLocks noChangeArrowheads="1"/>
            </p:cNvSpPr>
            <p:nvPr/>
          </p:nvSpPr>
          <p:spPr bwMode="auto">
            <a:xfrm>
              <a:off x="3656013" y="42164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79" name="Oval 14"/>
            <p:cNvSpPr>
              <a:spLocks noChangeArrowheads="1"/>
            </p:cNvSpPr>
            <p:nvPr/>
          </p:nvSpPr>
          <p:spPr bwMode="auto">
            <a:xfrm>
              <a:off x="3656013" y="47037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80" name="Oval 15"/>
            <p:cNvSpPr>
              <a:spLocks noChangeArrowheads="1"/>
            </p:cNvSpPr>
            <p:nvPr/>
          </p:nvSpPr>
          <p:spPr bwMode="auto">
            <a:xfrm>
              <a:off x="3459163" y="43799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81" name="Oval 16"/>
            <p:cNvSpPr>
              <a:spLocks noChangeArrowheads="1"/>
            </p:cNvSpPr>
            <p:nvPr/>
          </p:nvSpPr>
          <p:spPr bwMode="auto">
            <a:xfrm>
              <a:off x="3946525" y="43640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82" name="Oval 17"/>
            <p:cNvSpPr>
              <a:spLocks noChangeArrowheads="1"/>
            </p:cNvSpPr>
            <p:nvPr/>
          </p:nvSpPr>
          <p:spPr bwMode="auto">
            <a:xfrm>
              <a:off x="3494088" y="488950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83" name="Oval 18"/>
            <p:cNvSpPr>
              <a:spLocks noChangeArrowheads="1"/>
            </p:cNvSpPr>
            <p:nvPr/>
          </p:nvSpPr>
          <p:spPr bwMode="auto">
            <a:xfrm>
              <a:off x="3929063" y="48498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84" name="Oval 19"/>
            <p:cNvSpPr>
              <a:spLocks noChangeArrowheads="1"/>
            </p:cNvSpPr>
            <p:nvPr/>
          </p:nvSpPr>
          <p:spPr bwMode="auto">
            <a:xfrm>
              <a:off x="4341813" y="41036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85" name="Oval 20"/>
            <p:cNvSpPr>
              <a:spLocks noChangeArrowheads="1"/>
            </p:cNvSpPr>
            <p:nvPr/>
          </p:nvSpPr>
          <p:spPr bwMode="auto">
            <a:xfrm>
              <a:off x="4364038" y="46021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86" name="Oval 21"/>
            <p:cNvSpPr>
              <a:spLocks noChangeArrowheads="1"/>
            </p:cNvSpPr>
            <p:nvPr/>
          </p:nvSpPr>
          <p:spPr bwMode="auto">
            <a:xfrm>
              <a:off x="4813300" y="412432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87" name="Oval 22"/>
            <p:cNvSpPr>
              <a:spLocks noChangeArrowheads="1"/>
            </p:cNvSpPr>
            <p:nvPr/>
          </p:nvSpPr>
          <p:spPr bwMode="auto">
            <a:xfrm>
              <a:off x="4813300" y="46116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88" name="Oval 23"/>
            <p:cNvSpPr>
              <a:spLocks noChangeArrowheads="1"/>
            </p:cNvSpPr>
            <p:nvPr/>
          </p:nvSpPr>
          <p:spPr bwMode="auto">
            <a:xfrm>
              <a:off x="4616450" y="42878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89" name="Oval 24"/>
            <p:cNvSpPr>
              <a:spLocks noChangeArrowheads="1"/>
            </p:cNvSpPr>
            <p:nvPr/>
          </p:nvSpPr>
          <p:spPr bwMode="auto">
            <a:xfrm>
              <a:off x="5103813" y="42719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90" name="Oval 25"/>
            <p:cNvSpPr>
              <a:spLocks noChangeArrowheads="1"/>
            </p:cNvSpPr>
            <p:nvPr/>
          </p:nvSpPr>
          <p:spPr bwMode="auto">
            <a:xfrm>
              <a:off x="4651375" y="4797425"/>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91" name="Oval 26"/>
            <p:cNvSpPr>
              <a:spLocks noChangeArrowheads="1"/>
            </p:cNvSpPr>
            <p:nvPr/>
          </p:nvSpPr>
          <p:spPr bwMode="auto">
            <a:xfrm>
              <a:off x="5086350" y="475773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92" name="Oval 27"/>
            <p:cNvSpPr>
              <a:spLocks noChangeArrowheads="1"/>
            </p:cNvSpPr>
            <p:nvPr/>
          </p:nvSpPr>
          <p:spPr bwMode="auto">
            <a:xfrm>
              <a:off x="5307013" y="38719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93" name="Oval 28"/>
            <p:cNvSpPr>
              <a:spLocks noChangeArrowheads="1"/>
            </p:cNvSpPr>
            <p:nvPr/>
          </p:nvSpPr>
          <p:spPr bwMode="auto">
            <a:xfrm>
              <a:off x="5329238" y="43703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94" name="Oval 29"/>
            <p:cNvSpPr>
              <a:spLocks noChangeArrowheads="1"/>
            </p:cNvSpPr>
            <p:nvPr/>
          </p:nvSpPr>
          <p:spPr bwMode="auto">
            <a:xfrm>
              <a:off x="5778500" y="38925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95" name="Oval 30"/>
            <p:cNvSpPr>
              <a:spLocks noChangeArrowheads="1"/>
            </p:cNvSpPr>
            <p:nvPr/>
          </p:nvSpPr>
          <p:spPr bwMode="auto">
            <a:xfrm>
              <a:off x="5778500" y="437991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96" name="Oval 31"/>
            <p:cNvSpPr>
              <a:spLocks noChangeArrowheads="1"/>
            </p:cNvSpPr>
            <p:nvPr/>
          </p:nvSpPr>
          <p:spPr bwMode="auto">
            <a:xfrm>
              <a:off x="5581650" y="40560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97" name="Oval 32"/>
            <p:cNvSpPr>
              <a:spLocks noChangeArrowheads="1"/>
            </p:cNvSpPr>
            <p:nvPr/>
          </p:nvSpPr>
          <p:spPr bwMode="auto">
            <a:xfrm>
              <a:off x="6069013" y="4040188"/>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98" name="Oval 33"/>
            <p:cNvSpPr>
              <a:spLocks noChangeArrowheads="1"/>
            </p:cNvSpPr>
            <p:nvPr/>
          </p:nvSpPr>
          <p:spPr bwMode="auto">
            <a:xfrm>
              <a:off x="5616575" y="4565650"/>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699" name="Oval 34"/>
            <p:cNvSpPr>
              <a:spLocks noChangeArrowheads="1"/>
            </p:cNvSpPr>
            <p:nvPr/>
          </p:nvSpPr>
          <p:spPr bwMode="auto">
            <a:xfrm>
              <a:off x="6051550" y="4525963"/>
              <a:ext cx="152400" cy="152400"/>
            </a:xfrm>
            <a:prstGeom prst="ellipse">
              <a:avLst/>
            </a:prstGeom>
            <a:solidFill>
              <a:schemeClr val="bg2"/>
            </a:solidFill>
            <a:ln w="28575">
              <a:solidFill>
                <a:schemeClr val="tx1"/>
              </a:solidFill>
              <a:round/>
              <a:headEnd/>
              <a:tailEnd/>
            </a:ln>
          </p:spPr>
          <p:txBody>
            <a:bodyPr wrap="none" anchor="ctr">
              <a:spAutoFit/>
            </a:bodyPr>
            <a:lstStyle/>
            <a:p>
              <a:endParaRPr lang="en-US"/>
            </a:p>
          </p:txBody>
        </p:sp>
        <p:sp>
          <p:nvSpPr>
            <p:cNvPr id="113700" name="Line 35"/>
            <p:cNvSpPr>
              <a:spLocks noChangeShapeType="1"/>
            </p:cNvSpPr>
            <p:nvPr/>
          </p:nvSpPr>
          <p:spPr bwMode="auto">
            <a:xfrm>
              <a:off x="1801813" y="4298950"/>
              <a:ext cx="0" cy="476250"/>
            </a:xfrm>
            <a:prstGeom prst="line">
              <a:avLst/>
            </a:prstGeom>
            <a:noFill/>
            <a:ln w="28575">
              <a:solidFill>
                <a:schemeClr val="tx1"/>
              </a:solidFill>
              <a:round/>
              <a:headEnd/>
              <a:tailEnd/>
            </a:ln>
          </p:spPr>
          <p:txBody>
            <a:bodyPr wrap="none" anchor="ctr">
              <a:spAutoFit/>
            </a:bodyPr>
            <a:lstStyle/>
            <a:p>
              <a:endParaRPr lang="en-US"/>
            </a:p>
          </p:txBody>
        </p:sp>
        <p:sp>
          <p:nvSpPr>
            <p:cNvPr id="113701" name="Line 36"/>
            <p:cNvSpPr>
              <a:spLocks noChangeShapeType="1"/>
            </p:cNvSpPr>
            <p:nvPr/>
          </p:nvSpPr>
          <p:spPr bwMode="auto">
            <a:xfrm>
              <a:off x="2278063" y="4298950"/>
              <a:ext cx="0" cy="476250"/>
            </a:xfrm>
            <a:prstGeom prst="line">
              <a:avLst/>
            </a:prstGeom>
            <a:noFill/>
            <a:ln w="28575">
              <a:solidFill>
                <a:schemeClr val="tx1"/>
              </a:solidFill>
              <a:round/>
              <a:headEnd/>
              <a:tailEnd/>
            </a:ln>
          </p:spPr>
          <p:txBody>
            <a:bodyPr wrap="none" anchor="ctr">
              <a:spAutoFit/>
            </a:bodyPr>
            <a:lstStyle/>
            <a:p>
              <a:endParaRPr lang="en-US"/>
            </a:p>
          </p:txBody>
        </p:sp>
        <p:sp>
          <p:nvSpPr>
            <p:cNvPr id="113702" name="Line 37"/>
            <p:cNvSpPr>
              <a:spLocks noChangeShapeType="1"/>
            </p:cNvSpPr>
            <p:nvPr/>
          </p:nvSpPr>
          <p:spPr bwMode="auto">
            <a:xfrm>
              <a:off x="2265363" y="4298950"/>
              <a:ext cx="463550" cy="0"/>
            </a:xfrm>
            <a:prstGeom prst="line">
              <a:avLst/>
            </a:prstGeom>
            <a:noFill/>
            <a:ln w="28575">
              <a:solidFill>
                <a:schemeClr val="tx1"/>
              </a:solidFill>
              <a:round/>
              <a:headEnd/>
              <a:tailEnd/>
            </a:ln>
          </p:spPr>
          <p:txBody>
            <a:bodyPr wrap="none" anchor="ctr">
              <a:spAutoFit/>
            </a:bodyPr>
            <a:lstStyle/>
            <a:p>
              <a:endParaRPr lang="en-US"/>
            </a:p>
          </p:txBody>
        </p:sp>
        <p:sp>
          <p:nvSpPr>
            <p:cNvPr id="113703" name="Line 38"/>
            <p:cNvSpPr>
              <a:spLocks noChangeShapeType="1"/>
            </p:cNvSpPr>
            <p:nvPr/>
          </p:nvSpPr>
          <p:spPr bwMode="auto">
            <a:xfrm>
              <a:off x="2278063" y="4762500"/>
              <a:ext cx="463550" cy="0"/>
            </a:xfrm>
            <a:prstGeom prst="line">
              <a:avLst/>
            </a:prstGeom>
            <a:noFill/>
            <a:ln w="28575">
              <a:solidFill>
                <a:schemeClr val="tx1"/>
              </a:solidFill>
              <a:round/>
              <a:headEnd/>
              <a:tailEnd/>
            </a:ln>
          </p:spPr>
          <p:txBody>
            <a:bodyPr wrap="none" anchor="ctr">
              <a:spAutoFit/>
            </a:bodyPr>
            <a:lstStyle/>
            <a:p>
              <a:endParaRPr lang="en-US"/>
            </a:p>
          </p:txBody>
        </p:sp>
        <p:sp>
          <p:nvSpPr>
            <p:cNvPr id="113704" name="Line 39"/>
            <p:cNvSpPr>
              <a:spLocks noChangeShapeType="1"/>
            </p:cNvSpPr>
            <p:nvPr/>
          </p:nvSpPr>
          <p:spPr bwMode="auto">
            <a:xfrm>
              <a:off x="2728913" y="4298950"/>
              <a:ext cx="0" cy="463550"/>
            </a:xfrm>
            <a:prstGeom prst="line">
              <a:avLst/>
            </a:prstGeom>
            <a:noFill/>
            <a:ln w="28575">
              <a:solidFill>
                <a:schemeClr val="tx1"/>
              </a:solidFill>
              <a:round/>
              <a:headEnd/>
              <a:tailEnd/>
            </a:ln>
          </p:spPr>
          <p:txBody>
            <a:bodyPr wrap="none" anchor="ctr">
              <a:spAutoFit/>
            </a:bodyPr>
            <a:lstStyle/>
            <a:p>
              <a:endParaRPr lang="en-US"/>
            </a:p>
          </p:txBody>
        </p:sp>
        <p:sp>
          <p:nvSpPr>
            <p:cNvPr id="113705" name="Line 40"/>
            <p:cNvSpPr>
              <a:spLocks noChangeShapeType="1"/>
            </p:cNvSpPr>
            <p:nvPr/>
          </p:nvSpPr>
          <p:spPr bwMode="auto">
            <a:xfrm>
              <a:off x="3257550" y="4273550"/>
              <a:ext cx="12700" cy="488950"/>
            </a:xfrm>
            <a:prstGeom prst="line">
              <a:avLst/>
            </a:prstGeom>
            <a:noFill/>
            <a:ln w="28575">
              <a:solidFill>
                <a:schemeClr val="tx1"/>
              </a:solidFill>
              <a:round/>
              <a:headEnd/>
              <a:tailEnd/>
            </a:ln>
          </p:spPr>
          <p:txBody>
            <a:bodyPr wrap="none" anchor="ctr">
              <a:spAutoFit/>
            </a:bodyPr>
            <a:lstStyle/>
            <a:p>
              <a:endParaRPr lang="en-US"/>
            </a:p>
          </p:txBody>
        </p:sp>
        <p:sp>
          <p:nvSpPr>
            <p:cNvPr id="113706" name="Line 41"/>
            <p:cNvSpPr>
              <a:spLocks noChangeShapeType="1"/>
            </p:cNvSpPr>
            <p:nvPr/>
          </p:nvSpPr>
          <p:spPr bwMode="auto">
            <a:xfrm>
              <a:off x="3243263" y="4273550"/>
              <a:ext cx="503237" cy="12700"/>
            </a:xfrm>
            <a:prstGeom prst="line">
              <a:avLst/>
            </a:prstGeom>
            <a:noFill/>
            <a:ln w="28575">
              <a:solidFill>
                <a:schemeClr val="tx1"/>
              </a:solidFill>
              <a:round/>
              <a:headEnd/>
              <a:tailEnd/>
            </a:ln>
          </p:spPr>
          <p:txBody>
            <a:bodyPr wrap="none" anchor="ctr">
              <a:spAutoFit/>
            </a:bodyPr>
            <a:lstStyle/>
            <a:p>
              <a:endParaRPr lang="en-US"/>
            </a:p>
          </p:txBody>
        </p:sp>
        <p:sp>
          <p:nvSpPr>
            <p:cNvPr id="113707" name="Line 42"/>
            <p:cNvSpPr>
              <a:spLocks noChangeShapeType="1"/>
            </p:cNvSpPr>
            <p:nvPr/>
          </p:nvSpPr>
          <p:spPr bwMode="auto">
            <a:xfrm flipH="1">
              <a:off x="3733800" y="4286250"/>
              <a:ext cx="12700" cy="501650"/>
            </a:xfrm>
            <a:prstGeom prst="line">
              <a:avLst/>
            </a:prstGeom>
            <a:noFill/>
            <a:ln w="28575">
              <a:solidFill>
                <a:schemeClr val="tx1"/>
              </a:solidFill>
              <a:round/>
              <a:headEnd/>
              <a:tailEnd/>
            </a:ln>
          </p:spPr>
          <p:txBody>
            <a:bodyPr wrap="none" anchor="ctr">
              <a:spAutoFit/>
            </a:bodyPr>
            <a:lstStyle/>
            <a:p>
              <a:endParaRPr lang="en-US"/>
            </a:p>
          </p:txBody>
        </p:sp>
        <p:sp>
          <p:nvSpPr>
            <p:cNvPr id="113708" name="Line 43"/>
            <p:cNvSpPr>
              <a:spLocks noChangeShapeType="1"/>
            </p:cNvSpPr>
            <p:nvPr/>
          </p:nvSpPr>
          <p:spPr bwMode="auto">
            <a:xfrm>
              <a:off x="3295650" y="4762500"/>
              <a:ext cx="438150" cy="12700"/>
            </a:xfrm>
            <a:prstGeom prst="line">
              <a:avLst/>
            </a:prstGeom>
            <a:noFill/>
            <a:ln w="28575">
              <a:solidFill>
                <a:schemeClr val="tx1"/>
              </a:solidFill>
              <a:round/>
              <a:headEnd/>
              <a:tailEnd/>
            </a:ln>
          </p:spPr>
          <p:txBody>
            <a:bodyPr wrap="none" anchor="ctr">
              <a:spAutoFit/>
            </a:bodyPr>
            <a:lstStyle/>
            <a:p>
              <a:endParaRPr lang="en-US"/>
            </a:p>
          </p:txBody>
        </p:sp>
        <p:sp>
          <p:nvSpPr>
            <p:cNvPr id="113709" name="Line 44"/>
            <p:cNvSpPr>
              <a:spLocks noChangeShapeType="1"/>
            </p:cNvSpPr>
            <p:nvPr/>
          </p:nvSpPr>
          <p:spPr bwMode="auto">
            <a:xfrm>
              <a:off x="3527425" y="4440238"/>
              <a:ext cx="501650" cy="12700"/>
            </a:xfrm>
            <a:prstGeom prst="line">
              <a:avLst/>
            </a:prstGeom>
            <a:noFill/>
            <a:ln w="28575">
              <a:solidFill>
                <a:schemeClr val="tx1"/>
              </a:solidFill>
              <a:round/>
              <a:headEnd/>
              <a:tailEnd/>
            </a:ln>
          </p:spPr>
          <p:txBody>
            <a:bodyPr wrap="none" anchor="ctr">
              <a:spAutoFit/>
            </a:bodyPr>
            <a:lstStyle/>
            <a:p>
              <a:endParaRPr lang="en-US"/>
            </a:p>
          </p:txBody>
        </p:sp>
        <p:sp>
          <p:nvSpPr>
            <p:cNvPr id="113710" name="Line 45"/>
            <p:cNvSpPr>
              <a:spLocks noChangeShapeType="1"/>
            </p:cNvSpPr>
            <p:nvPr/>
          </p:nvSpPr>
          <p:spPr bwMode="auto">
            <a:xfrm>
              <a:off x="3540125" y="4452938"/>
              <a:ext cx="25400" cy="501650"/>
            </a:xfrm>
            <a:prstGeom prst="line">
              <a:avLst/>
            </a:prstGeom>
            <a:noFill/>
            <a:ln w="28575">
              <a:solidFill>
                <a:schemeClr val="tx1"/>
              </a:solidFill>
              <a:round/>
              <a:headEnd/>
              <a:tailEnd/>
            </a:ln>
          </p:spPr>
          <p:txBody>
            <a:bodyPr wrap="none" anchor="ctr">
              <a:spAutoFit/>
            </a:bodyPr>
            <a:lstStyle/>
            <a:p>
              <a:endParaRPr lang="en-US"/>
            </a:p>
          </p:txBody>
        </p:sp>
        <p:sp>
          <p:nvSpPr>
            <p:cNvPr id="113711" name="Line 46"/>
            <p:cNvSpPr>
              <a:spLocks noChangeShapeType="1"/>
            </p:cNvSpPr>
            <p:nvPr/>
          </p:nvSpPr>
          <p:spPr bwMode="auto">
            <a:xfrm flipV="1">
              <a:off x="3552825" y="4916488"/>
              <a:ext cx="450850" cy="52387"/>
            </a:xfrm>
            <a:prstGeom prst="line">
              <a:avLst/>
            </a:prstGeom>
            <a:noFill/>
            <a:ln w="28575">
              <a:solidFill>
                <a:schemeClr val="tx1"/>
              </a:solidFill>
              <a:round/>
              <a:headEnd/>
              <a:tailEnd/>
            </a:ln>
          </p:spPr>
          <p:txBody>
            <a:bodyPr wrap="none" anchor="ctr">
              <a:spAutoFit/>
            </a:bodyPr>
            <a:lstStyle/>
            <a:p>
              <a:endParaRPr lang="en-US"/>
            </a:p>
          </p:txBody>
        </p:sp>
        <p:sp>
          <p:nvSpPr>
            <p:cNvPr id="113712" name="Line 47"/>
            <p:cNvSpPr>
              <a:spLocks noChangeShapeType="1"/>
            </p:cNvSpPr>
            <p:nvPr/>
          </p:nvSpPr>
          <p:spPr bwMode="auto">
            <a:xfrm flipH="1" flipV="1">
              <a:off x="4003675" y="4440238"/>
              <a:ext cx="12700" cy="488950"/>
            </a:xfrm>
            <a:prstGeom prst="line">
              <a:avLst/>
            </a:prstGeom>
            <a:noFill/>
            <a:ln w="28575">
              <a:solidFill>
                <a:schemeClr val="tx1"/>
              </a:solidFill>
              <a:round/>
              <a:headEnd/>
              <a:tailEnd/>
            </a:ln>
          </p:spPr>
          <p:txBody>
            <a:bodyPr wrap="none" anchor="ctr">
              <a:spAutoFit/>
            </a:bodyPr>
            <a:lstStyle/>
            <a:p>
              <a:endParaRPr lang="en-US"/>
            </a:p>
          </p:txBody>
        </p:sp>
        <p:sp>
          <p:nvSpPr>
            <p:cNvPr id="113713" name="Line 48"/>
            <p:cNvSpPr>
              <a:spLocks noChangeShapeType="1"/>
            </p:cNvSpPr>
            <p:nvPr/>
          </p:nvSpPr>
          <p:spPr bwMode="auto">
            <a:xfrm>
              <a:off x="3270250" y="4762500"/>
              <a:ext cx="295275" cy="219075"/>
            </a:xfrm>
            <a:prstGeom prst="line">
              <a:avLst/>
            </a:prstGeom>
            <a:noFill/>
            <a:ln w="28575">
              <a:solidFill>
                <a:schemeClr val="tx1"/>
              </a:solidFill>
              <a:round/>
              <a:headEnd/>
              <a:tailEnd/>
            </a:ln>
          </p:spPr>
          <p:txBody>
            <a:bodyPr wrap="none" anchor="ctr">
              <a:spAutoFit/>
            </a:bodyPr>
            <a:lstStyle/>
            <a:p>
              <a:endParaRPr lang="en-US"/>
            </a:p>
          </p:txBody>
        </p:sp>
        <p:sp>
          <p:nvSpPr>
            <p:cNvPr id="113714" name="Line 49"/>
            <p:cNvSpPr>
              <a:spLocks noChangeShapeType="1"/>
            </p:cNvSpPr>
            <p:nvPr/>
          </p:nvSpPr>
          <p:spPr bwMode="auto">
            <a:xfrm>
              <a:off x="3733800" y="4762500"/>
              <a:ext cx="282575" cy="166688"/>
            </a:xfrm>
            <a:prstGeom prst="line">
              <a:avLst/>
            </a:prstGeom>
            <a:noFill/>
            <a:ln w="28575">
              <a:solidFill>
                <a:schemeClr val="tx1"/>
              </a:solidFill>
              <a:round/>
              <a:headEnd/>
              <a:tailEnd/>
            </a:ln>
          </p:spPr>
          <p:txBody>
            <a:bodyPr wrap="none" anchor="ctr">
              <a:spAutoFit/>
            </a:bodyPr>
            <a:lstStyle/>
            <a:p>
              <a:endParaRPr lang="en-US"/>
            </a:p>
          </p:txBody>
        </p:sp>
        <p:sp>
          <p:nvSpPr>
            <p:cNvPr id="113715" name="Line 50"/>
            <p:cNvSpPr>
              <a:spLocks noChangeShapeType="1"/>
            </p:cNvSpPr>
            <p:nvPr/>
          </p:nvSpPr>
          <p:spPr bwMode="auto">
            <a:xfrm>
              <a:off x="3243263" y="4248150"/>
              <a:ext cx="284162" cy="204788"/>
            </a:xfrm>
            <a:prstGeom prst="line">
              <a:avLst/>
            </a:prstGeom>
            <a:noFill/>
            <a:ln w="28575">
              <a:solidFill>
                <a:schemeClr val="tx1"/>
              </a:solidFill>
              <a:round/>
              <a:headEnd/>
              <a:tailEnd/>
            </a:ln>
          </p:spPr>
          <p:txBody>
            <a:bodyPr wrap="none" anchor="ctr">
              <a:spAutoFit/>
            </a:bodyPr>
            <a:lstStyle/>
            <a:p>
              <a:endParaRPr lang="en-US"/>
            </a:p>
          </p:txBody>
        </p:sp>
        <p:sp>
          <p:nvSpPr>
            <p:cNvPr id="113716" name="Line 51"/>
            <p:cNvSpPr>
              <a:spLocks noChangeShapeType="1"/>
            </p:cNvSpPr>
            <p:nvPr/>
          </p:nvSpPr>
          <p:spPr bwMode="auto">
            <a:xfrm>
              <a:off x="3733800" y="4286250"/>
              <a:ext cx="307975" cy="141288"/>
            </a:xfrm>
            <a:prstGeom prst="line">
              <a:avLst/>
            </a:prstGeom>
            <a:noFill/>
            <a:ln w="28575">
              <a:solidFill>
                <a:schemeClr val="tx1"/>
              </a:solidFill>
              <a:round/>
              <a:headEnd/>
              <a:tailEnd/>
            </a:ln>
          </p:spPr>
          <p:txBody>
            <a:bodyPr wrap="none" anchor="ctr">
              <a:spAutoFit/>
            </a:bodyPr>
            <a:lstStyle/>
            <a:p>
              <a:endParaRPr lang="en-US"/>
            </a:p>
          </p:txBody>
        </p:sp>
        <p:sp>
          <p:nvSpPr>
            <p:cNvPr id="113717" name="Line 52"/>
            <p:cNvSpPr>
              <a:spLocks noChangeShapeType="1"/>
            </p:cNvSpPr>
            <p:nvPr/>
          </p:nvSpPr>
          <p:spPr bwMode="auto">
            <a:xfrm flipH="1" flipV="1">
              <a:off x="4414838" y="4183063"/>
              <a:ext cx="26987" cy="476250"/>
            </a:xfrm>
            <a:prstGeom prst="line">
              <a:avLst/>
            </a:prstGeom>
            <a:noFill/>
            <a:ln w="28575">
              <a:solidFill>
                <a:schemeClr val="tx1"/>
              </a:solidFill>
              <a:round/>
              <a:headEnd/>
              <a:tailEnd/>
            </a:ln>
          </p:spPr>
          <p:txBody>
            <a:bodyPr wrap="none" anchor="ctr">
              <a:spAutoFit/>
            </a:bodyPr>
            <a:lstStyle/>
            <a:p>
              <a:endParaRPr lang="en-US"/>
            </a:p>
          </p:txBody>
        </p:sp>
        <p:sp>
          <p:nvSpPr>
            <p:cNvPr id="113718" name="Line 53"/>
            <p:cNvSpPr>
              <a:spLocks noChangeShapeType="1"/>
            </p:cNvSpPr>
            <p:nvPr/>
          </p:nvSpPr>
          <p:spPr bwMode="auto">
            <a:xfrm>
              <a:off x="4402138" y="4183063"/>
              <a:ext cx="501650" cy="12700"/>
            </a:xfrm>
            <a:prstGeom prst="line">
              <a:avLst/>
            </a:prstGeom>
            <a:noFill/>
            <a:ln w="28575">
              <a:solidFill>
                <a:schemeClr val="tx1"/>
              </a:solidFill>
              <a:round/>
              <a:headEnd/>
              <a:tailEnd/>
            </a:ln>
          </p:spPr>
          <p:txBody>
            <a:bodyPr wrap="none" anchor="ctr">
              <a:spAutoFit/>
            </a:bodyPr>
            <a:lstStyle/>
            <a:p>
              <a:endParaRPr lang="en-US"/>
            </a:p>
          </p:txBody>
        </p:sp>
        <p:sp>
          <p:nvSpPr>
            <p:cNvPr id="113719" name="Line 54"/>
            <p:cNvSpPr>
              <a:spLocks noChangeShapeType="1"/>
            </p:cNvSpPr>
            <p:nvPr/>
          </p:nvSpPr>
          <p:spPr bwMode="auto">
            <a:xfrm>
              <a:off x="4918075" y="4195763"/>
              <a:ext cx="269875" cy="153987"/>
            </a:xfrm>
            <a:prstGeom prst="line">
              <a:avLst/>
            </a:prstGeom>
            <a:noFill/>
            <a:ln w="28575">
              <a:solidFill>
                <a:schemeClr val="tx1"/>
              </a:solidFill>
              <a:round/>
              <a:headEnd/>
              <a:tailEnd/>
            </a:ln>
          </p:spPr>
          <p:txBody>
            <a:bodyPr wrap="none" anchor="ctr">
              <a:spAutoFit/>
            </a:bodyPr>
            <a:lstStyle/>
            <a:p>
              <a:endParaRPr lang="en-US"/>
            </a:p>
          </p:txBody>
        </p:sp>
        <p:sp>
          <p:nvSpPr>
            <p:cNvPr id="113720" name="Line 55"/>
            <p:cNvSpPr>
              <a:spLocks noChangeShapeType="1"/>
            </p:cNvSpPr>
            <p:nvPr/>
          </p:nvSpPr>
          <p:spPr bwMode="auto">
            <a:xfrm flipH="1">
              <a:off x="5162550" y="4349750"/>
              <a:ext cx="12700" cy="476250"/>
            </a:xfrm>
            <a:prstGeom prst="line">
              <a:avLst/>
            </a:prstGeom>
            <a:noFill/>
            <a:ln w="28575">
              <a:solidFill>
                <a:schemeClr val="tx1"/>
              </a:solidFill>
              <a:round/>
              <a:headEnd/>
              <a:tailEnd/>
            </a:ln>
          </p:spPr>
          <p:txBody>
            <a:bodyPr wrap="none" anchor="ctr">
              <a:spAutoFit/>
            </a:bodyPr>
            <a:lstStyle/>
            <a:p>
              <a:endParaRPr lang="en-US"/>
            </a:p>
          </p:txBody>
        </p:sp>
        <p:sp>
          <p:nvSpPr>
            <p:cNvPr id="113721" name="Line 56"/>
            <p:cNvSpPr>
              <a:spLocks noChangeShapeType="1"/>
            </p:cNvSpPr>
            <p:nvPr/>
          </p:nvSpPr>
          <p:spPr bwMode="auto">
            <a:xfrm>
              <a:off x="4427538" y="4672013"/>
              <a:ext cx="309562" cy="219075"/>
            </a:xfrm>
            <a:prstGeom prst="line">
              <a:avLst/>
            </a:prstGeom>
            <a:noFill/>
            <a:ln w="28575">
              <a:solidFill>
                <a:schemeClr val="tx1"/>
              </a:solidFill>
              <a:round/>
              <a:headEnd/>
              <a:tailEnd/>
            </a:ln>
          </p:spPr>
          <p:txBody>
            <a:bodyPr wrap="none" anchor="ctr">
              <a:spAutoFit/>
            </a:bodyPr>
            <a:lstStyle/>
            <a:p>
              <a:endParaRPr lang="en-US"/>
            </a:p>
          </p:txBody>
        </p:sp>
        <p:sp>
          <p:nvSpPr>
            <p:cNvPr id="113722" name="Line 57"/>
            <p:cNvSpPr>
              <a:spLocks noChangeShapeType="1"/>
            </p:cNvSpPr>
            <p:nvPr/>
          </p:nvSpPr>
          <p:spPr bwMode="auto">
            <a:xfrm flipV="1">
              <a:off x="4711700" y="4838700"/>
              <a:ext cx="450850" cy="39688"/>
            </a:xfrm>
            <a:prstGeom prst="line">
              <a:avLst/>
            </a:prstGeom>
            <a:noFill/>
            <a:ln w="28575">
              <a:solidFill>
                <a:schemeClr val="tx1"/>
              </a:solidFill>
              <a:round/>
              <a:headEnd/>
              <a:tailEnd/>
            </a:ln>
          </p:spPr>
          <p:txBody>
            <a:bodyPr wrap="none" anchor="ctr">
              <a:spAutoFit/>
            </a:bodyPr>
            <a:lstStyle/>
            <a:p>
              <a:endParaRPr lang="en-US"/>
            </a:p>
          </p:txBody>
        </p:sp>
        <p:sp>
          <p:nvSpPr>
            <p:cNvPr id="113723" name="Line 58"/>
            <p:cNvSpPr>
              <a:spLocks noChangeShapeType="1"/>
            </p:cNvSpPr>
            <p:nvPr/>
          </p:nvSpPr>
          <p:spPr bwMode="auto">
            <a:xfrm>
              <a:off x="4686300" y="4349750"/>
              <a:ext cx="25400" cy="515938"/>
            </a:xfrm>
            <a:prstGeom prst="line">
              <a:avLst/>
            </a:prstGeom>
            <a:noFill/>
            <a:ln w="28575">
              <a:solidFill>
                <a:schemeClr val="tx1"/>
              </a:solidFill>
              <a:round/>
              <a:headEnd/>
              <a:tailEnd/>
            </a:ln>
          </p:spPr>
          <p:txBody>
            <a:bodyPr wrap="none" anchor="ctr">
              <a:spAutoFit/>
            </a:bodyPr>
            <a:lstStyle/>
            <a:p>
              <a:endParaRPr lang="en-US"/>
            </a:p>
          </p:txBody>
        </p:sp>
        <p:sp>
          <p:nvSpPr>
            <p:cNvPr id="113724" name="Line 59"/>
            <p:cNvSpPr>
              <a:spLocks noChangeShapeType="1"/>
            </p:cNvSpPr>
            <p:nvPr/>
          </p:nvSpPr>
          <p:spPr bwMode="auto">
            <a:xfrm flipH="1" flipV="1">
              <a:off x="4414838" y="4170363"/>
              <a:ext cx="284162" cy="179387"/>
            </a:xfrm>
            <a:prstGeom prst="line">
              <a:avLst/>
            </a:prstGeom>
            <a:noFill/>
            <a:ln w="28575">
              <a:solidFill>
                <a:schemeClr val="tx1"/>
              </a:solidFill>
              <a:round/>
              <a:headEnd/>
              <a:tailEnd/>
            </a:ln>
          </p:spPr>
          <p:txBody>
            <a:bodyPr wrap="none" anchor="ctr">
              <a:spAutoFit/>
            </a:bodyPr>
            <a:lstStyle/>
            <a:p>
              <a:endParaRPr lang="en-US"/>
            </a:p>
          </p:txBody>
        </p:sp>
        <p:sp>
          <p:nvSpPr>
            <p:cNvPr id="113725" name="Line 60"/>
            <p:cNvSpPr>
              <a:spLocks noChangeShapeType="1"/>
            </p:cNvSpPr>
            <p:nvPr/>
          </p:nvSpPr>
          <p:spPr bwMode="auto">
            <a:xfrm>
              <a:off x="4427538" y="4672013"/>
              <a:ext cx="476250" cy="12700"/>
            </a:xfrm>
            <a:prstGeom prst="line">
              <a:avLst/>
            </a:prstGeom>
            <a:noFill/>
            <a:ln w="28575">
              <a:solidFill>
                <a:schemeClr val="tx1"/>
              </a:solidFill>
              <a:round/>
              <a:headEnd/>
              <a:tailEnd/>
            </a:ln>
          </p:spPr>
          <p:txBody>
            <a:bodyPr wrap="none" anchor="ctr">
              <a:spAutoFit/>
            </a:bodyPr>
            <a:lstStyle/>
            <a:p>
              <a:endParaRPr lang="en-US"/>
            </a:p>
          </p:txBody>
        </p:sp>
        <p:sp>
          <p:nvSpPr>
            <p:cNvPr id="113726" name="Line 61"/>
            <p:cNvSpPr>
              <a:spLocks noChangeShapeType="1"/>
            </p:cNvSpPr>
            <p:nvPr/>
          </p:nvSpPr>
          <p:spPr bwMode="auto">
            <a:xfrm>
              <a:off x="4878388" y="4183063"/>
              <a:ext cx="12700" cy="488950"/>
            </a:xfrm>
            <a:prstGeom prst="line">
              <a:avLst/>
            </a:prstGeom>
            <a:noFill/>
            <a:ln w="28575">
              <a:solidFill>
                <a:schemeClr val="tx1"/>
              </a:solidFill>
              <a:round/>
              <a:headEnd/>
              <a:tailEnd/>
            </a:ln>
          </p:spPr>
          <p:txBody>
            <a:bodyPr wrap="none" anchor="ctr">
              <a:spAutoFit/>
            </a:bodyPr>
            <a:lstStyle/>
            <a:p>
              <a:endParaRPr lang="en-US"/>
            </a:p>
          </p:txBody>
        </p:sp>
        <p:sp>
          <p:nvSpPr>
            <p:cNvPr id="113727" name="Line 62"/>
            <p:cNvSpPr>
              <a:spLocks noChangeShapeType="1"/>
            </p:cNvSpPr>
            <p:nvPr/>
          </p:nvSpPr>
          <p:spPr bwMode="auto">
            <a:xfrm>
              <a:off x="4878388" y="4684713"/>
              <a:ext cx="296862" cy="153987"/>
            </a:xfrm>
            <a:prstGeom prst="line">
              <a:avLst/>
            </a:prstGeom>
            <a:noFill/>
            <a:ln w="28575">
              <a:solidFill>
                <a:schemeClr val="tx1"/>
              </a:solidFill>
              <a:round/>
              <a:headEnd/>
              <a:tailEnd/>
            </a:ln>
          </p:spPr>
          <p:txBody>
            <a:bodyPr wrap="none" anchor="ctr">
              <a:spAutoFit/>
            </a:bodyPr>
            <a:lstStyle/>
            <a:p>
              <a:endParaRPr lang="en-US"/>
            </a:p>
          </p:txBody>
        </p:sp>
        <p:sp>
          <p:nvSpPr>
            <p:cNvPr id="113728" name="Line 63"/>
            <p:cNvSpPr>
              <a:spLocks noChangeShapeType="1"/>
            </p:cNvSpPr>
            <p:nvPr/>
          </p:nvSpPr>
          <p:spPr bwMode="auto">
            <a:xfrm flipV="1">
              <a:off x="4673600" y="4337050"/>
              <a:ext cx="514350" cy="12700"/>
            </a:xfrm>
            <a:prstGeom prst="line">
              <a:avLst/>
            </a:prstGeom>
            <a:noFill/>
            <a:ln w="28575">
              <a:solidFill>
                <a:schemeClr val="tx1"/>
              </a:solidFill>
              <a:round/>
              <a:headEnd/>
              <a:tailEnd/>
            </a:ln>
          </p:spPr>
          <p:txBody>
            <a:bodyPr wrap="none" anchor="ctr">
              <a:spAutoFit/>
            </a:bodyPr>
            <a:lstStyle/>
            <a:p>
              <a:endParaRPr lang="en-US"/>
            </a:p>
          </p:txBody>
        </p:sp>
        <p:sp>
          <p:nvSpPr>
            <p:cNvPr id="113729" name="Line 64"/>
            <p:cNvSpPr>
              <a:spLocks noChangeShapeType="1"/>
            </p:cNvSpPr>
            <p:nvPr/>
          </p:nvSpPr>
          <p:spPr bwMode="auto">
            <a:xfrm flipH="1" flipV="1">
              <a:off x="5381625" y="3938588"/>
              <a:ext cx="25400" cy="501650"/>
            </a:xfrm>
            <a:prstGeom prst="line">
              <a:avLst/>
            </a:prstGeom>
            <a:noFill/>
            <a:ln w="28575">
              <a:solidFill>
                <a:schemeClr val="tx1"/>
              </a:solidFill>
              <a:round/>
              <a:headEnd/>
              <a:tailEnd/>
            </a:ln>
          </p:spPr>
          <p:txBody>
            <a:bodyPr wrap="none" anchor="ctr">
              <a:spAutoFit/>
            </a:bodyPr>
            <a:lstStyle/>
            <a:p>
              <a:endParaRPr lang="en-US"/>
            </a:p>
          </p:txBody>
        </p:sp>
        <p:sp>
          <p:nvSpPr>
            <p:cNvPr id="113730" name="Line 65"/>
            <p:cNvSpPr>
              <a:spLocks noChangeShapeType="1"/>
            </p:cNvSpPr>
            <p:nvPr/>
          </p:nvSpPr>
          <p:spPr bwMode="auto">
            <a:xfrm>
              <a:off x="5367338" y="3938588"/>
              <a:ext cx="490537" cy="12700"/>
            </a:xfrm>
            <a:prstGeom prst="line">
              <a:avLst/>
            </a:prstGeom>
            <a:noFill/>
            <a:ln w="28575">
              <a:solidFill>
                <a:schemeClr val="tx1"/>
              </a:solidFill>
              <a:round/>
              <a:headEnd/>
              <a:tailEnd/>
            </a:ln>
          </p:spPr>
          <p:txBody>
            <a:bodyPr wrap="none" anchor="ctr">
              <a:spAutoFit/>
            </a:bodyPr>
            <a:lstStyle/>
            <a:p>
              <a:endParaRPr lang="en-US"/>
            </a:p>
          </p:txBody>
        </p:sp>
        <p:sp>
          <p:nvSpPr>
            <p:cNvPr id="113731" name="Line 66"/>
            <p:cNvSpPr>
              <a:spLocks noChangeShapeType="1"/>
            </p:cNvSpPr>
            <p:nvPr/>
          </p:nvSpPr>
          <p:spPr bwMode="auto">
            <a:xfrm>
              <a:off x="5381625" y="3938588"/>
              <a:ext cx="269875" cy="193675"/>
            </a:xfrm>
            <a:prstGeom prst="line">
              <a:avLst/>
            </a:prstGeom>
            <a:noFill/>
            <a:ln w="28575">
              <a:solidFill>
                <a:schemeClr val="tx1"/>
              </a:solidFill>
              <a:round/>
              <a:headEnd/>
              <a:tailEnd/>
            </a:ln>
          </p:spPr>
          <p:txBody>
            <a:bodyPr wrap="none" anchor="ctr">
              <a:spAutoFit/>
            </a:bodyPr>
            <a:lstStyle/>
            <a:p>
              <a:endParaRPr lang="en-US"/>
            </a:p>
          </p:txBody>
        </p:sp>
        <p:sp>
          <p:nvSpPr>
            <p:cNvPr id="113732" name="Line 67"/>
            <p:cNvSpPr>
              <a:spLocks noChangeShapeType="1"/>
            </p:cNvSpPr>
            <p:nvPr/>
          </p:nvSpPr>
          <p:spPr bwMode="auto">
            <a:xfrm>
              <a:off x="5857875" y="3938588"/>
              <a:ext cx="282575" cy="179387"/>
            </a:xfrm>
            <a:prstGeom prst="line">
              <a:avLst/>
            </a:prstGeom>
            <a:noFill/>
            <a:ln w="28575">
              <a:solidFill>
                <a:schemeClr val="tx1"/>
              </a:solidFill>
              <a:round/>
              <a:headEnd/>
              <a:tailEnd/>
            </a:ln>
          </p:spPr>
          <p:txBody>
            <a:bodyPr wrap="none" anchor="ctr">
              <a:spAutoFit/>
            </a:bodyPr>
            <a:lstStyle/>
            <a:p>
              <a:endParaRPr lang="en-US"/>
            </a:p>
          </p:txBody>
        </p:sp>
        <p:sp>
          <p:nvSpPr>
            <p:cNvPr id="113733" name="Line 68"/>
            <p:cNvSpPr>
              <a:spLocks noChangeShapeType="1"/>
            </p:cNvSpPr>
            <p:nvPr/>
          </p:nvSpPr>
          <p:spPr bwMode="auto">
            <a:xfrm flipV="1">
              <a:off x="5651500" y="4132263"/>
              <a:ext cx="463550" cy="12700"/>
            </a:xfrm>
            <a:prstGeom prst="line">
              <a:avLst/>
            </a:prstGeom>
            <a:noFill/>
            <a:ln w="28575">
              <a:solidFill>
                <a:schemeClr val="tx1"/>
              </a:solidFill>
              <a:round/>
              <a:headEnd/>
              <a:tailEnd/>
            </a:ln>
          </p:spPr>
          <p:txBody>
            <a:bodyPr wrap="none" anchor="ctr">
              <a:spAutoFit/>
            </a:bodyPr>
            <a:lstStyle/>
            <a:p>
              <a:endParaRPr lang="en-US"/>
            </a:p>
          </p:txBody>
        </p:sp>
        <p:sp>
          <p:nvSpPr>
            <p:cNvPr id="113734" name="Line 69"/>
            <p:cNvSpPr>
              <a:spLocks noChangeShapeType="1"/>
            </p:cNvSpPr>
            <p:nvPr/>
          </p:nvSpPr>
          <p:spPr bwMode="auto">
            <a:xfrm>
              <a:off x="5843588" y="3938588"/>
              <a:ext cx="14287" cy="514350"/>
            </a:xfrm>
            <a:prstGeom prst="line">
              <a:avLst/>
            </a:prstGeom>
            <a:noFill/>
            <a:ln w="28575">
              <a:solidFill>
                <a:schemeClr val="tx1"/>
              </a:solidFill>
              <a:round/>
              <a:headEnd/>
              <a:tailEnd/>
            </a:ln>
          </p:spPr>
          <p:txBody>
            <a:bodyPr wrap="none" anchor="ctr">
              <a:spAutoFit/>
            </a:bodyPr>
            <a:lstStyle/>
            <a:p>
              <a:endParaRPr lang="en-US"/>
            </a:p>
          </p:txBody>
        </p:sp>
        <p:sp>
          <p:nvSpPr>
            <p:cNvPr id="113735" name="Line 70"/>
            <p:cNvSpPr>
              <a:spLocks noChangeShapeType="1"/>
            </p:cNvSpPr>
            <p:nvPr/>
          </p:nvSpPr>
          <p:spPr bwMode="auto">
            <a:xfrm>
              <a:off x="5394325" y="4440238"/>
              <a:ext cx="449263" cy="12700"/>
            </a:xfrm>
            <a:prstGeom prst="line">
              <a:avLst/>
            </a:prstGeom>
            <a:noFill/>
            <a:ln w="28575">
              <a:solidFill>
                <a:schemeClr val="tx1"/>
              </a:solidFill>
              <a:round/>
              <a:headEnd/>
              <a:tailEnd/>
            </a:ln>
          </p:spPr>
          <p:txBody>
            <a:bodyPr wrap="none" anchor="ctr">
              <a:spAutoFit/>
            </a:bodyPr>
            <a:lstStyle/>
            <a:p>
              <a:endParaRPr lang="en-US"/>
            </a:p>
          </p:txBody>
        </p:sp>
        <p:sp>
          <p:nvSpPr>
            <p:cNvPr id="113736" name="Line 71"/>
            <p:cNvSpPr>
              <a:spLocks noChangeShapeType="1"/>
            </p:cNvSpPr>
            <p:nvPr/>
          </p:nvSpPr>
          <p:spPr bwMode="auto">
            <a:xfrm flipV="1">
              <a:off x="6127750" y="4117975"/>
              <a:ext cx="12700" cy="476250"/>
            </a:xfrm>
            <a:prstGeom prst="line">
              <a:avLst/>
            </a:prstGeom>
            <a:noFill/>
            <a:ln w="28575">
              <a:solidFill>
                <a:schemeClr val="tx1"/>
              </a:solidFill>
              <a:round/>
              <a:headEnd/>
              <a:tailEnd/>
            </a:ln>
          </p:spPr>
          <p:txBody>
            <a:bodyPr wrap="none" anchor="ctr">
              <a:spAutoFit/>
            </a:bodyPr>
            <a:lstStyle/>
            <a:p>
              <a:endParaRPr lang="en-US"/>
            </a:p>
          </p:txBody>
        </p:sp>
        <p:sp>
          <p:nvSpPr>
            <p:cNvPr id="113737" name="Line 72"/>
            <p:cNvSpPr>
              <a:spLocks noChangeShapeType="1"/>
            </p:cNvSpPr>
            <p:nvPr/>
          </p:nvSpPr>
          <p:spPr bwMode="auto">
            <a:xfrm flipH="1" flipV="1">
              <a:off x="5843588" y="4440238"/>
              <a:ext cx="284162" cy="168275"/>
            </a:xfrm>
            <a:prstGeom prst="line">
              <a:avLst/>
            </a:prstGeom>
            <a:noFill/>
            <a:ln w="28575">
              <a:solidFill>
                <a:schemeClr val="tx1"/>
              </a:solidFill>
              <a:round/>
              <a:headEnd/>
              <a:tailEnd/>
            </a:ln>
          </p:spPr>
          <p:txBody>
            <a:bodyPr wrap="none" anchor="ctr">
              <a:spAutoFit/>
            </a:bodyPr>
            <a:lstStyle/>
            <a:p>
              <a:endParaRPr lang="en-US"/>
            </a:p>
          </p:txBody>
        </p:sp>
        <p:sp>
          <p:nvSpPr>
            <p:cNvPr id="113738" name="Line 73"/>
            <p:cNvSpPr>
              <a:spLocks noChangeShapeType="1"/>
            </p:cNvSpPr>
            <p:nvPr/>
          </p:nvSpPr>
          <p:spPr bwMode="auto">
            <a:xfrm flipH="1" flipV="1">
              <a:off x="5381625" y="4440238"/>
              <a:ext cx="295275" cy="206375"/>
            </a:xfrm>
            <a:prstGeom prst="line">
              <a:avLst/>
            </a:prstGeom>
            <a:noFill/>
            <a:ln w="28575">
              <a:solidFill>
                <a:schemeClr val="tx1"/>
              </a:solidFill>
              <a:round/>
              <a:headEnd/>
              <a:tailEnd/>
            </a:ln>
          </p:spPr>
          <p:txBody>
            <a:bodyPr wrap="none" anchor="ctr">
              <a:spAutoFit/>
            </a:bodyPr>
            <a:lstStyle/>
            <a:p>
              <a:endParaRPr lang="en-US"/>
            </a:p>
          </p:txBody>
        </p:sp>
        <p:sp>
          <p:nvSpPr>
            <p:cNvPr id="113739" name="Line 74"/>
            <p:cNvSpPr>
              <a:spLocks noChangeShapeType="1"/>
            </p:cNvSpPr>
            <p:nvPr/>
          </p:nvSpPr>
          <p:spPr bwMode="auto">
            <a:xfrm flipV="1">
              <a:off x="5689600" y="4608513"/>
              <a:ext cx="438150" cy="38100"/>
            </a:xfrm>
            <a:prstGeom prst="line">
              <a:avLst/>
            </a:prstGeom>
            <a:noFill/>
            <a:ln w="28575">
              <a:solidFill>
                <a:schemeClr val="tx1"/>
              </a:solidFill>
              <a:round/>
              <a:headEnd/>
              <a:tailEnd/>
            </a:ln>
          </p:spPr>
          <p:txBody>
            <a:bodyPr wrap="none" anchor="ctr">
              <a:spAutoFit/>
            </a:bodyPr>
            <a:lstStyle/>
            <a:p>
              <a:endParaRPr lang="en-US"/>
            </a:p>
          </p:txBody>
        </p:sp>
        <p:sp>
          <p:nvSpPr>
            <p:cNvPr id="113740" name="Line 75"/>
            <p:cNvSpPr>
              <a:spLocks noChangeShapeType="1"/>
            </p:cNvSpPr>
            <p:nvPr/>
          </p:nvSpPr>
          <p:spPr bwMode="auto">
            <a:xfrm>
              <a:off x="5651500" y="4132263"/>
              <a:ext cx="38100" cy="514350"/>
            </a:xfrm>
            <a:prstGeom prst="line">
              <a:avLst/>
            </a:prstGeom>
            <a:noFill/>
            <a:ln w="28575">
              <a:solidFill>
                <a:schemeClr val="tx1"/>
              </a:solidFill>
              <a:round/>
              <a:headEnd/>
              <a:tailEnd/>
            </a:ln>
          </p:spPr>
          <p:txBody>
            <a:bodyPr wrap="none" anchor="ctr">
              <a:spAutoFit/>
            </a:bodyPr>
            <a:lstStyle/>
            <a:p>
              <a:endParaRPr lang="en-US"/>
            </a:p>
          </p:txBody>
        </p:sp>
        <p:sp>
          <p:nvSpPr>
            <p:cNvPr id="113741" name="Line 76"/>
            <p:cNvSpPr>
              <a:spLocks noChangeShapeType="1"/>
            </p:cNvSpPr>
            <p:nvPr/>
          </p:nvSpPr>
          <p:spPr bwMode="auto">
            <a:xfrm flipV="1">
              <a:off x="4389438" y="3913188"/>
              <a:ext cx="992187" cy="244475"/>
            </a:xfrm>
            <a:prstGeom prst="line">
              <a:avLst/>
            </a:prstGeom>
            <a:noFill/>
            <a:ln w="28575">
              <a:solidFill>
                <a:schemeClr val="tx1"/>
              </a:solidFill>
              <a:round/>
              <a:headEnd/>
              <a:tailEnd/>
            </a:ln>
          </p:spPr>
          <p:txBody>
            <a:bodyPr wrap="none" anchor="ctr">
              <a:spAutoFit/>
            </a:bodyPr>
            <a:lstStyle/>
            <a:p>
              <a:endParaRPr lang="en-US"/>
            </a:p>
          </p:txBody>
        </p:sp>
        <p:sp>
          <p:nvSpPr>
            <p:cNvPr id="113742" name="Line 77"/>
            <p:cNvSpPr>
              <a:spLocks noChangeShapeType="1"/>
            </p:cNvSpPr>
            <p:nvPr/>
          </p:nvSpPr>
          <p:spPr bwMode="auto">
            <a:xfrm flipV="1">
              <a:off x="4891088" y="3951288"/>
              <a:ext cx="979487" cy="244475"/>
            </a:xfrm>
            <a:prstGeom prst="line">
              <a:avLst/>
            </a:prstGeom>
            <a:noFill/>
            <a:ln w="28575">
              <a:solidFill>
                <a:schemeClr val="tx1"/>
              </a:solidFill>
              <a:round/>
              <a:headEnd/>
              <a:tailEnd/>
            </a:ln>
          </p:spPr>
          <p:txBody>
            <a:bodyPr wrap="none" anchor="ctr">
              <a:spAutoFit/>
            </a:bodyPr>
            <a:lstStyle/>
            <a:p>
              <a:endParaRPr lang="en-US"/>
            </a:p>
          </p:txBody>
        </p:sp>
        <p:sp>
          <p:nvSpPr>
            <p:cNvPr id="113743" name="Line 78"/>
            <p:cNvSpPr>
              <a:spLocks noChangeShapeType="1"/>
            </p:cNvSpPr>
            <p:nvPr/>
          </p:nvSpPr>
          <p:spPr bwMode="auto">
            <a:xfrm flipV="1">
              <a:off x="4686300" y="4117975"/>
              <a:ext cx="990600" cy="231775"/>
            </a:xfrm>
            <a:prstGeom prst="line">
              <a:avLst/>
            </a:prstGeom>
            <a:noFill/>
            <a:ln w="28575">
              <a:solidFill>
                <a:schemeClr val="tx1"/>
              </a:solidFill>
              <a:round/>
              <a:headEnd/>
              <a:tailEnd/>
            </a:ln>
          </p:spPr>
          <p:txBody>
            <a:bodyPr wrap="none" anchor="ctr">
              <a:spAutoFit/>
            </a:bodyPr>
            <a:lstStyle/>
            <a:p>
              <a:endParaRPr lang="en-US"/>
            </a:p>
          </p:txBody>
        </p:sp>
        <p:sp>
          <p:nvSpPr>
            <p:cNvPr id="113744" name="Line 79"/>
            <p:cNvSpPr>
              <a:spLocks noChangeShapeType="1"/>
            </p:cNvSpPr>
            <p:nvPr/>
          </p:nvSpPr>
          <p:spPr bwMode="auto">
            <a:xfrm flipV="1">
              <a:off x="5162550" y="4117975"/>
              <a:ext cx="977900" cy="231775"/>
            </a:xfrm>
            <a:prstGeom prst="line">
              <a:avLst/>
            </a:prstGeom>
            <a:noFill/>
            <a:ln w="28575">
              <a:solidFill>
                <a:schemeClr val="tx1"/>
              </a:solidFill>
              <a:round/>
              <a:headEnd/>
              <a:tailEnd/>
            </a:ln>
          </p:spPr>
          <p:txBody>
            <a:bodyPr wrap="none" anchor="ctr">
              <a:spAutoFit/>
            </a:bodyPr>
            <a:lstStyle/>
            <a:p>
              <a:endParaRPr lang="en-US"/>
            </a:p>
          </p:txBody>
        </p:sp>
        <p:sp>
          <p:nvSpPr>
            <p:cNvPr id="113745" name="Line 80"/>
            <p:cNvSpPr>
              <a:spLocks noChangeShapeType="1"/>
            </p:cNvSpPr>
            <p:nvPr/>
          </p:nvSpPr>
          <p:spPr bwMode="auto">
            <a:xfrm flipV="1">
              <a:off x="4427538" y="4440238"/>
              <a:ext cx="966787" cy="231775"/>
            </a:xfrm>
            <a:prstGeom prst="line">
              <a:avLst/>
            </a:prstGeom>
            <a:noFill/>
            <a:ln w="28575">
              <a:solidFill>
                <a:schemeClr val="tx1"/>
              </a:solidFill>
              <a:round/>
              <a:headEnd/>
              <a:tailEnd/>
            </a:ln>
          </p:spPr>
          <p:txBody>
            <a:bodyPr wrap="none" anchor="ctr">
              <a:spAutoFit/>
            </a:bodyPr>
            <a:lstStyle/>
            <a:p>
              <a:endParaRPr lang="en-US"/>
            </a:p>
          </p:txBody>
        </p:sp>
        <p:sp>
          <p:nvSpPr>
            <p:cNvPr id="113746" name="Line 81"/>
            <p:cNvSpPr>
              <a:spLocks noChangeShapeType="1"/>
            </p:cNvSpPr>
            <p:nvPr/>
          </p:nvSpPr>
          <p:spPr bwMode="auto">
            <a:xfrm flipV="1">
              <a:off x="4891088" y="4452938"/>
              <a:ext cx="966787" cy="219075"/>
            </a:xfrm>
            <a:prstGeom prst="line">
              <a:avLst/>
            </a:prstGeom>
            <a:noFill/>
            <a:ln w="28575">
              <a:solidFill>
                <a:schemeClr val="tx1"/>
              </a:solidFill>
              <a:round/>
              <a:headEnd/>
              <a:tailEnd/>
            </a:ln>
          </p:spPr>
          <p:txBody>
            <a:bodyPr wrap="none" anchor="ctr">
              <a:spAutoFit/>
            </a:bodyPr>
            <a:lstStyle/>
            <a:p>
              <a:endParaRPr lang="en-US"/>
            </a:p>
          </p:txBody>
        </p:sp>
        <p:sp>
          <p:nvSpPr>
            <p:cNvPr id="113747" name="Line 82"/>
            <p:cNvSpPr>
              <a:spLocks noChangeShapeType="1"/>
            </p:cNvSpPr>
            <p:nvPr/>
          </p:nvSpPr>
          <p:spPr bwMode="auto">
            <a:xfrm flipV="1">
              <a:off x="4699000" y="4633913"/>
              <a:ext cx="977900" cy="244475"/>
            </a:xfrm>
            <a:prstGeom prst="line">
              <a:avLst/>
            </a:prstGeom>
            <a:noFill/>
            <a:ln w="28575">
              <a:solidFill>
                <a:schemeClr val="tx1"/>
              </a:solidFill>
              <a:round/>
              <a:headEnd/>
              <a:tailEnd/>
            </a:ln>
          </p:spPr>
          <p:txBody>
            <a:bodyPr wrap="none" anchor="ctr">
              <a:spAutoFit/>
            </a:bodyPr>
            <a:lstStyle/>
            <a:p>
              <a:endParaRPr lang="en-US"/>
            </a:p>
          </p:txBody>
        </p:sp>
        <p:sp>
          <p:nvSpPr>
            <p:cNvPr id="113748" name="Line 83"/>
            <p:cNvSpPr>
              <a:spLocks noChangeShapeType="1"/>
            </p:cNvSpPr>
            <p:nvPr/>
          </p:nvSpPr>
          <p:spPr bwMode="auto">
            <a:xfrm flipV="1">
              <a:off x="5162550" y="4608513"/>
              <a:ext cx="977900" cy="230187"/>
            </a:xfrm>
            <a:prstGeom prst="line">
              <a:avLst/>
            </a:prstGeom>
            <a:noFill/>
            <a:ln w="28575">
              <a:solidFill>
                <a:schemeClr val="tx1"/>
              </a:solidFill>
              <a:round/>
              <a:headEnd/>
              <a:tailEnd/>
            </a:ln>
          </p:spPr>
          <p:txBody>
            <a:bodyPr wrap="none" anchor="ctr">
              <a:spAutoFit/>
            </a:bodyPr>
            <a:lstStyle/>
            <a:p>
              <a:endParaRPr lang="en-US"/>
            </a:p>
          </p:txBody>
        </p:sp>
        <p:sp>
          <p:nvSpPr>
            <p:cNvPr id="113749" name="Text Box 84"/>
            <p:cNvSpPr txBox="1">
              <a:spLocks noChangeArrowheads="1"/>
            </p:cNvSpPr>
            <p:nvPr/>
          </p:nvSpPr>
          <p:spPr bwMode="auto">
            <a:xfrm>
              <a:off x="1125538" y="4494213"/>
              <a:ext cx="506412" cy="457200"/>
            </a:xfrm>
            <a:prstGeom prst="rect">
              <a:avLst/>
            </a:prstGeom>
            <a:noFill/>
            <a:ln w="28575">
              <a:noFill/>
              <a:miter lim="800000"/>
              <a:headEnd/>
              <a:tailEnd/>
            </a:ln>
          </p:spPr>
          <p:txBody>
            <a:bodyPr wrap="none" anchor="ctr">
              <a:spAutoFit/>
            </a:bodyPr>
            <a:lstStyle/>
            <a:p>
              <a:pPr algn="ctr"/>
              <a:r>
                <a:rPr lang="en-US" altLang="ko-KR" i="1">
                  <a:ea typeface="굴림" charset="-127"/>
                </a:rPr>
                <a:t>Q</a:t>
              </a:r>
              <a:r>
                <a:rPr lang="en-US" altLang="ko-KR" baseline="-25000">
                  <a:ea typeface="굴림" charset="-127"/>
                </a:rPr>
                <a:t>0</a:t>
              </a:r>
              <a:endParaRPr lang="en-US" altLang="ko-KR" i="1">
                <a:ea typeface="굴림" charset="-127"/>
              </a:endParaRPr>
            </a:p>
          </p:txBody>
        </p:sp>
        <p:sp>
          <p:nvSpPr>
            <p:cNvPr id="113750" name="Text Box 85"/>
            <p:cNvSpPr txBox="1">
              <a:spLocks noChangeArrowheads="1"/>
            </p:cNvSpPr>
            <p:nvPr/>
          </p:nvSpPr>
          <p:spPr bwMode="auto">
            <a:xfrm>
              <a:off x="1560513" y="4787900"/>
              <a:ext cx="506412" cy="457200"/>
            </a:xfrm>
            <a:prstGeom prst="rect">
              <a:avLst/>
            </a:prstGeom>
            <a:noFill/>
            <a:ln w="28575">
              <a:noFill/>
              <a:miter lim="800000"/>
              <a:headEnd/>
              <a:tailEnd/>
            </a:ln>
          </p:spPr>
          <p:txBody>
            <a:bodyPr wrap="none" anchor="ctr">
              <a:spAutoFit/>
            </a:bodyPr>
            <a:lstStyle/>
            <a:p>
              <a:pPr algn="ctr"/>
              <a:r>
                <a:rPr lang="en-US" altLang="ko-KR" i="1">
                  <a:ea typeface="굴림" charset="-127"/>
                </a:rPr>
                <a:t>Q</a:t>
              </a:r>
              <a:r>
                <a:rPr lang="en-US" altLang="ko-KR" baseline="-25000">
                  <a:ea typeface="굴림" charset="-127"/>
                </a:rPr>
                <a:t>1</a:t>
              </a:r>
              <a:endParaRPr lang="en-US" altLang="ko-KR" i="1">
                <a:ea typeface="굴림" charset="-127"/>
              </a:endParaRPr>
            </a:p>
          </p:txBody>
        </p:sp>
        <p:sp>
          <p:nvSpPr>
            <p:cNvPr id="113751" name="Text Box 86"/>
            <p:cNvSpPr txBox="1">
              <a:spLocks noChangeArrowheads="1"/>
            </p:cNvSpPr>
            <p:nvPr/>
          </p:nvSpPr>
          <p:spPr bwMode="auto">
            <a:xfrm>
              <a:off x="2254250" y="4811713"/>
              <a:ext cx="506413" cy="457200"/>
            </a:xfrm>
            <a:prstGeom prst="rect">
              <a:avLst/>
            </a:prstGeom>
            <a:noFill/>
            <a:ln w="28575">
              <a:noFill/>
              <a:miter lim="800000"/>
              <a:headEnd/>
              <a:tailEnd/>
            </a:ln>
          </p:spPr>
          <p:txBody>
            <a:bodyPr wrap="none" anchor="ctr">
              <a:spAutoFit/>
            </a:bodyPr>
            <a:lstStyle/>
            <a:p>
              <a:pPr algn="ctr"/>
              <a:r>
                <a:rPr lang="en-US" altLang="ko-KR" i="1">
                  <a:ea typeface="굴림" charset="-127"/>
                </a:rPr>
                <a:t>Q</a:t>
              </a:r>
              <a:r>
                <a:rPr lang="en-US" altLang="ko-KR" baseline="-25000">
                  <a:ea typeface="굴림" charset="-127"/>
                </a:rPr>
                <a:t>2</a:t>
              </a:r>
              <a:endParaRPr lang="en-US" altLang="ko-KR" i="1">
                <a:ea typeface="굴림" charset="-127"/>
              </a:endParaRPr>
            </a:p>
          </p:txBody>
        </p:sp>
        <p:sp>
          <p:nvSpPr>
            <p:cNvPr id="113752" name="Text Box 87"/>
            <p:cNvSpPr txBox="1">
              <a:spLocks noChangeArrowheads="1"/>
            </p:cNvSpPr>
            <p:nvPr/>
          </p:nvSpPr>
          <p:spPr bwMode="auto">
            <a:xfrm>
              <a:off x="3386138" y="4976813"/>
              <a:ext cx="506412" cy="457200"/>
            </a:xfrm>
            <a:prstGeom prst="rect">
              <a:avLst/>
            </a:prstGeom>
            <a:noFill/>
            <a:ln w="28575">
              <a:noFill/>
              <a:miter lim="800000"/>
              <a:headEnd/>
              <a:tailEnd/>
            </a:ln>
          </p:spPr>
          <p:txBody>
            <a:bodyPr wrap="none" anchor="ctr">
              <a:spAutoFit/>
            </a:bodyPr>
            <a:lstStyle/>
            <a:p>
              <a:pPr algn="ctr"/>
              <a:r>
                <a:rPr lang="en-US" altLang="ko-KR" i="1">
                  <a:ea typeface="굴림" charset="-127"/>
                </a:rPr>
                <a:t>Q</a:t>
              </a:r>
              <a:r>
                <a:rPr lang="en-US" altLang="ko-KR" baseline="-25000">
                  <a:ea typeface="굴림" charset="-127"/>
                </a:rPr>
                <a:t>3</a:t>
              </a:r>
              <a:endParaRPr lang="en-US" altLang="ko-KR" i="1">
                <a:ea typeface="굴림" charset="-127"/>
              </a:endParaRPr>
            </a:p>
          </p:txBody>
        </p:sp>
        <p:sp>
          <p:nvSpPr>
            <p:cNvPr id="113753" name="Text Box 88"/>
            <p:cNvSpPr txBox="1">
              <a:spLocks noChangeArrowheads="1"/>
            </p:cNvSpPr>
            <p:nvPr/>
          </p:nvSpPr>
          <p:spPr bwMode="auto">
            <a:xfrm>
              <a:off x="5197475" y="4808538"/>
              <a:ext cx="506413" cy="457200"/>
            </a:xfrm>
            <a:prstGeom prst="rect">
              <a:avLst/>
            </a:prstGeom>
            <a:noFill/>
            <a:ln w="28575">
              <a:noFill/>
              <a:miter lim="800000"/>
              <a:headEnd/>
              <a:tailEnd/>
            </a:ln>
          </p:spPr>
          <p:txBody>
            <a:bodyPr wrap="none" anchor="ctr">
              <a:spAutoFit/>
            </a:bodyPr>
            <a:lstStyle/>
            <a:p>
              <a:pPr algn="ctr"/>
              <a:r>
                <a:rPr lang="en-US" altLang="ko-KR" i="1">
                  <a:ea typeface="굴림" charset="-127"/>
                </a:rPr>
                <a:t>Q</a:t>
              </a:r>
              <a:r>
                <a:rPr lang="en-US" altLang="ko-KR" baseline="-25000">
                  <a:ea typeface="굴림" charset="-127"/>
                </a:rPr>
                <a:t>4</a:t>
              </a:r>
              <a:endParaRPr lang="en-US" altLang="ko-KR" i="1">
                <a:ea typeface="굴림" charset="-127"/>
              </a:endParaRPr>
            </a:p>
          </p:txBody>
        </p:sp>
        <p:sp>
          <p:nvSpPr>
            <p:cNvPr id="113754" name="Text Box 89"/>
            <p:cNvSpPr txBox="1">
              <a:spLocks noChangeArrowheads="1"/>
            </p:cNvSpPr>
            <p:nvPr/>
          </p:nvSpPr>
          <p:spPr bwMode="auto">
            <a:xfrm>
              <a:off x="874713" y="5472113"/>
              <a:ext cx="7281862" cy="457200"/>
            </a:xfrm>
            <a:prstGeom prst="rect">
              <a:avLst/>
            </a:prstGeom>
            <a:noFill/>
            <a:ln w="28575">
              <a:noFill/>
              <a:miter lim="800000"/>
              <a:headEnd/>
              <a:tailEnd/>
            </a:ln>
          </p:spPr>
          <p:txBody>
            <a:bodyPr wrap="none" anchor="ctr">
              <a:spAutoFit/>
            </a:bodyPr>
            <a:lstStyle/>
            <a:p>
              <a:pPr algn="ctr"/>
              <a:r>
                <a:rPr lang="en-US" altLang="ko-KR" i="1">
                  <a:ea typeface="굴림" charset="-127"/>
                </a:rPr>
                <a:t>Number of vertices: </a:t>
              </a:r>
              <a:r>
                <a:rPr lang="en-US" altLang="ko-KR">
                  <a:ea typeface="굴림" charset="-127"/>
                </a:rPr>
                <a:t>2</a:t>
              </a:r>
              <a:r>
                <a:rPr lang="en-US" altLang="ko-KR" i="1" baseline="30000">
                  <a:ea typeface="굴림" charset="-127"/>
                </a:rPr>
                <a:t>n</a:t>
              </a:r>
              <a:r>
                <a:rPr lang="en-US" altLang="ko-KR" i="1">
                  <a:ea typeface="굴림" charset="-127"/>
                </a:rPr>
                <a:t>.  Number of edges:Exercise to try!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754690"/>
                                        </p:tgtEl>
                                        <p:attrNameLst>
                                          <p:attrName>style.visibility</p:attrName>
                                        </p:attrNameLst>
                                      </p:cBhvr>
                                      <p:to>
                                        <p:strVal val="visible"/>
                                      </p:to>
                                    </p:set>
                                    <p:animEffect transition="in" filter="fade">
                                      <p:cBhvr>
                                        <p:cTn id="7" dur="100"/>
                                        <p:tgtEl>
                                          <p:spTgt spid="754690"/>
                                        </p:tgtEl>
                                      </p:cBhvr>
                                    </p:animEffect>
                                    <p:anim calcmode="lin" valueType="num">
                                      <p:cBhvr>
                                        <p:cTn id="8" dur="400" fill="hold"/>
                                        <p:tgtEl>
                                          <p:spTgt spid="754690"/>
                                        </p:tgtEl>
                                        <p:attrNameLst>
                                          <p:attrName>ppt_x</p:attrName>
                                        </p:attrNameLst>
                                      </p:cBhvr>
                                      <p:tavLst>
                                        <p:tav tm="0">
                                          <p:val>
                                            <p:strVal val="#ppt_x"/>
                                          </p:val>
                                        </p:tav>
                                        <p:tav tm="100000">
                                          <p:val>
                                            <p:strVal val="#ppt_x"/>
                                          </p:val>
                                        </p:tav>
                                      </p:tavLst>
                                    </p:anim>
                                    <p:anim calcmode="lin" valueType="num">
                                      <p:cBhvr>
                                        <p:cTn id="9" dur="400" fill="hold"/>
                                        <p:tgtEl>
                                          <p:spTgt spid="754690"/>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754690"/>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754690"/>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fontAlgn="auto" hangingPunct="1">
              <a:spcAft>
                <a:spcPts val="0"/>
              </a:spcAft>
              <a:defRPr/>
            </a:pPr>
            <a:r>
              <a:rPr lang="en-US"/>
              <a:t>Bipartite Graph</a:t>
            </a:r>
          </a:p>
        </p:txBody>
      </p:sp>
      <p:pic>
        <p:nvPicPr>
          <p:cNvPr id="22532" name="Picture 4" descr="Bipartite"/>
          <p:cNvPicPr>
            <a:picLocks noGrp="1" noChangeAspect="1" noChangeArrowheads="1"/>
          </p:cNvPicPr>
          <p:nvPr>
            <p:ph sz="half" idx="2"/>
          </p:nvPr>
        </p:nvPicPr>
        <p:blipFill>
          <a:blip r:embed="rId2"/>
          <a:srcRect/>
          <a:stretch>
            <a:fillRect/>
          </a:stretch>
        </p:blipFill>
        <p:spPr>
          <a:xfrm>
            <a:off x="1295400" y="2362200"/>
            <a:ext cx="1838325" cy="1638300"/>
          </a:xfrm>
        </p:spPr>
      </p:pic>
      <p:grpSp>
        <p:nvGrpSpPr>
          <p:cNvPr id="2" name="Group 30"/>
          <p:cNvGrpSpPr>
            <a:grpSpLocks/>
          </p:cNvGrpSpPr>
          <p:nvPr/>
        </p:nvGrpSpPr>
        <p:grpSpPr bwMode="auto">
          <a:xfrm>
            <a:off x="5257800" y="2819400"/>
            <a:ext cx="2362200" cy="915988"/>
            <a:chOff x="5029200" y="2286000"/>
            <a:chExt cx="2362200" cy="915988"/>
          </a:xfrm>
        </p:grpSpPr>
        <p:cxnSp>
          <p:nvCxnSpPr>
            <p:cNvPr id="11" name="Straight Connector 10"/>
            <p:cNvCxnSpPr/>
            <p:nvPr/>
          </p:nvCxnSpPr>
          <p:spPr>
            <a:xfrm>
              <a:off x="5029200" y="2286000"/>
              <a:ext cx="2362200" cy="158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029200" y="2286000"/>
              <a:ext cx="2362200" cy="53340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29200" y="2286000"/>
              <a:ext cx="2362200" cy="915988"/>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029200" y="2286000"/>
              <a:ext cx="2362200" cy="68580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5029200" y="2819400"/>
              <a:ext cx="2362200" cy="15240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029200" y="2971800"/>
              <a:ext cx="2362200" cy="228600"/>
            </a:xfrm>
            <a:prstGeom prst="line">
              <a:avLst/>
            </a:prstGeom>
            <a:ln w="25400">
              <a:headEnd type="oval"/>
              <a:tailEnd type="oval"/>
            </a:ln>
          </p:spPr>
          <p:style>
            <a:lnRef idx="1">
              <a:schemeClr val="accent1"/>
            </a:lnRef>
            <a:fillRef idx="0">
              <a:schemeClr val="accent1"/>
            </a:fillRef>
            <a:effectRef idx="0">
              <a:schemeClr val="accent1"/>
            </a:effectRef>
            <a:fontRef idx="minor">
              <a:schemeClr val="tx1"/>
            </a:fontRef>
          </p:style>
        </p:cxnSp>
      </p:grpSp>
      <p:sp>
        <p:nvSpPr>
          <p:cNvPr id="114693" name="Slide Number Placeholder 1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546D9C2E-1E4F-4633-82CB-203C0400620D}" type="slidenum">
              <a:rPr lang="en-US" smtClean="0"/>
              <a:pPr/>
              <a:t>68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US" smtClean="0"/>
              <a:t>Đề thi</a:t>
            </a:r>
          </a:p>
        </p:txBody>
      </p:sp>
      <p:sp>
        <p:nvSpPr>
          <p:cNvPr id="49155" name="Rectangle 3"/>
          <p:cNvSpPr>
            <a:spLocks noGrp="1" noChangeArrowheads="1"/>
          </p:cNvSpPr>
          <p:nvPr>
            <p:ph type="body" idx="1"/>
          </p:nvPr>
        </p:nvSpPr>
        <p:spPr>
          <a:xfrm>
            <a:off x="381000" y="1600200"/>
            <a:ext cx="8229600" cy="4525963"/>
          </a:xfrm>
        </p:spPr>
        <p:txBody>
          <a:bodyPr/>
          <a:lstStyle/>
          <a:p>
            <a:pPr algn="just" eaLnBrk="1" hangingPunct="1">
              <a:buFontTx/>
              <a:buNone/>
            </a:pPr>
            <a:r>
              <a:rPr lang="en-US" b="1" smtClean="0"/>
              <a:t>1)2000. ĐHBK</a:t>
            </a:r>
          </a:p>
          <a:p>
            <a:pPr algn="just" eaLnBrk="1" hangingPunct="1">
              <a:buFontTx/>
              <a:buNone/>
            </a:pPr>
            <a:r>
              <a:rPr lang="en-US" smtClean="0"/>
              <a:t>Cho đồ thị vô hướng , đơn  G có 7 đỉnh trong đó</a:t>
            </a:r>
          </a:p>
          <a:p>
            <a:pPr algn="just" eaLnBrk="1" hangingPunct="1">
              <a:buFontTx/>
              <a:buNone/>
            </a:pPr>
            <a:r>
              <a:rPr lang="en-US" smtClean="0"/>
              <a:t>có một đỉnh bậc 6. Hỏi G có liên thông không?</a:t>
            </a:r>
          </a:p>
        </p:txBody>
      </p:sp>
      <p:sp>
        <p:nvSpPr>
          <p:cNvPr id="49156" name="Text Box 4"/>
          <p:cNvSpPr txBox="1">
            <a:spLocks noChangeArrowheads="1"/>
          </p:cNvSpPr>
          <p:nvPr/>
        </p:nvSpPr>
        <p:spPr bwMode="auto">
          <a:xfrm>
            <a:off x="457200" y="4038600"/>
            <a:ext cx="8305800" cy="1570038"/>
          </a:xfrm>
          <a:prstGeom prst="rect">
            <a:avLst/>
          </a:prstGeom>
          <a:noFill/>
          <a:ln w="9525">
            <a:noFill/>
            <a:miter lim="800000"/>
            <a:headEnd/>
            <a:tailEnd/>
          </a:ln>
        </p:spPr>
        <p:txBody>
          <a:bodyPr>
            <a:spAutoFit/>
          </a:bodyPr>
          <a:lstStyle/>
          <a:p>
            <a:pPr algn="just"/>
            <a:r>
              <a:rPr lang="en-US" sz="3200" b="1">
                <a:latin typeface="Times New Roman" pitchFamily="18" charset="0"/>
                <a:cs typeface="Times New Roman" pitchFamily="18" charset="0"/>
              </a:rPr>
              <a:t>Giải. </a:t>
            </a:r>
            <a:r>
              <a:rPr lang="en-US" sz="3200">
                <a:latin typeface="Times New Roman" pitchFamily="18" charset="0"/>
                <a:cs typeface="Times New Roman" pitchFamily="18" charset="0"/>
              </a:rPr>
              <a:t> Đỉnh bậc 6 nối với 6 đỉnh còn lại. Do đó hai đỉnh bất kỳ đều có một đường đi qua đỉnh bậc 6</a:t>
            </a:r>
          </a:p>
        </p:txBody>
      </p:sp>
      <p:sp>
        <p:nvSpPr>
          <p:cNvPr id="115717" name="Slide Number Placeholder 5"/>
          <p:cNvSpPr>
            <a:spLocks noGrp="1"/>
          </p:cNvSpPr>
          <p:nvPr>
            <p:ph type="sldNum" sz="quarter" idx="12"/>
          </p:nvPr>
        </p:nvSpPr>
        <p:spPr>
          <a:noFill/>
        </p:spPr>
        <p:txBody>
          <a:bodyPr/>
          <a:lstStyle/>
          <a:p>
            <a:fld id="{232009DA-06B4-48FA-BACD-AA4224004A7D}" type="slidenum">
              <a:rPr lang="en-US" smtClean="0"/>
              <a:pPr/>
              <a:t>69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9155">
                                            <p:txEl>
                                              <p:pRg st="0" end="0"/>
                                            </p:txEl>
                                          </p:spTgt>
                                        </p:tgtEl>
                                      </p:cBhvr>
                                    </p:animEffect>
                                    <p:animScale>
                                      <p:cBhvr>
                                        <p:cTn id="7" dur="250" autoRev="1" fill="hold"/>
                                        <p:tgtEl>
                                          <p:spTgt spid="49155">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49155">
                                            <p:txEl>
                                              <p:pRg st="1" end="1"/>
                                            </p:txEl>
                                          </p:spTgt>
                                        </p:tgtEl>
                                      </p:cBhvr>
                                    </p:animEffect>
                                    <p:animScale>
                                      <p:cBhvr>
                                        <p:cTn id="12" dur="250" autoRev="1" fill="hold"/>
                                        <p:tgtEl>
                                          <p:spTgt spid="49155">
                                            <p:txEl>
                                              <p:pRg st="1" end="1"/>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49155">
                                            <p:txEl>
                                              <p:pRg st="2" end="2"/>
                                            </p:txEl>
                                          </p:spTgt>
                                        </p:tgtEl>
                                      </p:cBhvr>
                                    </p:animEffect>
                                    <p:animScale>
                                      <p:cBhvr>
                                        <p:cTn id="17" dur="250" autoRev="1" fill="hold"/>
                                        <p:tgtEl>
                                          <p:spTgt spid="49155">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6"/>
                                        </p:tgtEl>
                                        <p:attrNameLst>
                                          <p:attrName>style.visibility</p:attrName>
                                        </p:attrNameLst>
                                      </p:cBhvr>
                                      <p:to>
                                        <p:strVal val="visible"/>
                                      </p:to>
                                    </p:set>
                                    <p:animEffect transition="in" filter="fade">
                                      <p:cBhvr>
                                        <p:cTn id="22" dur="20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P spid="4915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a:xfrm>
            <a:off x="685800" y="2590800"/>
            <a:ext cx="8229600" cy="3505200"/>
          </a:xfrm>
        </p:spPr>
        <p:txBody>
          <a:bodyPr/>
          <a:lstStyle/>
          <a:p>
            <a:pPr algn="just" eaLnBrk="1" hangingPunct="1"/>
            <a:r>
              <a:rPr lang="en-US" smtClean="0"/>
              <a:t>Ta nói cạnh uv nối u với v, cạnh uv </a:t>
            </a:r>
            <a:r>
              <a:rPr lang="en-US" i="1" smtClean="0"/>
              <a:t>kề</a:t>
            </a:r>
            <a:r>
              <a:rPr lang="en-US" smtClean="0"/>
              <a:t> với u,v.</a:t>
            </a:r>
          </a:p>
          <a:p>
            <a:pPr algn="just" eaLnBrk="1" hangingPunct="1"/>
            <a:r>
              <a:rPr lang="en-US" smtClean="0"/>
              <a:t>Nếu uv </a:t>
            </a:r>
            <a:r>
              <a:rPr lang="en-US" smtClean="0">
                <a:sym typeface="Symbol" pitchFamily="18" charset="2"/>
              </a:rPr>
              <a:t>E thì ta nói đỉnh u </a:t>
            </a:r>
            <a:r>
              <a:rPr lang="en-US" i="1" smtClean="0">
                <a:sym typeface="Symbol" pitchFamily="18" charset="2"/>
              </a:rPr>
              <a:t>kề</a:t>
            </a:r>
            <a:r>
              <a:rPr lang="en-US" smtClean="0">
                <a:sym typeface="Symbol" pitchFamily="18" charset="2"/>
              </a:rPr>
              <a:t> đỉnh v.</a:t>
            </a:r>
          </a:p>
          <a:p>
            <a:pPr algn="just" eaLnBrk="1" hangingPunct="1"/>
            <a:r>
              <a:rPr lang="en-US" smtClean="0">
                <a:sym typeface="Symbol" pitchFamily="18" charset="2"/>
              </a:rPr>
              <a:t>Hai cạnh nối cùng một cặp đỉnh gọi là </a:t>
            </a:r>
            <a:r>
              <a:rPr lang="en-US" i="1" smtClean="0">
                <a:sym typeface="Symbol" pitchFamily="18" charset="2"/>
              </a:rPr>
              <a:t>hai cạnh song song.</a:t>
            </a:r>
          </a:p>
          <a:p>
            <a:pPr algn="just" eaLnBrk="1" hangingPunct="1"/>
            <a:r>
              <a:rPr lang="en-US" smtClean="0">
                <a:sym typeface="Symbol" pitchFamily="18" charset="2"/>
              </a:rPr>
              <a:t>Cạnh uu có hai đầu mút trùng nhau gọi là một </a:t>
            </a:r>
            <a:r>
              <a:rPr lang="en-US" i="1" smtClean="0">
                <a:sym typeface="Symbol" pitchFamily="18" charset="2"/>
              </a:rPr>
              <a:t>khuyên</a:t>
            </a:r>
            <a:r>
              <a:rPr lang="en-US" smtClean="0">
                <a:sym typeface="Symbol" pitchFamily="18" charset="2"/>
              </a:rPr>
              <a:t>.</a:t>
            </a:r>
            <a:endParaRPr lang="en-US" i="1" smtClean="0">
              <a:sym typeface="Symbol" pitchFamily="18" charset="2"/>
            </a:endParaRPr>
          </a:p>
        </p:txBody>
      </p:sp>
      <p:sp>
        <p:nvSpPr>
          <p:cNvPr id="6"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
        <p:nvSpPr>
          <p:cNvPr id="7" name="TextBox 6"/>
          <p:cNvSpPr txBox="1">
            <a:spLocks noChangeArrowheads="1"/>
          </p:cNvSpPr>
          <p:nvPr/>
        </p:nvSpPr>
        <p:spPr bwMode="auto">
          <a:xfrm>
            <a:off x="304800" y="1371600"/>
            <a:ext cx="2438400" cy="708025"/>
          </a:xfrm>
          <a:prstGeom prst="rect">
            <a:avLst/>
          </a:prstGeom>
          <a:noFill/>
          <a:ln w="9525">
            <a:noFill/>
            <a:miter lim="800000"/>
            <a:headEnd/>
            <a:tailEnd/>
          </a:ln>
        </p:spPr>
        <p:txBody>
          <a:bodyPr>
            <a:spAutoFit/>
          </a:bodyPr>
          <a:lstStyle/>
          <a:p>
            <a:r>
              <a:rPr lang="en-US" sz="4000" b="1">
                <a:latin typeface="Times New Roman" pitchFamily="18" charset="0"/>
                <a:cs typeface="Times New Roman" pitchFamily="18" charset="0"/>
              </a:rPr>
              <a:t>Chú ý</a:t>
            </a:r>
          </a:p>
        </p:txBody>
      </p:sp>
      <p:sp>
        <p:nvSpPr>
          <p:cNvPr id="57349" name="Slide Number Placeholder 8"/>
          <p:cNvSpPr>
            <a:spLocks noGrp="1"/>
          </p:cNvSpPr>
          <p:nvPr>
            <p:ph type="sldNum" sz="quarter" idx="12"/>
          </p:nvPr>
        </p:nvSpPr>
        <p:spPr>
          <a:noFill/>
        </p:spPr>
        <p:txBody>
          <a:bodyPr/>
          <a:lstStyle/>
          <a:p>
            <a:fld id="{D5B83310-6A30-4CA7-9EDF-F244A0528F96}" type="slidenum">
              <a:rPr lang="en-US" smtClean="0"/>
              <a:pPr/>
              <a:t>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6"/>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ox(in)">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099">
                                            <p:txEl>
                                              <p:pRg st="0" end="0"/>
                                            </p:txEl>
                                          </p:spTgt>
                                        </p:tgtEl>
                                        <p:attrNameLst>
                                          <p:attrName>style.visibility</p:attrName>
                                        </p:attrNameLst>
                                      </p:cBhvr>
                                      <p:to>
                                        <p:strVal val="visible"/>
                                      </p:to>
                                    </p:set>
                                    <p:anim calcmode="lin" valueType="num">
                                      <p:cBhvr additive="base">
                                        <p:cTn id="16" dur="30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17" dur="30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099">
                                            <p:txEl>
                                              <p:pRg st="1" end="1"/>
                                            </p:txEl>
                                          </p:spTgt>
                                        </p:tgtEl>
                                        <p:attrNameLst>
                                          <p:attrName>style.visibility</p:attrName>
                                        </p:attrNameLst>
                                      </p:cBhvr>
                                      <p:to>
                                        <p:strVal val="visible"/>
                                      </p:to>
                                    </p:set>
                                    <p:anim calcmode="lin" valueType="num">
                                      <p:cBhvr additive="base">
                                        <p:cTn id="22" dur="30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23" dur="30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099">
                                            <p:txEl>
                                              <p:pRg st="2" end="2"/>
                                            </p:txEl>
                                          </p:spTgt>
                                        </p:tgtEl>
                                        <p:attrNameLst>
                                          <p:attrName>style.visibility</p:attrName>
                                        </p:attrNameLst>
                                      </p:cBhvr>
                                      <p:to>
                                        <p:strVal val="visible"/>
                                      </p:to>
                                    </p:set>
                                    <p:anim calcmode="lin" valueType="num">
                                      <p:cBhvr additive="base">
                                        <p:cTn id="28" dur="30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9" dur="30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099">
                                            <p:txEl>
                                              <p:pRg st="3" end="3"/>
                                            </p:txEl>
                                          </p:spTgt>
                                        </p:tgtEl>
                                        <p:attrNameLst>
                                          <p:attrName>style.visibility</p:attrName>
                                        </p:attrNameLst>
                                      </p:cBhvr>
                                      <p:to>
                                        <p:strVal val="visible"/>
                                      </p:to>
                                    </p:set>
                                    <p:anim calcmode="lin" valueType="num">
                                      <p:cBhvr additive="base">
                                        <p:cTn id="34" dur="30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35" dur="30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6" grpId="0"/>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en-US" smtClean="0"/>
              <a:t>Đề thi</a:t>
            </a:r>
          </a:p>
        </p:txBody>
      </p:sp>
      <p:sp>
        <p:nvSpPr>
          <p:cNvPr id="50179" name="Rectangle 3"/>
          <p:cNvSpPr>
            <a:spLocks noGrp="1" noChangeArrowheads="1"/>
          </p:cNvSpPr>
          <p:nvPr>
            <p:ph type="body" idx="1"/>
          </p:nvPr>
        </p:nvSpPr>
        <p:spPr>
          <a:xfrm>
            <a:off x="457200" y="1600200"/>
            <a:ext cx="8686800" cy="3429000"/>
          </a:xfrm>
        </p:spPr>
        <p:txBody>
          <a:bodyPr/>
          <a:lstStyle/>
          <a:p>
            <a:pPr algn="just" eaLnBrk="1" hangingPunct="1">
              <a:buFontTx/>
              <a:buNone/>
            </a:pPr>
            <a:r>
              <a:rPr lang="en-US" sz="3600" b="1" smtClean="0"/>
              <a:t>2)2001,ĐHBK</a:t>
            </a:r>
          </a:p>
          <a:p>
            <a:pPr algn="just" eaLnBrk="1" hangingPunct="1">
              <a:buFontTx/>
              <a:buNone/>
            </a:pPr>
            <a:r>
              <a:rPr lang="en-US" sz="3600" smtClean="0"/>
              <a:t>Cho đồ thị vô hướng G liên thông mà mỗi</a:t>
            </a:r>
          </a:p>
          <a:p>
            <a:pPr algn="just" eaLnBrk="1" hangingPunct="1">
              <a:buFontTx/>
              <a:buNone/>
            </a:pPr>
            <a:r>
              <a:rPr lang="en-US" sz="3600" smtClean="0"/>
              <a:t>đỉnh đều có bậc bằng 20. Chứng minh rằng</a:t>
            </a:r>
          </a:p>
          <a:p>
            <a:pPr algn="just" eaLnBrk="1" hangingPunct="1">
              <a:buFontTx/>
              <a:buNone/>
            </a:pPr>
            <a:r>
              <a:rPr lang="en-US" sz="3600" smtClean="0"/>
              <a:t>nếu xoá đi một cạnh bất kỳ thì đồ thị thu</a:t>
            </a:r>
          </a:p>
          <a:p>
            <a:pPr algn="just" eaLnBrk="1" hangingPunct="1">
              <a:buFontTx/>
              <a:buNone/>
            </a:pPr>
            <a:r>
              <a:rPr lang="en-US" sz="3600" smtClean="0"/>
              <a:t>được vẫn còn liên thông</a:t>
            </a:r>
          </a:p>
        </p:txBody>
      </p:sp>
      <p:sp>
        <p:nvSpPr>
          <p:cNvPr id="116740" name="Slide Number Placeholder 5"/>
          <p:cNvSpPr>
            <a:spLocks noGrp="1"/>
          </p:cNvSpPr>
          <p:nvPr>
            <p:ph type="sldNum" sz="quarter" idx="12"/>
          </p:nvPr>
        </p:nvSpPr>
        <p:spPr>
          <a:noFill/>
        </p:spPr>
        <p:txBody>
          <a:bodyPr/>
          <a:lstStyle/>
          <a:p>
            <a:fld id="{52DB5AC5-2336-4A0E-8201-6D1232F81E79}" type="slidenum">
              <a:rPr lang="en-US" smtClean="0"/>
              <a:pPr/>
              <a:t>70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 calcmode="lin" valueType="num">
                                      <p:cBhvr>
                                        <p:cTn id="7" dur="2000" fill="hold"/>
                                        <p:tgtEl>
                                          <p:spTgt spid="50179">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50179">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50179">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0179">
                                            <p:txEl>
                                              <p:pRg st="1" end="1"/>
                                            </p:txEl>
                                          </p:spTgt>
                                        </p:tgtEl>
                                        <p:attrNameLst>
                                          <p:attrName>style.visibility</p:attrName>
                                        </p:attrNameLst>
                                      </p:cBhvr>
                                      <p:to>
                                        <p:strVal val="visible"/>
                                      </p:to>
                                    </p:set>
                                    <p:anim calcmode="lin" valueType="num">
                                      <p:cBhvr>
                                        <p:cTn id="14" dur="2000" fill="hold"/>
                                        <p:tgtEl>
                                          <p:spTgt spid="50179">
                                            <p:txEl>
                                              <p:pRg st="1" end="1"/>
                                            </p:txEl>
                                          </p:spTgt>
                                        </p:tgtEl>
                                        <p:attrNameLst>
                                          <p:attrName>ppt_w</p:attrName>
                                        </p:attrNameLst>
                                      </p:cBhvr>
                                      <p:tavLst>
                                        <p:tav tm="0">
                                          <p:val>
                                            <p:strVal val="#ppt_w*0.70"/>
                                          </p:val>
                                        </p:tav>
                                        <p:tav tm="100000">
                                          <p:val>
                                            <p:strVal val="#ppt_w"/>
                                          </p:val>
                                        </p:tav>
                                      </p:tavLst>
                                    </p:anim>
                                    <p:anim calcmode="lin" valueType="num">
                                      <p:cBhvr>
                                        <p:cTn id="15" dur="2000" fill="hold"/>
                                        <p:tgtEl>
                                          <p:spTgt spid="50179">
                                            <p:txEl>
                                              <p:pRg st="1" end="1"/>
                                            </p:txEl>
                                          </p:spTgt>
                                        </p:tgtEl>
                                        <p:attrNameLst>
                                          <p:attrName>ppt_h</p:attrName>
                                        </p:attrNameLst>
                                      </p:cBhvr>
                                      <p:tavLst>
                                        <p:tav tm="0">
                                          <p:val>
                                            <p:strVal val="#ppt_h"/>
                                          </p:val>
                                        </p:tav>
                                        <p:tav tm="100000">
                                          <p:val>
                                            <p:strVal val="#ppt_h"/>
                                          </p:val>
                                        </p:tav>
                                      </p:tavLst>
                                    </p:anim>
                                    <p:animEffect transition="in" filter="fade">
                                      <p:cBhvr>
                                        <p:cTn id="16" dur="2000"/>
                                        <p:tgtEl>
                                          <p:spTgt spid="5017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0179">
                                            <p:txEl>
                                              <p:pRg st="2" end="2"/>
                                            </p:txEl>
                                          </p:spTgt>
                                        </p:tgtEl>
                                        <p:attrNameLst>
                                          <p:attrName>style.visibility</p:attrName>
                                        </p:attrNameLst>
                                      </p:cBhvr>
                                      <p:to>
                                        <p:strVal val="visible"/>
                                      </p:to>
                                    </p:set>
                                    <p:anim calcmode="lin" valueType="num">
                                      <p:cBhvr>
                                        <p:cTn id="21" dur="2000" fill="hold"/>
                                        <p:tgtEl>
                                          <p:spTgt spid="50179">
                                            <p:txEl>
                                              <p:pRg st="2" end="2"/>
                                            </p:txEl>
                                          </p:spTgt>
                                        </p:tgtEl>
                                        <p:attrNameLst>
                                          <p:attrName>ppt_w</p:attrName>
                                        </p:attrNameLst>
                                      </p:cBhvr>
                                      <p:tavLst>
                                        <p:tav tm="0">
                                          <p:val>
                                            <p:strVal val="#ppt_w*0.70"/>
                                          </p:val>
                                        </p:tav>
                                        <p:tav tm="100000">
                                          <p:val>
                                            <p:strVal val="#ppt_w"/>
                                          </p:val>
                                        </p:tav>
                                      </p:tavLst>
                                    </p:anim>
                                    <p:anim calcmode="lin" valueType="num">
                                      <p:cBhvr>
                                        <p:cTn id="22" dur="2000" fill="hold"/>
                                        <p:tgtEl>
                                          <p:spTgt spid="50179">
                                            <p:txEl>
                                              <p:pRg st="2" end="2"/>
                                            </p:txEl>
                                          </p:spTgt>
                                        </p:tgtEl>
                                        <p:attrNameLst>
                                          <p:attrName>ppt_h</p:attrName>
                                        </p:attrNameLst>
                                      </p:cBhvr>
                                      <p:tavLst>
                                        <p:tav tm="0">
                                          <p:val>
                                            <p:strVal val="#ppt_h"/>
                                          </p:val>
                                        </p:tav>
                                        <p:tav tm="100000">
                                          <p:val>
                                            <p:strVal val="#ppt_h"/>
                                          </p:val>
                                        </p:tav>
                                      </p:tavLst>
                                    </p:anim>
                                    <p:animEffect transition="in" filter="fade">
                                      <p:cBhvr>
                                        <p:cTn id="23" dur="2000"/>
                                        <p:tgtEl>
                                          <p:spTgt spid="5017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50179">
                                            <p:txEl>
                                              <p:pRg st="3" end="3"/>
                                            </p:txEl>
                                          </p:spTgt>
                                        </p:tgtEl>
                                        <p:attrNameLst>
                                          <p:attrName>style.visibility</p:attrName>
                                        </p:attrNameLst>
                                      </p:cBhvr>
                                      <p:to>
                                        <p:strVal val="visible"/>
                                      </p:to>
                                    </p:set>
                                    <p:anim calcmode="lin" valueType="num">
                                      <p:cBhvr>
                                        <p:cTn id="28" dur="2000" fill="hold"/>
                                        <p:tgtEl>
                                          <p:spTgt spid="50179">
                                            <p:txEl>
                                              <p:pRg st="3" end="3"/>
                                            </p:txEl>
                                          </p:spTgt>
                                        </p:tgtEl>
                                        <p:attrNameLst>
                                          <p:attrName>ppt_w</p:attrName>
                                        </p:attrNameLst>
                                      </p:cBhvr>
                                      <p:tavLst>
                                        <p:tav tm="0">
                                          <p:val>
                                            <p:strVal val="#ppt_w*0.70"/>
                                          </p:val>
                                        </p:tav>
                                        <p:tav tm="100000">
                                          <p:val>
                                            <p:strVal val="#ppt_w"/>
                                          </p:val>
                                        </p:tav>
                                      </p:tavLst>
                                    </p:anim>
                                    <p:anim calcmode="lin" valueType="num">
                                      <p:cBhvr>
                                        <p:cTn id="29" dur="2000" fill="hold"/>
                                        <p:tgtEl>
                                          <p:spTgt spid="50179">
                                            <p:txEl>
                                              <p:pRg st="3" end="3"/>
                                            </p:txEl>
                                          </p:spTgt>
                                        </p:tgtEl>
                                        <p:attrNameLst>
                                          <p:attrName>ppt_h</p:attrName>
                                        </p:attrNameLst>
                                      </p:cBhvr>
                                      <p:tavLst>
                                        <p:tav tm="0">
                                          <p:val>
                                            <p:strVal val="#ppt_h"/>
                                          </p:val>
                                        </p:tav>
                                        <p:tav tm="100000">
                                          <p:val>
                                            <p:strVal val="#ppt_h"/>
                                          </p:val>
                                        </p:tav>
                                      </p:tavLst>
                                    </p:anim>
                                    <p:animEffect transition="in" filter="fade">
                                      <p:cBhvr>
                                        <p:cTn id="30" dur="2000"/>
                                        <p:tgtEl>
                                          <p:spTgt spid="5017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50179">
                                            <p:txEl>
                                              <p:pRg st="4" end="4"/>
                                            </p:txEl>
                                          </p:spTgt>
                                        </p:tgtEl>
                                        <p:attrNameLst>
                                          <p:attrName>style.visibility</p:attrName>
                                        </p:attrNameLst>
                                      </p:cBhvr>
                                      <p:to>
                                        <p:strVal val="visible"/>
                                      </p:to>
                                    </p:set>
                                    <p:anim calcmode="lin" valueType="num">
                                      <p:cBhvr>
                                        <p:cTn id="35" dur="2000" fill="hold"/>
                                        <p:tgtEl>
                                          <p:spTgt spid="50179">
                                            <p:txEl>
                                              <p:pRg st="4" end="4"/>
                                            </p:txEl>
                                          </p:spTgt>
                                        </p:tgtEl>
                                        <p:attrNameLst>
                                          <p:attrName>ppt_w</p:attrName>
                                        </p:attrNameLst>
                                      </p:cBhvr>
                                      <p:tavLst>
                                        <p:tav tm="0">
                                          <p:val>
                                            <p:strVal val="#ppt_w*0.70"/>
                                          </p:val>
                                        </p:tav>
                                        <p:tav tm="100000">
                                          <p:val>
                                            <p:strVal val="#ppt_w"/>
                                          </p:val>
                                        </p:tav>
                                      </p:tavLst>
                                    </p:anim>
                                    <p:anim calcmode="lin" valueType="num">
                                      <p:cBhvr>
                                        <p:cTn id="36" dur="2000" fill="hold"/>
                                        <p:tgtEl>
                                          <p:spTgt spid="50179">
                                            <p:txEl>
                                              <p:pRg st="4" end="4"/>
                                            </p:txEl>
                                          </p:spTgt>
                                        </p:tgtEl>
                                        <p:attrNameLst>
                                          <p:attrName>ppt_h</p:attrName>
                                        </p:attrNameLst>
                                      </p:cBhvr>
                                      <p:tavLst>
                                        <p:tav tm="0">
                                          <p:val>
                                            <p:strVal val="#ppt_h"/>
                                          </p:val>
                                        </p:tav>
                                        <p:tav tm="100000">
                                          <p:val>
                                            <p:strVal val="#ppt_h"/>
                                          </p:val>
                                        </p:tav>
                                      </p:tavLst>
                                    </p:anim>
                                    <p:animEffect transition="in" filter="fade">
                                      <p:cBhvr>
                                        <p:cTn id="37" dur="2000"/>
                                        <p:tgtEl>
                                          <p:spTgt spid="501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smtClean="0"/>
              <a:t>Đề thi</a:t>
            </a:r>
          </a:p>
        </p:txBody>
      </p:sp>
      <p:sp>
        <p:nvSpPr>
          <p:cNvPr id="117763" name="Text Box 4"/>
          <p:cNvSpPr txBox="1">
            <a:spLocks noChangeArrowheads="1"/>
          </p:cNvSpPr>
          <p:nvPr/>
        </p:nvSpPr>
        <p:spPr bwMode="auto">
          <a:xfrm>
            <a:off x="609600" y="1676400"/>
            <a:ext cx="7848600" cy="4032250"/>
          </a:xfrm>
          <a:prstGeom prst="rect">
            <a:avLst/>
          </a:prstGeom>
          <a:noFill/>
          <a:ln w="9525">
            <a:noFill/>
            <a:miter lim="800000"/>
            <a:headEnd/>
            <a:tailEnd/>
          </a:ln>
        </p:spPr>
        <p:txBody>
          <a:bodyPr>
            <a:spAutoFit/>
          </a:bodyPr>
          <a:lstStyle/>
          <a:p>
            <a:pPr algn="just"/>
            <a:r>
              <a:rPr lang="en-US" sz="3200" b="1">
                <a:latin typeface="Times New Roman" pitchFamily="18" charset="0"/>
                <a:cs typeface="Times New Roman" pitchFamily="18" charset="0"/>
              </a:rPr>
              <a:t>Giải .</a:t>
            </a:r>
          </a:p>
          <a:p>
            <a:pPr algn="just"/>
            <a:r>
              <a:rPr lang="en-US" sz="3200">
                <a:latin typeface="Times New Roman" pitchFamily="18" charset="0"/>
                <a:cs typeface="Times New Roman" pitchFamily="18" charset="0"/>
              </a:rPr>
              <a:t>Giả sử ta xóa cạnh uv. Ta chỉ cần chứng minh  vẫn có đường đi từ u đến v.</a:t>
            </a:r>
          </a:p>
          <a:p>
            <a:pPr algn="just"/>
            <a:r>
              <a:rPr lang="en-US" sz="3200">
                <a:latin typeface="Times New Roman" pitchFamily="18" charset="0"/>
                <a:cs typeface="Times New Roman" pitchFamily="18" charset="0"/>
              </a:rPr>
              <a:t>Phản chứng. Giả sử không có đường đi từ u đến v. Khi đó thành phần liên thông G’ chứa u mà không chứa v. Trong G’, u có bậc 19, mọi đỉnh khác đều có bậc 20. Tổng các bậc trong G’ là số lẻ .Vô lý.</a:t>
            </a:r>
          </a:p>
        </p:txBody>
      </p:sp>
      <p:sp>
        <p:nvSpPr>
          <p:cNvPr id="117764" name="Slide Number Placeholder 5"/>
          <p:cNvSpPr>
            <a:spLocks noGrp="1"/>
          </p:cNvSpPr>
          <p:nvPr>
            <p:ph type="sldNum" sz="quarter" idx="12"/>
          </p:nvPr>
        </p:nvSpPr>
        <p:spPr>
          <a:noFill/>
        </p:spPr>
        <p:txBody>
          <a:bodyPr/>
          <a:lstStyle/>
          <a:p>
            <a:fld id="{54737BAA-31DC-4A77-BCEB-A162CECE151A}" type="slidenum">
              <a:rPr lang="en-US" smtClean="0"/>
              <a:pPr/>
              <a:t>71</a:t>
            </a:fld>
            <a:endParaRPr lang="en-US"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en-US" smtClean="0"/>
              <a:t>Đề thi</a:t>
            </a:r>
          </a:p>
        </p:txBody>
      </p:sp>
      <p:sp>
        <p:nvSpPr>
          <p:cNvPr id="52227" name="Rectangle 3"/>
          <p:cNvSpPr>
            <a:spLocks noGrp="1" noChangeArrowheads="1"/>
          </p:cNvSpPr>
          <p:nvPr>
            <p:ph type="body" idx="1"/>
          </p:nvPr>
        </p:nvSpPr>
        <p:spPr/>
        <p:txBody>
          <a:bodyPr/>
          <a:lstStyle/>
          <a:p>
            <a:pPr eaLnBrk="1" hangingPunct="1">
              <a:buFontTx/>
              <a:buNone/>
            </a:pPr>
            <a:r>
              <a:rPr lang="en-US" b="1" smtClean="0"/>
              <a:t>3)2002,ĐHKHTN.</a:t>
            </a:r>
          </a:p>
          <a:p>
            <a:pPr algn="just" eaLnBrk="1" hangingPunct="1">
              <a:buFontTx/>
              <a:buNone/>
            </a:pPr>
            <a:endParaRPr lang="en-US" smtClean="0"/>
          </a:p>
          <a:p>
            <a:pPr algn="just" eaLnBrk="1" hangingPunct="1">
              <a:buFontTx/>
              <a:buNone/>
            </a:pPr>
            <a:r>
              <a:rPr lang="en-US" smtClean="0"/>
              <a:t>Đồ thị G gồm n đỉnh, 41 cạnh, mọi đỉnh đều có</a:t>
            </a:r>
          </a:p>
          <a:p>
            <a:pPr algn="just" eaLnBrk="1" hangingPunct="1">
              <a:buFontTx/>
              <a:buNone/>
            </a:pPr>
            <a:r>
              <a:rPr lang="en-US" smtClean="0"/>
              <a:t>bậc p. Nếu p lẻ và p&gt; 1 thì đồ thị G có liên thông</a:t>
            </a:r>
          </a:p>
          <a:p>
            <a:pPr algn="just" eaLnBrk="1" hangingPunct="1">
              <a:buFontTx/>
              <a:buNone/>
            </a:pPr>
            <a:r>
              <a:rPr lang="en-US" smtClean="0"/>
              <a:t>không?</a:t>
            </a:r>
          </a:p>
        </p:txBody>
      </p:sp>
      <p:sp>
        <p:nvSpPr>
          <p:cNvPr id="118788" name="Slide Number Placeholder 5"/>
          <p:cNvSpPr>
            <a:spLocks noGrp="1"/>
          </p:cNvSpPr>
          <p:nvPr>
            <p:ph type="sldNum" sz="quarter" idx="12"/>
          </p:nvPr>
        </p:nvSpPr>
        <p:spPr>
          <a:noFill/>
        </p:spPr>
        <p:txBody>
          <a:bodyPr/>
          <a:lstStyle/>
          <a:p>
            <a:fld id="{8458597E-18A9-489C-8E9D-64AA162A9608}" type="slidenum">
              <a:rPr lang="en-US" smtClean="0"/>
              <a:pPr/>
              <a:t>72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p:cTn id="7" dur="1000" fill="hold"/>
                                        <p:tgtEl>
                                          <p:spTgt spid="5222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5222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5222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52227">
                                            <p:txEl>
                                              <p:pRg st="2" end="2"/>
                                            </p:txEl>
                                          </p:spTgt>
                                        </p:tgtEl>
                                        <p:attrNameLst>
                                          <p:attrName>style.visibility</p:attrName>
                                        </p:attrNameLst>
                                      </p:cBhvr>
                                      <p:to>
                                        <p:strVal val="visible"/>
                                      </p:to>
                                    </p:set>
                                    <p:anim calcmode="lin" valueType="num">
                                      <p:cBhvr>
                                        <p:cTn id="14" dur="1000" fill="hold"/>
                                        <p:tgtEl>
                                          <p:spTgt spid="52227">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52227">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5222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52227">
                                            <p:txEl>
                                              <p:pRg st="3" end="3"/>
                                            </p:txEl>
                                          </p:spTgt>
                                        </p:tgtEl>
                                        <p:attrNameLst>
                                          <p:attrName>style.visibility</p:attrName>
                                        </p:attrNameLst>
                                      </p:cBhvr>
                                      <p:to>
                                        <p:strVal val="visible"/>
                                      </p:to>
                                    </p:set>
                                    <p:anim calcmode="lin" valueType="num">
                                      <p:cBhvr>
                                        <p:cTn id="21" dur="1000" fill="hold"/>
                                        <p:tgtEl>
                                          <p:spTgt spid="52227">
                                            <p:txEl>
                                              <p:pRg st="3" end="3"/>
                                            </p:txEl>
                                          </p:spTgt>
                                        </p:tgtEl>
                                        <p:attrNameLst>
                                          <p:attrName>ppt_w</p:attrName>
                                        </p:attrNameLst>
                                      </p:cBhvr>
                                      <p:tavLst>
                                        <p:tav tm="0">
                                          <p:val>
                                            <p:strVal val="#ppt_w*0.70"/>
                                          </p:val>
                                        </p:tav>
                                        <p:tav tm="100000">
                                          <p:val>
                                            <p:strVal val="#ppt_w"/>
                                          </p:val>
                                        </p:tav>
                                      </p:tavLst>
                                    </p:anim>
                                    <p:anim calcmode="lin" valueType="num">
                                      <p:cBhvr>
                                        <p:cTn id="22" dur="1000" fill="hold"/>
                                        <p:tgtEl>
                                          <p:spTgt spid="52227">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5222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52227">
                                            <p:txEl>
                                              <p:pRg st="4" end="4"/>
                                            </p:txEl>
                                          </p:spTgt>
                                        </p:tgtEl>
                                        <p:attrNameLst>
                                          <p:attrName>style.visibility</p:attrName>
                                        </p:attrNameLst>
                                      </p:cBhvr>
                                      <p:to>
                                        <p:strVal val="visible"/>
                                      </p:to>
                                    </p:set>
                                    <p:anim calcmode="lin" valueType="num">
                                      <p:cBhvr>
                                        <p:cTn id="28" dur="1000" fill="hold"/>
                                        <p:tgtEl>
                                          <p:spTgt spid="52227">
                                            <p:txEl>
                                              <p:pRg st="4" end="4"/>
                                            </p:txEl>
                                          </p:spTgt>
                                        </p:tgtEl>
                                        <p:attrNameLst>
                                          <p:attrName>ppt_w</p:attrName>
                                        </p:attrNameLst>
                                      </p:cBhvr>
                                      <p:tavLst>
                                        <p:tav tm="0">
                                          <p:val>
                                            <p:strVal val="#ppt_w*0.70"/>
                                          </p:val>
                                        </p:tav>
                                        <p:tav tm="100000">
                                          <p:val>
                                            <p:strVal val="#ppt_w"/>
                                          </p:val>
                                        </p:tav>
                                      </p:tavLst>
                                    </p:anim>
                                    <p:anim calcmode="lin" valueType="num">
                                      <p:cBhvr>
                                        <p:cTn id="29" dur="1000" fill="hold"/>
                                        <p:tgtEl>
                                          <p:spTgt spid="52227">
                                            <p:txEl>
                                              <p:pRg st="4" end="4"/>
                                            </p:txEl>
                                          </p:spTgt>
                                        </p:tgtEl>
                                        <p:attrNameLst>
                                          <p:attrName>ppt_h</p:attrName>
                                        </p:attrNameLst>
                                      </p:cBhvr>
                                      <p:tavLst>
                                        <p:tav tm="0">
                                          <p:val>
                                            <p:strVal val="#ppt_h"/>
                                          </p:val>
                                        </p:tav>
                                        <p:tav tm="100000">
                                          <p:val>
                                            <p:strVal val="#ppt_h"/>
                                          </p:val>
                                        </p:tav>
                                      </p:tavLst>
                                    </p:anim>
                                    <p:animEffect transition="in" filter="fade">
                                      <p:cBhvr>
                                        <p:cTn id="30" dur="10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r>
              <a:rPr lang="en-US" smtClean="0"/>
              <a:t>Đề thi</a:t>
            </a:r>
          </a:p>
        </p:txBody>
      </p:sp>
      <p:sp>
        <p:nvSpPr>
          <p:cNvPr id="52228" name="Text Box 4"/>
          <p:cNvSpPr txBox="1">
            <a:spLocks noChangeArrowheads="1"/>
          </p:cNvSpPr>
          <p:nvPr/>
        </p:nvSpPr>
        <p:spPr bwMode="auto">
          <a:xfrm>
            <a:off x="0" y="1981200"/>
            <a:ext cx="9144000" cy="2678113"/>
          </a:xfrm>
          <a:prstGeom prst="rect">
            <a:avLst/>
          </a:prstGeom>
          <a:noFill/>
          <a:ln w="9525">
            <a:noFill/>
            <a:miter lim="800000"/>
            <a:headEnd/>
            <a:tailEnd/>
          </a:ln>
        </p:spPr>
        <p:txBody>
          <a:bodyPr>
            <a:spAutoFit/>
          </a:bodyPr>
          <a:lstStyle/>
          <a:p>
            <a:pPr algn="just"/>
            <a:r>
              <a:rPr lang="en-US" b="1">
                <a:latin typeface="Times New Roman" pitchFamily="18" charset="0"/>
                <a:cs typeface="Times New Roman" pitchFamily="18" charset="0"/>
              </a:rPr>
              <a:t>Giải .  </a:t>
            </a:r>
            <a:r>
              <a:rPr lang="en-US">
                <a:latin typeface="Times New Roman" pitchFamily="18" charset="0"/>
                <a:cs typeface="Times New Roman" pitchFamily="18" charset="0"/>
              </a:rPr>
              <a:t>Từ công thức bậc của đỉnh ta có np=2.41.</a:t>
            </a:r>
          </a:p>
          <a:p>
            <a:pPr algn="just"/>
            <a:r>
              <a:rPr lang="en-US">
                <a:latin typeface="Times New Roman" pitchFamily="18" charset="0"/>
                <a:cs typeface="Times New Roman" pitchFamily="18" charset="0"/>
              </a:rPr>
              <a:t>Vì p lẻ nên p là ước của 41. Mà 41 là số nguyên tố nên p = 41. Vậy n = 2</a:t>
            </a:r>
          </a:p>
          <a:p>
            <a:pPr algn="just"/>
            <a:r>
              <a:rPr lang="en-US">
                <a:latin typeface="Times New Roman" pitchFamily="18" charset="0"/>
                <a:cs typeface="Times New Roman" pitchFamily="18" charset="0"/>
              </a:rPr>
              <a:t>Do đó G có 2 đỉnh mà cả 2 đỉnh đều có bậc 41. Nếu G không liên thông thì G phải tách thành 2 thành phần liên thông, </a:t>
            </a:r>
            <a:r>
              <a:rPr lang="en-US"/>
              <a:t>mà </a:t>
            </a:r>
            <a:r>
              <a:rPr lang="en-US">
                <a:latin typeface="Times New Roman" pitchFamily="18" charset="0"/>
                <a:cs typeface="Times New Roman" pitchFamily="18" charset="0"/>
              </a:rPr>
              <a:t>mỗi thành phần liên thông đều có bậc 41 (lẻ). Vô lý.</a:t>
            </a:r>
          </a:p>
        </p:txBody>
      </p:sp>
      <p:sp>
        <p:nvSpPr>
          <p:cNvPr id="119812" name="Slide Number Placeholder 5"/>
          <p:cNvSpPr>
            <a:spLocks noGrp="1"/>
          </p:cNvSpPr>
          <p:nvPr>
            <p:ph type="sldNum" sz="quarter" idx="12"/>
          </p:nvPr>
        </p:nvSpPr>
        <p:spPr>
          <a:noFill/>
        </p:spPr>
        <p:txBody>
          <a:bodyPr/>
          <a:lstStyle/>
          <a:p>
            <a:fld id="{B82C09A7-DEC2-4FE4-ACD1-A52E0CBE1B82}" type="slidenum">
              <a:rPr lang="en-US" smtClean="0"/>
              <a:pPr/>
              <a:t>73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2000" fill="hold"/>
                                        <p:tgtEl>
                                          <p:spTgt spid="52228"/>
                                        </p:tgtEl>
                                        <p:attrNameLst>
                                          <p:attrName>ppt_x</p:attrName>
                                        </p:attrNameLst>
                                      </p:cBhvr>
                                      <p:tavLst>
                                        <p:tav tm="0">
                                          <p:val>
                                            <p:strVal val="#ppt_x"/>
                                          </p:val>
                                        </p:tav>
                                        <p:tav tm="100000">
                                          <p:val>
                                            <p:strVal val="#ppt_x"/>
                                          </p:val>
                                        </p:tav>
                                      </p:tavLst>
                                    </p:anim>
                                    <p:anim calcmode="lin" valueType="num">
                                      <p:cBhvr additive="base">
                                        <p:cTn id="8" dur="2000" fill="hold"/>
                                        <p:tgtEl>
                                          <p:spTgt spid="52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US" smtClean="0"/>
              <a:t>Đề thi</a:t>
            </a:r>
          </a:p>
        </p:txBody>
      </p:sp>
      <p:sp>
        <p:nvSpPr>
          <p:cNvPr id="53251" name="Rectangle 3"/>
          <p:cNvSpPr>
            <a:spLocks noGrp="1" noChangeArrowheads="1"/>
          </p:cNvSpPr>
          <p:nvPr>
            <p:ph type="body" idx="1"/>
          </p:nvPr>
        </p:nvSpPr>
        <p:spPr>
          <a:xfrm>
            <a:off x="457200" y="1600200"/>
            <a:ext cx="8229600" cy="2895600"/>
          </a:xfrm>
        </p:spPr>
        <p:txBody>
          <a:bodyPr/>
          <a:lstStyle/>
          <a:p>
            <a:pPr algn="just" eaLnBrk="1" hangingPunct="1">
              <a:buFontTx/>
              <a:buNone/>
            </a:pPr>
            <a:r>
              <a:rPr lang="en-US" b="1" smtClean="0"/>
              <a:t>4)2005, ĐHKHTN.</a:t>
            </a:r>
          </a:p>
          <a:p>
            <a:pPr algn="just" eaLnBrk="1" hangingPunct="1">
              <a:buFontTx/>
              <a:buNone/>
            </a:pPr>
            <a:endParaRPr lang="en-US" smtClean="0"/>
          </a:p>
          <a:p>
            <a:pPr algn="just" eaLnBrk="1" hangingPunct="1">
              <a:buFontTx/>
              <a:buNone/>
            </a:pPr>
            <a:r>
              <a:rPr lang="en-US" smtClean="0"/>
              <a:t>Vẽ đơn đồ thị vô hướng gồm 6 đỉnh với bậc</a:t>
            </a:r>
          </a:p>
          <a:p>
            <a:pPr algn="just" eaLnBrk="1" hangingPunct="1">
              <a:buFontTx/>
              <a:buNone/>
            </a:pPr>
            <a:r>
              <a:rPr lang="en-US" smtClean="0"/>
              <a:t>2,2,3,3,3,5</a:t>
            </a:r>
          </a:p>
        </p:txBody>
      </p:sp>
      <p:sp>
        <p:nvSpPr>
          <p:cNvPr id="53252" name="Text Box 4"/>
          <p:cNvSpPr txBox="1">
            <a:spLocks noChangeArrowheads="1"/>
          </p:cNvSpPr>
          <p:nvPr/>
        </p:nvSpPr>
        <p:spPr bwMode="auto">
          <a:xfrm>
            <a:off x="0" y="3505200"/>
            <a:ext cx="9144000" cy="366713"/>
          </a:xfrm>
          <a:prstGeom prst="rect">
            <a:avLst/>
          </a:prstGeom>
          <a:noFill/>
          <a:ln w="9525">
            <a:noFill/>
            <a:miter lim="800000"/>
            <a:headEnd/>
            <a:tailEnd/>
          </a:ln>
        </p:spPr>
        <p:txBody>
          <a:bodyPr>
            <a:spAutoFit/>
          </a:bodyPr>
          <a:lstStyle/>
          <a:p>
            <a:endParaRPr lang="en-US" sz="1800"/>
          </a:p>
        </p:txBody>
      </p:sp>
      <p:sp>
        <p:nvSpPr>
          <p:cNvPr id="120837" name="Slide Number Placeholder 5"/>
          <p:cNvSpPr>
            <a:spLocks noGrp="1"/>
          </p:cNvSpPr>
          <p:nvPr>
            <p:ph type="sldNum" sz="quarter" idx="12"/>
          </p:nvPr>
        </p:nvSpPr>
        <p:spPr>
          <a:noFill/>
        </p:spPr>
        <p:txBody>
          <a:bodyPr/>
          <a:lstStyle/>
          <a:p>
            <a:fld id="{3934A776-0684-414F-B936-758DF37D9AA5}" type="slidenum">
              <a:rPr lang="en-US" smtClean="0"/>
              <a:pPr/>
              <a:t>74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plus(in)">
                                      <p:cBhvr>
                                        <p:cTn id="7" dur="2000"/>
                                        <p:tgtEl>
                                          <p:spTgt spid="532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plus(in)">
                                      <p:cBhvr>
                                        <p:cTn id="12" dur="2000"/>
                                        <p:tgtEl>
                                          <p:spTgt spid="5325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grpId="0" nodeType="clickEffect">
                                  <p:stCondLst>
                                    <p:cond delay="0"/>
                                  </p:stCondLst>
                                  <p:childTnLst>
                                    <p:set>
                                      <p:cBhvr>
                                        <p:cTn id="16" dur="1" fill="hold">
                                          <p:stCondLst>
                                            <p:cond delay="0"/>
                                          </p:stCondLst>
                                        </p:cTn>
                                        <p:tgtEl>
                                          <p:spTgt spid="53251">
                                            <p:txEl>
                                              <p:pRg st="3" end="3"/>
                                            </p:txEl>
                                          </p:spTgt>
                                        </p:tgtEl>
                                        <p:attrNameLst>
                                          <p:attrName>style.visibility</p:attrName>
                                        </p:attrNameLst>
                                      </p:cBhvr>
                                      <p:to>
                                        <p:strVal val="visible"/>
                                      </p:to>
                                    </p:set>
                                    <p:animEffect transition="in" filter="plus(in)">
                                      <p:cBhvr>
                                        <p:cTn id="17" dur="2000"/>
                                        <p:tgtEl>
                                          <p:spTgt spid="5325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nodePh="1">
                                  <p:stCondLst>
                                    <p:cond delay="0"/>
                                  </p:stCondLst>
                                  <p:endCondLst>
                                    <p:cond evt="begin" delay="0">
                                      <p:tn val="20"/>
                                    </p:cond>
                                  </p:endCondLst>
                                  <p:childTnLst>
                                    <p:set>
                                      <p:cBhvr>
                                        <p:cTn id="21" dur="1" fill="hold">
                                          <p:stCondLst>
                                            <p:cond delay="0"/>
                                          </p:stCondLst>
                                        </p:cTn>
                                        <p:tgtEl>
                                          <p:spTgt spid="53252"/>
                                        </p:tgtEl>
                                        <p:attrNameLst>
                                          <p:attrName>style.visibility</p:attrName>
                                        </p:attrNameLst>
                                      </p:cBhvr>
                                      <p:to>
                                        <p:strVal val="visible"/>
                                      </p:to>
                                    </p:set>
                                    <p:anim calcmode="lin" valueType="num">
                                      <p:cBhvr additive="base">
                                        <p:cTn id="22" dur="500" fill="hold"/>
                                        <p:tgtEl>
                                          <p:spTgt spid="53252"/>
                                        </p:tgtEl>
                                        <p:attrNameLst>
                                          <p:attrName>ppt_x</p:attrName>
                                        </p:attrNameLst>
                                      </p:cBhvr>
                                      <p:tavLst>
                                        <p:tav tm="0">
                                          <p:val>
                                            <p:strVal val="#ppt_x"/>
                                          </p:val>
                                        </p:tav>
                                        <p:tav tm="100000">
                                          <p:val>
                                            <p:strVal val="#ppt_x"/>
                                          </p:val>
                                        </p:tav>
                                      </p:tavLst>
                                    </p:anim>
                                    <p:anim calcmode="lin" valueType="num">
                                      <p:cBhvr additive="base">
                                        <p:cTn id="23"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P spid="5325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pPr eaLnBrk="1" hangingPunct="1"/>
            <a:r>
              <a:rPr lang="en-US" smtClean="0"/>
              <a:t>Đề thi</a:t>
            </a:r>
          </a:p>
        </p:txBody>
      </p:sp>
      <p:sp>
        <p:nvSpPr>
          <p:cNvPr id="121859" name="Rectangle 3"/>
          <p:cNvSpPr>
            <a:spLocks noGrp="1" noChangeArrowheads="1"/>
          </p:cNvSpPr>
          <p:nvPr>
            <p:ph type="body" idx="1"/>
          </p:nvPr>
        </p:nvSpPr>
        <p:spPr/>
        <p:txBody>
          <a:bodyPr/>
          <a:lstStyle/>
          <a:p>
            <a:pPr algn="just" eaLnBrk="1" hangingPunct="1">
              <a:buFontTx/>
              <a:buNone/>
            </a:pPr>
            <a:r>
              <a:rPr lang="en-US" b="1" smtClean="0"/>
              <a:t>Giải .</a:t>
            </a:r>
          </a:p>
          <a:p>
            <a:pPr algn="just" eaLnBrk="1" hangingPunct="1">
              <a:buFont typeface="Wingdings" pitchFamily="2" charset="2"/>
              <a:buChar char="v"/>
            </a:pPr>
            <a:r>
              <a:rPr lang="en-US" smtClean="0"/>
              <a:t>Nhận xét . Đỉnh bậc 5 nối với 5 đỉnh còn lại. Do đó ta chỉ phải quan tâm đến 5 đỉnh còn lại. Ta xét đơn đồ thị với 5 đỉnh và các bậc là 1,1,2,2,2.</a:t>
            </a:r>
          </a:p>
          <a:p>
            <a:pPr algn="just" eaLnBrk="1" hangingPunct="1">
              <a:buFont typeface="Wingdings" pitchFamily="2" charset="2"/>
              <a:buChar char="Ø"/>
            </a:pPr>
            <a:r>
              <a:rPr lang="en-US" smtClean="0"/>
              <a:t>TH1. Hai đỉnh bậc 1 nối với nhau, 3 đỉnh bậc 2 nối với nhau tạo thành chu trình</a:t>
            </a:r>
          </a:p>
          <a:p>
            <a:pPr algn="just" eaLnBrk="1" hangingPunct="1"/>
            <a:endParaRPr lang="en-US" smtClean="0"/>
          </a:p>
          <a:p>
            <a:pPr algn="just" eaLnBrk="1" hangingPunct="1"/>
            <a:endParaRPr lang="en-US" smtClean="0"/>
          </a:p>
        </p:txBody>
      </p:sp>
      <p:sp>
        <p:nvSpPr>
          <p:cNvPr id="121860" name="Slide Number Placeholder 4"/>
          <p:cNvSpPr>
            <a:spLocks noGrp="1"/>
          </p:cNvSpPr>
          <p:nvPr>
            <p:ph type="sldNum" sz="quarter" idx="12"/>
          </p:nvPr>
        </p:nvSpPr>
        <p:spPr>
          <a:noFill/>
        </p:spPr>
        <p:txBody>
          <a:bodyPr/>
          <a:lstStyle/>
          <a:p>
            <a:fld id="{10812837-83B7-4B7D-9B3B-32E3939DBD9C}" type="slidenum">
              <a:rPr lang="en-US" smtClean="0"/>
              <a:pPr/>
              <a:t>75</a:t>
            </a:fld>
            <a:endParaRPr lang="en-US"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en-US" smtClean="0"/>
              <a:t>Đề thi</a:t>
            </a:r>
          </a:p>
        </p:txBody>
      </p:sp>
      <p:sp>
        <p:nvSpPr>
          <p:cNvPr id="63497" name="Line 9"/>
          <p:cNvSpPr>
            <a:spLocks noChangeShapeType="1"/>
          </p:cNvSpPr>
          <p:nvPr/>
        </p:nvSpPr>
        <p:spPr bwMode="auto">
          <a:xfrm>
            <a:off x="2362200" y="3276600"/>
            <a:ext cx="0" cy="1524000"/>
          </a:xfrm>
          <a:prstGeom prst="line">
            <a:avLst/>
          </a:prstGeom>
          <a:noFill/>
          <a:ln w="57150">
            <a:solidFill>
              <a:srgbClr val="FF6600"/>
            </a:solidFill>
            <a:round/>
            <a:headEnd type="oval" w="med" len="med"/>
            <a:tailEnd type="oval" w="med" len="med"/>
          </a:ln>
        </p:spPr>
        <p:txBody>
          <a:bodyPr/>
          <a:lstStyle/>
          <a:p>
            <a:endParaRPr lang="en-US"/>
          </a:p>
        </p:txBody>
      </p:sp>
      <p:sp>
        <p:nvSpPr>
          <p:cNvPr id="63498" name="Line 10"/>
          <p:cNvSpPr>
            <a:spLocks noChangeShapeType="1"/>
          </p:cNvSpPr>
          <p:nvPr/>
        </p:nvSpPr>
        <p:spPr bwMode="auto">
          <a:xfrm flipH="1" flipV="1">
            <a:off x="4343400" y="3276600"/>
            <a:ext cx="1752600" cy="914400"/>
          </a:xfrm>
          <a:prstGeom prst="line">
            <a:avLst/>
          </a:prstGeom>
          <a:noFill/>
          <a:ln w="57150">
            <a:solidFill>
              <a:srgbClr val="FF6600"/>
            </a:solidFill>
            <a:round/>
            <a:headEnd type="oval" w="med" len="med"/>
            <a:tailEnd type="oval" w="med" len="med"/>
          </a:ln>
        </p:spPr>
        <p:txBody>
          <a:bodyPr/>
          <a:lstStyle/>
          <a:p>
            <a:endParaRPr lang="en-US"/>
          </a:p>
        </p:txBody>
      </p:sp>
      <p:sp>
        <p:nvSpPr>
          <p:cNvPr id="63499" name="Line 11"/>
          <p:cNvSpPr>
            <a:spLocks noChangeShapeType="1"/>
          </p:cNvSpPr>
          <p:nvPr/>
        </p:nvSpPr>
        <p:spPr bwMode="auto">
          <a:xfrm flipH="1">
            <a:off x="4267200" y="3276600"/>
            <a:ext cx="76200" cy="1371600"/>
          </a:xfrm>
          <a:prstGeom prst="line">
            <a:avLst/>
          </a:prstGeom>
          <a:noFill/>
          <a:ln w="57150">
            <a:solidFill>
              <a:srgbClr val="FF6600"/>
            </a:solidFill>
            <a:round/>
            <a:headEnd type="oval" w="med" len="med"/>
            <a:tailEnd type="oval" w="med" len="med"/>
          </a:ln>
        </p:spPr>
        <p:txBody>
          <a:bodyPr/>
          <a:lstStyle/>
          <a:p>
            <a:endParaRPr lang="en-US"/>
          </a:p>
        </p:txBody>
      </p:sp>
      <p:sp>
        <p:nvSpPr>
          <p:cNvPr id="63500" name="Line 12"/>
          <p:cNvSpPr>
            <a:spLocks noChangeShapeType="1"/>
          </p:cNvSpPr>
          <p:nvPr/>
        </p:nvSpPr>
        <p:spPr bwMode="auto">
          <a:xfrm flipV="1">
            <a:off x="4267200" y="4191000"/>
            <a:ext cx="1828800" cy="457200"/>
          </a:xfrm>
          <a:prstGeom prst="line">
            <a:avLst/>
          </a:prstGeom>
          <a:noFill/>
          <a:ln w="57150">
            <a:solidFill>
              <a:srgbClr val="FF6600"/>
            </a:solidFill>
            <a:round/>
            <a:headEnd/>
            <a:tailEnd/>
          </a:ln>
        </p:spPr>
        <p:txBody>
          <a:bodyPr/>
          <a:lstStyle/>
          <a:p>
            <a:endParaRPr lang="en-US"/>
          </a:p>
        </p:txBody>
      </p:sp>
      <p:sp>
        <p:nvSpPr>
          <p:cNvPr id="122887" name="Slide Number Placeholder 7"/>
          <p:cNvSpPr>
            <a:spLocks noGrp="1"/>
          </p:cNvSpPr>
          <p:nvPr>
            <p:ph type="sldNum" sz="quarter" idx="12"/>
          </p:nvPr>
        </p:nvSpPr>
        <p:spPr>
          <a:noFill/>
        </p:spPr>
        <p:txBody>
          <a:bodyPr/>
          <a:lstStyle/>
          <a:p>
            <a:fld id="{3A1B56CE-65A0-4253-A13B-74484749C0CD}" type="slidenum">
              <a:rPr lang="en-US" smtClean="0"/>
              <a:pPr/>
              <a:t>76</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3497"/>
                                        </p:tgtEl>
                                        <p:attrNameLst>
                                          <p:attrName>style.visibility</p:attrName>
                                        </p:attrNameLst>
                                      </p:cBhvr>
                                      <p:to>
                                        <p:strVal val="visible"/>
                                      </p:to>
                                    </p:set>
                                    <p:animEffect transition="in" filter="wipe(down)">
                                      <p:cBhvr>
                                        <p:cTn id="7" dur="500"/>
                                        <p:tgtEl>
                                          <p:spTgt spid="634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3499"/>
                                        </p:tgtEl>
                                        <p:attrNameLst>
                                          <p:attrName>style.visibility</p:attrName>
                                        </p:attrNameLst>
                                      </p:cBhvr>
                                      <p:to>
                                        <p:strVal val="visible"/>
                                      </p:to>
                                    </p:set>
                                    <p:animEffect transition="in" filter="wipe(down)">
                                      <p:cBhvr>
                                        <p:cTn id="12" dur="500"/>
                                        <p:tgtEl>
                                          <p:spTgt spid="63499"/>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63498"/>
                                        </p:tgtEl>
                                        <p:attrNameLst>
                                          <p:attrName>style.visibility</p:attrName>
                                        </p:attrNameLst>
                                      </p:cBhvr>
                                      <p:to>
                                        <p:strVal val="visible"/>
                                      </p:to>
                                    </p:set>
                                    <p:animEffect transition="in" filter="wipe(down)">
                                      <p:cBhvr>
                                        <p:cTn id="15" dur="500"/>
                                        <p:tgtEl>
                                          <p:spTgt spid="6349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1" nodeType="clickEffect">
                                  <p:stCondLst>
                                    <p:cond delay="0"/>
                                  </p:stCondLst>
                                  <p:childTnLst>
                                    <p:set>
                                      <p:cBhvr>
                                        <p:cTn id="19" dur="1" fill="hold">
                                          <p:stCondLst>
                                            <p:cond delay="0"/>
                                          </p:stCondLst>
                                        </p:cTn>
                                        <p:tgtEl>
                                          <p:spTgt spid="63499"/>
                                        </p:tgtEl>
                                        <p:attrNameLst>
                                          <p:attrName>style.visibility</p:attrName>
                                        </p:attrNameLst>
                                      </p:cBhvr>
                                      <p:to>
                                        <p:strVal val="visible"/>
                                      </p:to>
                                    </p:set>
                                    <p:animEffect transition="in" filter="wipe(down)">
                                      <p:cBhvr>
                                        <p:cTn id="20" dur="500"/>
                                        <p:tgtEl>
                                          <p:spTgt spid="63499"/>
                                        </p:tgtEl>
                                      </p:cBhvr>
                                    </p:animEffect>
                                  </p:childTnLst>
                                </p:cTn>
                              </p:par>
                              <p:par>
                                <p:cTn id="21" presetID="22" presetClass="entr" presetSubtype="4" fill="hold" grpId="1" nodeType="withEffect">
                                  <p:stCondLst>
                                    <p:cond delay="0"/>
                                  </p:stCondLst>
                                  <p:childTnLst>
                                    <p:set>
                                      <p:cBhvr>
                                        <p:cTn id="22" dur="1" fill="hold">
                                          <p:stCondLst>
                                            <p:cond delay="0"/>
                                          </p:stCondLst>
                                        </p:cTn>
                                        <p:tgtEl>
                                          <p:spTgt spid="63498"/>
                                        </p:tgtEl>
                                        <p:attrNameLst>
                                          <p:attrName>style.visibility</p:attrName>
                                        </p:attrNameLst>
                                      </p:cBhvr>
                                      <p:to>
                                        <p:strVal val="visible"/>
                                      </p:to>
                                    </p:set>
                                    <p:animEffect transition="in" filter="wipe(down)">
                                      <p:cBhvr>
                                        <p:cTn id="23" dur="500"/>
                                        <p:tgtEl>
                                          <p:spTgt spid="6349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3500"/>
                                        </p:tgtEl>
                                        <p:attrNameLst>
                                          <p:attrName>style.visibility</p:attrName>
                                        </p:attrNameLst>
                                      </p:cBhvr>
                                      <p:to>
                                        <p:strVal val="visible"/>
                                      </p:to>
                                    </p:set>
                                    <p:animEffect transition="in" filter="wipe(down)">
                                      <p:cBhvr>
                                        <p:cTn id="26" dur="500"/>
                                        <p:tgtEl>
                                          <p:spTgt spid="6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7" grpId="0" animBg="1"/>
      <p:bldP spid="63498" grpId="0" animBg="1"/>
      <p:bldP spid="63498" grpId="1" animBg="1"/>
      <p:bldP spid="63499" grpId="0" animBg="1"/>
      <p:bldP spid="63499" grpId="1" animBg="1"/>
      <p:bldP spid="6350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smtClean="0"/>
              <a:t>Đề thi</a:t>
            </a:r>
          </a:p>
        </p:txBody>
      </p:sp>
      <p:sp>
        <p:nvSpPr>
          <p:cNvPr id="123907" name="Rectangle 3"/>
          <p:cNvSpPr>
            <a:spLocks noGrp="1" noChangeArrowheads="1"/>
          </p:cNvSpPr>
          <p:nvPr>
            <p:ph type="body" idx="1"/>
          </p:nvPr>
        </p:nvSpPr>
        <p:spPr/>
        <p:txBody>
          <a:bodyPr/>
          <a:lstStyle/>
          <a:p>
            <a:pPr eaLnBrk="1" hangingPunct="1">
              <a:buFontTx/>
              <a:buNone/>
            </a:pPr>
            <a:r>
              <a:rPr lang="en-US" smtClean="0"/>
              <a:t>Suy ra đồ thị cần tìm là</a:t>
            </a:r>
          </a:p>
          <a:p>
            <a:pPr eaLnBrk="1" hangingPunct="1">
              <a:buFontTx/>
              <a:buNone/>
            </a:pPr>
            <a:endParaRPr lang="en-US" smtClean="0"/>
          </a:p>
        </p:txBody>
      </p:sp>
      <p:sp>
        <p:nvSpPr>
          <p:cNvPr id="54277" name="Line 5"/>
          <p:cNvSpPr>
            <a:spLocks noChangeShapeType="1"/>
          </p:cNvSpPr>
          <p:nvPr/>
        </p:nvSpPr>
        <p:spPr bwMode="auto">
          <a:xfrm>
            <a:off x="1066800" y="2819400"/>
            <a:ext cx="0" cy="1066800"/>
          </a:xfrm>
          <a:prstGeom prst="line">
            <a:avLst/>
          </a:prstGeom>
          <a:noFill/>
          <a:ln w="57150">
            <a:solidFill>
              <a:srgbClr val="FF6600"/>
            </a:solidFill>
            <a:round/>
            <a:headEnd type="oval" w="med" len="med"/>
            <a:tailEnd type="oval" w="med" len="med"/>
          </a:ln>
        </p:spPr>
        <p:txBody>
          <a:bodyPr/>
          <a:lstStyle/>
          <a:p>
            <a:endParaRPr lang="en-US"/>
          </a:p>
        </p:txBody>
      </p:sp>
      <p:sp>
        <p:nvSpPr>
          <p:cNvPr id="54278" name="Line 6"/>
          <p:cNvSpPr>
            <a:spLocks noChangeShapeType="1"/>
          </p:cNvSpPr>
          <p:nvPr/>
        </p:nvSpPr>
        <p:spPr bwMode="auto">
          <a:xfrm>
            <a:off x="1066800" y="2819400"/>
            <a:ext cx="1524000" cy="685800"/>
          </a:xfrm>
          <a:prstGeom prst="line">
            <a:avLst/>
          </a:prstGeom>
          <a:noFill/>
          <a:ln w="57150">
            <a:solidFill>
              <a:schemeClr val="tx1"/>
            </a:solidFill>
            <a:round/>
            <a:headEnd/>
            <a:tailEnd/>
          </a:ln>
        </p:spPr>
        <p:txBody>
          <a:bodyPr/>
          <a:lstStyle/>
          <a:p>
            <a:endParaRPr lang="en-US"/>
          </a:p>
        </p:txBody>
      </p:sp>
      <p:sp>
        <p:nvSpPr>
          <p:cNvPr id="54279" name="Line 7"/>
          <p:cNvSpPr>
            <a:spLocks noChangeShapeType="1"/>
          </p:cNvSpPr>
          <p:nvPr/>
        </p:nvSpPr>
        <p:spPr bwMode="auto">
          <a:xfrm flipV="1">
            <a:off x="1066800" y="2971800"/>
            <a:ext cx="4038600" cy="914400"/>
          </a:xfrm>
          <a:prstGeom prst="line">
            <a:avLst/>
          </a:prstGeom>
          <a:noFill/>
          <a:ln w="57150">
            <a:solidFill>
              <a:schemeClr val="tx1"/>
            </a:solidFill>
            <a:round/>
            <a:headEnd type="oval" w="med" len="med"/>
            <a:tailEnd type="oval" w="med" len="med"/>
          </a:ln>
        </p:spPr>
        <p:txBody>
          <a:bodyPr/>
          <a:lstStyle/>
          <a:p>
            <a:endParaRPr lang="en-US"/>
          </a:p>
        </p:txBody>
      </p:sp>
      <p:sp>
        <p:nvSpPr>
          <p:cNvPr id="54280" name="Line 8"/>
          <p:cNvSpPr>
            <a:spLocks noChangeShapeType="1"/>
          </p:cNvSpPr>
          <p:nvPr/>
        </p:nvSpPr>
        <p:spPr bwMode="auto">
          <a:xfrm>
            <a:off x="5105400" y="2971800"/>
            <a:ext cx="76200" cy="1981200"/>
          </a:xfrm>
          <a:prstGeom prst="line">
            <a:avLst/>
          </a:prstGeom>
          <a:noFill/>
          <a:ln w="57150">
            <a:solidFill>
              <a:srgbClr val="FF6600"/>
            </a:solidFill>
            <a:round/>
            <a:headEnd type="oval" w="med" len="med"/>
            <a:tailEnd type="oval" w="med" len="med"/>
          </a:ln>
        </p:spPr>
        <p:txBody>
          <a:bodyPr/>
          <a:lstStyle/>
          <a:p>
            <a:endParaRPr lang="en-US"/>
          </a:p>
        </p:txBody>
      </p:sp>
      <p:sp>
        <p:nvSpPr>
          <p:cNvPr id="54281" name="Line 9"/>
          <p:cNvSpPr>
            <a:spLocks noChangeShapeType="1"/>
          </p:cNvSpPr>
          <p:nvPr/>
        </p:nvSpPr>
        <p:spPr bwMode="auto">
          <a:xfrm>
            <a:off x="2590800" y="3505200"/>
            <a:ext cx="2590800" cy="1447800"/>
          </a:xfrm>
          <a:prstGeom prst="line">
            <a:avLst/>
          </a:prstGeom>
          <a:noFill/>
          <a:ln w="57150">
            <a:solidFill>
              <a:schemeClr val="tx1"/>
            </a:solidFill>
            <a:round/>
            <a:headEnd type="oval" w="med" len="med"/>
            <a:tailEnd type="oval" w="med" len="med"/>
          </a:ln>
        </p:spPr>
        <p:txBody>
          <a:bodyPr/>
          <a:lstStyle/>
          <a:p>
            <a:endParaRPr lang="en-US"/>
          </a:p>
        </p:txBody>
      </p:sp>
      <p:sp>
        <p:nvSpPr>
          <p:cNvPr id="54282" name="Line 10"/>
          <p:cNvSpPr>
            <a:spLocks noChangeShapeType="1"/>
          </p:cNvSpPr>
          <p:nvPr/>
        </p:nvSpPr>
        <p:spPr bwMode="auto">
          <a:xfrm>
            <a:off x="2590800" y="3505200"/>
            <a:ext cx="1447800" cy="152400"/>
          </a:xfrm>
          <a:prstGeom prst="line">
            <a:avLst/>
          </a:prstGeom>
          <a:noFill/>
          <a:ln w="57150">
            <a:solidFill>
              <a:schemeClr val="tx1"/>
            </a:solidFill>
            <a:round/>
            <a:headEnd type="oval" w="med" len="med"/>
            <a:tailEnd type="oval" w="med" len="med"/>
          </a:ln>
        </p:spPr>
        <p:txBody>
          <a:bodyPr/>
          <a:lstStyle/>
          <a:p>
            <a:endParaRPr lang="en-US"/>
          </a:p>
        </p:txBody>
      </p:sp>
      <p:sp>
        <p:nvSpPr>
          <p:cNvPr id="54283" name="Line 11"/>
          <p:cNvSpPr>
            <a:spLocks noChangeShapeType="1"/>
          </p:cNvSpPr>
          <p:nvPr/>
        </p:nvSpPr>
        <p:spPr bwMode="auto">
          <a:xfrm flipV="1">
            <a:off x="4038600" y="2971800"/>
            <a:ext cx="1066800" cy="685800"/>
          </a:xfrm>
          <a:prstGeom prst="line">
            <a:avLst/>
          </a:prstGeom>
          <a:noFill/>
          <a:ln w="57150">
            <a:solidFill>
              <a:srgbClr val="FF6600"/>
            </a:solidFill>
            <a:round/>
            <a:headEnd type="oval" w="med" len="med"/>
            <a:tailEnd type="oval" w="med" len="med"/>
          </a:ln>
        </p:spPr>
        <p:txBody>
          <a:bodyPr/>
          <a:lstStyle/>
          <a:p>
            <a:endParaRPr lang="en-US"/>
          </a:p>
        </p:txBody>
      </p:sp>
      <p:sp>
        <p:nvSpPr>
          <p:cNvPr id="54284" name="Line 12"/>
          <p:cNvSpPr>
            <a:spLocks noChangeShapeType="1"/>
          </p:cNvSpPr>
          <p:nvPr/>
        </p:nvSpPr>
        <p:spPr bwMode="auto">
          <a:xfrm>
            <a:off x="4038600" y="3657600"/>
            <a:ext cx="1143000" cy="1295400"/>
          </a:xfrm>
          <a:prstGeom prst="line">
            <a:avLst/>
          </a:prstGeom>
          <a:noFill/>
          <a:ln w="57150">
            <a:solidFill>
              <a:srgbClr val="FF6600"/>
            </a:solidFill>
            <a:round/>
            <a:headEnd/>
            <a:tailEnd/>
          </a:ln>
        </p:spPr>
        <p:txBody>
          <a:bodyPr/>
          <a:lstStyle/>
          <a:p>
            <a:endParaRPr lang="en-US"/>
          </a:p>
        </p:txBody>
      </p:sp>
      <p:sp>
        <p:nvSpPr>
          <p:cNvPr id="123916" name="Slide Number Placeholder 12"/>
          <p:cNvSpPr>
            <a:spLocks noGrp="1"/>
          </p:cNvSpPr>
          <p:nvPr>
            <p:ph type="sldNum" sz="quarter" idx="12"/>
          </p:nvPr>
        </p:nvSpPr>
        <p:spPr>
          <a:noFill/>
        </p:spPr>
        <p:txBody>
          <a:bodyPr/>
          <a:lstStyle/>
          <a:p>
            <a:fld id="{D5DAF2A2-FA0B-4525-94B1-F82DB75C114A}" type="slidenum">
              <a:rPr lang="en-US" smtClean="0"/>
              <a:pPr/>
              <a:t>77</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277"/>
                                        </p:tgtEl>
                                        <p:attrNameLst>
                                          <p:attrName>style.visibility</p:attrName>
                                        </p:attrNameLst>
                                      </p:cBhvr>
                                      <p:to>
                                        <p:strVal val="visible"/>
                                      </p:to>
                                    </p:set>
                                    <p:animEffect transition="in" filter="wipe(down)">
                                      <p:cBhvr>
                                        <p:cTn id="7" dur="500"/>
                                        <p:tgtEl>
                                          <p:spTgt spid="542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4283"/>
                                        </p:tgtEl>
                                        <p:attrNameLst>
                                          <p:attrName>style.visibility</p:attrName>
                                        </p:attrNameLst>
                                      </p:cBhvr>
                                      <p:to>
                                        <p:strVal val="visible"/>
                                      </p:to>
                                    </p:set>
                                    <p:animEffect transition="in" filter="wipe(down)">
                                      <p:cBhvr>
                                        <p:cTn id="12" dur="500"/>
                                        <p:tgtEl>
                                          <p:spTgt spid="542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4280"/>
                                        </p:tgtEl>
                                        <p:attrNameLst>
                                          <p:attrName>style.visibility</p:attrName>
                                        </p:attrNameLst>
                                      </p:cBhvr>
                                      <p:to>
                                        <p:strVal val="visible"/>
                                      </p:to>
                                    </p:set>
                                    <p:animEffect transition="in" filter="wipe(down)">
                                      <p:cBhvr>
                                        <p:cTn id="17" dur="500"/>
                                        <p:tgtEl>
                                          <p:spTgt spid="542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4284"/>
                                        </p:tgtEl>
                                        <p:attrNameLst>
                                          <p:attrName>style.visibility</p:attrName>
                                        </p:attrNameLst>
                                      </p:cBhvr>
                                      <p:to>
                                        <p:strVal val="visible"/>
                                      </p:to>
                                    </p:set>
                                    <p:animEffect transition="in" filter="wipe(down)">
                                      <p:cBhvr>
                                        <p:cTn id="22" dur="500"/>
                                        <p:tgtEl>
                                          <p:spTgt spid="542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4278"/>
                                        </p:tgtEl>
                                        <p:attrNameLst>
                                          <p:attrName>style.visibility</p:attrName>
                                        </p:attrNameLst>
                                      </p:cBhvr>
                                      <p:to>
                                        <p:strVal val="visible"/>
                                      </p:to>
                                    </p:set>
                                    <p:animEffect transition="in" filter="wipe(down)">
                                      <p:cBhvr>
                                        <p:cTn id="27" dur="500"/>
                                        <p:tgtEl>
                                          <p:spTgt spid="542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4279"/>
                                        </p:tgtEl>
                                        <p:attrNameLst>
                                          <p:attrName>style.visibility</p:attrName>
                                        </p:attrNameLst>
                                      </p:cBhvr>
                                      <p:to>
                                        <p:strVal val="visible"/>
                                      </p:to>
                                    </p:set>
                                    <p:animEffect transition="in" filter="wipe(down)">
                                      <p:cBhvr>
                                        <p:cTn id="32" dur="500"/>
                                        <p:tgtEl>
                                          <p:spTgt spid="5427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4282"/>
                                        </p:tgtEl>
                                        <p:attrNameLst>
                                          <p:attrName>style.visibility</p:attrName>
                                        </p:attrNameLst>
                                      </p:cBhvr>
                                      <p:to>
                                        <p:strVal val="visible"/>
                                      </p:to>
                                    </p:set>
                                    <p:animEffect transition="in" filter="wipe(down)">
                                      <p:cBhvr>
                                        <p:cTn id="37" dur="500"/>
                                        <p:tgtEl>
                                          <p:spTgt spid="5428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4281"/>
                                        </p:tgtEl>
                                        <p:attrNameLst>
                                          <p:attrName>style.visibility</p:attrName>
                                        </p:attrNameLst>
                                      </p:cBhvr>
                                      <p:to>
                                        <p:strVal val="visible"/>
                                      </p:to>
                                    </p:set>
                                    <p:animEffect transition="in" filter="wipe(down)">
                                      <p:cBhvr>
                                        <p:cTn id="42"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7" grpId="0" animBg="1"/>
      <p:bldP spid="54278" grpId="0" animBg="1"/>
      <p:bldP spid="54279" grpId="0" animBg="1"/>
      <p:bldP spid="54280" grpId="0" animBg="1"/>
      <p:bldP spid="54281" grpId="0" animBg="1"/>
      <p:bldP spid="54282" grpId="0" animBg="1"/>
      <p:bldP spid="54283" grpId="0" animBg="1"/>
      <p:bldP spid="5428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en-US" smtClean="0"/>
              <a:t>Đề thi</a:t>
            </a:r>
          </a:p>
        </p:txBody>
      </p:sp>
      <p:sp>
        <p:nvSpPr>
          <p:cNvPr id="55299" name="Rectangle 3"/>
          <p:cNvSpPr>
            <a:spLocks noGrp="1" noChangeArrowheads="1"/>
          </p:cNvSpPr>
          <p:nvPr>
            <p:ph type="body" idx="1"/>
          </p:nvPr>
        </p:nvSpPr>
        <p:spPr>
          <a:xfrm>
            <a:off x="457200" y="1600200"/>
            <a:ext cx="8229600" cy="2286000"/>
          </a:xfrm>
        </p:spPr>
        <p:txBody>
          <a:bodyPr/>
          <a:lstStyle/>
          <a:p>
            <a:pPr algn="just" eaLnBrk="1" hangingPunct="1">
              <a:buFont typeface="Wingdings" pitchFamily="2" charset="2"/>
              <a:buChar char="Ø"/>
            </a:pPr>
            <a:r>
              <a:rPr lang="en-US" smtClean="0"/>
              <a:t>TH2. Hai đỉnh bậc 1 không nối với nhau. Khi đó hai đỉnh bậc 1 phải nối với hai đỉnh bậc 2 khác nhau và đỉnh bậc hai còn lại phải nối với hai đỉnh bậc hai ấy</a:t>
            </a:r>
          </a:p>
        </p:txBody>
      </p:sp>
      <p:sp>
        <p:nvSpPr>
          <p:cNvPr id="124932" name="Line 17"/>
          <p:cNvSpPr>
            <a:spLocks noChangeShapeType="1"/>
          </p:cNvSpPr>
          <p:nvPr/>
        </p:nvSpPr>
        <p:spPr bwMode="auto">
          <a:xfrm>
            <a:off x="4419600" y="4419600"/>
            <a:ext cx="1447800" cy="0"/>
          </a:xfrm>
          <a:prstGeom prst="line">
            <a:avLst/>
          </a:prstGeom>
          <a:noFill/>
          <a:ln w="57150">
            <a:solidFill>
              <a:schemeClr val="tx2"/>
            </a:solidFill>
            <a:round/>
            <a:headEnd type="oval" w="med" len="med"/>
            <a:tailEnd type="oval" w="med" len="med"/>
          </a:ln>
        </p:spPr>
        <p:txBody>
          <a:bodyPr/>
          <a:lstStyle/>
          <a:p>
            <a:endParaRPr lang="en-US"/>
          </a:p>
        </p:txBody>
      </p:sp>
      <p:sp>
        <p:nvSpPr>
          <p:cNvPr id="124933" name="Line 21"/>
          <p:cNvSpPr>
            <a:spLocks noChangeShapeType="1"/>
          </p:cNvSpPr>
          <p:nvPr/>
        </p:nvSpPr>
        <p:spPr bwMode="auto">
          <a:xfrm>
            <a:off x="1143000" y="4419600"/>
            <a:ext cx="0" cy="0"/>
          </a:xfrm>
          <a:prstGeom prst="line">
            <a:avLst/>
          </a:prstGeom>
          <a:noFill/>
          <a:ln w="9525">
            <a:solidFill>
              <a:schemeClr val="tx1"/>
            </a:solidFill>
            <a:round/>
            <a:headEnd/>
            <a:tailEnd/>
          </a:ln>
        </p:spPr>
        <p:txBody>
          <a:bodyPr/>
          <a:lstStyle/>
          <a:p>
            <a:endParaRPr lang="en-US"/>
          </a:p>
        </p:txBody>
      </p:sp>
      <p:sp>
        <p:nvSpPr>
          <p:cNvPr id="55334" name="Line 38"/>
          <p:cNvSpPr>
            <a:spLocks noChangeShapeType="1"/>
          </p:cNvSpPr>
          <p:nvPr/>
        </p:nvSpPr>
        <p:spPr bwMode="auto">
          <a:xfrm flipH="1">
            <a:off x="2362200" y="4419600"/>
            <a:ext cx="990600" cy="0"/>
          </a:xfrm>
          <a:prstGeom prst="line">
            <a:avLst/>
          </a:prstGeom>
          <a:noFill/>
          <a:ln w="57150">
            <a:solidFill>
              <a:srgbClr val="FF6600"/>
            </a:solidFill>
            <a:round/>
            <a:headEnd type="oval" w="med" len="med"/>
            <a:tailEnd type="oval" w="med" len="med"/>
          </a:ln>
        </p:spPr>
        <p:txBody>
          <a:bodyPr/>
          <a:lstStyle/>
          <a:p>
            <a:endParaRPr lang="en-US"/>
          </a:p>
        </p:txBody>
      </p:sp>
      <p:sp>
        <p:nvSpPr>
          <p:cNvPr id="55335" name="Line 39"/>
          <p:cNvSpPr>
            <a:spLocks noChangeShapeType="1"/>
          </p:cNvSpPr>
          <p:nvPr/>
        </p:nvSpPr>
        <p:spPr bwMode="auto">
          <a:xfrm>
            <a:off x="3352800" y="4419600"/>
            <a:ext cx="1066800" cy="0"/>
          </a:xfrm>
          <a:prstGeom prst="line">
            <a:avLst/>
          </a:prstGeom>
          <a:noFill/>
          <a:ln w="57150">
            <a:solidFill>
              <a:schemeClr val="hlink"/>
            </a:solidFill>
            <a:round/>
            <a:headEnd/>
            <a:tailEnd/>
          </a:ln>
        </p:spPr>
        <p:txBody>
          <a:bodyPr/>
          <a:lstStyle/>
          <a:p>
            <a:endParaRPr lang="en-US"/>
          </a:p>
        </p:txBody>
      </p:sp>
      <p:sp>
        <p:nvSpPr>
          <p:cNvPr id="55336" name="Line 40"/>
          <p:cNvSpPr>
            <a:spLocks noChangeShapeType="1"/>
          </p:cNvSpPr>
          <p:nvPr/>
        </p:nvSpPr>
        <p:spPr bwMode="auto">
          <a:xfrm>
            <a:off x="5867400" y="4419600"/>
            <a:ext cx="1447800" cy="0"/>
          </a:xfrm>
          <a:prstGeom prst="line">
            <a:avLst/>
          </a:prstGeom>
          <a:noFill/>
          <a:ln w="57150">
            <a:solidFill>
              <a:srgbClr val="FF6600"/>
            </a:solidFill>
            <a:round/>
            <a:headEnd type="oval" w="med" len="med"/>
            <a:tailEnd type="oval" w="med" len="med"/>
          </a:ln>
        </p:spPr>
        <p:txBody>
          <a:bodyPr/>
          <a:lstStyle/>
          <a:p>
            <a:endParaRPr lang="en-US"/>
          </a:p>
        </p:txBody>
      </p:sp>
      <p:sp>
        <p:nvSpPr>
          <p:cNvPr id="124937" name="Slide Number Placeholder 9"/>
          <p:cNvSpPr>
            <a:spLocks noGrp="1"/>
          </p:cNvSpPr>
          <p:nvPr>
            <p:ph type="sldNum" sz="quarter" idx="12"/>
          </p:nvPr>
        </p:nvSpPr>
        <p:spPr>
          <a:noFill/>
        </p:spPr>
        <p:txBody>
          <a:bodyPr/>
          <a:lstStyle/>
          <a:p>
            <a:fld id="{87E55145-5D15-4458-A9BD-0D54214C546F}" type="slidenum">
              <a:rPr lang="en-US" smtClean="0"/>
              <a:pPr/>
              <a:t>78</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334"/>
                                        </p:tgtEl>
                                        <p:attrNameLst>
                                          <p:attrName>style.visibility</p:attrName>
                                        </p:attrNameLst>
                                      </p:cBhvr>
                                      <p:to>
                                        <p:strVal val="visible"/>
                                      </p:to>
                                    </p:set>
                                    <p:animEffect transition="in" filter="wipe(down)">
                                      <p:cBhvr>
                                        <p:cTn id="7" dur="500"/>
                                        <p:tgtEl>
                                          <p:spTgt spid="553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5336"/>
                                        </p:tgtEl>
                                        <p:attrNameLst>
                                          <p:attrName>style.visibility</p:attrName>
                                        </p:attrNameLst>
                                      </p:cBhvr>
                                      <p:to>
                                        <p:strVal val="visible"/>
                                      </p:to>
                                    </p:set>
                                    <p:animEffect transition="in" filter="wipe(down)">
                                      <p:cBhvr>
                                        <p:cTn id="12" dur="500"/>
                                        <p:tgtEl>
                                          <p:spTgt spid="553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5335"/>
                                        </p:tgtEl>
                                        <p:attrNameLst>
                                          <p:attrName>style.visibility</p:attrName>
                                        </p:attrNameLst>
                                      </p:cBhvr>
                                      <p:to>
                                        <p:strVal val="visible"/>
                                      </p:to>
                                    </p:set>
                                    <p:animEffect transition="in" filter="wipe(down)">
                                      <p:cBhvr>
                                        <p:cTn id="17" dur="500"/>
                                        <p:tgtEl>
                                          <p:spTgt spid="553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5299">
                                            <p:txEl>
                                              <p:pRg st="0" end="0"/>
                                            </p:txEl>
                                          </p:spTgt>
                                        </p:tgtEl>
                                        <p:attrNameLst>
                                          <p:attrName>style.visibility</p:attrName>
                                        </p:attrNameLst>
                                      </p:cBhvr>
                                      <p:to>
                                        <p:strVal val="visible"/>
                                      </p:to>
                                    </p:set>
                                    <p:animEffect transition="in" filter="wipe(down)">
                                      <p:cBhvr>
                                        <p:cTn id="22" dur="500"/>
                                        <p:tgtEl>
                                          <p:spTgt spid="552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334" grpId="0" animBg="1"/>
      <p:bldP spid="55335" grpId="0" animBg="1"/>
      <p:bldP spid="5533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r>
              <a:rPr lang="en-US" smtClean="0"/>
              <a:t>Đề thi</a:t>
            </a:r>
          </a:p>
        </p:txBody>
      </p:sp>
      <p:sp>
        <p:nvSpPr>
          <p:cNvPr id="125955" name="Rectangle 3"/>
          <p:cNvSpPr>
            <a:spLocks noGrp="1" noChangeArrowheads="1"/>
          </p:cNvSpPr>
          <p:nvPr>
            <p:ph type="body" idx="1"/>
          </p:nvPr>
        </p:nvSpPr>
        <p:spPr/>
        <p:txBody>
          <a:bodyPr/>
          <a:lstStyle/>
          <a:p>
            <a:pPr eaLnBrk="1" hangingPunct="1"/>
            <a:r>
              <a:rPr lang="en-US" smtClean="0"/>
              <a:t>Suy ra đồ thị cần tìm là:</a:t>
            </a:r>
          </a:p>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p:txBody>
      </p:sp>
      <p:sp>
        <p:nvSpPr>
          <p:cNvPr id="56326" name="Line 6"/>
          <p:cNvSpPr>
            <a:spLocks noChangeShapeType="1"/>
          </p:cNvSpPr>
          <p:nvPr/>
        </p:nvSpPr>
        <p:spPr bwMode="auto">
          <a:xfrm>
            <a:off x="1143000" y="3276600"/>
            <a:ext cx="1447800" cy="0"/>
          </a:xfrm>
          <a:prstGeom prst="line">
            <a:avLst/>
          </a:prstGeom>
          <a:noFill/>
          <a:ln w="57150">
            <a:solidFill>
              <a:srgbClr val="FF6600"/>
            </a:solidFill>
            <a:round/>
            <a:headEnd type="oval" w="med" len="med"/>
            <a:tailEnd type="oval" w="med" len="med"/>
          </a:ln>
        </p:spPr>
        <p:txBody>
          <a:bodyPr/>
          <a:lstStyle/>
          <a:p>
            <a:endParaRPr lang="en-US"/>
          </a:p>
        </p:txBody>
      </p:sp>
      <p:sp>
        <p:nvSpPr>
          <p:cNvPr id="125957" name="Line 8"/>
          <p:cNvSpPr>
            <a:spLocks noChangeShapeType="1"/>
          </p:cNvSpPr>
          <p:nvPr/>
        </p:nvSpPr>
        <p:spPr bwMode="auto">
          <a:xfrm>
            <a:off x="2590800" y="3276600"/>
            <a:ext cx="1600200" cy="0"/>
          </a:xfrm>
          <a:prstGeom prst="line">
            <a:avLst/>
          </a:prstGeom>
          <a:noFill/>
          <a:ln w="57150">
            <a:solidFill>
              <a:srgbClr val="FF6600"/>
            </a:solidFill>
            <a:round/>
            <a:headEnd type="oval" w="med" len="med"/>
            <a:tailEnd type="oval" w="med" len="med"/>
          </a:ln>
        </p:spPr>
        <p:txBody>
          <a:bodyPr/>
          <a:lstStyle/>
          <a:p>
            <a:endParaRPr lang="en-US"/>
          </a:p>
        </p:txBody>
      </p:sp>
      <p:sp>
        <p:nvSpPr>
          <p:cNvPr id="56332" name="Line 12"/>
          <p:cNvSpPr>
            <a:spLocks noChangeShapeType="1"/>
          </p:cNvSpPr>
          <p:nvPr/>
        </p:nvSpPr>
        <p:spPr bwMode="auto">
          <a:xfrm>
            <a:off x="1143000" y="3276600"/>
            <a:ext cx="2209800" cy="1828800"/>
          </a:xfrm>
          <a:prstGeom prst="line">
            <a:avLst/>
          </a:prstGeom>
          <a:noFill/>
          <a:ln w="57150">
            <a:solidFill>
              <a:schemeClr val="tx1"/>
            </a:solidFill>
            <a:round/>
            <a:headEnd type="oval" w="med" len="med"/>
            <a:tailEnd type="oval" w="med" len="med"/>
          </a:ln>
        </p:spPr>
        <p:txBody>
          <a:bodyPr/>
          <a:lstStyle/>
          <a:p>
            <a:endParaRPr lang="en-US"/>
          </a:p>
        </p:txBody>
      </p:sp>
      <p:sp>
        <p:nvSpPr>
          <p:cNvPr id="56333" name="Line 13"/>
          <p:cNvSpPr>
            <a:spLocks noChangeShapeType="1"/>
          </p:cNvSpPr>
          <p:nvPr/>
        </p:nvSpPr>
        <p:spPr bwMode="auto">
          <a:xfrm>
            <a:off x="2590800" y="3276600"/>
            <a:ext cx="762000" cy="1828800"/>
          </a:xfrm>
          <a:prstGeom prst="line">
            <a:avLst/>
          </a:prstGeom>
          <a:noFill/>
          <a:ln w="57150">
            <a:solidFill>
              <a:schemeClr val="tx1"/>
            </a:solidFill>
            <a:round/>
            <a:headEnd type="oval" w="med" len="med"/>
            <a:tailEnd type="oval" w="med" len="med"/>
          </a:ln>
        </p:spPr>
        <p:txBody>
          <a:bodyPr/>
          <a:lstStyle/>
          <a:p>
            <a:endParaRPr lang="en-US"/>
          </a:p>
        </p:txBody>
      </p:sp>
      <p:sp>
        <p:nvSpPr>
          <p:cNvPr id="56334" name="Line 14"/>
          <p:cNvSpPr>
            <a:spLocks noChangeShapeType="1"/>
          </p:cNvSpPr>
          <p:nvPr/>
        </p:nvSpPr>
        <p:spPr bwMode="auto">
          <a:xfrm flipH="1">
            <a:off x="3429000" y="3276600"/>
            <a:ext cx="762000" cy="1828800"/>
          </a:xfrm>
          <a:prstGeom prst="line">
            <a:avLst/>
          </a:prstGeom>
          <a:noFill/>
          <a:ln w="57150">
            <a:solidFill>
              <a:schemeClr val="tx1"/>
            </a:solidFill>
            <a:round/>
            <a:headEnd type="oval" w="med" len="med"/>
            <a:tailEnd type="oval" w="med" len="med"/>
          </a:ln>
        </p:spPr>
        <p:txBody>
          <a:bodyPr/>
          <a:lstStyle/>
          <a:p>
            <a:endParaRPr lang="en-US"/>
          </a:p>
        </p:txBody>
      </p:sp>
      <p:sp>
        <p:nvSpPr>
          <p:cNvPr id="56348" name="Line 28"/>
          <p:cNvSpPr>
            <a:spLocks noChangeShapeType="1"/>
          </p:cNvSpPr>
          <p:nvPr/>
        </p:nvSpPr>
        <p:spPr bwMode="auto">
          <a:xfrm flipV="1">
            <a:off x="3352800" y="3276600"/>
            <a:ext cx="2438400" cy="1905000"/>
          </a:xfrm>
          <a:prstGeom prst="line">
            <a:avLst/>
          </a:prstGeom>
          <a:noFill/>
          <a:ln w="57150">
            <a:solidFill>
              <a:schemeClr val="tx1"/>
            </a:solidFill>
            <a:round/>
            <a:headEnd type="oval" w="med" len="med"/>
            <a:tailEnd type="oval" w="med" len="med"/>
          </a:ln>
        </p:spPr>
        <p:txBody>
          <a:bodyPr/>
          <a:lstStyle/>
          <a:p>
            <a:endParaRPr lang="en-US"/>
          </a:p>
        </p:txBody>
      </p:sp>
      <p:sp>
        <p:nvSpPr>
          <p:cNvPr id="56350" name="Line 30"/>
          <p:cNvSpPr>
            <a:spLocks noChangeShapeType="1"/>
          </p:cNvSpPr>
          <p:nvPr/>
        </p:nvSpPr>
        <p:spPr bwMode="auto">
          <a:xfrm>
            <a:off x="5791200" y="3276600"/>
            <a:ext cx="1905000" cy="76200"/>
          </a:xfrm>
          <a:prstGeom prst="line">
            <a:avLst/>
          </a:prstGeom>
          <a:noFill/>
          <a:ln w="57150">
            <a:solidFill>
              <a:srgbClr val="FF6600"/>
            </a:solidFill>
            <a:round/>
            <a:headEnd type="oval" w="med" len="med"/>
            <a:tailEnd type="oval" w="med" len="med"/>
          </a:ln>
        </p:spPr>
        <p:txBody>
          <a:bodyPr/>
          <a:lstStyle/>
          <a:p>
            <a:endParaRPr lang="en-US"/>
          </a:p>
        </p:txBody>
      </p:sp>
      <p:sp>
        <p:nvSpPr>
          <p:cNvPr id="56351" name="Line 31"/>
          <p:cNvSpPr>
            <a:spLocks noChangeShapeType="1"/>
          </p:cNvSpPr>
          <p:nvPr/>
        </p:nvSpPr>
        <p:spPr bwMode="auto">
          <a:xfrm flipV="1">
            <a:off x="3352800" y="3352800"/>
            <a:ext cx="4343400" cy="1828800"/>
          </a:xfrm>
          <a:prstGeom prst="line">
            <a:avLst/>
          </a:prstGeom>
          <a:noFill/>
          <a:ln w="57150">
            <a:solidFill>
              <a:schemeClr val="tx1"/>
            </a:solidFill>
            <a:round/>
            <a:headEnd type="oval" w="med" len="med"/>
            <a:tailEnd type="oval" w="med" len="med"/>
          </a:ln>
        </p:spPr>
        <p:txBody>
          <a:bodyPr/>
          <a:lstStyle/>
          <a:p>
            <a:endParaRPr lang="en-US"/>
          </a:p>
        </p:txBody>
      </p:sp>
      <p:sp>
        <p:nvSpPr>
          <p:cNvPr id="125964" name="Slide Number Placeholder 16"/>
          <p:cNvSpPr>
            <a:spLocks noGrp="1"/>
          </p:cNvSpPr>
          <p:nvPr>
            <p:ph type="sldNum" sz="quarter" idx="12"/>
          </p:nvPr>
        </p:nvSpPr>
        <p:spPr>
          <a:noFill/>
        </p:spPr>
        <p:txBody>
          <a:bodyPr/>
          <a:lstStyle/>
          <a:p>
            <a:fld id="{3C9E060E-F8F3-4B16-8647-FA9B8F8C4A3F}" type="slidenum">
              <a:rPr lang="en-US" smtClean="0"/>
              <a:pPr/>
              <a:t>79</a:t>
            </a:fld>
            <a:endParaRPr lang="en-US" smtClean="0"/>
          </a:p>
        </p:txBody>
      </p:sp>
      <p:cxnSp>
        <p:nvCxnSpPr>
          <p:cNvPr id="18" name="Straight Connector 17"/>
          <p:cNvCxnSpPr>
            <a:stCxn id="56334" idx="0"/>
            <a:endCxn id="56350" idx="0"/>
          </p:cNvCxnSpPr>
          <p:nvPr/>
        </p:nvCxnSpPr>
        <p:spPr>
          <a:xfrm rot="16200000" flipH="1">
            <a:off x="4991100" y="2476501"/>
            <a:ext cx="3175" cy="1600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wipe(down)">
                                      <p:cBhvr>
                                        <p:cTn id="7" dur="500"/>
                                        <p:tgtEl>
                                          <p:spTgt spid="563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6350"/>
                                        </p:tgtEl>
                                        <p:attrNameLst>
                                          <p:attrName>style.visibility</p:attrName>
                                        </p:attrNameLst>
                                      </p:cBhvr>
                                      <p:to>
                                        <p:strVal val="visible"/>
                                      </p:to>
                                    </p:set>
                                    <p:animEffect transition="in" filter="wipe(down)">
                                      <p:cBhvr>
                                        <p:cTn id="12" dur="500"/>
                                        <p:tgtEl>
                                          <p:spTgt spid="563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6332"/>
                                        </p:tgtEl>
                                        <p:attrNameLst>
                                          <p:attrName>style.visibility</p:attrName>
                                        </p:attrNameLst>
                                      </p:cBhvr>
                                      <p:to>
                                        <p:strVal val="visible"/>
                                      </p:to>
                                    </p:set>
                                    <p:animEffect transition="in" filter="wipe(down)">
                                      <p:cBhvr>
                                        <p:cTn id="17" dur="500"/>
                                        <p:tgtEl>
                                          <p:spTgt spid="563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6333"/>
                                        </p:tgtEl>
                                        <p:attrNameLst>
                                          <p:attrName>style.visibility</p:attrName>
                                        </p:attrNameLst>
                                      </p:cBhvr>
                                      <p:to>
                                        <p:strVal val="visible"/>
                                      </p:to>
                                    </p:set>
                                    <p:animEffect transition="in" filter="wipe(down)">
                                      <p:cBhvr>
                                        <p:cTn id="22" dur="500"/>
                                        <p:tgtEl>
                                          <p:spTgt spid="563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6334"/>
                                        </p:tgtEl>
                                        <p:attrNameLst>
                                          <p:attrName>style.visibility</p:attrName>
                                        </p:attrNameLst>
                                      </p:cBhvr>
                                      <p:to>
                                        <p:strVal val="visible"/>
                                      </p:to>
                                    </p:set>
                                    <p:animEffect transition="in" filter="wipe(down)">
                                      <p:cBhvr>
                                        <p:cTn id="27" dur="500"/>
                                        <p:tgtEl>
                                          <p:spTgt spid="563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6348"/>
                                        </p:tgtEl>
                                        <p:attrNameLst>
                                          <p:attrName>style.visibility</p:attrName>
                                        </p:attrNameLst>
                                      </p:cBhvr>
                                      <p:to>
                                        <p:strVal val="visible"/>
                                      </p:to>
                                    </p:set>
                                    <p:animEffect transition="in" filter="wipe(down)">
                                      <p:cBhvr>
                                        <p:cTn id="32" dur="500"/>
                                        <p:tgtEl>
                                          <p:spTgt spid="563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6351"/>
                                        </p:tgtEl>
                                        <p:attrNameLst>
                                          <p:attrName>style.visibility</p:attrName>
                                        </p:attrNameLst>
                                      </p:cBhvr>
                                      <p:to>
                                        <p:strVal val="visible"/>
                                      </p:to>
                                    </p:set>
                                    <p:animEffect transition="in" filter="wipe(down)">
                                      <p:cBhvr>
                                        <p:cTn id="37" dur="500"/>
                                        <p:tgtEl>
                                          <p:spTgt spid="56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6" grpId="0" animBg="1"/>
      <p:bldP spid="56332" grpId="0" animBg="1"/>
      <p:bldP spid="56333" grpId="0" animBg="1"/>
      <p:bldP spid="56334" grpId="0" animBg="1"/>
      <p:bldP spid="56348" grpId="0" animBg="1"/>
      <p:bldP spid="56350" grpId="0" animBg="1"/>
      <p:bldP spid="563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58370" name="Slide Number Placeholder 4"/>
          <p:cNvSpPr>
            <a:spLocks noGrp="1"/>
          </p:cNvSpPr>
          <p:nvPr>
            <p:ph type="sldNum" sz="quarter" idx="12"/>
          </p:nvPr>
        </p:nvSpPr>
        <p:spPr>
          <a:noFill/>
        </p:spPr>
        <p:txBody>
          <a:bodyPr/>
          <a:lstStyle/>
          <a:p>
            <a:fld id="{7DDB8F49-7A62-45D1-A1A1-67154F12572E}" type="slidenum">
              <a:rPr lang="en-US" smtClean="0"/>
              <a:pPr/>
              <a:t>8</a:t>
            </a:fld>
            <a:endParaRPr lang="en-US" smtClean="0"/>
          </a:p>
        </p:txBody>
      </p:sp>
      <p:pic>
        <p:nvPicPr>
          <p:cNvPr id="107522" name="Picture 2"/>
          <p:cNvPicPr>
            <a:picLocks noChangeAspect="1" noChangeArrowheads="1"/>
          </p:cNvPicPr>
          <p:nvPr/>
        </p:nvPicPr>
        <p:blipFill>
          <a:blip r:embed="rId2"/>
          <a:srcRect/>
          <a:stretch>
            <a:fillRect/>
          </a:stretch>
        </p:blipFill>
        <p:spPr bwMode="auto">
          <a:xfrm>
            <a:off x="1676400" y="1066800"/>
            <a:ext cx="6553200" cy="4529138"/>
          </a:xfrm>
          <a:prstGeom prst="rect">
            <a:avLst/>
          </a:prstGeom>
          <a:blipFill>
            <a:blip r:embed="rId3" cstate="print"/>
            <a:tile tx="0" ty="0" sx="100000" sy="100000" flip="none" algn="tl"/>
          </a:blipFill>
          <a:ln w="9525">
            <a:solidFill>
              <a:schemeClr val="accent1">
                <a:shade val="50000"/>
              </a:schemeClr>
            </a:solidFill>
            <a:miter lim="800000"/>
            <a:headEnd/>
            <a:tailEnd/>
          </a:ln>
          <a:effectLst/>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wipe(left)">
                                      <p:cBhvr>
                                        <p:cTn id="7" dur="30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smtClean="0"/>
              <a:t>Đề thi</a:t>
            </a:r>
          </a:p>
        </p:txBody>
      </p:sp>
      <p:sp>
        <p:nvSpPr>
          <p:cNvPr id="57347" name="Rectangle 3"/>
          <p:cNvSpPr>
            <a:spLocks noGrp="1" noChangeArrowheads="1"/>
          </p:cNvSpPr>
          <p:nvPr>
            <p:ph type="body" idx="1"/>
          </p:nvPr>
        </p:nvSpPr>
        <p:spPr>
          <a:xfrm>
            <a:off x="533400" y="2133600"/>
            <a:ext cx="8229600" cy="2286000"/>
          </a:xfrm>
        </p:spPr>
        <p:txBody>
          <a:bodyPr/>
          <a:lstStyle/>
          <a:p>
            <a:pPr eaLnBrk="1" hangingPunct="1">
              <a:lnSpc>
                <a:spcPct val="80000"/>
              </a:lnSpc>
              <a:buFontTx/>
              <a:buNone/>
            </a:pPr>
            <a:r>
              <a:rPr lang="en-US" b="1" smtClean="0"/>
              <a:t>5)2006 , ĐHKHTN.</a:t>
            </a:r>
          </a:p>
          <a:p>
            <a:pPr eaLnBrk="1" hangingPunct="1">
              <a:lnSpc>
                <a:spcPct val="80000"/>
              </a:lnSpc>
              <a:buFontTx/>
              <a:buNone/>
            </a:pPr>
            <a:endParaRPr lang="en-US" b="1" smtClean="0"/>
          </a:p>
          <a:p>
            <a:pPr eaLnBrk="1" hangingPunct="1">
              <a:lnSpc>
                <a:spcPct val="80000"/>
              </a:lnSpc>
              <a:buFontTx/>
              <a:buNone/>
            </a:pPr>
            <a:r>
              <a:rPr lang="en-US" smtClean="0"/>
              <a:t>Vẽ đồ thị đơn vô hướng gồm 6 đỉnh với bậc</a:t>
            </a:r>
          </a:p>
          <a:p>
            <a:pPr eaLnBrk="1" hangingPunct="1">
              <a:lnSpc>
                <a:spcPct val="80000"/>
              </a:lnSpc>
              <a:buFontTx/>
              <a:buNone/>
            </a:pPr>
            <a:r>
              <a:rPr lang="en-US" smtClean="0"/>
              <a:t>2,2,3,3,3,3</a:t>
            </a:r>
          </a:p>
        </p:txBody>
      </p:sp>
      <p:sp>
        <p:nvSpPr>
          <p:cNvPr id="126980" name="Text Box 15"/>
          <p:cNvSpPr txBox="1">
            <a:spLocks noChangeArrowheads="1"/>
          </p:cNvSpPr>
          <p:nvPr/>
        </p:nvSpPr>
        <p:spPr bwMode="auto">
          <a:xfrm>
            <a:off x="533400" y="2743200"/>
            <a:ext cx="304800" cy="366713"/>
          </a:xfrm>
          <a:prstGeom prst="rect">
            <a:avLst/>
          </a:prstGeom>
          <a:noFill/>
          <a:ln w="9525">
            <a:noFill/>
            <a:miter lim="800000"/>
            <a:headEnd/>
            <a:tailEnd/>
          </a:ln>
        </p:spPr>
        <p:txBody>
          <a:bodyPr>
            <a:spAutoFit/>
          </a:bodyPr>
          <a:lstStyle/>
          <a:p>
            <a:pPr>
              <a:spcBef>
                <a:spcPct val="50000"/>
              </a:spcBef>
            </a:pPr>
            <a:endParaRPr lang="en-US" sz="1800"/>
          </a:p>
        </p:txBody>
      </p:sp>
      <p:sp>
        <p:nvSpPr>
          <p:cNvPr id="126981" name="Slide Number Placeholder 5"/>
          <p:cNvSpPr>
            <a:spLocks noGrp="1"/>
          </p:cNvSpPr>
          <p:nvPr>
            <p:ph type="sldNum" sz="quarter" idx="12"/>
          </p:nvPr>
        </p:nvSpPr>
        <p:spPr>
          <a:noFill/>
        </p:spPr>
        <p:txBody>
          <a:bodyPr/>
          <a:lstStyle/>
          <a:p>
            <a:fld id="{9AB7AD2E-5C55-470F-811E-AB7CFA49E3D0}" type="slidenum">
              <a:rPr lang="en-US" smtClean="0"/>
              <a:pPr/>
              <a:t>80</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30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2" end="2"/>
                                            </p:txEl>
                                          </p:spTgt>
                                        </p:tgtEl>
                                        <p:attrNameLst>
                                          <p:attrName>style.visibility</p:attrName>
                                        </p:attrNameLst>
                                      </p:cBhvr>
                                      <p:to>
                                        <p:strVal val="visible"/>
                                      </p:to>
                                    </p:set>
                                    <p:anim calcmode="lin" valueType="num">
                                      <p:cBhvr additive="base">
                                        <p:cTn id="13" dur="30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 calcmode="lin" valueType="num">
                                      <p:cBhvr additive="base">
                                        <p:cTn id="19" dur="30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en-US" smtClean="0"/>
              <a:t>Đề thi</a:t>
            </a:r>
          </a:p>
        </p:txBody>
      </p:sp>
      <p:sp>
        <p:nvSpPr>
          <p:cNvPr id="57347" name="Rectangle 3"/>
          <p:cNvSpPr>
            <a:spLocks noGrp="1" noChangeArrowheads="1"/>
          </p:cNvSpPr>
          <p:nvPr>
            <p:ph type="body" idx="1"/>
          </p:nvPr>
        </p:nvSpPr>
        <p:spPr>
          <a:xfrm>
            <a:off x="457200" y="1600200"/>
            <a:ext cx="8686800" cy="4525963"/>
          </a:xfrm>
        </p:spPr>
        <p:txBody>
          <a:bodyPr/>
          <a:lstStyle/>
          <a:p>
            <a:pPr algn="just" eaLnBrk="1" hangingPunct="1">
              <a:lnSpc>
                <a:spcPct val="80000"/>
              </a:lnSpc>
              <a:buFontTx/>
              <a:buNone/>
            </a:pPr>
            <a:r>
              <a:rPr lang="en-US" b="1" smtClean="0"/>
              <a:t>Giải.</a:t>
            </a:r>
          </a:p>
          <a:p>
            <a:pPr algn="just" eaLnBrk="1" hangingPunct="1">
              <a:lnSpc>
                <a:spcPct val="80000"/>
              </a:lnSpc>
              <a:buFontTx/>
              <a:buNone/>
            </a:pPr>
            <a:r>
              <a:rPr lang="en-US" smtClean="0"/>
              <a:t>TH1.  2 đỉnh bậc 2 nối với nhau. Nếu chúng nối đến</a:t>
            </a:r>
          </a:p>
          <a:p>
            <a:pPr algn="just" eaLnBrk="1" hangingPunct="1">
              <a:lnSpc>
                <a:spcPct val="80000"/>
              </a:lnSpc>
              <a:buFontTx/>
              <a:buNone/>
            </a:pPr>
            <a:r>
              <a:rPr lang="en-US" smtClean="0"/>
              <a:t>cùng một đỉnh bậc 3 thì đỉnh bậc 3 này chỉ nối đến</a:t>
            </a:r>
          </a:p>
          <a:p>
            <a:pPr algn="just" eaLnBrk="1" hangingPunct="1">
              <a:lnSpc>
                <a:spcPct val="80000"/>
              </a:lnSpc>
              <a:buFontTx/>
              <a:buNone/>
            </a:pPr>
            <a:r>
              <a:rPr lang="en-US" smtClean="0"/>
              <a:t>một trong 3 đỉnh còn lại:không thể đuợc. Như vậy</a:t>
            </a:r>
          </a:p>
          <a:p>
            <a:pPr algn="just" eaLnBrk="1" hangingPunct="1">
              <a:lnSpc>
                <a:spcPct val="80000"/>
              </a:lnSpc>
              <a:buFontTx/>
              <a:buNone/>
            </a:pPr>
            <a:r>
              <a:rPr lang="en-US" smtClean="0"/>
              <a:t>hai đỉnh bậc hai nối đến hai đỉnh bậc 3 khác nhau.</a:t>
            </a:r>
          </a:p>
          <a:p>
            <a:pPr algn="just" eaLnBrk="1" hangingPunct="1">
              <a:lnSpc>
                <a:spcPct val="80000"/>
              </a:lnSpc>
              <a:buFontTx/>
              <a:buNone/>
            </a:pPr>
            <a:r>
              <a:rPr lang="en-US" smtClean="0"/>
              <a:t>Bỏ 2 đỉnh bậc hai ta sẽ được một đơn đồ thị vô</a:t>
            </a:r>
          </a:p>
          <a:p>
            <a:pPr algn="just" eaLnBrk="1" hangingPunct="1">
              <a:lnSpc>
                <a:spcPct val="80000"/>
              </a:lnSpc>
              <a:buFontTx/>
              <a:buNone/>
            </a:pPr>
            <a:r>
              <a:rPr lang="en-US" smtClean="0"/>
              <a:t>hướng gồm 4 đỉnh với bậc 2, 2, 3, 3.  Để ý rằng</a:t>
            </a:r>
          </a:p>
          <a:p>
            <a:pPr algn="just" eaLnBrk="1" hangingPunct="1">
              <a:lnSpc>
                <a:spcPct val="80000"/>
              </a:lnSpc>
              <a:buFontTx/>
              <a:buNone/>
            </a:pPr>
            <a:r>
              <a:rPr lang="en-US" smtClean="0"/>
              <a:t>trong đồ thị này mỗi đỉnh bậc 2 đều nối với 2 đỉnh</a:t>
            </a:r>
          </a:p>
          <a:p>
            <a:pPr algn="just" eaLnBrk="1" hangingPunct="1">
              <a:lnSpc>
                <a:spcPct val="80000"/>
              </a:lnSpc>
              <a:buFontTx/>
              <a:buNone/>
            </a:pPr>
            <a:r>
              <a:rPr lang="en-US" smtClean="0"/>
              <a:t>bậc 3 và do đó 2 đỉnh bậc 3 cũng nối với nhau.</a:t>
            </a:r>
          </a:p>
        </p:txBody>
      </p:sp>
      <p:sp>
        <p:nvSpPr>
          <p:cNvPr id="128004" name="Text Box 15"/>
          <p:cNvSpPr txBox="1">
            <a:spLocks noChangeArrowheads="1"/>
          </p:cNvSpPr>
          <p:nvPr/>
        </p:nvSpPr>
        <p:spPr bwMode="auto">
          <a:xfrm>
            <a:off x="533400" y="2743200"/>
            <a:ext cx="304800" cy="366713"/>
          </a:xfrm>
          <a:prstGeom prst="rect">
            <a:avLst/>
          </a:prstGeom>
          <a:noFill/>
          <a:ln w="9525">
            <a:noFill/>
            <a:miter lim="800000"/>
            <a:headEnd/>
            <a:tailEnd/>
          </a:ln>
        </p:spPr>
        <p:txBody>
          <a:bodyPr>
            <a:spAutoFit/>
          </a:bodyPr>
          <a:lstStyle/>
          <a:p>
            <a:pPr>
              <a:spcBef>
                <a:spcPct val="50000"/>
              </a:spcBef>
            </a:pPr>
            <a:endParaRPr lang="en-US" sz="1800"/>
          </a:p>
        </p:txBody>
      </p:sp>
      <p:sp>
        <p:nvSpPr>
          <p:cNvPr id="128005" name="Slide Number Placeholder 5"/>
          <p:cNvSpPr>
            <a:spLocks noGrp="1"/>
          </p:cNvSpPr>
          <p:nvPr>
            <p:ph type="sldNum" sz="quarter" idx="12"/>
          </p:nvPr>
        </p:nvSpPr>
        <p:spPr>
          <a:noFill/>
        </p:spPr>
        <p:txBody>
          <a:bodyPr/>
          <a:lstStyle/>
          <a:p>
            <a:fld id="{8800BC3C-7932-48EC-9791-CB9AC0C5319A}" type="slidenum">
              <a:rPr lang="en-US" smtClean="0"/>
              <a:pPr/>
              <a:t>81</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30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30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30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7347">
                                            <p:txEl>
                                              <p:pRg st="2" end="2"/>
                                            </p:txEl>
                                          </p:spTgt>
                                        </p:tgtEl>
                                        <p:attrNameLst>
                                          <p:attrName>style.visibility</p:attrName>
                                        </p:attrNameLst>
                                      </p:cBhvr>
                                      <p:to>
                                        <p:strVal val="visible"/>
                                      </p:to>
                                    </p:set>
                                    <p:anim calcmode="lin" valueType="num">
                                      <p:cBhvr additive="base">
                                        <p:cTn id="19" dur="30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20" dur="30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7347">
                                            <p:txEl>
                                              <p:pRg st="3" end="3"/>
                                            </p:txEl>
                                          </p:spTgt>
                                        </p:tgtEl>
                                        <p:attrNameLst>
                                          <p:attrName>style.visibility</p:attrName>
                                        </p:attrNameLst>
                                      </p:cBhvr>
                                      <p:to>
                                        <p:strVal val="visible"/>
                                      </p:to>
                                    </p:set>
                                    <p:anim calcmode="lin" valueType="num">
                                      <p:cBhvr additive="base">
                                        <p:cTn id="25" dur="30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6" dur="30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7347">
                                            <p:txEl>
                                              <p:pRg st="4" end="4"/>
                                            </p:txEl>
                                          </p:spTgt>
                                        </p:tgtEl>
                                        <p:attrNameLst>
                                          <p:attrName>style.visibility</p:attrName>
                                        </p:attrNameLst>
                                      </p:cBhvr>
                                      <p:to>
                                        <p:strVal val="visible"/>
                                      </p:to>
                                    </p:set>
                                    <p:anim calcmode="lin" valueType="num">
                                      <p:cBhvr additive="base">
                                        <p:cTn id="31" dur="30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32" dur="30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7347">
                                            <p:txEl>
                                              <p:pRg st="5" end="5"/>
                                            </p:txEl>
                                          </p:spTgt>
                                        </p:tgtEl>
                                        <p:attrNameLst>
                                          <p:attrName>style.visibility</p:attrName>
                                        </p:attrNameLst>
                                      </p:cBhvr>
                                      <p:to>
                                        <p:strVal val="visible"/>
                                      </p:to>
                                    </p:set>
                                    <p:anim calcmode="lin" valueType="num">
                                      <p:cBhvr additive="base">
                                        <p:cTn id="37" dur="30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8" dur="30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7347">
                                            <p:txEl>
                                              <p:pRg st="6" end="6"/>
                                            </p:txEl>
                                          </p:spTgt>
                                        </p:tgtEl>
                                        <p:attrNameLst>
                                          <p:attrName>style.visibility</p:attrName>
                                        </p:attrNameLst>
                                      </p:cBhvr>
                                      <p:to>
                                        <p:strVal val="visible"/>
                                      </p:to>
                                    </p:set>
                                    <p:anim calcmode="lin" valueType="num">
                                      <p:cBhvr additive="base">
                                        <p:cTn id="43" dur="30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44" dur="3000" fill="hold"/>
                                        <p:tgtEl>
                                          <p:spTgt spid="573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7347">
                                            <p:txEl>
                                              <p:pRg st="7" end="7"/>
                                            </p:txEl>
                                          </p:spTgt>
                                        </p:tgtEl>
                                        <p:attrNameLst>
                                          <p:attrName>style.visibility</p:attrName>
                                        </p:attrNameLst>
                                      </p:cBhvr>
                                      <p:to>
                                        <p:strVal val="visible"/>
                                      </p:to>
                                    </p:set>
                                    <p:anim calcmode="lin" valueType="num">
                                      <p:cBhvr additive="base">
                                        <p:cTn id="49" dur="30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50" dur="3000" fill="hold"/>
                                        <p:tgtEl>
                                          <p:spTgt spid="573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7347">
                                            <p:txEl>
                                              <p:pRg st="8" end="8"/>
                                            </p:txEl>
                                          </p:spTgt>
                                        </p:tgtEl>
                                        <p:attrNameLst>
                                          <p:attrName>style.visibility</p:attrName>
                                        </p:attrNameLst>
                                      </p:cBhvr>
                                      <p:to>
                                        <p:strVal val="visible"/>
                                      </p:to>
                                    </p:set>
                                    <p:anim calcmode="lin" valueType="num">
                                      <p:cBhvr additive="base">
                                        <p:cTn id="55" dur="3000" fill="hold"/>
                                        <p:tgtEl>
                                          <p:spTgt spid="57347">
                                            <p:txEl>
                                              <p:pRg st="8" end="8"/>
                                            </p:txEl>
                                          </p:spTgt>
                                        </p:tgtEl>
                                        <p:attrNameLst>
                                          <p:attrName>ppt_x</p:attrName>
                                        </p:attrNameLst>
                                      </p:cBhvr>
                                      <p:tavLst>
                                        <p:tav tm="0">
                                          <p:val>
                                            <p:strVal val="#ppt_x"/>
                                          </p:val>
                                        </p:tav>
                                        <p:tav tm="100000">
                                          <p:val>
                                            <p:strVal val="#ppt_x"/>
                                          </p:val>
                                        </p:tav>
                                      </p:tavLst>
                                    </p:anim>
                                    <p:anim calcmode="lin" valueType="num">
                                      <p:cBhvr additive="base">
                                        <p:cTn id="56" dur="3000" fill="hold"/>
                                        <p:tgtEl>
                                          <p:spTgt spid="5734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smtClean="0"/>
              <a:t>Đề thi</a:t>
            </a:r>
          </a:p>
        </p:txBody>
      </p:sp>
      <p:sp>
        <p:nvSpPr>
          <p:cNvPr id="129027" name="Rectangle 3"/>
          <p:cNvSpPr>
            <a:spLocks noGrp="1" noChangeArrowheads="1"/>
          </p:cNvSpPr>
          <p:nvPr>
            <p:ph type="body" idx="1"/>
          </p:nvPr>
        </p:nvSpPr>
        <p:spPr/>
        <p:txBody>
          <a:bodyPr/>
          <a:lstStyle/>
          <a:p>
            <a:pPr eaLnBrk="1" hangingPunct="1">
              <a:buFontTx/>
              <a:buNone/>
            </a:pPr>
            <a:r>
              <a:rPr lang="en-US" smtClean="0"/>
              <a:t>Ta được</a:t>
            </a:r>
          </a:p>
        </p:txBody>
      </p:sp>
      <p:grpSp>
        <p:nvGrpSpPr>
          <p:cNvPr id="2" name="Group 4"/>
          <p:cNvGrpSpPr>
            <a:grpSpLocks/>
          </p:cNvGrpSpPr>
          <p:nvPr/>
        </p:nvGrpSpPr>
        <p:grpSpPr bwMode="auto">
          <a:xfrm>
            <a:off x="2209800" y="2971800"/>
            <a:ext cx="3962400" cy="2133600"/>
            <a:chOff x="864" y="2736"/>
            <a:chExt cx="2496" cy="1344"/>
          </a:xfrm>
        </p:grpSpPr>
        <p:sp>
          <p:nvSpPr>
            <p:cNvPr id="129030" name="Line 5"/>
            <p:cNvSpPr>
              <a:spLocks noChangeShapeType="1"/>
            </p:cNvSpPr>
            <p:nvPr/>
          </p:nvSpPr>
          <p:spPr bwMode="auto">
            <a:xfrm>
              <a:off x="3360" y="2736"/>
              <a:ext cx="0" cy="1344"/>
            </a:xfrm>
            <a:prstGeom prst="line">
              <a:avLst/>
            </a:prstGeom>
            <a:noFill/>
            <a:ln w="57150">
              <a:solidFill>
                <a:srgbClr val="FF6600"/>
              </a:solidFill>
              <a:round/>
              <a:headEnd type="oval" w="med" len="med"/>
              <a:tailEnd type="oval" w="med" len="med"/>
            </a:ln>
          </p:spPr>
          <p:txBody>
            <a:bodyPr/>
            <a:lstStyle/>
            <a:p>
              <a:endParaRPr lang="en-US"/>
            </a:p>
          </p:txBody>
        </p:sp>
        <p:grpSp>
          <p:nvGrpSpPr>
            <p:cNvPr id="129031" name="Group 6"/>
            <p:cNvGrpSpPr>
              <a:grpSpLocks/>
            </p:cNvGrpSpPr>
            <p:nvPr/>
          </p:nvGrpSpPr>
          <p:grpSpPr bwMode="auto">
            <a:xfrm>
              <a:off x="864" y="2736"/>
              <a:ext cx="2496" cy="1344"/>
              <a:chOff x="816" y="2304"/>
              <a:chExt cx="2496" cy="1344"/>
            </a:xfrm>
          </p:grpSpPr>
          <p:sp>
            <p:nvSpPr>
              <p:cNvPr id="129032" name="Line 7"/>
              <p:cNvSpPr>
                <a:spLocks noChangeShapeType="1"/>
              </p:cNvSpPr>
              <p:nvPr/>
            </p:nvSpPr>
            <p:spPr bwMode="auto">
              <a:xfrm flipV="1">
                <a:off x="816" y="2304"/>
                <a:ext cx="2496" cy="336"/>
              </a:xfrm>
              <a:prstGeom prst="line">
                <a:avLst/>
              </a:prstGeom>
              <a:noFill/>
              <a:ln w="57150">
                <a:solidFill>
                  <a:srgbClr val="FF6600"/>
                </a:solidFill>
                <a:round/>
                <a:headEnd type="oval" w="med" len="med"/>
                <a:tailEnd type="oval" w="med" len="med"/>
              </a:ln>
            </p:spPr>
            <p:txBody>
              <a:bodyPr/>
              <a:lstStyle/>
              <a:p>
                <a:endParaRPr lang="en-US"/>
              </a:p>
            </p:txBody>
          </p:sp>
          <p:sp>
            <p:nvSpPr>
              <p:cNvPr id="129033" name="Line 8"/>
              <p:cNvSpPr>
                <a:spLocks noChangeShapeType="1"/>
              </p:cNvSpPr>
              <p:nvPr/>
            </p:nvSpPr>
            <p:spPr bwMode="auto">
              <a:xfrm>
                <a:off x="816" y="2640"/>
                <a:ext cx="0" cy="1008"/>
              </a:xfrm>
              <a:prstGeom prst="line">
                <a:avLst/>
              </a:prstGeom>
              <a:noFill/>
              <a:ln w="57150">
                <a:solidFill>
                  <a:srgbClr val="FF6600"/>
                </a:solidFill>
                <a:round/>
                <a:headEnd type="oval" w="med" len="med"/>
                <a:tailEnd type="oval" w="med" len="med"/>
              </a:ln>
            </p:spPr>
            <p:txBody>
              <a:bodyPr/>
              <a:lstStyle/>
              <a:p>
                <a:endParaRPr lang="en-US"/>
              </a:p>
            </p:txBody>
          </p:sp>
          <p:sp>
            <p:nvSpPr>
              <p:cNvPr id="129034" name="Line 9"/>
              <p:cNvSpPr>
                <a:spLocks noChangeShapeType="1"/>
              </p:cNvSpPr>
              <p:nvPr/>
            </p:nvSpPr>
            <p:spPr bwMode="auto">
              <a:xfrm>
                <a:off x="816" y="3648"/>
                <a:ext cx="2496" cy="0"/>
              </a:xfrm>
              <a:prstGeom prst="line">
                <a:avLst/>
              </a:prstGeom>
              <a:noFill/>
              <a:ln w="57150">
                <a:solidFill>
                  <a:srgbClr val="FF6600"/>
                </a:solidFill>
                <a:round/>
                <a:headEnd type="oval" w="med" len="med"/>
                <a:tailEnd type="oval" w="med" len="med"/>
              </a:ln>
            </p:spPr>
            <p:txBody>
              <a:bodyPr/>
              <a:lstStyle/>
              <a:p>
                <a:endParaRPr lang="en-US"/>
              </a:p>
            </p:txBody>
          </p:sp>
          <p:sp>
            <p:nvSpPr>
              <p:cNvPr id="129035" name="Line 10"/>
              <p:cNvSpPr>
                <a:spLocks noChangeShapeType="1"/>
              </p:cNvSpPr>
              <p:nvPr/>
            </p:nvSpPr>
            <p:spPr bwMode="auto">
              <a:xfrm flipV="1">
                <a:off x="1488" y="2304"/>
                <a:ext cx="1824" cy="720"/>
              </a:xfrm>
              <a:prstGeom prst="line">
                <a:avLst/>
              </a:prstGeom>
              <a:noFill/>
              <a:ln w="57150">
                <a:solidFill>
                  <a:srgbClr val="FF6600"/>
                </a:solidFill>
                <a:round/>
                <a:headEnd type="oval" w="med" len="med"/>
                <a:tailEnd type="oval" w="med" len="med"/>
              </a:ln>
            </p:spPr>
            <p:txBody>
              <a:bodyPr/>
              <a:lstStyle/>
              <a:p>
                <a:endParaRPr lang="en-US"/>
              </a:p>
            </p:txBody>
          </p:sp>
          <p:sp>
            <p:nvSpPr>
              <p:cNvPr id="129036" name="Line 11"/>
              <p:cNvSpPr>
                <a:spLocks noChangeShapeType="1"/>
              </p:cNvSpPr>
              <p:nvPr/>
            </p:nvSpPr>
            <p:spPr bwMode="auto">
              <a:xfrm>
                <a:off x="1488" y="3024"/>
                <a:ext cx="1824" cy="624"/>
              </a:xfrm>
              <a:prstGeom prst="line">
                <a:avLst/>
              </a:prstGeom>
              <a:noFill/>
              <a:ln w="57150">
                <a:solidFill>
                  <a:srgbClr val="FF6600"/>
                </a:solidFill>
                <a:round/>
                <a:headEnd type="oval" w="med" len="med"/>
                <a:tailEnd type="oval" w="med" len="med"/>
              </a:ln>
            </p:spPr>
            <p:txBody>
              <a:bodyPr/>
              <a:lstStyle/>
              <a:p>
                <a:endParaRPr lang="en-US"/>
              </a:p>
            </p:txBody>
          </p:sp>
          <p:sp>
            <p:nvSpPr>
              <p:cNvPr id="129037" name="Line 12"/>
              <p:cNvSpPr>
                <a:spLocks noChangeShapeType="1"/>
              </p:cNvSpPr>
              <p:nvPr/>
            </p:nvSpPr>
            <p:spPr bwMode="auto">
              <a:xfrm flipV="1">
                <a:off x="1488" y="3024"/>
                <a:ext cx="1824" cy="0"/>
              </a:xfrm>
              <a:prstGeom prst="line">
                <a:avLst/>
              </a:prstGeom>
              <a:noFill/>
              <a:ln w="57150">
                <a:solidFill>
                  <a:srgbClr val="FF6600"/>
                </a:solidFill>
                <a:round/>
                <a:headEnd type="oval" w="med" len="med"/>
                <a:tailEnd type="oval" w="med" len="med"/>
              </a:ln>
            </p:spPr>
            <p:txBody>
              <a:bodyPr/>
              <a:lstStyle/>
              <a:p>
                <a:endParaRPr lang="en-US"/>
              </a:p>
            </p:txBody>
          </p:sp>
        </p:grpSp>
      </p:grpSp>
      <p:sp>
        <p:nvSpPr>
          <p:cNvPr id="129029" name="Slide Number Placeholder 13"/>
          <p:cNvSpPr>
            <a:spLocks noGrp="1"/>
          </p:cNvSpPr>
          <p:nvPr>
            <p:ph type="sldNum" sz="quarter" idx="12"/>
          </p:nvPr>
        </p:nvSpPr>
        <p:spPr>
          <a:noFill/>
        </p:spPr>
        <p:txBody>
          <a:bodyPr/>
          <a:lstStyle/>
          <a:p>
            <a:fld id="{AE5877F8-C2B4-47B8-BE63-25F5944A8443}" type="slidenum">
              <a:rPr lang="en-US" smtClean="0"/>
              <a:pPr/>
              <a:t>82</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en-US" smtClean="0"/>
              <a:t>Đề thi</a:t>
            </a:r>
          </a:p>
        </p:txBody>
      </p:sp>
      <p:sp>
        <p:nvSpPr>
          <p:cNvPr id="59395" name="Rectangle 3"/>
          <p:cNvSpPr>
            <a:spLocks noGrp="1" noChangeArrowheads="1"/>
          </p:cNvSpPr>
          <p:nvPr>
            <p:ph type="body" idx="1"/>
          </p:nvPr>
        </p:nvSpPr>
        <p:spPr/>
        <p:txBody>
          <a:bodyPr/>
          <a:lstStyle/>
          <a:p>
            <a:pPr algn="just" eaLnBrk="1" hangingPunct="1">
              <a:lnSpc>
                <a:spcPct val="90000"/>
              </a:lnSpc>
              <a:buFontTx/>
              <a:buNone/>
            </a:pPr>
            <a:r>
              <a:rPr lang="en-US" smtClean="0"/>
              <a:t>TH2.  2 đỉnh bậc 2 không nối với nhau nhưng nối đến cùng một đỉnh bậc 3. Khi ấy nếu bỏ đi hai cạnh này ta được một đồ thị 6 đỉnh với bậc 1, 1, 1, 3, 3, 3. Nếu 2 đỉnh bậc 1 nối với nhau hoặc nối đến cùng một đỉnh bậc 3 thì bỏ đi 2 đỉnh này còn lại một đồ thị đỉnh với bậc 1, 3, 3, 3 hoặc 1, 1, 3, 3: không thể được. Như vậy mỗi đỉnh bậc 1 nối đến đỉnh bậc 3 khác nhau. Bỏ đi đỉnh bậc 1 sẽ còn lại một chu trình 2, 2, 2</a:t>
            </a:r>
          </a:p>
        </p:txBody>
      </p:sp>
      <p:sp>
        <p:nvSpPr>
          <p:cNvPr id="130052" name="Slide Number Placeholder 4"/>
          <p:cNvSpPr>
            <a:spLocks noGrp="1"/>
          </p:cNvSpPr>
          <p:nvPr>
            <p:ph type="sldNum" sz="quarter" idx="12"/>
          </p:nvPr>
        </p:nvSpPr>
        <p:spPr>
          <a:noFill/>
        </p:spPr>
        <p:txBody>
          <a:bodyPr/>
          <a:lstStyle/>
          <a:p>
            <a:fld id="{89F05BDC-21FF-49A1-98AE-1636E675CC62}" type="slidenum">
              <a:rPr lang="en-US" smtClean="0"/>
              <a:pPr/>
              <a:t>83</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30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en-US" smtClean="0"/>
              <a:t>Đề thi</a:t>
            </a:r>
          </a:p>
        </p:txBody>
      </p:sp>
      <p:sp>
        <p:nvSpPr>
          <p:cNvPr id="60419" name="Rectangle 3"/>
          <p:cNvSpPr>
            <a:spLocks noGrp="1" noChangeArrowheads="1"/>
          </p:cNvSpPr>
          <p:nvPr>
            <p:ph type="body" idx="1"/>
          </p:nvPr>
        </p:nvSpPr>
        <p:spPr/>
        <p:txBody>
          <a:bodyPr/>
          <a:lstStyle/>
          <a:p>
            <a:pPr eaLnBrk="1" hangingPunct="1">
              <a:buFontTx/>
              <a:buNone/>
            </a:pPr>
            <a:r>
              <a:rPr lang="en-US" smtClean="0"/>
              <a:t>và ta được đồ thị</a:t>
            </a:r>
          </a:p>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a:p>
            <a:pPr eaLnBrk="1" hangingPunct="1">
              <a:buFontTx/>
              <a:buNone/>
            </a:pPr>
            <a:endParaRPr lang="en-US" smtClean="0"/>
          </a:p>
        </p:txBody>
      </p:sp>
      <p:sp>
        <p:nvSpPr>
          <p:cNvPr id="60423" name="Line 7"/>
          <p:cNvSpPr>
            <a:spLocks noChangeShapeType="1"/>
          </p:cNvSpPr>
          <p:nvPr/>
        </p:nvSpPr>
        <p:spPr bwMode="auto">
          <a:xfrm>
            <a:off x="1828800" y="5181600"/>
            <a:ext cx="1371600" cy="0"/>
          </a:xfrm>
          <a:prstGeom prst="line">
            <a:avLst/>
          </a:prstGeom>
          <a:noFill/>
          <a:ln w="57150">
            <a:solidFill>
              <a:schemeClr val="tx1"/>
            </a:solidFill>
            <a:round/>
            <a:headEnd type="oval" w="med" len="med"/>
            <a:tailEnd type="oval" w="med" len="med"/>
          </a:ln>
        </p:spPr>
        <p:txBody>
          <a:bodyPr/>
          <a:lstStyle/>
          <a:p>
            <a:endParaRPr lang="en-US"/>
          </a:p>
        </p:txBody>
      </p:sp>
      <p:sp>
        <p:nvSpPr>
          <p:cNvPr id="60444" name="Line 28"/>
          <p:cNvSpPr>
            <a:spLocks noChangeShapeType="1"/>
          </p:cNvSpPr>
          <p:nvPr/>
        </p:nvSpPr>
        <p:spPr bwMode="auto">
          <a:xfrm>
            <a:off x="3200400" y="5181600"/>
            <a:ext cx="1219200" cy="0"/>
          </a:xfrm>
          <a:prstGeom prst="line">
            <a:avLst/>
          </a:prstGeom>
          <a:noFill/>
          <a:ln w="57150">
            <a:solidFill>
              <a:schemeClr val="tx1"/>
            </a:solidFill>
            <a:round/>
            <a:headEnd type="oval" w="med" len="med"/>
            <a:tailEnd type="oval" w="med" len="med"/>
          </a:ln>
        </p:spPr>
        <p:txBody>
          <a:bodyPr/>
          <a:lstStyle/>
          <a:p>
            <a:endParaRPr lang="en-US"/>
          </a:p>
        </p:txBody>
      </p:sp>
      <p:sp>
        <p:nvSpPr>
          <p:cNvPr id="60445" name="Line 29"/>
          <p:cNvSpPr>
            <a:spLocks noChangeShapeType="1"/>
          </p:cNvSpPr>
          <p:nvPr/>
        </p:nvSpPr>
        <p:spPr bwMode="auto">
          <a:xfrm>
            <a:off x="4419600" y="5181600"/>
            <a:ext cx="1371600" cy="0"/>
          </a:xfrm>
          <a:prstGeom prst="line">
            <a:avLst/>
          </a:prstGeom>
          <a:noFill/>
          <a:ln w="57150">
            <a:solidFill>
              <a:schemeClr val="tx1"/>
            </a:solidFill>
            <a:round/>
            <a:headEnd type="oval" w="med" len="med"/>
            <a:tailEnd type="oval" w="med" len="med"/>
          </a:ln>
        </p:spPr>
        <p:txBody>
          <a:bodyPr/>
          <a:lstStyle/>
          <a:p>
            <a:endParaRPr lang="en-US"/>
          </a:p>
        </p:txBody>
      </p:sp>
      <p:sp>
        <p:nvSpPr>
          <p:cNvPr id="60446" name="Line 30"/>
          <p:cNvSpPr>
            <a:spLocks noChangeShapeType="1"/>
          </p:cNvSpPr>
          <p:nvPr/>
        </p:nvSpPr>
        <p:spPr bwMode="auto">
          <a:xfrm flipH="1">
            <a:off x="3200400" y="3810000"/>
            <a:ext cx="609600" cy="1371600"/>
          </a:xfrm>
          <a:prstGeom prst="line">
            <a:avLst/>
          </a:prstGeom>
          <a:noFill/>
          <a:ln w="57150">
            <a:solidFill>
              <a:schemeClr val="tx1"/>
            </a:solidFill>
            <a:round/>
            <a:headEnd/>
            <a:tailEnd/>
          </a:ln>
        </p:spPr>
        <p:txBody>
          <a:bodyPr/>
          <a:lstStyle/>
          <a:p>
            <a:endParaRPr lang="en-US"/>
          </a:p>
        </p:txBody>
      </p:sp>
      <p:sp>
        <p:nvSpPr>
          <p:cNvPr id="60448" name="Line 32"/>
          <p:cNvSpPr>
            <a:spLocks noChangeShapeType="1"/>
          </p:cNvSpPr>
          <p:nvPr/>
        </p:nvSpPr>
        <p:spPr bwMode="auto">
          <a:xfrm>
            <a:off x="3810000" y="3810000"/>
            <a:ext cx="609600" cy="1371600"/>
          </a:xfrm>
          <a:prstGeom prst="line">
            <a:avLst/>
          </a:prstGeom>
          <a:noFill/>
          <a:ln w="57150">
            <a:solidFill>
              <a:schemeClr val="tx1"/>
            </a:solidFill>
            <a:round/>
            <a:headEnd/>
            <a:tailEnd/>
          </a:ln>
        </p:spPr>
        <p:txBody>
          <a:bodyPr/>
          <a:lstStyle/>
          <a:p>
            <a:endParaRPr lang="en-US"/>
          </a:p>
        </p:txBody>
      </p:sp>
      <p:sp>
        <p:nvSpPr>
          <p:cNvPr id="131081" name="Line 33"/>
          <p:cNvSpPr>
            <a:spLocks noChangeShapeType="1"/>
          </p:cNvSpPr>
          <p:nvPr/>
        </p:nvSpPr>
        <p:spPr bwMode="auto">
          <a:xfrm>
            <a:off x="3810000" y="2590800"/>
            <a:ext cx="0" cy="1143000"/>
          </a:xfrm>
          <a:prstGeom prst="line">
            <a:avLst/>
          </a:prstGeom>
          <a:noFill/>
          <a:ln w="9525">
            <a:solidFill>
              <a:schemeClr val="tx1"/>
            </a:solidFill>
            <a:round/>
            <a:headEnd/>
            <a:tailEnd/>
          </a:ln>
        </p:spPr>
        <p:txBody>
          <a:bodyPr/>
          <a:lstStyle/>
          <a:p>
            <a:endParaRPr lang="en-US"/>
          </a:p>
        </p:txBody>
      </p:sp>
      <p:sp>
        <p:nvSpPr>
          <p:cNvPr id="60451" name="Line 35"/>
          <p:cNvSpPr>
            <a:spLocks noChangeShapeType="1"/>
          </p:cNvSpPr>
          <p:nvPr/>
        </p:nvSpPr>
        <p:spPr bwMode="auto">
          <a:xfrm flipH="1">
            <a:off x="1828800" y="2590800"/>
            <a:ext cx="1981200" cy="2590800"/>
          </a:xfrm>
          <a:prstGeom prst="line">
            <a:avLst/>
          </a:prstGeom>
          <a:noFill/>
          <a:ln w="57150">
            <a:solidFill>
              <a:srgbClr val="FF6600"/>
            </a:solidFill>
            <a:round/>
            <a:headEnd type="oval" w="med" len="med"/>
            <a:tailEnd type="oval" w="med" len="med"/>
          </a:ln>
        </p:spPr>
        <p:txBody>
          <a:bodyPr/>
          <a:lstStyle/>
          <a:p>
            <a:endParaRPr lang="en-US"/>
          </a:p>
        </p:txBody>
      </p:sp>
      <p:sp>
        <p:nvSpPr>
          <p:cNvPr id="60452" name="Line 36"/>
          <p:cNvSpPr>
            <a:spLocks noChangeShapeType="1"/>
          </p:cNvSpPr>
          <p:nvPr/>
        </p:nvSpPr>
        <p:spPr bwMode="auto">
          <a:xfrm>
            <a:off x="3810000" y="2590800"/>
            <a:ext cx="1981200" cy="2590800"/>
          </a:xfrm>
          <a:prstGeom prst="line">
            <a:avLst/>
          </a:prstGeom>
          <a:noFill/>
          <a:ln w="57150">
            <a:solidFill>
              <a:schemeClr val="tx1"/>
            </a:solidFill>
            <a:round/>
            <a:headEnd type="oval" w="med" len="med"/>
            <a:tailEnd type="oval" w="med" len="med"/>
          </a:ln>
        </p:spPr>
        <p:txBody>
          <a:bodyPr/>
          <a:lstStyle/>
          <a:p>
            <a:endParaRPr lang="en-US"/>
          </a:p>
        </p:txBody>
      </p:sp>
      <p:sp>
        <p:nvSpPr>
          <p:cNvPr id="131084" name="Line 46"/>
          <p:cNvSpPr>
            <a:spLocks noChangeShapeType="1"/>
          </p:cNvSpPr>
          <p:nvPr/>
        </p:nvSpPr>
        <p:spPr bwMode="auto">
          <a:xfrm>
            <a:off x="3810000" y="2590800"/>
            <a:ext cx="0" cy="1219200"/>
          </a:xfrm>
          <a:prstGeom prst="line">
            <a:avLst/>
          </a:prstGeom>
          <a:noFill/>
          <a:ln w="9525">
            <a:solidFill>
              <a:schemeClr val="tx1"/>
            </a:solidFill>
            <a:round/>
            <a:headEnd type="oval" w="med" len="med"/>
            <a:tailEnd type="oval" w="med" len="med"/>
          </a:ln>
        </p:spPr>
        <p:txBody>
          <a:bodyPr/>
          <a:lstStyle/>
          <a:p>
            <a:endParaRPr lang="en-US"/>
          </a:p>
        </p:txBody>
      </p:sp>
      <p:sp>
        <p:nvSpPr>
          <p:cNvPr id="60463" name="Line 47"/>
          <p:cNvSpPr>
            <a:spLocks noChangeShapeType="1"/>
          </p:cNvSpPr>
          <p:nvPr/>
        </p:nvSpPr>
        <p:spPr bwMode="auto">
          <a:xfrm>
            <a:off x="3810000" y="2590800"/>
            <a:ext cx="0" cy="1219200"/>
          </a:xfrm>
          <a:prstGeom prst="line">
            <a:avLst/>
          </a:prstGeom>
          <a:noFill/>
          <a:ln w="57150">
            <a:solidFill>
              <a:schemeClr val="tx1"/>
            </a:solidFill>
            <a:round/>
            <a:headEnd/>
            <a:tailEnd/>
          </a:ln>
        </p:spPr>
        <p:txBody>
          <a:bodyPr/>
          <a:lstStyle/>
          <a:p>
            <a:endParaRPr lang="en-US"/>
          </a:p>
        </p:txBody>
      </p:sp>
      <p:sp>
        <p:nvSpPr>
          <p:cNvPr id="131086" name="Slide Number Placeholder 14"/>
          <p:cNvSpPr>
            <a:spLocks noGrp="1"/>
          </p:cNvSpPr>
          <p:nvPr>
            <p:ph type="sldNum" sz="quarter" idx="12"/>
          </p:nvPr>
        </p:nvSpPr>
        <p:spPr>
          <a:noFill/>
        </p:spPr>
        <p:txBody>
          <a:bodyPr/>
          <a:lstStyle/>
          <a:p>
            <a:fld id="{8B9AF073-34D6-45C4-B380-681884036CC6}" type="slidenum">
              <a:rPr lang="en-US" smtClean="0"/>
              <a:pPr/>
              <a:t>84</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60419">
                                            <p:txEl>
                                              <p:pRg st="0" end="0"/>
                                            </p:txEl>
                                          </p:spTgt>
                                        </p:tgtEl>
                                        <p:attrNameLst>
                                          <p:attrName>style.visibility</p:attrName>
                                        </p:attrNameLst>
                                      </p:cBhvr>
                                      <p:to>
                                        <p:strVal val="visible"/>
                                      </p:to>
                                    </p:set>
                                    <p:anim calcmode="lin" valueType="num">
                                      <p:cBhvr additive="base">
                                        <p:cTn id="13"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0451"/>
                                        </p:tgtEl>
                                        <p:attrNameLst>
                                          <p:attrName>style.visibility</p:attrName>
                                        </p:attrNameLst>
                                      </p:cBhvr>
                                      <p:to>
                                        <p:strVal val="visible"/>
                                      </p:to>
                                    </p:set>
                                    <p:animEffect transition="in" filter="wipe(down)">
                                      <p:cBhvr>
                                        <p:cTn id="19" dur="500"/>
                                        <p:tgtEl>
                                          <p:spTgt spid="6045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60452"/>
                                        </p:tgtEl>
                                        <p:attrNameLst>
                                          <p:attrName>style.visibility</p:attrName>
                                        </p:attrNameLst>
                                      </p:cBhvr>
                                      <p:to>
                                        <p:strVal val="visible"/>
                                      </p:to>
                                    </p:set>
                                    <p:animEffect transition="in" filter="wipe(down)">
                                      <p:cBhvr>
                                        <p:cTn id="24" dur="500"/>
                                        <p:tgtEl>
                                          <p:spTgt spid="6045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60463"/>
                                        </p:tgtEl>
                                        <p:attrNameLst>
                                          <p:attrName>style.visibility</p:attrName>
                                        </p:attrNameLst>
                                      </p:cBhvr>
                                      <p:to>
                                        <p:strVal val="visible"/>
                                      </p:to>
                                    </p:set>
                                    <p:animEffect transition="in" filter="wipe(down)">
                                      <p:cBhvr>
                                        <p:cTn id="29" dur="500"/>
                                        <p:tgtEl>
                                          <p:spTgt spid="6046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60446"/>
                                        </p:tgtEl>
                                        <p:attrNameLst>
                                          <p:attrName>style.visibility</p:attrName>
                                        </p:attrNameLst>
                                      </p:cBhvr>
                                      <p:to>
                                        <p:strVal val="visible"/>
                                      </p:to>
                                    </p:set>
                                    <p:animEffect transition="in" filter="wipe(down)">
                                      <p:cBhvr>
                                        <p:cTn id="34" dur="500"/>
                                        <p:tgtEl>
                                          <p:spTgt spid="6044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0448"/>
                                        </p:tgtEl>
                                        <p:attrNameLst>
                                          <p:attrName>style.visibility</p:attrName>
                                        </p:attrNameLst>
                                      </p:cBhvr>
                                      <p:to>
                                        <p:strVal val="visible"/>
                                      </p:to>
                                    </p:set>
                                    <p:animEffect transition="in" filter="wipe(down)">
                                      <p:cBhvr>
                                        <p:cTn id="39" dur="500"/>
                                        <p:tgtEl>
                                          <p:spTgt spid="6044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0444"/>
                                        </p:tgtEl>
                                        <p:attrNameLst>
                                          <p:attrName>style.visibility</p:attrName>
                                        </p:attrNameLst>
                                      </p:cBhvr>
                                      <p:to>
                                        <p:strVal val="visible"/>
                                      </p:to>
                                    </p:set>
                                    <p:animEffect transition="in" filter="wipe(down)">
                                      <p:cBhvr>
                                        <p:cTn id="44" dur="500"/>
                                        <p:tgtEl>
                                          <p:spTgt spid="6044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0445"/>
                                        </p:tgtEl>
                                        <p:attrNameLst>
                                          <p:attrName>style.visibility</p:attrName>
                                        </p:attrNameLst>
                                      </p:cBhvr>
                                      <p:to>
                                        <p:strVal val="visible"/>
                                      </p:to>
                                    </p:set>
                                    <p:animEffect transition="in" filter="wipe(down)">
                                      <p:cBhvr>
                                        <p:cTn id="49" dur="500"/>
                                        <p:tgtEl>
                                          <p:spTgt spid="6044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60423"/>
                                        </p:tgtEl>
                                        <p:attrNameLst>
                                          <p:attrName>style.visibility</p:attrName>
                                        </p:attrNameLst>
                                      </p:cBhvr>
                                      <p:to>
                                        <p:strVal val="visible"/>
                                      </p:to>
                                    </p:set>
                                    <p:animEffect transition="in" filter="wipe(down)">
                                      <p:cBhvr>
                                        <p:cTn id="54" dur="500"/>
                                        <p:tgtEl>
                                          <p:spTgt spid="604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1" nodeType="clickEffect">
                                  <p:stCondLst>
                                    <p:cond delay="0"/>
                                  </p:stCondLst>
                                  <p:childTnLst>
                                    <p:set>
                                      <p:cBhvr>
                                        <p:cTn id="58" dur="1" fill="hold">
                                          <p:stCondLst>
                                            <p:cond delay="0"/>
                                          </p:stCondLst>
                                        </p:cTn>
                                        <p:tgtEl>
                                          <p:spTgt spid="60463"/>
                                        </p:tgtEl>
                                        <p:attrNameLst>
                                          <p:attrName>style.visibility</p:attrName>
                                        </p:attrNameLst>
                                      </p:cBhvr>
                                      <p:to>
                                        <p:strVal val="visible"/>
                                      </p:to>
                                    </p:set>
                                    <p:animEffect transition="in" filter="wipe(down)">
                                      <p:cBhvr>
                                        <p:cTn id="59" dur="500"/>
                                        <p:tgtEl>
                                          <p:spTgt spid="6046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1" nodeType="clickEffect">
                                  <p:stCondLst>
                                    <p:cond delay="0"/>
                                  </p:stCondLst>
                                  <p:childTnLst>
                                    <p:set>
                                      <p:cBhvr>
                                        <p:cTn id="63" dur="1" fill="hold">
                                          <p:stCondLst>
                                            <p:cond delay="0"/>
                                          </p:stCondLst>
                                        </p:cTn>
                                        <p:tgtEl>
                                          <p:spTgt spid="60452"/>
                                        </p:tgtEl>
                                        <p:attrNameLst>
                                          <p:attrName>style.visibility</p:attrName>
                                        </p:attrNameLst>
                                      </p:cBhvr>
                                      <p:to>
                                        <p:strVal val="visible"/>
                                      </p:to>
                                    </p:set>
                                    <p:animEffect transition="in" filter="wipe(down)">
                                      <p:cBhvr>
                                        <p:cTn id="64" dur="500"/>
                                        <p:tgtEl>
                                          <p:spTgt spid="6045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2" nodeType="clickEffect">
                                  <p:stCondLst>
                                    <p:cond delay="0"/>
                                  </p:stCondLst>
                                  <p:childTnLst>
                                    <p:set>
                                      <p:cBhvr>
                                        <p:cTn id="68" dur="1" fill="hold">
                                          <p:stCondLst>
                                            <p:cond delay="0"/>
                                          </p:stCondLst>
                                        </p:cTn>
                                        <p:tgtEl>
                                          <p:spTgt spid="60463"/>
                                        </p:tgtEl>
                                        <p:attrNameLst>
                                          <p:attrName>style.visibility</p:attrName>
                                        </p:attrNameLst>
                                      </p:cBhvr>
                                      <p:to>
                                        <p:strVal val="visible"/>
                                      </p:to>
                                    </p:set>
                                    <p:animEffect transition="in" filter="wipe(down)">
                                      <p:cBhvr>
                                        <p:cTn id="69" dur="500"/>
                                        <p:tgtEl>
                                          <p:spTgt spid="60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P spid="60419" grpId="1" build="p"/>
      <p:bldP spid="60423" grpId="0" animBg="1"/>
      <p:bldP spid="60444" grpId="0" animBg="1"/>
      <p:bldP spid="60445" grpId="0" animBg="1"/>
      <p:bldP spid="60446" grpId="0" animBg="1"/>
      <p:bldP spid="60448" grpId="0" animBg="1"/>
      <p:bldP spid="60451" grpId="0" animBg="1"/>
      <p:bldP spid="60452" grpId="0" animBg="1"/>
      <p:bldP spid="60452" grpId="1" animBg="1"/>
      <p:bldP spid="60463" grpId="0" animBg="1"/>
      <p:bldP spid="60463" grpId="1" animBg="1"/>
      <p:bldP spid="60463" grpId="2"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r>
              <a:rPr lang="en-US" smtClean="0"/>
              <a:t>Đề thi</a:t>
            </a:r>
          </a:p>
        </p:txBody>
      </p:sp>
      <p:sp>
        <p:nvSpPr>
          <p:cNvPr id="132099" name="Rectangle 3"/>
          <p:cNvSpPr>
            <a:spLocks noGrp="1" noChangeArrowheads="1"/>
          </p:cNvSpPr>
          <p:nvPr>
            <p:ph type="body" idx="1"/>
          </p:nvPr>
        </p:nvSpPr>
        <p:spPr/>
        <p:txBody>
          <a:bodyPr/>
          <a:lstStyle/>
          <a:p>
            <a:pPr algn="just" eaLnBrk="1" hangingPunct="1"/>
            <a:r>
              <a:rPr lang="en-US" sz="3600" smtClean="0"/>
              <a:t>TH3.   2 đỉnh bậc 2 không nối với nhau và mỗi đỉnh nối đến 2 đỉnh bậc 3 khác nhau. Khi ấy nếu bỏ đi hai đỉnh này sẽ còn lại một chu trình 2, 2, 2, 2 và ta được:</a:t>
            </a:r>
          </a:p>
        </p:txBody>
      </p:sp>
      <p:sp>
        <p:nvSpPr>
          <p:cNvPr id="132100" name="Line 42"/>
          <p:cNvSpPr>
            <a:spLocks noChangeShapeType="1"/>
          </p:cNvSpPr>
          <p:nvPr/>
        </p:nvSpPr>
        <p:spPr bwMode="auto">
          <a:xfrm>
            <a:off x="2743200" y="4343400"/>
            <a:ext cx="0" cy="0"/>
          </a:xfrm>
          <a:prstGeom prst="line">
            <a:avLst/>
          </a:prstGeom>
          <a:noFill/>
          <a:ln w="9525">
            <a:solidFill>
              <a:schemeClr val="tx1"/>
            </a:solidFill>
            <a:round/>
            <a:headEnd/>
            <a:tailEnd/>
          </a:ln>
        </p:spPr>
        <p:txBody>
          <a:bodyPr/>
          <a:lstStyle/>
          <a:p>
            <a:endParaRPr lang="en-US"/>
          </a:p>
        </p:txBody>
      </p:sp>
      <p:sp>
        <p:nvSpPr>
          <p:cNvPr id="61483" name="Line 43"/>
          <p:cNvSpPr>
            <a:spLocks noChangeShapeType="1"/>
          </p:cNvSpPr>
          <p:nvPr/>
        </p:nvSpPr>
        <p:spPr bwMode="auto">
          <a:xfrm>
            <a:off x="2743200" y="4343400"/>
            <a:ext cx="0" cy="1600200"/>
          </a:xfrm>
          <a:prstGeom prst="line">
            <a:avLst/>
          </a:prstGeom>
          <a:noFill/>
          <a:ln w="57150">
            <a:solidFill>
              <a:srgbClr val="FF6600"/>
            </a:solidFill>
            <a:round/>
            <a:headEnd type="oval" w="med" len="med"/>
            <a:tailEnd type="oval" w="med" len="med"/>
          </a:ln>
        </p:spPr>
        <p:txBody>
          <a:bodyPr/>
          <a:lstStyle/>
          <a:p>
            <a:endParaRPr lang="en-US"/>
          </a:p>
        </p:txBody>
      </p:sp>
      <p:sp>
        <p:nvSpPr>
          <p:cNvPr id="61484" name="Line 44"/>
          <p:cNvSpPr>
            <a:spLocks noChangeShapeType="1"/>
          </p:cNvSpPr>
          <p:nvPr/>
        </p:nvSpPr>
        <p:spPr bwMode="auto">
          <a:xfrm>
            <a:off x="2743200" y="4343400"/>
            <a:ext cx="1752600" cy="0"/>
          </a:xfrm>
          <a:prstGeom prst="line">
            <a:avLst/>
          </a:prstGeom>
          <a:noFill/>
          <a:ln w="57150">
            <a:solidFill>
              <a:srgbClr val="FF6600"/>
            </a:solidFill>
            <a:round/>
            <a:headEnd type="oval" w="med" len="med"/>
            <a:tailEnd type="oval" w="med" len="med"/>
          </a:ln>
        </p:spPr>
        <p:txBody>
          <a:bodyPr/>
          <a:lstStyle/>
          <a:p>
            <a:endParaRPr lang="en-US"/>
          </a:p>
        </p:txBody>
      </p:sp>
      <p:sp>
        <p:nvSpPr>
          <p:cNvPr id="61485" name="Line 45"/>
          <p:cNvSpPr>
            <a:spLocks noChangeShapeType="1"/>
          </p:cNvSpPr>
          <p:nvPr/>
        </p:nvSpPr>
        <p:spPr bwMode="auto">
          <a:xfrm>
            <a:off x="4495800" y="4343400"/>
            <a:ext cx="0" cy="1600200"/>
          </a:xfrm>
          <a:prstGeom prst="line">
            <a:avLst/>
          </a:prstGeom>
          <a:noFill/>
          <a:ln w="57150">
            <a:solidFill>
              <a:srgbClr val="FF6600"/>
            </a:solidFill>
            <a:round/>
            <a:headEnd type="oval" w="med" len="med"/>
            <a:tailEnd type="oval" w="med" len="med"/>
          </a:ln>
        </p:spPr>
        <p:txBody>
          <a:bodyPr/>
          <a:lstStyle/>
          <a:p>
            <a:endParaRPr lang="en-US"/>
          </a:p>
        </p:txBody>
      </p:sp>
      <p:sp>
        <p:nvSpPr>
          <p:cNvPr id="61486" name="Line 46"/>
          <p:cNvSpPr>
            <a:spLocks noChangeShapeType="1"/>
          </p:cNvSpPr>
          <p:nvPr/>
        </p:nvSpPr>
        <p:spPr bwMode="auto">
          <a:xfrm>
            <a:off x="2743200" y="5943600"/>
            <a:ext cx="1752600" cy="0"/>
          </a:xfrm>
          <a:prstGeom prst="line">
            <a:avLst/>
          </a:prstGeom>
          <a:noFill/>
          <a:ln w="57150">
            <a:solidFill>
              <a:srgbClr val="FF6600"/>
            </a:solidFill>
            <a:round/>
            <a:headEnd type="oval" w="med" len="med"/>
            <a:tailEnd type="oval" w="med" len="med"/>
          </a:ln>
        </p:spPr>
        <p:txBody>
          <a:bodyPr/>
          <a:lstStyle/>
          <a:p>
            <a:endParaRPr lang="en-US"/>
          </a:p>
        </p:txBody>
      </p:sp>
      <p:sp>
        <p:nvSpPr>
          <p:cNvPr id="61487" name="Line 47"/>
          <p:cNvSpPr>
            <a:spLocks noChangeShapeType="1"/>
          </p:cNvSpPr>
          <p:nvPr/>
        </p:nvSpPr>
        <p:spPr bwMode="auto">
          <a:xfrm flipV="1">
            <a:off x="2057400" y="4343400"/>
            <a:ext cx="685800" cy="838200"/>
          </a:xfrm>
          <a:prstGeom prst="line">
            <a:avLst/>
          </a:prstGeom>
          <a:noFill/>
          <a:ln w="57150">
            <a:solidFill>
              <a:schemeClr val="tx1"/>
            </a:solidFill>
            <a:round/>
            <a:headEnd type="oval" w="med" len="med"/>
            <a:tailEnd type="oval" w="med" len="med"/>
          </a:ln>
        </p:spPr>
        <p:txBody>
          <a:bodyPr/>
          <a:lstStyle/>
          <a:p>
            <a:endParaRPr lang="en-US"/>
          </a:p>
        </p:txBody>
      </p:sp>
      <p:sp>
        <p:nvSpPr>
          <p:cNvPr id="61488" name="Line 48"/>
          <p:cNvSpPr>
            <a:spLocks noChangeShapeType="1"/>
          </p:cNvSpPr>
          <p:nvPr/>
        </p:nvSpPr>
        <p:spPr bwMode="auto">
          <a:xfrm>
            <a:off x="2057400" y="5181600"/>
            <a:ext cx="685800" cy="762000"/>
          </a:xfrm>
          <a:prstGeom prst="line">
            <a:avLst/>
          </a:prstGeom>
          <a:noFill/>
          <a:ln w="57150">
            <a:solidFill>
              <a:schemeClr val="tx1"/>
            </a:solidFill>
            <a:round/>
            <a:headEnd type="oval" w="med" len="med"/>
            <a:tailEnd type="oval" w="med" len="med"/>
          </a:ln>
        </p:spPr>
        <p:txBody>
          <a:bodyPr/>
          <a:lstStyle/>
          <a:p>
            <a:endParaRPr lang="en-US"/>
          </a:p>
        </p:txBody>
      </p:sp>
      <p:sp>
        <p:nvSpPr>
          <p:cNvPr id="61489" name="Line 49"/>
          <p:cNvSpPr>
            <a:spLocks noChangeShapeType="1"/>
          </p:cNvSpPr>
          <p:nvPr/>
        </p:nvSpPr>
        <p:spPr bwMode="auto">
          <a:xfrm>
            <a:off x="4495800" y="4343400"/>
            <a:ext cx="838200" cy="685800"/>
          </a:xfrm>
          <a:prstGeom prst="line">
            <a:avLst/>
          </a:prstGeom>
          <a:noFill/>
          <a:ln w="57150">
            <a:solidFill>
              <a:schemeClr val="tx1"/>
            </a:solidFill>
            <a:round/>
            <a:headEnd type="oval" w="med" len="med"/>
            <a:tailEnd type="oval" w="med" len="med"/>
          </a:ln>
        </p:spPr>
        <p:txBody>
          <a:bodyPr/>
          <a:lstStyle/>
          <a:p>
            <a:endParaRPr lang="en-US"/>
          </a:p>
        </p:txBody>
      </p:sp>
      <p:sp>
        <p:nvSpPr>
          <p:cNvPr id="61490" name="Line 50"/>
          <p:cNvSpPr>
            <a:spLocks noChangeShapeType="1"/>
          </p:cNvSpPr>
          <p:nvPr/>
        </p:nvSpPr>
        <p:spPr bwMode="auto">
          <a:xfrm flipH="1">
            <a:off x="4495800" y="5029200"/>
            <a:ext cx="838200" cy="914400"/>
          </a:xfrm>
          <a:prstGeom prst="line">
            <a:avLst/>
          </a:prstGeom>
          <a:noFill/>
          <a:ln w="57150">
            <a:solidFill>
              <a:schemeClr val="tx1"/>
            </a:solidFill>
            <a:round/>
            <a:headEnd/>
            <a:tailEnd/>
          </a:ln>
        </p:spPr>
        <p:txBody>
          <a:bodyPr/>
          <a:lstStyle/>
          <a:p>
            <a:endParaRPr lang="en-US"/>
          </a:p>
        </p:txBody>
      </p:sp>
      <p:sp>
        <p:nvSpPr>
          <p:cNvPr id="132109" name="Slide Number Placeholder 13"/>
          <p:cNvSpPr>
            <a:spLocks noGrp="1"/>
          </p:cNvSpPr>
          <p:nvPr>
            <p:ph type="sldNum" sz="quarter" idx="12"/>
          </p:nvPr>
        </p:nvSpPr>
        <p:spPr>
          <a:noFill/>
        </p:spPr>
        <p:txBody>
          <a:bodyPr/>
          <a:lstStyle/>
          <a:p>
            <a:fld id="{E04EA07D-DF6A-4CE6-9F69-051EE49380C3}" type="slidenum">
              <a:rPr lang="en-US" smtClean="0"/>
              <a:pPr/>
              <a:t>85</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84"/>
                                        </p:tgtEl>
                                        <p:attrNameLst>
                                          <p:attrName>style.visibility</p:attrName>
                                        </p:attrNameLst>
                                      </p:cBhvr>
                                      <p:to>
                                        <p:strVal val="visible"/>
                                      </p:to>
                                    </p:set>
                                    <p:animEffect transition="in" filter="wipe(down)">
                                      <p:cBhvr>
                                        <p:cTn id="7" dur="500"/>
                                        <p:tgtEl>
                                          <p:spTgt spid="614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1485"/>
                                        </p:tgtEl>
                                        <p:attrNameLst>
                                          <p:attrName>style.visibility</p:attrName>
                                        </p:attrNameLst>
                                      </p:cBhvr>
                                      <p:to>
                                        <p:strVal val="visible"/>
                                      </p:to>
                                    </p:set>
                                    <p:animEffect transition="in" filter="wipe(down)">
                                      <p:cBhvr>
                                        <p:cTn id="12" dur="500"/>
                                        <p:tgtEl>
                                          <p:spTgt spid="6148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486"/>
                                        </p:tgtEl>
                                        <p:attrNameLst>
                                          <p:attrName>style.visibility</p:attrName>
                                        </p:attrNameLst>
                                      </p:cBhvr>
                                      <p:to>
                                        <p:strVal val="visible"/>
                                      </p:to>
                                    </p:set>
                                    <p:animEffect transition="in" filter="wipe(down)">
                                      <p:cBhvr>
                                        <p:cTn id="17" dur="500"/>
                                        <p:tgtEl>
                                          <p:spTgt spid="614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1483"/>
                                        </p:tgtEl>
                                        <p:attrNameLst>
                                          <p:attrName>style.visibility</p:attrName>
                                        </p:attrNameLst>
                                      </p:cBhvr>
                                      <p:to>
                                        <p:strVal val="visible"/>
                                      </p:to>
                                    </p:set>
                                    <p:animEffect transition="in" filter="wipe(down)">
                                      <p:cBhvr>
                                        <p:cTn id="22" dur="500"/>
                                        <p:tgtEl>
                                          <p:spTgt spid="614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1487"/>
                                        </p:tgtEl>
                                        <p:attrNameLst>
                                          <p:attrName>style.visibility</p:attrName>
                                        </p:attrNameLst>
                                      </p:cBhvr>
                                      <p:to>
                                        <p:strVal val="visible"/>
                                      </p:to>
                                    </p:set>
                                    <p:animEffect transition="in" filter="wipe(down)">
                                      <p:cBhvr>
                                        <p:cTn id="27" dur="500"/>
                                        <p:tgtEl>
                                          <p:spTgt spid="614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1488"/>
                                        </p:tgtEl>
                                        <p:attrNameLst>
                                          <p:attrName>style.visibility</p:attrName>
                                        </p:attrNameLst>
                                      </p:cBhvr>
                                      <p:to>
                                        <p:strVal val="visible"/>
                                      </p:to>
                                    </p:set>
                                    <p:animEffect transition="in" filter="wipe(down)">
                                      <p:cBhvr>
                                        <p:cTn id="32" dur="500"/>
                                        <p:tgtEl>
                                          <p:spTgt spid="614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1489"/>
                                        </p:tgtEl>
                                        <p:attrNameLst>
                                          <p:attrName>style.visibility</p:attrName>
                                        </p:attrNameLst>
                                      </p:cBhvr>
                                      <p:to>
                                        <p:strVal val="visible"/>
                                      </p:to>
                                    </p:set>
                                    <p:animEffect transition="in" filter="wipe(down)">
                                      <p:cBhvr>
                                        <p:cTn id="37" dur="500"/>
                                        <p:tgtEl>
                                          <p:spTgt spid="614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1490"/>
                                        </p:tgtEl>
                                        <p:attrNameLst>
                                          <p:attrName>style.visibility</p:attrName>
                                        </p:attrNameLst>
                                      </p:cBhvr>
                                      <p:to>
                                        <p:strVal val="visible"/>
                                      </p:to>
                                    </p:set>
                                    <p:animEffect transition="in" filter="wipe(down)">
                                      <p:cBhvr>
                                        <p:cTn id="42" dur="500"/>
                                        <p:tgtEl>
                                          <p:spTgt spid="61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3" grpId="0" animBg="1"/>
      <p:bldP spid="61484" grpId="0" animBg="1"/>
      <p:bldP spid="61485" grpId="0" animBg="1"/>
      <p:bldP spid="61486" grpId="0" animBg="1"/>
      <p:bldP spid="61487" grpId="0" animBg="1"/>
      <p:bldP spid="61488" grpId="0" animBg="1"/>
      <p:bldP spid="61489" grpId="0" animBg="1"/>
      <p:bldP spid="6149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en-US" smtClean="0"/>
              <a:t>Đề thi</a:t>
            </a:r>
          </a:p>
        </p:txBody>
      </p:sp>
      <p:sp>
        <p:nvSpPr>
          <p:cNvPr id="133123" name="Rectangle 3"/>
          <p:cNvSpPr>
            <a:spLocks noGrp="1" noChangeArrowheads="1"/>
          </p:cNvSpPr>
          <p:nvPr>
            <p:ph type="body" idx="1"/>
          </p:nvPr>
        </p:nvSpPr>
        <p:spPr>
          <a:xfrm>
            <a:off x="457200" y="1600200"/>
            <a:ext cx="7848600" cy="3581400"/>
          </a:xfrm>
        </p:spPr>
        <p:txBody>
          <a:bodyPr/>
          <a:lstStyle/>
          <a:p>
            <a:pPr eaLnBrk="1" hangingPunct="1">
              <a:buFontTx/>
              <a:buNone/>
            </a:pPr>
            <a:r>
              <a:rPr lang="de-DE" b="1" smtClean="0"/>
              <a:t>6) Đề thi 07  </a:t>
            </a:r>
            <a:endParaRPr lang="en-US" b="1" smtClean="0"/>
          </a:p>
          <a:p>
            <a:pPr eaLnBrk="1" hangingPunct="1">
              <a:buFontTx/>
              <a:buNone/>
            </a:pPr>
            <a:r>
              <a:rPr lang="de-DE" sz="3600" smtClean="0"/>
              <a:t>Tìm tất cả các đơn đồ thị vô hướng (sai</a:t>
            </a:r>
          </a:p>
          <a:p>
            <a:pPr eaLnBrk="1" hangingPunct="1">
              <a:buFontTx/>
              <a:buNone/>
            </a:pPr>
            <a:r>
              <a:rPr lang="de-DE" sz="3600" smtClean="0"/>
              <a:t>khác một đẳng cấu) gồm 6 đỉnh với bậc :  </a:t>
            </a:r>
          </a:p>
          <a:p>
            <a:pPr eaLnBrk="1" hangingPunct="1">
              <a:buFontTx/>
              <a:buNone/>
            </a:pPr>
            <a:r>
              <a:rPr lang="de-DE" smtClean="0"/>
              <a:t>		</a:t>
            </a:r>
            <a:r>
              <a:rPr lang="de-DE" sz="4000" smtClean="0"/>
              <a:t>2, 2, 2, 3, 3, 4</a:t>
            </a:r>
            <a:endParaRPr lang="en-US" sz="4000" smtClean="0"/>
          </a:p>
        </p:txBody>
      </p:sp>
      <p:sp>
        <p:nvSpPr>
          <p:cNvPr id="133124" name="Slide Number Placeholder 4"/>
          <p:cNvSpPr>
            <a:spLocks noGrp="1"/>
          </p:cNvSpPr>
          <p:nvPr>
            <p:ph type="sldNum" sz="quarter" idx="12"/>
          </p:nvPr>
        </p:nvSpPr>
        <p:spPr>
          <a:noFill/>
        </p:spPr>
        <p:txBody>
          <a:bodyPr/>
          <a:lstStyle/>
          <a:p>
            <a:fld id="{72E8FFE3-2460-445F-990E-1DD76F22372D}" type="slidenum">
              <a:rPr lang="en-US" smtClean="0"/>
              <a:pPr/>
              <a:t>86</a:t>
            </a:fld>
            <a:endParaRPr lang="en-US" smtClean="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smtClean="0"/>
              <a:t>Đề thi</a:t>
            </a:r>
          </a:p>
        </p:txBody>
      </p:sp>
      <p:sp>
        <p:nvSpPr>
          <p:cNvPr id="134147" name="Rectangle 3"/>
          <p:cNvSpPr>
            <a:spLocks noGrp="1" noChangeArrowheads="1"/>
          </p:cNvSpPr>
          <p:nvPr>
            <p:ph type="body" idx="1"/>
          </p:nvPr>
        </p:nvSpPr>
        <p:spPr/>
        <p:txBody>
          <a:bodyPr/>
          <a:lstStyle/>
          <a:p>
            <a:pPr algn="just" eaLnBrk="1" hangingPunct="1">
              <a:lnSpc>
                <a:spcPct val="90000"/>
              </a:lnSpc>
              <a:buFontTx/>
              <a:buNone/>
            </a:pPr>
            <a:r>
              <a:rPr lang="es-ES" sz="2800" b="1" u="sng" smtClean="0">
                <a:latin typeface="VNI-Times" pitchFamily="2" charset="0"/>
              </a:rPr>
              <a:t>Gi</a:t>
            </a:r>
            <a:r>
              <a:rPr lang="es-ES" sz="2800" b="1" u="sng" smtClean="0"/>
              <a:t>ải</a:t>
            </a:r>
            <a:r>
              <a:rPr lang="es-ES" sz="2800" b="1" smtClean="0">
                <a:latin typeface="VNI-Times" pitchFamily="2" charset="0"/>
              </a:rPr>
              <a:t>  2,5 ñ</a:t>
            </a:r>
            <a:r>
              <a:rPr lang="es-ES" sz="2800" smtClean="0">
                <a:latin typeface="VNI-Times" pitchFamily="2" charset="0"/>
              </a:rPr>
              <a:t> (veõ moãi ñoà thò ñöôïc </a:t>
            </a:r>
            <a:r>
              <a:rPr lang="es-ES" sz="2800" b="1" smtClean="0">
                <a:latin typeface="VNI-Times" pitchFamily="2" charset="0"/>
              </a:rPr>
              <a:t>0,5ñ</a:t>
            </a:r>
            <a:r>
              <a:rPr lang="es-ES" sz="2800" smtClean="0">
                <a:latin typeface="VNI-Times" pitchFamily="2" charset="0"/>
              </a:rPr>
              <a:t>. Lyù luaän ñaày ñuû ñaây laø 4 lôøi giaûi duy nhaát: </a:t>
            </a:r>
            <a:r>
              <a:rPr lang="es-ES" sz="2800" b="1" smtClean="0">
                <a:latin typeface="VNI-Times" pitchFamily="2" charset="0"/>
              </a:rPr>
              <a:t>0,5ñ</a:t>
            </a:r>
            <a:r>
              <a:rPr lang="es-ES" sz="2800" smtClean="0">
                <a:latin typeface="VNI-Times" pitchFamily="2" charset="0"/>
              </a:rPr>
              <a:t>)</a:t>
            </a:r>
            <a:endParaRPr lang="es-ES" sz="2800" b="1" smtClean="0">
              <a:latin typeface="VNI-Times" pitchFamily="2" charset="0"/>
            </a:endParaRPr>
          </a:p>
          <a:p>
            <a:pPr algn="just" eaLnBrk="1" hangingPunct="1">
              <a:lnSpc>
                <a:spcPct val="90000"/>
              </a:lnSpc>
            </a:pPr>
            <a:r>
              <a:rPr lang="es-ES" sz="2800" b="1" smtClean="0">
                <a:latin typeface="VNI-Times" pitchFamily="2" charset="0"/>
              </a:rPr>
              <a:t>Tröôøng hôïp 1</a:t>
            </a:r>
            <a:r>
              <a:rPr lang="es-ES" sz="2800" smtClean="0">
                <a:latin typeface="VNI-Times" pitchFamily="2" charset="0"/>
              </a:rPr>
              <a:t>: ñænh baäc 4 noái </a:t>
            </a:r>
            <a:r>
              <a:rPr lang="de-DE" sz="2800" smtClean="0">
                <a:latin typeface="VNI-Times" pitchFamily="2" charset="0"/>
              </a:rPr>
              <a:t>ñeán 2 ñænh baäc 3 vaø 2 ñænh baäc 2. Boû ñænh baäc 4 vaø 4 caïnh töông öùng ta seõ ñöôïc 1 ñoà thò ñôn voâ höôùng goàm 5 ñænh vôùi baäc  1, 1, 2, 2, 2. </a:t>
            </a:r>
            <a:endParaRPr lang="es-ES" sz="2800" b="1" smtClean="0">
              <a:latin typeface="VNI-Times" pitchFamily="2" charset="0"/>
            </a:endParaRPr>
          </a:p>
          <a:p>
            <a:pPr algn="just" eaLnBrk="1" hangingPunct="1">
              <a:lnSpc>
                <a:spcPct val="90000"/>
              </a:lnSpc>
            </a:pPr>
            <a:r>
              <a:rPr lang="es-ES" sz="2800" b="1" smtClean="0">
                <a:latin typeface="VNI-Times" pitchFamily="2" charset="0"/>
              </a:rPr>
              <a:t>Tröôøng hôïp 1a</a:t>
            </a:r>
            <a:r>
              <a:rPr lang="es-ES" sz="2800" smtClean="0">
                <a:latin typeface="VNI-Times" pitchFamily="2" charset="0"/>
              </a:rPr>
              <a:t>: </a:t>
            </a:r>
            <a:r>
              <a:rPr lang="de-DE" sz="2800" smtClean="0">
                <a:latin typeface="VNI-Times" pitchFamily="2" charset="0"/>
              </a:rPr>
              <a:t>moãi ñænh baäc 1 ñeàu noái vôùi 1 ñænh baäc 2 (phaûi khaùc nhau). Do ñoù ñænh baäc 2 coøn laïi seõ noái ñeán 2 ñænh baäc 2 treân. Chuùng taïo thaønh moät daây chuyeàn 1,2,2,2,1. Ta ñöôïc 2 ñoà thò khoâng ñaüng caáu nhau</a:t>
            </a:r>
            <a:endParaRPr lang="en-US" sz="2800" smtClean="0">
              <a:latin typeface="VNI-Times" pitchFamily="2" charset="0"/>
            </a:endParaRPr>
          </a:p>
        </p:txBody>
      </p:sp>
      <p:sp>
        <p:nvSpPr>
          <p:cNvPr id="134148" name="Slide Number Placeholder 4"/>
          <p:cNvSpPr>
            <a:spLocks noGrp="1"/>
          </p:cNvSpPr>
          <p:nvPr>
            <p:ph type="sldNum" sz="quarter" idx="12"/>
          </p:nvPr>
        </p:nvSpPr>
        <p:spPr>
          <a:noFill/>
        </p:spPr>
        <p:txBody>
          <a:bodyPr/>
          <a:lstStyle/>
          <a:p>
            <a:fld id="{3D33624C-B5D1-4FD4-80B8-DB2DFE4F7C5C}" type="slidenum">
              <a:rPr lang="en-US" smtClean="0"/>
              <a:pPr/>
              <a:t>87</a:t>
            </a:fld>
            <a:endParaRPr lang="en-US"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smtClean="0"/>
              <a:t>Đề thi </a:t>
            </a:r>
          </a:p>
        </p:txBody>
      </p:sp>
      <p:sp>
        <p:nvSpPr>
          <p:cNvPr id="135171" name="AutoShape 6"/>
          <p:cNvSpPr>
            <a:spLocks noChangeAspect="1" noChangeArrowheads="1"/>
          </p:cNvSpPr>
          <p:nvPr/>
        </p:nvSpPr>
        <p:spPr bwMode="auto">
          <a:xfrm>
            <a:off x="1676400" y="1857375"/>
            <a:ext cx="5486400" cy="2000250"/>
          </a:xfrm>
          <a:prstGeom prst="rect">
            <a:avLst/>
          </a:prstGeom>
          <a:noFill/>
          <a:ln w="9525">
            <a:noFill/>
            <a:miter lim="800000"/>
            <a:headEnd/>
            <a:tailEnd/>
          </a:ln>
        </p:spPr>
        <p:txBody>
          <a:bodyPr/>
          <a:lstStyle/>
          <a:p>
            <a:endParaRPr lang="en-US"/>
          </a:p>
        </p:txBody>
      </p:sp>
      <p:grpSp>
        <p:nvGrpSpPr>
          <p:cNvPr id="135172" name="Group 24"/>
          <p:cNvGrpSpPr>
            <a:grpSpLocks/>
          </p:cNvGrpSpPr>
          <p:nvPr/>
        </p:nvGrpSpPr>
        <p:grpSpPr bwMode="auto">
          <a:xfrm>
            <a:off x="2068513" y="2284413"/>
            <a:ext cx="4638675" cy="3209925"/>
            <a:chOff x="2067744" y="2284055"/>
            <a:chExt cx="4640005" cy="3209770"/>
          </a:xfrm>
        </p:grpSpPr>
        <p:sp>
          <p:nvSpPr>
            <p:cNvPr id="135174" name="Line 7"/>
            <p:cNvSpPr>
              <a:spLocks noChangeShapeType="1"/>
            </p:cNvSpPr>
            <p:nvPr/>
          </p:nvSpPr>
          <p:spPr bwMode="auto">
            <a:xfrm flipV="1">
              <a:off x="3187170" y="2284055"/>
              <a:ext cx="1195268" cy="1184717"/>
            </a:xfrm>
            <a:prstGeom prst="line">
              <a:avLst/>
            </a:prstGeom>
            <a:noFill/>
            <a:ln w="25400">
              <a:solidFill>
                <a:schemeClr val="tx1"/>
              </a:solidFill>
              <a:round/>
              <a:headEnd type="oval" w="med" len="med"/>
              <a:tailEnd type="oval" w="med" len="med"/>
            </a:ln>
          </p:spPr>
          <p:txBody>
            <a:bodyPr/>
            <a:lstStyle/>
            <a:p>
              <a:endParaRPr lang="en-US"/>
            </a:p>
          </p:txBody>
        </p:sp>
        <p:sp>
          <p:nvSpPr>
            <p:cNvPr id="135175" name="Line 8"/>
            <p:cNvSpPr>
              <a:spLocks noChangeShapeType="1"/>
            </p:cNvSpPr>
            <p:nvPr/>
          </p:nvSpPr>
          <p:spPr bwMode="auto">
            <a:xfrm flipV="1">
              <a:off x="4359685" y="2290107"/>
              <a:ext cx="1517" cy="1125708"/>
            </a:xfrm>
            <a:prstGeom prst="line">
              <a:avLst/>
            </a:prstGeom>
            <a:noFill/>
            <a:ln w="25400">
              <a:solidFill>
                <a:schemeClr val="tx1"/>
              </a:solidFill>
              <a:round/>
              <a:headEnd type="oval" w="med" len="med"/>
              <a:tailEnd type="oval" w="med" len="med"/>
            </a:ln>
          </p:spPr>
          <p:txBody>
            <a:bodyPr/>
            <a:lstStyle/>
            <a:p>
              <a:endParaRPr lang="en-US"/>
            </a:p>
          </p:txBody>
        </p:sp>
        <p:sp>
          <p:nvSpPr>
            <p:cNvPr id="135176" name="Line 9"/>
            <p:cNvSpPr>
              <a:spLocks noChangeShapeType="1"/>
            </p:cNvSpPr>
            <p:nvPr/>
          </p:nvSpPr>
          <p:spPr bwMode="auto">
            <a:xfrm>
              <a:off x="2067744" y="3452128"/>
              <a:ext cx="1104257" cy="24209"/>
            </a:xfrm>
            <a:prstGeom prst="line">
              <a:avLst/>
            </a:prstGeom>
            <a:noFill/>
            <a:ln w="25400">
              <a:solidFill>
                <a:schemeClr val="tx1"/>
              </a:solidFill>
              <a:round/>
              <a:headEnd type="oval" w="med" len="med"/>
              <a:tailEnd type="oval" w="med" len="med"/>
            </a:ln>
          </p:spPr>
          <p:txBody>
            <a:bodyPr/>
            <a:lstStyle/>
            <a:p>
              <a:endParaRPr lang="en-US"/>
            </a:p>
          </p:txBody>
        </p:sp>
        <p:sp>
          <p:nvSpPr>
            <p:cNvPr id="135177" name="Line 10"/>
            <p:cNvSpPr>
              <a:spLocks noChangeShapeType="1"/>
            </p:cNvSpPr>
            <p:nvPr/>
          </p:nvSpPr>
          <p:spPr bwMode="auto">
            <a:xfrm flipH="1" flipV="1">
              <a:off x="4391539" y="3440024"/>
              <a:ext cx="1114875" cy="18157"/>
            </a:xfrm>
            <a:prstGeom prst="line">
              <a:avLst/>
            </a:prstGeom>
            <a:noFill/>
            <a:ln w="25400">
              <a:solidFill>
                <a:schemeClr val="tx1"/>
              </a:solidFill>
              <a:round/>
              <a:headEnd type="oval" w="med" len="med"/>
              <a:tailEnd type="oval" w="med" len="med"/>
            </a:ln>
          </p:spPr>
          <p:txBody>
            <a:bodyPr/>
            <a:lstStyle/>
            <a:p>
              <a:endParaRPr lang="en-US"/>
            </a:p>
          </p:txBody>
        </p:sp>
        <p:sp>
          <p:nvSpPr>
            <p:cNvPr id="135178" name="Line 11"/>
            <p:cNvSpPr>
              <a:spLocks noChangeShapeType="1"/>
            </p:cNvSpPr>
            <p:nvPr/>
          </p:nvSpPr>
          <p:spPr bwMode="auto">
            <a:xfrm flipV="1">
              <a:off x="2092013" y="2302211"/>
              <a:ext cx="2266155" cy="1172613"/>
            </a:xfrm>
            <a:prstGeom prst="line">
              <a:avLst/>
            </a:prstGeom>
            <a:noFill/>
            <a:ln w="25400">
              <a:solidFill>
                <a:schemeClr val="tx1"/>
              </a:solidFill>
              <a:round/>
              <a:headEnd type="oval" w="med" len="med"/>
              <a:tailEnd type="oval" w="med" len="med"/>
            </a:ln>
          </p:spPr>
          <p:txBody>
            <a:bodyPr/>
            <a:lstStyle/>
            <a:p>
              <a:endParaRPr lang="en-US"/>
            </a:p>
          </p:txBody>
        </p:sp>
        <p:sp>
          <p:nvSpPr>
            <p:cNvPr id="135179" name="Line 12"/>
            <p:cNvSpPr>
              <a:spLocks noChangeShapeType="1"/>
            </p:cNvSpPr>
            <p:nvPr/>
          </p:nvSpPr>
          <p:spPr bwMode="auto">
            <a:xfrm>
              <a:off x="3150766" y="3440024"/>
              <a:ext cx="1225604" cy="18157"/>
            </a:xfrm>
            <a:prstGeom prst="line">
              <a:avLst/>
            </a:prstGeom>
            <a:noFill/>
            <a:ln w="25400">
              <a:solidFill>
                <a:schemeClr val="tx1"/>
              </a:solidFill>
              <a:round/>
              <a:headEnd type="oval" w="med" len="med"/>
              <a:tailEnd type="oval" w="med" len="med"/>
            </a:ln>
          </p:spPr>
          <p:txBody>
            <a:bodyPr/>
            <a:lstStyle/>
            <a:p>
              <a:endParaRPr lang="en-US"/>
            </a:p>
          </p:txBody>
        </p:sp>
        <p:sp>
          <p:nvSpPr>
            <p:cNvPr id="135180" name="Line 13"/>
            <p:cNvSpPr>
              <a:spLocks noChangeShapeType="1"/>
            </p:cNvSpPr>
            <p:nvPr/>
          </p:nvSpPr>
          <p:spPr bwMode="auto">
            <a:xfrm flipH="1" flipV="1">
              <a:off x="4358168" y="2284055"/>
              <a:ext cx="2349581" cy="1137812"/>
            </a:xfrm>
            <a:prstGeom prst="line">
              <a:avLst/>
            </a:prstGeom>
            <a:noFill/>
            <a:ln w="25400">
              <a:solidFill>
                <a:schemeClr val="tx1"/>
              </a:solidFill>
              <a:round/>
              <a:headEnd type="oval" w="med" len="med"/>
              <a:tailEnd type="oval" w="med" len="med"/>
            </a:ln>
          </p:spPr>
          <p:txBody>
            <a:bodyPr/>
            <a:lstStyle/>
            <a:p>
              <a:endParaRPr lang="en-US"/>
            </a:p>
          </p:txBody>
        </p:sp>
        <p:sp>
          <p:nvSpPr>
            <p:cNvPr id="135181" name="Line 14"/>
            <p:cNvSpPr>
              <a:spLocks noChangeShapeType="1"/>
            </p:cNvSpPr>
            <p:nvPr/>
          </p:nvSpPr>
          <p:spPr bwMode="auto">
            <a:xfrm flipV="1">
              <a:off x="5494279" y="3452128"/>
              <a:ext cx="1210436" cy="3026"/>
            </a:xfrm>
            <a:prstGeom prst="line">
              <a:avLst/>
            </a:prstGeom>
            <a:noFill/>
            <a:ln w="25400">
              <a:solidFill>
                <a:schemeClr val="tx1"/>
              </a:solidFill>
              <a:round/>
              <a:headEnd type="oval" w="med" len="med"/>
              <a:tailEnd type="oval" w="med" len="med"/>
            </a:ln>
          </p:spPr>
          <p:txBody>
            <a:bodyPr/>
            <a:lstStyle/>
            <a:p>
              <a:endParaRPr lang="en-US"/>
            </a:p>
          </p:txBody>
        </p:sp>
        <p:sp>
          <p:nvSpPr>
            <p:cNvPr id="135182" name="Line 18"/>
            <p:cNvSpPr>
              <a:spLocks noChangeShapeType="1"/>
            </p:cNvSpPr>
            <p:nvPr/>
          </p:nvSpPr>
          <p:spPr bwMode="auto">
            <a:xfrm flipV="1">
              <a:off x="3384908" y="4563465"/>
              <a:ext cx="930176" cy="924695"/>
            </a:xfrm>
            <a:prstGeom prst="line">
              <a:avLst/>
            </a:prstGeom>
            <a:noFill/>
            <a:ln w="25400">
              <a:solidFill>
                <a:schemeClr val="tx1"/>
              </a:solidFill>
              <a:round/>
              <a:headEnd type="oval" w="med" len="med"/>
              <a:tailEnd type="oval" w="med" len="med"/>
            </a:ln>
          </p:spPr>
          <p:txBody>
            <a:bodyPr/>
            <a:lstStyle/>
            <a:p>
              <a:endParaRPr lang="en-US"/>
            </a:p>
          </p:txBody>
        </p:sp>
        <p:sp>
          <p:nvSpPr>
            <p:cNvPr id="135183" name="Line 19"/>
            <p:cNvSpPr>
              <a:spLocks noChangeShapeType="1"/>
            </p:cNvSpPr>
            <p:nvPr/>
          </p:nvSpPr>
          <p:spPr bwMode="auto">
            <a:xfrm>
              <a:off x="2514195" y="5475416"/>
              <a:ext cx="859386" cy="18409"/>
            </a:xfrm>
            <a:prstGeom prst="line">
              <a:avLst/>
            </a:prstGeom>
            <a:noFill/>
            <a:ln w="25400">
              <a:solidFill>
                <a:schemeClr val="tx1"/>
              </a:solidFill>
              <a:round/>
              <a:headEnd type="oval" w="med" len="med"/>
              <a:tailEnd type="oval" w="med" len="med"/>
            </a:ln>
          </p:spPr>
          <p:txBody>
            <a:bodyPr/>
            <a:lstStyle/>
            <a:p>
              <a:endParaRPr lang="en-US"/>
            </a:p>
          </p:txBody>
        </p:sp>
        <p:sp>
          <p:nvSpPr>
            <p:cNvPr id="135184" name="Line 20"/>
            <p:cNvSpPr>
              <a:spLocks noChangeShapeType="1"/>
            </p:cNvSpPr>
            <p:nvPr/>
          </p:nvSpPr>
          <p:spPr bwMode="auto">
            <a:xfrm flipH="1" flipV="1">
              <a:off x="4308005" y="4562049"/>
              <a:ext cx="907523" cy="916199"/>
            </a:xfrm>
            <a:prstGeom prst="line">
              <a:avLst/>
            </a:prstGeom>
            <a:noFill/>
            <a:ln w="25400">
              <a:solidFill>
                <a:schemeClr val="tx1"/>
              </a:solidFill>
              <a:round/>
              <a:headEnd type="oval" w="med" len="med"/>
              <a:tailEnd type="oval" w="med" len="med"/>
            </a:ln>
          </p:spPr>
          <p:txBody>
            <a:bodyPr/>
            <a:lstStyle/>
            <a:p>
              <a:endParaRPr lang="en-US"/>
            </a:p>
          </p:txBody>
        </p:sp>
        <p:sp>
          <p:nvSpPr>
            <p:cNvPr id="135185" name="Line 21"/>
            <p:cNvSpPr>
              <a:spLocks noChangeShapeType="1"/>
            </p:cNvSpPr>
            <p:nvPr/>
          </p:nvSpPr>
          <p:spPr bwMode="auto">
            <a:xfrm flipH="1" flipV="1">
              <a:off x="4322163" y="5465503"/>
              <a:ext cx="866465" cy="14161"/>
            </a:xfrm>
            <a:prstGeom prst="line">
              <a:avLst/>
            </a:prstGeom>
            <a:noFill/>
            <a:ln w="25400">
              <a:solidFill>
                <a:schemeClr val="tx1"/>
              </a:solidFill>
              <a:round/>
              <a:headEnd type="oval" w="med" len="med"/>
              <a:tailEnd type="oval" w="med" len="med"/>
            </a:ln>
          </p:spPr>
          <p:txBody>
            <a:bodyPr/>
            <a:lstStyle/>
            <a:p>
              <a:endParaRPr lang="en-US"/>
            </a:p>
          </p:txBody>
        </p:sp>
        <p:sp>
          <p:nvSpPr>
            <p:cNvPr id="135186" name="Line 22"/>
            <p:cNvSpPr>
              <a:spLocks noChangeShapeType="1"/>
            </p:cNvSpPr>
            <p:nvPr/>
          </p:nvSpPr>
          <p:spPr bwMode="auto">
            <a:xfrm flipV="1">
              <a:off x="2532601" y="4577626"/>
              <a:ext cx="1762662" cy="914783"/>
            </a:xfrm>
            <a:prstGeom prst="line">
              <a:avLst/>
            </a:prstGeom>
            <a:noFill/>
            <a:ln w="25400">
              <a:solidFill>
                <a:schemeClr val="tx1"/>
              </a:solidFill>
              <a:round/>
              <a:headEnd type="oval" w="med" len="med"/>
              <a:tailEnd type="oval" w="med" len="med"/>
            </a:ln>
          </p:spPr>
          <p:txBody>
            <a:bodyPr/>
            <a:lstStyle/>
            <a:p>
              <a:endParaRPr lang="en-US"/>
            </a:p>
          </p:txBody>
        </p:sp>
        <p:sp>
          <p:nvSpPr>
            <p:cNvPr id="135187" name="Line 23"/>
            <p:cNvSpPr>
              <a:spLocks noChangeShapeType="1"/>
            </p:cNvSpPr>
            <p:nvPr/>
          </p:nvSpPr>
          <p:spPr bwMode="auto">
            <a:xfrm>
              <a:off x="3353761" y="5465503"/>
              <a:ext cx="954244" cy="14161"/>
            </a:xfrm>
            <a:prstGeom prst="line">
              <a:avLst/>
            </a:prstGeom>
            <a:noFill/>
            <a:ln w="25400">
              <a:solidFill>
                <a:schemeClr val="tx1"/>
              </a:solidFill>
              <a:round/>
              <a:headEnd type="oval" w="med" len="med"/>
              <a:tailEnd type="oval" w="med" len="med"/>
            </a:ln>
          </p:spPr>
          <p:txBody>
            <a:bodyPr/>
            <a:lstStyle/>
            <a:p>
              <a:endParaRPr lang="en-US"/>
            </a:p>
          </p:txBody>
        </p:sp>
        <p:sp>
          <p:nvSpPr>
            <p:cNvPr id="135188" name="Line 24"/>
            <p:cNvSpPr>
              <a:spLocks noChangeShapeType="1"/>
            </p:cNvSpPr>
            <p:nvPr/>
          </p:nvSpPr>
          <p:spPr bwMode="auto">
            <a:xfrm flipH="1" flipV="1">
              <a:off x="4295263" y="4563465"/>
              <a:ext cx="1827789" cy="887878"/>
            </a:xfrm>
            <a:prstGeom prst="line">
              <a:avLst/>
            </a:prstGeom>
            <a:noFill/>
            <a:ln w="25400">
              <a:solidFill>
                <a:schemeClr val="tx1"/>
              </a:solidFill>
              <a:round/>
              <a:headEnd type="oval" w="med" len="med"/>
              <a:tailEnd type="oval" w="med" len="med"/>
            </a:ln>
          </p:spPr>
          <p:txBody>
            <a:bodyPr/>
            <a:lstStyle/>
            <a:p>
              <a:endParaRPr lang="en-US"/>
            </a:p>
          </p:txBody>
        </p:sp>
        <p:sp>
          <p:nvSpPr>
            <p:cNvPr id="135189" name="Line 25"/>
            <p:cNvSpPr>
              <a:spLocks noChangeShapeType="1"/>
            </p:cNvSpPr>
            <p:nvPr/>
          </p:nvSpPr>
          <p:spPr bwMode="auto">
            <a:xfrm flipV="1">
              <a:off x="5178718" y="5475416"/>
              <a:ext cx="941502" cy="1416"/>
            </a:xfrm>
            <a:prstGeom prst="line">
              <a:avLst/>
            </a:prstGeom>
            <a:noFill/>
            <a:ln w="25400">
              <a:solidFill>
                <a:schemeClr val="tx1"/>
              </a:solidFill>
              <a:round/>
              <a:headEnd type="oval" w="med" len="med"/>
              <a:tailEnd type="oval" w="med" len="med"/>
            </a:ln>
          </p:spPr>
          <p:txBody>
            <a:bodyPr/>
            <a:lstStyle/>
            <a:p>
              <a:endParaRPr lang="en-US"/>
            </a:p>
          </p:txBody>
        </p:sp>
      </p:grpSp>
      <p:sp>
        <p:nvSpPr>
          <p:cNvPr id="135173" name="Slide Number Placeholder 23"/>
          <p:cNvSpPr>
            <a:spLocks noGrp="1"/>
          </p:cNvSpPr>
          <p:nvPr>
            <p:ph type="sldNum" sz="quarter" idx="12"/>
          </p:nvPr>
        </p:nvSpPr>
        <p:spPr>
          <a:noFill/>
        </p:spPr>
        <p:txBody>
          <a:bodyPr/>
          <a:lstStyle/>
          <a:p>
            <a:fld id="{788A3E66-BCE3-4E9B-AE0D-95CF61A84C87}" type="slidenum">
              <a:rPr lang="en-US" smtClean="0"/>
              <a:pPr/>
              <a:t>88</a:t>
            </a:fld>
            <a:endParaRPr lang="en-US"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en-US" smtClean="0"/>
              <a:t>Đề thi</a:t>
            </a:r>
          </a:p>
        </p:txBody>
      </p:sp>
      <p:sp>
        <p:nvSpPr>
          <p:cNvPr id="136195" name="Rectangle 3"/>
          <p:cNvSpPr>
            <a:spLocks noGrp="1" noChangeArrowheads="1"/>
          </p:cNvSpPr>
          <p:nvPr>
            <p:ph type="body" idx="1"/>
          </p:nvPr>
        </p:nvSpPr>
        <p:spPr/>
        <p:txBody>
          <a:bodyPr/>
          <a:lstStyle/>
          <a:p>
            <a:pPr algn="just" eaLnBrk="1" hangingPunct="1"/>
            <a:r>
              <a:rPr lang="en-US" b="1" smtClean="0">
                <a:latin typeface="VNI-Times" pitchFamily="2" charset="0"/>
              </a:rPr>
              <a:t>Tröôøng hôïp 2</a:t>
            </a:r>
            <a:r>
              <a:rPr lang="en-US" smtClean="0">
                <a:latin typeface="VNI-Times" pitchFamily="2" charset="0"/>
              </a:rPr>
              <a:t>: ñænh baäc 4 noái ñeán 3 ñænh baäc 2 vaø 1 ñænh baäc 3. Khi aáy neáu boû ñi ñænh baäc 4 vaø caùc caïnh töông öùng ta seõ </a:t>
            </a:r>
            <a:r>
              <a:rPr lang="de-DE" smtClean="0">
                <a:latin typeface="VNI-Times" pitchFamily="2" charset="0"/>
              </a:rPr>
              <a:t>ñöôïc 1 ñoà thò ñôn voâ höôùng goàm 5 ñænh vôùi baäc      1, 1, 1, 2, 3. Khi aáy ñænh baäc 3 chæ coù theå noái ñeán 2 ñænh baäc 1 vaø ñænh baäc 2. Ñænh baäc 1 coøn laïi seõ noái ñeán ñænh baäc 2, vaø ta ñöôïc</a:t>
            </a:r>
            <a:endParaRPr lang="en-US" smtClean="0">
              <a:latin typeface="VNI-Times" pitchFamily="2" charset="0"/>
            </a:endParaRPr>
          </a:p>
        </p:txBody>
      </p:sp>
      <p:sp>
        <p:nvSpPr>
          <p:cNvPr id="136196" name="Slide Number Placeholder 4"/>
          <p:cNvSpPr>
            <a:spLocks noGrp="1"/>
          </p:cNvSpPr>
          <p:nvPr>
            <p:ph type="sldNum" sz="quarter" idx="12"/>
          </p:nvPr>
        </p:nvSpPr>
        <p:spPr>
          <a:noFill/>
        </p:spPr>
        <p:txBody>
          <a:bodyPr/>
          <a:lstStyle/>
          <a:p>
            <a:fld id="{49B66F40-7877-412F-9D4D-FBEB3CA97EA1}" type="slidenum">
              <a:rPr lang="en-US" smtClean="0"/>
              <a:pPr/>
              <a:t>89</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457200" y="2057400"/>
            <a:ext cx="8229600" cy="4525963"/>
          </a:xfrm>
        </p:spPr>
        <p:txBody>
          <a:bodyPr/>
          <a:lstStyle/>
          <a:p>
            <a:pPr algn="just" eaLnBrk="1" hangingPunct="1"/>
            <a:r>
              <a:rPr lang="en-US" b="1" smtClean="0">
                <a:sym typeface="Symbol" pitchFamily="18" charset="2"/>
              </a:rPr>
              <a:t>Định nghĩa 2.</a:t>
            </a:r>
            <a:r>
              <a:rPr lang="en-US" smtClean="0">
                <a:sym typeface="Symbol" pitchFamily="18" charset="2"/>
              </a:rPr>
              <a:t> Đồ thị vô hướng không có cạnh song song và không có khuyên gọi là </a:t>
            </a:r>
            <a:r>
              <a:rPr lang="en-US" i="1" smtClean="0">
                <a:sym typeface="Symbol" pitchFamily="18" charset="2"/>
              </a:rPr>
              <a:t>đơn đồ thị vô hướng.</a:t>
            </a:r>
            <a:endParaRPr lang="en-US" smtClean="0"/>
          </a:p>
          <a:p>
            <a:pPr algn="just" eaLnBrk="1" hangingPunct="1"/>
            <a:r>
              <a:rPr lang="en-US" b="1" smtClean="0">
                <a:sym typeface="Symbol" pitchFamily="18" charset="2"/>
              </a:rPr>
              <a:t>Định nghĩa 3.</a:t>
            </a:r>
            <a:r>
              <a:rPr lang="en-US" smtClean="0"/>
              <a:t> Đồ thị vô hướng cho phép có cạnh song song nhưng không có khuyên gọi là </a:t>
            </a:r>
            <a:r>
              <a:rPr lang="en-US" i="1" smtClean="0"/>
              <a:t>đa đồ thị</a:t>
            </a:r>
            <a:r>
              <a:rPr lang="en-US" smtClean="0"/>
              <a:t> vô hướng.</a:t>
            </a:r>
          </a:p>
          <a:p>
            <a:pPr algn="just" eaLnBrk="1" hangingPunct="1"/>
            <a:r>
              <a:rPr lang="en-US" b="1" smtClean="0">
                <a:sym typeface="Symbol" pitchFamily="18" charset="2"/>
              </a:rPr>
              <a:t>Định nghĩa 4. </a:t>
            </a:r>
            <a:r>
              <a:rPr lang="en-US" smtClean="0"/>
              <a:t>Đồ thị vô hướng cho phép có cạnh song song và có khuyên gọi là </a:t>
            </a:r>
            <a:r>
              <a:rPr lang="en-US" i="1" smtClean="0"/>
              <a:t>giả đồ thị</a:t>
            </a:r>
          </a:p>
        </p:txBody>
      </p:sp>
      <p:sp>
        <p:nvSpPr>
          <p:cNvPr id="59395" name="Slide Number Placeholder 4"/>
          <p:cNvSpPr>
            <a:spLocks noGrp="1"/>
          </p:cNvSpPr>
          <p:nvPr>
            <p:ph type="sldNum" sz="quarter" idx="12"/>
          </p:nvPr>
        </p:nvSpPr>
        <p:spPr>
          <a:noFill/>
        </p:spPr>
        <p:txBody>
          <a:bodyPr/>
          <a:lstStyle/>
          <a:p>
            <a:fld id="{348BDFE5-05E2-44FD-B835-BC4207A581C2}" type="slidenum">
              <a:rPr lang="en-US" smtClean="0"/>
              <a:pPr/>
              <a:t>9</a:t>
            </a:fld>
            <a:endParaRPr lang="en-US" smtClean="0"/>
          </a:p>
        </p:txBody>
      </p:sp>
      <p:sp>
        <p:nvSpPr>
          <p:cNvPr id="7" name="Rectangle 2"/>
          <p:cNvSpPr>
            <a:spLocks noGrp="1" noChangeArrowheads="1"/>
          </p:cNvSpPr>
          <p:nvPr>
            <p:ph type="title"/>
          </p:nvPr>
        </p:nvSpPr>
        <p:spPr>
          <a:xfrm>
            <a:off x="381000" y="152400"/>
            <a:ext cx="8534400" cy="1066800"/>
          </a:xfrm>
        </p:spPr>
        <p:txBody>
          <a:bodyPr/>
          <a:lstStyle/>
          <a:p>
            <a:pPr eaLnBrk="1" hangingPunct="1"/>
            <a:r>
              <a:rPr lang="en-US" smtClean="0"/>
              <a:t>Những khái niệm và tính chất cơ bản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mph" presetSubtype="0" grpId="0" nodeType="clickEffect">
                                  <p:stCondLst>
                                    <p:cond delay="0"/>
                                  </p:stCondLst>
                                  <p:iterate type="lt">
                                    <p:tmAbs val="0"/>
                                  </p:iterate>
                                  <p:childTnLst>
                                    <p:set>
                                      <p:cBhvr override="childStyle">
                                        <p:cTn id="6" dur="indefinite"/>
                                        <p:tgtEl>
                                          <p:spTgt spid="7"/>
                                        </p:tgtEl>
                                        <p:attrNameLst>
                                          <p:attrName>style.fontFamily</p:attrName>
                                        </p:attrNameLst>
                                      </p:cBhvr>
                                      <p:to>
                                        <p:strVal val="Times New Roma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123">
                                            <p:txEl>
                                              <p:pRg st="0" end="0"/>
                                            </p:txEl>
                                          </p:spTgt>
                                        </p:tgtEl>
                                        <p:attrNameLst>
                                          <p:attrName>style.visibility</p:attrName>
                                        </p:attrNameLst>
                                      </p:cBhvr>
                                      <p:to>
                                        <p:strVal val="visible"/>
                                      </p:to>
                                    </p:set>
                                    <p:anim calcmode="lin" valueType="num">
                                      <p:cBhvr additive="base">
                                        <p:cTn id="11" dur="50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123">
                                            <p:txEl>
                                              <p:pRg st="1" end="1"/>
                                            </p:txEl>
                                          </p:spTgt>
                                        </p:tgtEl>
                                        <p:attrNameLst>
                                          <p:attrName>style.visibility</p:attrName>
                                        </p:attrNameLst>
                                      </p:cBhvr>
                                      <p:to>
                                        <p:strVal val="visible"/>
                                      </p:to>
                                    </p:set>
                                    <p:anim calcmode="lin" valueType="num">
                                      <p:cBhvr additive="base">
                                        <p:cTn id="17" dur="50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8" dur="50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123">
                                            <p:txEl>
                                              <p:pRg st="2" end="2"/>
                                            </p:txEl>
                                          </p:spTgt>
                                        </p:tgtEl>
                                        <p:attrNameLst>
                                          <p:attrName>style.visibility</p:attrName>
                                        </p:attrNameLst>
                                      </p:cBhvr>
                                      <p:to>
                                        <p:strVal val="visible"/>
                                      </p:to>
                                    </p:set>
                                    <p:anim calcmode="lin" valueType="num">
                                      <p:cBhvr additive="base">
                                        <p:cTn id="23" dur="50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en-US" smtClean="0"/>
              <a:t>Đề thi</a:t>
            </a:r>
          </a:p>
        </p:txBody>
      </p:sp>
      <p:sp>
        <p:nvSpPr>
          <p:cNvPr id="137219" name="AutoShape 5"/>
          <p:cNvSpPr>
            <a:spLocks noChangeAspect="1" noChangeArrowheads="1"/>
          </p:cNvSpPr>
          <p:nvPr/>
        </p:nvSpPr>
        <p:spPr bwMode="auto">
          <a:xfrm>
            <a:off x="685800" y="2590800"/>
            <a:ext cx="6324600" cy="3376613"/>
          </a:xfrm>
          <a:prstGeom prst="rect">
            <a:avLst/>
          </a:prstGeom>
          <a:noFill/>
          <a:ln w="9525">
            <a:noFill/>
            <a:miter lim="800000"/>
            <a:headEnd/>
            <a:tailEnd/>
          </a:ln>
        </p:spPr>
        <p:txBody>
          <a:bodyPr/>
          <a:lstStyle/>
          <a:p>
            <a:endParaRPr lang="en-US"/>
          </a:p>
        </p:txBody>
      </p:sp>
      <p:grpSp>
        <p:nvGrpSpPr>
          <p:cNvPr id="137220" name="Group 15"/>
          <p:cNvGrpSpPr>
            <a:grpSpLocks/>
          </p:cNvGrpSpPr>
          <p:nvPr/>
        </p:nvGrpSpPr>
        <p:grpSpPr bwMode="auto">
          <a:xfrm>
            <a:off x="1771650" y="2747963"/>
            <a:ext cx="4268788" cy="2822575"/>
            <a:chOff x="1772219" y="2747332"/>
            <a:chExt cx="4268608" cy="2822541"/>
          </a:xfrm>
        </p:grpSpPr>
        <p:sp>
          <p:nvSpPr>
            <p:cNvPr id="137222" name="Line 6"/>
            <p:cNvSpPr>
              <a:spLocks noChangeShapeType="1"/>
            </p:cNvSpPr>
            <p:nvPr/>
          </p:nvSpPr>
          <p:spPr bwMode="auto">
            <a:xfrm>
              <a:off x="3122163" y="4290287"/>
              <a:ext cx="934768" cy="1279585"/>
            </a:xfrm>
            <a:prstGeom prst="line">
              <a:avLst/>
            </a:prstGeom>
            <a:noFill/>
            <a:ln w="25400">
              <a:solidFill>
                <a:schemeClr val="tx1"/>
              </a:solidFill>
              <a:round/>
              <a:headEnd type="oval" w="med" len="med"/>
              <a:tailEnd type="oval" w="med" len="med"/>
            </a:ln>
          </p:spPr>
          <p:txBody>
            <a:bodyPr/>
            <a:lstStyle/>
            <a:p>
              <a:endParaRPr lang="en-US"/>
            </a:p>
          </p:txBody>
        </p:sp>
        <p:sp>
          <p:nvSpPr>
            <p:cNvPr id="137223" name="Line 7"/>
            <p:cNvSpPr>
              <a:spLocks noChangeShapeType="1"/>
            </p:cNvSpPr>
            <p:nvPr/>
          </p:nvSpPr>
          <p:spPr bwMode="auto">
            <a:xfrm>
              <a:off x="1774705" y="4292772"/>
              <a:ext cx="2331948" cy="1277100"/>
            </a:xfrm>
            <a:prstGeom prst="line">
              <a:avLst/>
            </a:prstGeom>
            <a:noFill/>
            <a:ln w="25400">
              <a:solidFill>
                <a:schemeClr val="tx1"/>
              </a:solidFill>
              <a:round/>
              <a:headEnd type="oval" w="med" len="med"/>
              <a:tailEnd type="oval" w="med" len="med"/>
            </a:ln>
          </p:spPr>
          <p:txBody>
            <a:bodyPr/>
            <a:lstStyle/>
            <a:p>
              <a:endParaRPr lang="en-US"/>
            </a:p>
          </p:txBody>
        </p:sp>
        <p:sp>
          <p:nvSpPr>
            <p:cNvPr id="137224" name="Line 8"/>
            <p:cNvSpPr>
              <a:spLocks noChangeShapeType="1"/>
            </p:cNvSpPr>
            <p:nvPr/>
          </p:nvSpPr>
          <p:spPr bwMode="auto">
            <a:xfrm flipV="1">
              <a:off x="1772219" y="2747332"/>
              <a:ext cx="2471168" cy="1545440"/>
            </a:xfrm>
            <a:prstGeom prst="line">
              <a:avLst/>
            </a:prstGeom>
            <a:noFill/>
            <a:ln w="25400">
              <a:solidFill>
                <a:schemeClr val="tx1"/>
              </a:solidFill>
              <a:round/>
              <a:headEnd type="oval" w="med" len="med"/>
              <a:tailEnd type="oval" w="med" len="med"/>
            </a:ln>
          </p:spPr>
          <p:txBody>
            <a:bodyPr/>
            <a:lstStyle/>
            <a:p>
              <a:endParaRPr lang="en-US"/>
            </a:p>
          </p:txBody>
        </p:sp>
        <p:sp>
          <p:nvSpPr>
            <p:cNvPr id="137225" name="Line 9"/>
            <p:cNvSpPr>
              <a:spLocks noChangeShapeType="1"/>
            </p:cNvSpPr>
            <p:nvPr/>
          </p:nvSpPr>
          <p:spPr bwMode="auto">
            <a:xfrm flipV="1">
              <a:off x="4703313" y="4228172"/>
              <a:ext cx="1307681" cy="22362"/>
            </a:xfrm>
            <a:prstGeom prst="line">
              <a:avLst/>
            </a:prstGeom>
            <a:noFill/>
            <a:ln w="25400">
              <a:solidFill>
                <a:schemeClr val="tx1"/>
              </a:solidFill>
              <a:round/>
              <a:headEnd type="oval" w="med" len="med"/>
              <a:tailEnd type="oval" w="med" len="med"/>
            </a:ln>
          </p:spPr>
          <p:txBody>
            <a:bodyPr/>
            <a:lstStyle/>
            <a:p>
              <a:endParaRPr lang="en-US"/>
            </a:p>
          </p:txBody>
        </p:sp>
        <p:sp>
          <p:nvSpPr>
            <p:cNvPr id="137226" name="Line 10"/>
            <p:cNvSpPr>
              <a:spLocks noChangeShapeType="1"/>
            </p:cNvSpPr>
            <p:nvPr/>
          </p:nvSpPr>
          <p:spPr bwMode="auto">
            <a:xfrm flipH="1">
              <a:off x="4089250" y="4255503"/>
              <a:ext cx="648868" cy="1314370"/>
            </a:xfrm>
            <a:prstGeom prst="line">
              <a:avLst/>
            </a:prstGeom>
            <a:noFill/>
            <a:ln w="25400">
              <a:solidFill>
                <a:schemeClr val="tx1"/>
              </a:solidFill>
              <a:round/>
              <a:headEnd type="oval" w="med" len="med"/>
              <a:tailEnd type="oval" w="med" len="med"/>
            </a:ln>
          </p:spPr>
          <p:txBody>
            <a:bodyPr/>
            <a:lstStyle/>
            <a:p>
              <a:endParaRPr lang="en-US"/>
            </a:p>
          </p:txBody>
        </p:sp>
        <p:sp>
          <p:nvSpPr>
            <p:cNvPr id="137227" name="Line 11"/>
            <p:cNvSpPr>
              <a:spLocks noChangeShapeType="1"/>
            </p:cNvSpPr>
            <p:nvPr/>
          </p:nvSpPr>
          <p:spPr bwMode="auto">
            <a:xfrm>
              <a:off x="4245874" y="2754786"/>
              <a:ext cx="1794953" cy="1468417"/>
            </a:xfrm>
            <a:prstGeom prst="line">
              <a:avLst/>
            </a:prstGeom>
            <a:noFill/>
            <a:ln w="25400">
              <a:solidFill>
                <a:schemeClr val="tx1"/>
              </a:solidFill>
              <a:round/>
              <a:headEnd type="oval" w="med" len="med"/>
              <a:tailEnd type="oval" w="med" len="med"/>
            </a:ln>
          </p:spPr>
          <p:txBody>
            <a:bodyPr/>
            <a:lstStyle/>
            <a:p>
              <a:endParaRPr lang="en-US"/>
            </a:p>
          </p:txBody>
        </p:sp>
        <p:sp>
          <p:nvSpPr>
            <p:cNvPr id="137228" name="Line 12"/>
            <p:cNvSpPr>
              <a:spLocks noChangeShapeType="1"/>
            </p:cNvSpPr>
            <p:nvPr/>
          </p:nvSpPr>
          <p:spPr bwMode="auto">
            <a:xfrm flipV="1">
              <a:off x="3124649" y="2747332"/>
              <a:ext cx="1116252" cy="1557863"/>
            </a:xfrm>
            <a:prstGeom prst="line">
              <a:avLst/>
            </a:prstGeom>
            <a:noFill/>
            <a:ln w="25400">
              <a:solidFill>
                <a:schemeClr val="tx1"/>
              </a:solidFill>
              <a:round/>
              <a:headEnd type="oval" w="med" len="med"/>
              <a:tailEnd type="oval" w="med" len="med"/>
            </a:ln>
          </p:spPr>
          <p:txBody>
            <a:bodyPr/>
            <a:lstStyle/>
            <a:p>
              <a:endParaRPr lang="en-US"/>
            </a:p>
          </p:txBody>
        </p:sp>
        <p:sp>
          <p:nvSpPr>
            <p:cNvPr id="137229" name="Line 13"/>
            <p:cNvSpPr>
              <a:spLocks noChangeShapeType="1"/>
            </p:cNvSpPr>
            <p:nvPr/>
          </p:nvSpPr>
          <p:spPr bwMode="auto">
            <a:xfrm>
              <a:off x="4240901" y="2747332"/>
              <a:ext cx="482300" cy="1537986"/>
            </a:xfrm>
            <a:prstGeom prst="line">
              <a:avLst/>
            </a:prstGeom>
            <a:noFill/>
            <a:ln w="25400">
              <a:solidFill>
                <a:schemeClr val="tx1"/>
              </a:solidFill>
              <a:round/>
              <a:headEnd type="oval" w="med" len="med"/>
              <a:tailEnd type="oval" w="med" len="med"/>
            </a:ln>
          </p:spPr>
          <p:txBody>
            <a:bodyPr/>
            <a:lstStyle/>
            <a:p>
              <a:endParaRPr lang="en-US"/>
            </a:p>
          </p:txBody>
        </p:sp>
      </p:grpSp>
      <p:sp>
        <p:nvSpPr>
          <p:cNvPr id="137221" name="Slide Number Placeholder 14"/>
          <p:cNvSpPr>
            <a:spLocks noGrp="1"/>
          </p:cNvSpPr>
          <p:nvPr>
            <p:ph type="sldNum" sz="quarter" idx="12"/>
          </p:nvPr>
        </p:nvSpPr>
        <p:spPr>
          <a:noFill/>
        </p:spPr>
        <p:txBody>
          <a:bodyPr/>
          <a:lstStyle/>
          <a:p>
            <a:fld id="{0E1F1529-9328-4E30-B16B-7FE8237C7B55}" type="slidenum">
              <a:rPr lang="en-US" smtClean="0"/>
              <a:pPr/>
              <a:t>90</a:t>
            </a:fld>
            <a:endParaRPr lang="en-US"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en-US" smtClean="0"/>
              <a:t>Đề thi</a:t>
            </a:r>
          </a:p>
        </p:txBody>
      </p:sp>
      <p:sp>
        <p:nvSpPr>
          <p:cNvPr id="138243" name="Rectangle 3"/>
          <p:cNvSpPr>
            <a:spLocks noGrp="1" noChangeArrowheads="1"/>
          </p:cNvSpPr>
          <p:nvPr>
            <p:ph type="body" idx="1"/>
          </p:nvPr>
        </p:nvSpPr>
        <p:spPr/>
        <p:txBody>
          <a:bodyPr/>
          <a:lstStyle/>
          <a:p>
            <a:pPr algn="just" eaLnBrk="1" hangingPunct="1"/>
            <a:r>
              <a:rPr lang="de-DE" b="1" smtClean="0">
                <a:latin typeface="VNI-Times" pitchFamily="2" charset="0"/>
              </a:rPr>
              <a:t>Tröôøng hôïp 1b</a:t>
            </a:r>
            <a:r>
              <a:rPr lang="de-DE" smtClean="0">
                <a:latin typeface="VNI-Times" pitchFamily="2" charset="0"/>
              </a:rPr>
              <a:t>: 2 ñænh baäc 1 noái nhau. Nhö vaäy 3 ñænh baäc 2 taïo </a:t>
            </a:r>
            <a:r>
              <a:rPr lang="de-DE" smtClean="0"/>
              <a:t>thành</a:t>
            </a:r>
            <a:r>
              <a:rPr lang="de-DE" smtClean="0">
                <a:latin typeface="VNI-Times" pitchFamily="2" charset="0"/>
              </a:rPr>
              <a:t> moät daây chuyeàn. </a:t>
            </a:r>
            <a:r>
              <a:rPr lang="en-US" smtClean="0">
                <a:latin typeface="VNI-Times" pitchFamily="2" charset="0"/>
              </a:rPr>
              <a:t>Ta ñöôïc ñoà thò</a:t>
            </a:r>
          </a:p>
        </p:txBody>
      </p:sp>
      <p:sp>
        <p:nvSpPr>
          <p:cNvPr id="138244" name="AutoShape 7"/>
          <p:cNvSpPr>
            <a:spLocks noChangeAspect="1" noChangeArrowheads="1"/>
          </p:cNvSpPr>
          <p:nvPr/>
        </p:nvSpPr>
        <p:spPr bwMode="auto">
          <a:xfrm>
            <a:off x="2895600" y="3902075"/>
            <a:ext cx="4876800" cy="2141538"/>
          </a:xfrm>
          <a:prstGeom prst="rect">
            <a:avLst/>
          </a:prstGeom>
          <a:noFill/>
          <a:ln w="9525">
            <a:noFill/>
            <a:miter lim="800000"/>
            <a:headEnd/>
            <a:tailEnd/>
          </a:ln>
        </p:spPr>
        <p:txBody>
          <a:bodyPr/>
          <a:lstStyle/>
          <a:p>
            <a:endParaRPr lang="en-US"/>
          </a:p>
        </p:txBody>
      </p:sp>
      <p:grpSp>
        <p:nvGrpSpPr>
          <p:cNvPr id="138245" name="Group 15"/>
          <p:cNvGrpSpPr>
            <a:grpSpLocks/>
          </p:cNvGrpSpPr>
          <p:nvPr/>
        </p:nvGrpSpPr>
        <p:grpSpPr bwMode="auto">
          <a:xfrm>
            <a:off x="3606800" y="4106863"/>
            <a:ext cx="3530600" cy="1535112"/>
            <a:chOff x="3606759" y="4106504"/>
            <a:chExt cx="3529969" cy="1536190"/>
          </a:xfrm>
        </p:grpSpPr>
        <p:sp>
          <p:nvSpPr>
            <p:cNvPr id="138247" name="Line 8"/>
            <p:cNvSpPr>
              <a:spLocks noChangeShapeType="1"/>
            </p:cNvSpPr>
            <p:nvPr/>
          </p:nvSpPr>
          <p:spPr bwMode="auto">
            <a:xfrm flipH="1">
              <a:off x="3624637" y="4106504"/>
              <a:ext cx="1986" cy="1534207"/>
            </a:xfrm>
            <a:prstGeom prst="line">
              <a:avLst/>
            </a:prstGeom>
            <a:noFill/>
            <a:ln w="25400">
              <a:solidFill>
                <a:schemeClr val="tx1"/>
              </a:solidFill>
              <a:round/>
              <a:headEnd type="oval" w="med" len="med"/>
              <a:tailEnd type="oval" w="med" len="med"/>
            </a:ln>
          </p:spPr>
          <p:txBody>
            <a:bodyPr/>
            <a:lstStyle/>
            <a:p>
              <a:endParaRPr lang="en-US"/>
            </a:p>
          </p:txBody>
        </p:sp>
        <p:sp>
          <p:nvSpPr>
            <p:cNvPr id="138248" name="Line 9"/>
            <p:cNvSpPr>
              <a:spLocks noChangeShapeType="1"/>
            </p:cNvSpPr>
            <p:nvPr/>
          </p:nvSpPr>
          <p:spPr bwMode="auto">
            <a:xfrm flipH="1">
              <a:off x="3606759" y="4868645"/>
              <a:ext cx="818428" cy="772065"/>
            </a:xfrm>
            <a:prstGeom prst="line">
              <a:avLst/>
            </a:prstGeom>
            <a:noFill/>
            <a:ln w="25400">
              <a:solidFill>
                <a:schemeClr val="tx1"/>
              </a:solidFill>
              <a:round/>
              <a:headEnd type="oval" w="med" len="med"/>
              <a:tailEnd type="oval" w="med" len="med"/>
            </a:ln>
          </p:spPr>
          <p:txBody>
            <a:bodyPr/>
            <a:lstStyle/>
            <a:p>
              <a:endParaRPr lang="en-US"/>
            </a:p>
          </p:txBody>
        </p:sp>
        <p:sp>
          <p:nvSpPr>
            <p:cNvPr id="138249" name="Line 10"/>
            <p:cNvSpPr>
              <a:spLocks noChangeShapeType="1"/>
            </p:cNvSpPr>
            <p:nvPr/>
          </p:nvSpPr>
          <p:spPr bwMode="auto">
            <a:xfrm flipH="1" flipV="1">
              <a:off x="3606759" y="4106504"/>
              <a:ext cx="818428" cy="781989"/>
            </a:xfrm>
            <a:prstGeom prst="line">
              <a:avLst/>
            </a:prstGeom>
            <a:noFill/>
            <a:ln w="25400">
              <a:solidFill>
                <a:schemeClr val="tx1"/>
              </a:solidFill>
              <a:round/>
              <a:headEnd type="oval" w="med" len="med"/>
              <a:tailEnd type="oval" w="med" len="med"/>
            </a:ln>
          </p:spPr>
          <p:txBody>
            <a:bodyPr/>
            <a:lstStyle/>
            <a:p>
              <a:endParaRPr lang="en-US"/>
            </a:p>
          </p:txBody>
        </p:sp>
        <p:sp>
          <p:nvSpPr>
            <p:cNvPr id="138250" name="Line 11"/>
            <p:cNvSpPr>
              <a:spLocks noChangeShapeType="1"/>
            </p:cNvSpPr>
            <p:nvPr/>
          </p:nvSpPr>
          <p:spPr bwMode="auto">
            <a:xfrm>
              <a:off x="5974639" y="4106504"/>
              <a:ext cx="1162089" cy="781989"/>
            </a:xfrm>
            <a:prstGeom prst="line">
              <a:avLst/>
            </a:prstGeom>
            <a:noFill/>
            <a:ln w="25400">
              <a:solidFill>
                <a:schemeClr val="tx1"/>
              </a:solidFill>
              <a:round/>
              <a:headEnd type="oval" w="med" len="med"/>
              <a:tailEnd type="oval" w="med" len="med"/>
            </a:ln>
          </p:spPr>
          <p:txBody>
            <a:bodyPr/>
            <a:lstStyle/>
            <a:p>
              <a:endParaRPr lang="en-US"/>
            </a:p>
          </p:txBody>
        </p:sp>
        <p:sp>
          <p:nvSpPr>
            <p:cNvPr id="138251" name="Line 12"/>
            <p:cNvSpPr>
              <a:spLocks noChangeShapeType="1"/>
            </p:cNvSpPr>
            <p:nvPr/>
          </p:nvSpPr>
          <p:spPr bwMode="auto">
            <a:xfrm>
              <a:off x="5980598" y="4106504"/>
              <a:ext cx="33770" cy="1534207"/>
            </a:xfrm>
            <a:prstGeom prst="line">
              <a:avLst/>
            </a:prstGeom>
            <a:noFill/>
            <a:ln w="25400">
              <a:solidFill>
                <a:schemeClr val="tx1"/>
              </a:solidFill>
              <a:round/>
              <a:headEnd type="oval" w="med" len="med"/>
              <a:tailEnd type="oval" w="med" len="med"/>
            </a:ln>
          </p:spPr>
          <p:txBody>
            <a:bodyPr/>
            <a:lstStyle/>
            <a:p>
              <a:endParaRPr lang="en-US"/>
            </a:p>
          </p:txBody>
        </p:sp>
        <p:sp>
          <p:nvSpPr>
            <p:cNvPr id="138252" name="Line 13"/>
            <p:cNvSpPr>
              <a:spLocks noChangeShapeType="1"/>
            </p:cNvSpPr>
            <p:nvPr/>
          </p:nvSpPr>
          <p:spPr bwMode="auto">
            <a:xfrm flipV="1">
              <a:off x="5980598" y="4888492"/>
              <a:ext cx="1156129" cy="754202"/>
            </a:xfrm>
            <a:prstGeom prst="line">
              <a:avLst/>
            </a:prstGeom>
            <a:noFill/>
            <a:ln w="25400">
              <a:solidFill>
                <a:schemeClr val="tx1"/>
              </a:solidFill>
              <a:round/>
              <a:headEnd type="oval" w="med" len="med"/>
              <a:tailEnd type="oval" w="med" len="med"/>
            </a:ln>
          </p:spPr>
          <p:txBody>
            <a:bodyPr/>
            <a:lstStyle/>
            <a:p>
              <a:endParaRPr lang="en-US"/>
            </a:p>
          </p:txBody>
        </p:sp>
        <p:sp>
          <p:nvSpPr>
            <p:cNvPr id="138253" name="Line 14"/>
            <p:cNvSpPr>
              <a:spLocks noChangeShapeType="1"/>
            </p:cNvSpPr>
            <p:nvPr/>
          </p:nvSpPr>
          <p:spPr bwMode="auto">
            <a:xfrm flipV="1">
              <a:off x="4401349" y="4106504"/>
              <a:ext cx="1579249" cy="795882"/>
            </a:xfrm>
            <a:prstGeom prst="line">
              <a:avLst/>
            </a:prstGeom>
            <a:noFill/>
            <a:ln w="25400">
              <a:solidFill>
                <a:schemeClr val="tx1"/>
              </a:solidFill>
              <a:round/>
              <a:headEnd type="oval" w="med" len="med"/>
              <a:tailEnd type="oval" w="med" len="med"/>
            </a:ln>
          </p:spPr>
          <p:txBody>
            <a:bodyPr/>
            <a:lstStyle/>
            <a:p>
              <a:endParaRPr lang="en-US"/>
            </a:p>
          </p:txBody>
        </p:sp>
        <p:sp>
          <p:nvSpPr>
            <p:cNvPr id="138254" name="Line 15"/>
            <p:cNvSpPr>
              <a:spLocks noChangeShapeType="1"/>
            </p:cNvSpPr>
            <p:nvPr/>
          </p:nvSpPr>
          <p:spPr bwMode="auto">
            <a:xfrm>
              <a:off x="4460944" y="4882538"/>
              <a:ext cx="1539519" cy="752218"/>
            </a:xfrm>
            <a:prstGeom prst="line">
              <a:avLst/>
            </a:prstGeom>
            <a:noFill/>
            <a:ln w="25400">
              <a:solidFill>
                <a:schemeClr val="tx1"/>
              </a:solidFill>
              <a:round/>
              <a:headEnd type="oval" w="med" len="med"/>
              <a:tailEnd type="oval" w="med" len="med"/>
            </a:ln>
          </p:spPr>
          <p:txBody>
            <a:bodyPr/>
            <a:lstStyle/>
            <a:p>
              <a:endParaRPr lang="en-US"/>
            </a:p>
          </p:txBody>
        </p:sp>
      </p:grpSp>
      <p:sp>
        <p:nvSpPr>
          <p:cNvPr id="138246" name="Slide Number Placeholder 14"/>
          <p:cNvSpPr>
            <a:spLocks noGrp="1"/>
          </p:cNvSpPr>
          <p:nvPr>
            <p:ph type="sldNum" sz="quarter" idx="12"/>
          </p:nvPr>
        </p:nvSpPr>
        <p:spPr>
          <a:noFill/>
        </p:spPr>
        <p:txBody>
          <a:bodyPr/>
          <a:lstStyle/>
          <a:p>
            <a:fld id="{68E1FD14-488E-4CEC-8F68-CF476E4F83EE}" type="slidenum">
              <a:rPr lang="en-US" smtClean="0"/>
              <a:pPr/>
              <a:t>91</a:t>
            </a:fld>
            <a:endParaRPr lang="en-US"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itle 1"/>
          <p:cNvSpPr>
            <a:spLocks noGrp="1"/>
          </p:cNvSpPr>
          <p:nvPr>
            <p:ph type="title"/>
          </p:nvPr>
        </p:nvSpPr>
        <p:spPr/>
        <p:txBody>
          <a:bodyPr/>
          <a:lstStyle/>
          <a:p>
            <a:r>
              <a:rPr lang="en-US" smtClean="0"/>
              <a:t>Đề thi</a:t>
            </a:r>
          </a:p>
        </p:txBody>
      </p:sp>
      <p:sp>
        <p:nvSpPr>
          <p:cNvPr id="3" name="Content Placeholder 2"/>
          <p:cNvSpPr>
            <a:spLocks noGrp="1"/>
          </p:cNvSpPr>
          <p:nvPr>
            <p:ph idx="1"/>
          </p:nvPr>
        </p:nvSpPr>
        <p:spPr/>
        <p:txBody>
          <a:bodyPr/>
          <a:lstStyle/>
          <a:p>
            <a:pPr>
              <a:buFontTx/>
              <a:buNone/>
              <a:defRPr/>
            </a:pPr>
            <a:r>
              <a:rPr lang="en-US" dirty="0" smtClean="0"/>
              <a:t>ĐHKHTN08 .Cho </a:t>
            </a:r>
            <a:r>
              <a:rPr lang="en-US" dirty="0" err="1" smtClean="0"/>
              <a:t>đồ</a:t>
            </a:r>
            <a:r>
              <a:rPr lang="en-US" dirty="0" smtClean="0"/>
              <a:t> </a:t>
            </a:r>
            <a:r>
              <a:rPr lang="en-US" dirty="0" err="1" smtClean="0"/>
              <a:t>thị</a:t>
            </a:r>
            <a:r>
              <a:rPr lang="en-US" dirty="0" smtClean="0"/>
              <a:t>  G </a:t>
            </a:r>
            <a:r>
              <a:rPr lang="en-US" dirty="0" err="1" smtClean="0"/>
              <a:t>đơn</a:t>
            </a:r>
            <a:r>
              <a:rPr lang="en-US" dirty="0" smtClean="0"/>
              <a:t>, </a:t>
            </a:r>
            <a:r>
              <a:rPr lang="en-US" dirty="0" err="1" smtClean="0"/>
              <a:t>vô</a:t>
            </a:r>
            <a:r>
              <a:rPr lang="en-US" dirty="0" smtClean="0"/>
              <a:t> </a:t>
            </a:r>
            <a:r>
              <a:rPr lang="en-US" dirty="0" err="1" smtClean="0"/>
              <a:t>hướng</a:t>
            </a:r>
            <a:r>
              <a:rPr lang="en-US" dirty="0" smtClean="0"/>
              <a:t> ,10 </a:t>
            </a:r>
            <a:r>
              <a:rPr lang="en-US" dirty="0" err="1" smtClean="0"/>
              <a:t>đỉnh</a:t>
            </a:r>
            <a:r>
              <a:rPr lang="en-US" dirty="0" smtClean="0"/>
              <a:t> </a:t>
            </a:r>
            <a:r>
              <a:rPr lang="en-US" dirty="0" err="1" smtClean="0"/>
              <a:t>và</a:t>
            </a:r>
            <a:r>
              <a:rPr lang="en-US" dirty="0" smtClean="0"/>
              <a:t> </a:t>
            </a:r>
            <a:r>
              <a:rPr lang="en-US" dirty="0" err="1" smtClean="0"/>
              <a:t>có</a:t>
            </a:r>
            <a:r>
              <a:rPr lang="en-US" dirty="0" smtClean="0"/>
              <a:t> </a:t>
            </a:r>
            <a:r>
              <a:rPr lang="en-US" dirty="0" err="1" smtClean="0"/>
              <a:t>nhiều</a:t>
            </a:r>
            <a:r>
              <a:rPr lang="en-US" dirty="0" smtClean="0"/>
              <a:t> </a:t>
            </a:r>
            <a:r>
              <a:rPr lang="en-US" dirty="0" err="1" smtClean="0"/>
              <a:t>hơn</a:t>
            </a:r>
            <a:r>
              <a:rPr lang="en-US" dirty="0" smtClean="0"/>
              <a:t> 36 </a:t>
            </a:r>
            <a:r>
              <a:rPr lang="en-US" dirty="0" err="1" smtClean="0"/>
              <a:t>cạnh.Hỏi</a:t>
            </a:r>
            <a:r>
              <a:rPr lang="en-US" dirty="0" smtClean="0"/>
              <a:t> G </a:t>
            </a:r>
            <a:r>
              <a:rPr lang="en-US" dirty="0" err="1" smtClean="0"/>
              <a:t>có</a:t>
            </a:r>
            <a:r>
              <a:rPr lang="en-US" dirty="0" smtClean="0"/>
              <a:t> </a:t>
            </a:r>
            <a:r>
              <a:rPr lang="en-US" dirty="0" err="1" smtClean="0"/>
              <a:t>liên</a:t>
            </a:r>
            <a:r>
              <a:rPr lang="en-US" dirty="0" smtClean="0"/>
              <a:t> </a:t>
            </a:r>
            <a:r>
              <a:rPr lang="en-US" dirty="0" err="1" smtClean="0"/>
              <a:t>thông</a:t>
            </a:r>
            <a:r>
              <a:rPr lang="en-US" dirty="0" smtClean="0"/>
              <a:t> </a:t>
            </a:r>
            <a:r>
              <a:rPr lang="en-US" dirty="0" err="1" smtClean="0"/>
              <a:t>không</a:t>
            </a:r>
            <a:r>
              <a:rPr lang="en-US" dirty="0" smtClean="0"/>
              <a:t> ?</a:t>
            </a:r>
            <a:r>
              <a:rPr lang="en-US" dirty="0" err="1" smtClean="0"/>
              <a:t>Tại</a:t>
            </a:r>
            <a:r>
              <a:rPr lang="en-US" dirty="0" smtClean="0"/>
              <a:t> </a:t>
            </a:r>
            <a:r>
              <a:rPr lang="en-US" dirty="0" err="1" smtClean="0"/>
              <a:t>sao</a:t>
            </a:r>
            <a:r>
              <a:rPr lang="en-US" dirty="0" smtClean="0"/>
              <a:t>?</a:t>
            </a:r>
            <a:endParaRPr lang="en-US" dirty="0" smtClean="0">
              <a:latin typeface="Times New Roman"/>
              <a:ea typeface="SimSun"/>
            </a:endParaRPr>
          </a:p>
          <a:p>
            <a:pPr marL="0">
              <a:spcBef>
                <a:spcPts val="0"/>
              </a:spcBef>
              <a:spcAft>
                <a:spcPts val="0"/>
              </a:spcAft>
              <a:buFontTx/>
              <a:buNone/>
              <a:defRPr/>
            </a:pPr>
            <a:r>
              <a:rPr lang="en-US" dirty="0" err="1" smtClean="0">
                <a:latin typeface="Times New Roman"/>
                <a:ea typeface="SimSun"/>
              </a:rPr>
              <a:t>Giải</a:t>
            </a:r>
            <a:r>
              <a:rPr lang="en-US" dirty="0" smtClean="0">
                <a:latin typeface="Times New Roman"/>
                <a:ea typeface="SimSun"/>
              </a:rPr>
              <a:t>(</a:t>
            </a:r>
            <a:r>
              <a:rPr lang="en-US" dirty="0" err="1" smtClean="0">
                <a:latin typeface="Times New Roman"/>
                <a:ea typeface="SimSun"/>
              </a:rPr>
              <a:t>tóm</a:t>
            </a:r>
            <a:r>
              <a:rPr lang="en-US" dirty="0" smtClean="0">
                <a:latin typeface="Times New Roman"/>
                <a:ea typeface="SimSun"/>
              </a:rPr>
              <a:t> </a:t>
            </a:r>
            <a:r>
              <a:rPr lang="en-US" dirty="0" err="1" smtClean="0">
                <a:latin typeface="Times New Roman"/>
                <a:ea typeface="SimSun"/>
              </a:rPr>
              <a:t>tắt</a:t>
            </a:r>
            <a:r>
              <a:rPr lang="en-US" dirty="0" smtClean="0">
                <a:latin typeface="Times New Roman"/>
                <a:ea typeface="SimSun"/>
              </a:rPr>
              <a:t>). G </a:t>
            </a:r>
            <a:r>
              <a:rPr lang="en-US" dirty="0" err="1" smtClean="0">
                <a:latin typeface="Times New Roman"/>
                <a:ea typeface="SimSun"/>
              </a:rPr>
              <a:t>là</a:t>
            </a:r>
            <a:r>
              <a:rPr lang="en-US" dirty="0" smtClean="0">
                <a:latin typeface="Times New Roman"/>
                <a:ea typeface="SimSun"/>
              </a:rPr>
              <a:t> </a:t>
            </a:r>
            <a:r>
              <a:rPr lang="en-US" dirty="0" err="1" smtClean="0">
                <a:latin typeface="Times New Roman"/>
                <a:ea typeface="SimSun"/>
              </a:rPr>
              <a:t>đồ</a:t>
            </a:r>
            <a:r>
              <a:rPr lang="en-US" dirty="0" smtClean="0">
                <a:latin typeface="Times New Roman"/>
                <a:ea typeface="SimSun"/>
              </a:rPr>
              <a:t> </a:t>
            </a:r>
            <a:r>
              <a:rPr lang="en-US" dirty="0" err="1" smtClean="0">
                <a:latin typeface="Times New Roman"/>
                <a:ea typeface="SimSun"/>
              </a:rPr>
              <a:t>thị</a:t>
            </a:r>
            <a:r>
              <a:rPr lang="en-US" dirty="0" smtClean="0">
                <a:latin typeface="Times New Roman"/>
                <a:ea typeface="SimSun"/>
              </a:rPr>
              <a:t> </a:t>
            </a:r>
            <a:r>
              <a:rPr lang="en-US" dirty="0" err="1" smtClean="0">
                <a:latin typeface="Times New Roman"/>
                <a:ea typeface="SimSun"/>
              </a:rPr>
              <a:t>liên</a:t>
            </a:r>
            <a:r>
              <a:rPr lang="en-US" dirty="0" smtClean="0">
                <a:latin typeface="Times New Roman"/>
                <a:ea typeface="SimSun"/>
              </a:rPr>
              <a:t> </a:t>
            </a:r>
            <a:r>
              <a:rPr lang="en-US" dirty="0" err="1" smtClean="0">
                <a:latin typeface="Times New Roman"/>
                <a:ea typeface="SimSun"/>
              </a:rPr>
              <a:t>thông</a:t>
            </a:r>
            <a:endParaRPr lang="en-US" dirty="0" smtClean="0">
              <a:latin typeface="Times New Roman"/>
              <a:ea typeface="SimSun"/>
            </a:endParaRPr>
          </a:p>
          <a:p>
            <a:pPr marL="0">
              <a:spcBef>
                <a:spcPts val="0"/>
              </a:spcBef>
              <a:spcAft>
                <a:spcPts val="0"/>
              </a:spcAft>
              <a:buFontTx/>
              <a:buNone/>
              <a:defRPr/>
            </a:pPr>
            <a:r>
              <a:rPr lang="en-US" dirty="0" err="1" smtClean="0">
                <a:latin typeface="Times New Roman"/>
                <a:ea typeface="SimSun"/>
              </a:rPr>
              <a:t>Phản</a:t>
            </a:r>
            <a:r>
              <a:rPr lang="en-US" dirty="0" smtClean="0">
                <a:latin typeface="Times New Roman"/>
                <a:ea typeface="SimSun"/>
              </a:rPr>
              <a:t> </a:t>
            </a:r>
            <a:r>
              <a:rPr lang="en-US" dirty="0" err="1" smtClean="0">
                <a:latin typeface="Times New Roman"/>
                <a:ea typeface="SimSun"/>
              </a:rPr>
              <a:t>chứng</a:t>
            </a:r>
            <a:r>
              <a:rPr lang="en-US" dirty="0" smtClean="0">
                <a:latin typeface="Times New Roman"/>
                <a:ea typeface="SimSun"/>
              </a:rPr>
              <a:t>.</a:t>
            </a:r>
          </a:p>
          <a:p>
            <a:pPr marL="0">
              <a:spcBef>
                <a:spcPts val="0"/>
              </a:spcBef>
              <a:spcAft>
                <a:spcPts val="0"/>
              </a:spcAft>
              <a:buFontTx/>
              <a:buNone/>
              <a:defRPr/>
            </a:pPr>
            <a:r>
              <a:rPr lang="en-US" dirty="0" err="1" smtClean="0">
                <a:latin typeface="Times New Roman"/>
                <a:ea typeface="SimSun"/>
              </a:rPr>
              <a:t>Giả</a:t>
            </a:r>
            <a:r>
              <a:rPr lang="en-US" dirty="0" smtClean="0">
                <a:latin typeface="Times New Roman"/>
                <a:ea typeface="SimSun"/>
              </a:rPr>
              <a:t> </a:t>
            </a:r>
            <a:r>
              <a:rPr lang="en-US" dirty="0" err="1" smtClean="0">
                <a:latin typeface="Times New Roman"/>
                <a:ea typeface="SimSun"/>
              </a:rPr>
              <a:t>sử</a:t>
            </a:r>
            <a:r>
              <a:rPr lang="en-US" dirty="0" smtClean="0">
                <a:latin typeface="Times New Roman"/>
                <a:ea typeface="SimSun"/>
              </a:rPr>
              <a:t> G </a:t>
            </a:r>
            <a:r>
              <a:rPr lang="en-US" dirty="0" err="1" smtClean="0">
                <a:latin typeface="Times New Roman"/>
                <a:ea typeface="SimSun"/>
              </a:rPr>
              <a:t>không</a:t>
            </a:r>
            <a:r>
              <a:rPr lang="en-US" dirty="0" smtClean="0">
                <a:latin typeface="Times New Roman"/>
                <a:ea typeface="SimSun"/>
              </a:rPr>
              <a:t> </a:t>
            </a:r>
            <a:r>
              <a:rPr lang="en-US" dirty="0" err="1" smtClean="0">
                <a:latin typeface="Times New Roman"/>
                <a:ea typeface="SimSun"/>
              </a:rPr>
              <a:t>liên</a:t>
            </a:r>
            <a:r>
              <a:rPr lang="en-US" dirty="0" smtClean="0">
                <a:latin typeface="Times New Roman"/>
                <a:ea typeface="SimSun"/>
              </a:rPr>
              <a:t> </a:t>
            </a:r>
            <a:r>
              <a:rPr lang="en-US" dirty="0" err="1" smtClean="0">
                <a:latin typeface="Times New Roman"/>
                <a:ea typeface="SimSun"/>
              </a:rPr>
              <a:t>thông</a:t>
            </a:r>
            <a:r>
              <a:rPr lang="en-US" dirty="0" smtClean="0">
                <a:latin typeface="Times New Roman"/>
                <a:ea typeface="SimSun"/>
              </a:rPr>
              <a:t> .</a:t>
            </a:r>
            <a:r>
              <a:rPr lang="en-US" dirty="0" err="1" smtClean="0">
                <a:latin typeface="Times New Roman"/>
                <a:ea typeface="SimSun"/>
              </a:rPr>
              <a:t>Gọi</a:t>
            </a:r>
            <a:r>
              <a:rPr lang="en-US" dirty="0" smtClean="0">
                <a:latin typeface="Times New Roman"/>
                <a:ea typeface="SimSun"/>
              </a:rPr>
              <a:t> G</a:t>
            </a:r>
            <a:r>
              <a:rPr lang="en-US" baseline="-25000" dirty="0" smtClean="0">
                <a:latin typeface="Times New Roman"/>
                <a:ea typeface="SimSun"/>
              </a:rPr>
              <a:t>1</a:t>
            </a:r>
            <a:r>
              <a:rPr lang="en-US" dirty="0" smtClean="0">
                <a:latin typeface="Times New Roman"/>
                <a:ea typeface="SimSun"/>
              </a:rPr>
              <a:t> </a:t>
            </a:r>
            <a:r>
              <a:rPr lang="en-US" dirty="0" err="1" smtClean="0">
                <a:latin typeface="Times New Roman"/>
                <a:ea typeface="SimSun"/>
              </a:rPr>
              <a:t>là</a:t>
            </a:r>
            <a:r>
              <a:rPr lang="en-US" dirty="0" smtClean="0">
                <a:latin typeface="Times New Roman"/>
                <a:ea typeface="SimSun"/>
              </a:rPr>
              <a:t> </a:t>
            </a:r>
            <a:r>
              <a:rPr lang="en-US" dirty="0" err="1" smtClean="0">
                <a:latin typeface="Times New Roman"/>
                <a:ea typeface="SimSun"/>
              </a:rPr>
              <a:t>một</a:t>
            </a:r>
            <a:r>
              <a:rPr lang="en-US" dirty="0" smtClean="0">
                <a:latin typeface="Times New Roman"/>
                <a:ea typeface="SimSun"/>
              </a:rPr>
              <a:t> </a:t>
            </a:r>
            <a:r>
              <a:rPr lang="en-US" dirty="0" err="1" smtClean="0">
                <a:latin typeface="Times New Roman"/>
                <a:ea typeface="SimSun"/>
              </a:rPr>
              <a:t>thành</a:t>
            </a:r>
            <a:r>
              <a:rPr lang="en-US" dirty="0" smtClean="0">
                <a:latin typeface="Times New Roman"/>
                <a:ea typeface="SimSun"/>
              </a:rPr>
              <a:t> </a:t>
            </a:r>
            <a:r>
              <a:rPr lang="en-US" dirty="0" err="1" smtClean="0">
                <a:latin typeface="Times New Roman"/>
                <a:ea typeface="SimSun"/>
              </a:rPr>
              <a:t>phần</a:t>
            </a:r>
            <a:r>
              <a:rPr lang="en-US" dirty="0" smtClean="0">
                <a:latin typeface="Times New Roman"/>
                <a:ea typeface="SimSun"/>
              </a:rPr>
              <a:t> </a:t>
            </a:r>
            <a:r>
              <a:rPr lang="en-US" dirty="0" err="1" smtClean="0">
                <a:latin typeface="Times New Roman"/>
                <a:ea typeface="SimSun"/>
              </a:rPr>
              <a:t>liên</a:t>
            </a:r>
            <a:r>
              <a:rPr lang="en-US" dirty="0" smtClean="0">
                <a:latin typeface="Times New Roman"/>
                <a:ea typeface="SimSun"/>
              </a:rPr>
              <a:t> </a:t>
            </a:r>
            <a:r>
              <a:rPr lang="en-US" dirty="0" err="1" smtClean="0">
                <a:latin typeface="Times New Roman"/>
                <a:ea typeface="SimSun"/>
              </a:rPr>
              <a:t>thông</a:t>
            </a:r>
            <a:r>
              <a:rPr lang="en-US" dirty="0" smtClean="0">
                <a:latin typeface="Times New Roman"/>
                <a:ea typeface="SimSun"/>
              </a:rPr>
              <a:t> </a:t>
            </a:r>
            <a:r>
              <a:rPr lang="en-US" dirty="0" err="1" smtClean="0">
                <a:latin typeface="Times New Roman"/>
                <a:ea typeface="SimSun"/>
              </a:rPr>
              <a:t>gồm</a:t>
            </a:r>
            <a:r>
              <a:rPr lang="en-US" dirty="0" smtClean="0">
                <a:latin typeface="Times New Roman"/>
                <a:ea typeface="SimSun"/>
              </a:rPr>
              <a:t> k </a:t>
            </a:r>
            <a:r>
              <a:rPr lang="en-US" dirty="0" err="1" smtClean="0">
                <a:latin typeface="Times New Roman"/>
                <a:ea typeface="SimSun"/>
              </a:rPr>
              <a:t>đỉnh</a:t>
            </a:r>
            <a:r>
              <a:rPr lang="en-US" dirty="0" smtClean="0">
                <a:latin typeface="Times New Roman"/>
                <a:ea typeface="SimSun"/>
              </a:rPr>
              <a:t> 1</a:t>
            </a:r>
            <a:r>
              <a:rPr lang="en-US" dirty="0" smtClean="0">
                <a:latin typeface="Times New Roman"/>
                <a:ea typeface="SimSun"/>
                <a:sym typeface="Symbol"/>
              </a:rPr>
              <a:t></a:t>
            </a:r>
            <a:r>
              <a:rPr lang="en-US" dirty="0" smtClean="0">
                <a:latin typeface="Times New Roman"/>
                <a:ea typeface="SimSun"/>
              </a:rPr>
              <a:t> k</a:t>
            </a:r>
            <a:r>
              <a:rPr lang="en-US" dirty="0" smtClean="0">
                <a:latin typeface="Times New Roman"/>
                <a:ea typeface="SimSun"/>
                <a:sym typeface="Symbol"/>
              </a:rPr>
              <a:t></a:t>
            </a:r>
            <a:r>
              <a:rPr lang="en-US" dirty="0" smtClean="0">
                <a:latin typeface="Times New Roman"/>
                <a:ea typeface="SimSun"/>
              </a:rPr>
              <a:t> 9.Gọi m </a:t>
            </a:r>
            <a:r>
              <a:rPr lang="en-US" dirty="0" err="1" smtClean="0">
                <a:latin typeface="Times New Roman"/>
                <a:ea typeface="SimSun"/>
              </a:rPr>
              <a:t>là</a:t>
            </a:r>
            <a:r>
              <a:rPr lang="en-US" dirty="0" smtClean="0">
                <a:latin typeface="Times New Roman"/>
                <a:ea typeface="SimSun"/>
              </a:rPr>
              <a:t> </a:t>
            </a:r>
            <a:r>
              <a:rPr lang="en-US" dirty="0" err="1" smtClean="0">
                <a:latin typeface="Times New Roman"/>
                <a:ea typeface="SimSun"/>
              </a:rPr>
              <a:t>số</a:t>
            </a:r>
            <a:r>
              <a:rPr lang="en-US" dirty="0" smtClean="0">
                <a:latin typeface="Times New Roman"/>
                <a:ea typeface="SimSun"/>
              </a:rPr>
              <a:t> </a:t>
            </a:r>
            <a:r>
              <a:rPr lang="en-US" dirty="0" err="1" smtClean="0">
                <a:latin typeface="Times New Roman"/>
                <a:ea typeface="SimSun"/>
              </a:rPr>
              <a:t>cạnh</a:t>
            </a:r>
            <a:r>
              <a:rPr lang="en-US" dirty="0" smtClean="0">
                <a:latin typeface="Times New Roman"/>
                <a:ea typeface="SimSun"/>
              </a:rPr>
              <a:t> </a:t>
            </a:r>
            <a:r>
              <a:rPr lang="en-US" dirty="0" err="1" smtClean="0">
                <a:latin typeface="Times New Roman"/>
                <a:ea typeface="SimSun"/>
              </a:rPr>
              <a:t>của</a:t>
            </a:r>
            <a:r>
              <a:rPr lang="en-US" dirty="0" smtClean="0">
                <a:latin typeface="Times New Roman"/>
                <a:ea typeface="SimSun"/>
              </a:rPr>
              <a:t> G </a:t>
            </a:r>
            <a:r>
              <a:rPr lang="en-US" dirty="0" err="1" smtClean="0">
                <a:latin typeface="Times New Roman"/>
                <a:ea typeface="SimSun"/>
              </a:rPr>
              <a:t>thì</a:t>
            </a:r>
            <a:r>
              <a:rPr lang="en-US" dirty="0" smtClean="0">
                <a:latin typeface="Times New Roman"/>
                <a:ea typeface="SimSun"/>
              </a:rPr>
              <a:t>  m </a:t>
            </a:r>
            <a:r>
              <a:rPr lang="en-US" dirty="0" smtClean="0">
                <a:latin typeface="Times New Roman"/>
                <a:ea typeface="SimSun"/>
                <a:sym typeface="Symbol"/>
              </a:rPr>
              <a:t></a:t>
            </a:r>
            <a:r>
              <a:rPr lang="en-US" dirty="0" smtClean="0">
                <a:latin typeface="Times New Roman"/>
                <a:ea typeface="SimSun"/>
              </a:rPr>
              <a:t> k</a:t>
            </a:r>
            <a:r>
              <a:rPr lang="en-US" baseline="30000" dirty="0" smtClean="0">
                <a:latin typeface="Times New Roman"/>
                <a:ea typeface="SimSun"/>
              </a:rPr>
              <a:t>2</a:t>
            </a:r>
            <a:r>
              <a:rPr lang="en-US" dirty="0" smtClean="0">
                <a:latin typeface="Times New Roman"/>
                <a:ea typeface="SimSun"/>
              </a:rPr>
              <a:t> -10k +45 .</a:t>
            </a:r>
          </a:p>
          <a:p>
            <a:pPr marL="0">
              <a:spcBef>
                <a:spcPts val="0"/>
              </a:spcBef>
              <a:spcAft>
                <a:spcPts val="0"/>
              </a:spcAft>
              <a:buFontTx/>
              <a:buNone/>
              <a:defRPr/>
            </a:pPr>
            <a:r>
              <a:rPr lang="en-US" dirty="0" err="1" smtClean="0">
                <a:latin typeface="Times New Roman"/>
                <a:ea typeface="SimSun"/>
              </a:rPr>
              <a:t>Mà</a:t>
            </a:r>
            <a:r>
              <a:rPr lang="en-US" dirty="0" smtClean="0">
                <a:latin typeface="Times New Roman"/>
                <a:ea typeface="SimSun"/>
              </a:rPr>
              <a:t> max (k</a:t>
            </a:r>
            <a:r>
              <a:rPr lang="en-US" baseline="30000" dirty="0" smtClean="0">
                <a:latin typeface="Times New Roman"/>
                <a:ea typeface="SimSun"/>
              </a:rPr>
              <a:t>2</a:t>
            </a:r>
            <a:r>
              <a:rPr lang="en-US" dirty="0" smtClean="0">
                <a:latin typeface="Times New Roman"/>
                <a:ea typeface="SimSun"/>
              </a:rPr>
              <a:t> -10k +45) =36 (</a:t>
            </a:r>
            <a:r>
              <a:rPr lang="en-US" dirty="0" err="1" smtClean="0">
                <a:latin typeface="Times New Roman"/>
                <a:ea typeface="SimSun"/>
              </a:rPr>
              <a:t>với</a:t>
            </a:r>
            <a:r>
              <a:rPr lang="en-US" dirty="0" smtClean="0">
                <a:latin typeface="Times New Roman"/>
                <a:ea typeface="SimSun"/>
              </a:rPr>
              <a:t> 1</a:t>
            </a:r>
            <a:r>
              <a:rPr lang="en-US" dirty="0" smtClean="0">
                <a:latin typeface="Times New Roman"/>
                <a:ea typeface="SimSun"/>
                <a:sym typeface="Symbol"/>
              </a:rPr>
              <a:t></a:t>
            </a:r>
            <a:r>
              <a:rPr lang="en-US" dirty="0" smtClean="0">
                <a:latin typeface="Times New Roman"/>
                <a:ea typeface="SimSun"/>
              </a:rPr>
              <a:t> k</a:t>
            </a:r>
            <a:r>
              <a:rPr lang="en-US" dirty="0" smtClean="0">
                <a:latin typeface="Times New Roman"/>
                <a:ea typeface="SimSun"/>
                <a:sym typeface="Symbol"/>
              </a:rPr>
              <a:t></a:t>
            </a:r>
            <a:r>
              <a:rPr lang="en-US" dirty="0" smtClean="0">
                <a:latin typeface="Times New Roman"/>
                <a:ea typeface="SimSun"/>
              </a:rPr>
              <a:t> 9) </a:t>
            </a:r>
            <a:r>
              <a:rPr lang="en-US" dirty="0" err="1" smtClean="0">
                <a:latin typeface="Times New Roman"/>
                <a:ea typeface="SimSun"/>
              </a:rPr>
              <a:t>nên</a:t>
            </a:r>
            <a:r>
              <a:rPr lang="en-US" dirty="0" smtClean="0">
                <a:latin typeface="Times New Roman"/>
                <a:ea typeface="SimSun"/>
              </a:rPr>
              <a:t> </a:t>
            </a:r>
          </a:p>
          <a:p>
            <a:pPr marL="0">
              <a:spcBef>
                <a:spcPts val="0"/>
              </a:spcBef>
              <a:spcAft>
                <a:spcPts val="0"/>
              </a:spcAft>
              <a:buFontTx/>
              <a:buNone/>
              <a:defRPr/>
            </a:pPr>
            <a:r>
              <a:rPr lang="en-US" dirty="0" smtClean="0">
                <a:latin typeface="Times New Roman"/>
                <a:ea typeface="SimSun"/>
              </a:rPr>
              <a:t>m </a:t>
            </a:r>
            <a:r>
              <a:rPr lang="en-US" dirty="0" smtClean="0">
                <a:latin typeface="Times New Roman"/>
                <a:ea typeface="SimSun"/>
                <a:sym typeface="Symbol"/>
              </a:rPr>
              <a:t></a:t>
            </a:r>
            <a:r>
              <a:rPr lang="en-US" dirty="0" smtClean="0">
                <a:latin typeface="Times New Roman"/>
                <a:ea typeface="SimSun"/>
              </a:rPr>
              <a:t> 36.Trái </a:t>
            </a:r>
            <a:r>
              <a:rPr lang="en-US" dirty="0" err="1" smtClean="0">
                <a:latin typeface="Times New Roman"/>
                <a:ea typeface="SimSun"/>
              </a:rPr>
              <a:t>giả</a:t>
            </a:r>
            <a:r>
              <a:rPr lang="en-US" dirty="0" smtClean="0">
                <a:latin typeface="Times New Roman"/>
                <a:ea typeface="SimSun"/>
              </a:rPr>
              <a:t> </a:t>
            </a:r>
            <a:r>
              <a:rPr lang="en-US" dirty="0" err="1" smtClean="0">
                <a:latin typeface="Times New Roman"/>
                <a:ea typeface="SimSun"/>
              </a:rPr>
              <a:t>thiết</a:t>
            </a:r>
            <a:r>
              <a:rPr lang="en-US" dirty="0" smtClean="0">
                <a:latin typeface="Times New Roman"/>
                <a:ea typeface="SimSun"/>
              </a:rPr>
              <a:t>.</a:t>
            </a:r>
          </a:p>
          <a:p>
            <a:pPr>
              <a:defRPr/>
            </a:pPr>
            <a:endParaRPr lang="en-US" dirty="0"/>
          </a:p>
        </p:txBody>
      </p:sp>
      <p:sp>
        <p:nvSpPr>
          <p:cNvPr id="139268" name="Slide Number Placeholder 4"/>
          <p:cNvSpPr>
            <a:spLocks noGrp="1"/>
          </p:cNvSpPr>
          <p:nvPr>
            <p:ph type="sldNum" sz="quarter" idx="12"/>
          </p:nvPr>
        </p:nvSpPr>
        <p:spPr>
          <a:noFill/>
        </p:spPr>
        <p:txBody>
          <a:bodyPr/>
          <a:lstStyle/>
          <a:p>
            <a:fld id="{5FBEBFA6-BB67-475C-965B-64C48CD25BF6}" type="slidenum">
              <a:rPr lang="en-US" smtClean="0"/>
              <a:pPr/>
              <a:t>92</a:t>
            </a:fld>
            <a:endParaRPr lang="en-US"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itle 1"/>
          <p:cNvSpPr>
            <a:spLocks noGrp="1"/>
          </p:cNvSpPr>
          <p:nvPr>
            <p:ph type="title"/>
          </p:nvPr>
        </p:nvSpPr>
        <p:spPr/>
        <p:txBody>
          <a:bodyPr/>
          <a:lstStyle/>
          <a:p>
            <a:r>
              <a:rPr lang="en-US" smtClean="0"/>
              <a:t>Đề thi</a:t>
            </a:r>
          </a:p>
        </p:txBody>
      </p:sp>
      <p:sp>
        <p:nvSpPr>
          <p:cNvPr id="140291" name="Content Placeholder 2"/>
          <p:cNvSpPr>
            <a:spLocks noGrp="1"/>
          </p:cNvSpPr>
          <p:nvPr>
            <p:ph idx="1"/>
          </p:nvPr>
        </p:nvSpPr>
        <p:spPr/>
        <p:txBody>
          <a:bodyPr/>
          <a:lstStyle/>
          <a:p>
            <a:pPr>
              <a:buFontTx/>
              <a:buNone/>
            </a:pPr>
            <a:r>
              <a:rPr lang="en-US" sz="2400" smtClean="0"/>
              <a:t>ĐHKHTN 2009.</a:t>
            </a:r>
          </a:p>
          <a:p>
            <a:pPr>
              <a:buFontTx/>
              <a:buNone/>
            </a:pPr>
            <a:r>
              <a:rPr lang="en-US" sz="2400" smtClean="0"/>
              <a:t>Xét đồ thị đơn vô hướng G với 6 đỉnh  , trong đó có một đỉnh bậc</a:t>
            </a:r>
          </a:p>
          <a:p>
            <a:pPr>
              <a:buFontTx/>
              <a:buNone/>
            </a:pPr>
            <a:r>
              <a:rPr lang="en-US" sz="2400" smtClean="0"/>
              <a:t>1 và 5 đỉnh bậc 3. Chứng minh rằng G liên thông.</a:t>
            </a:r>
          </a:p>
          <a:p>
            <a:pPr>
              <a:buFontTx/>
              <a:buNone/>
            </a:pPr>
            <a:r>
              <a:rPr lang="en-US" sz="2400" smtClean="0"/>
              <a:t>Giải.</a:t>
            </a:r>
          </a:p>
          <a:p>
            <a:pPr>
              <a:buFontTx/>
              <a:buNone/>
            </a:pPr>
            <a:r>
              <a:rPr lang="en-US" sz="2400" smtClean="0"/>
              <a:t>Giả sử G không liên thông. Gọi G</a:t>
            </a:r>
            <a:r>
              <a:rPr lang="en-US" sz="2400" baseline="-25000" smtClean="0"/>
              <a:t>1</a:t>
            </a:r>
            <a:r>
              <a:rPr lang="en-US" sz="2400" smtClean="0"/>
              <a:t>, G</a:t>
            </a:r>
            <a:r>
              <a:rPr lang="en-US" sz="2400" baseline="-25000" smtClean="0"/>
              <a:t>2</a:t>
            </a:r>
            <a:r>
              <a:rPr lang="en-US" sz="2400" smtClean="0"/>
              <a:t>, …,G</a:t>
            </a:r>
            <a:r>
              <a:rPr lang="en-US" sz="2400" baseline="-25000" smtClean="0"/>
              <a:t>k</a:t>
            </a:r>
            <a:r>
              <a:rPr lang="en-US" sz="2400" smtClean="0"/>
              <a:t> là các thành phần</a:t>
            </a:r>
          </a:p>
          <a:p>
            <a:pPr>
              <a:buFontTx/>
              <a:buNone/>
            </a:pPr>
            <a:r>
              <a:rPr lang="en-US" sz="2400" smtClean="0"/>
              <a:t>liên thông của G (k</a:t>
            </a:r>
            <a:r>
              <a:rPr lang="en-US" sz="2400" smtClean="0">
                <a:sym typeface="Symbol" pitchFamily="18" charset="2"/>
              </a:rPr>
              <a:t> 2)</a:t>
            </a:r>
            <a:r>
              <a:rPr lang="en-US" sz="2400" smtClean="0"/>
              <a:t>. Vì G không có đỉnh cô lập nên mỗi</a:t>
            </a:r>
          </a:p>
          <a:p>
            <a:pPr>
              <a:buFontTx/>
              <a:buNone/>
            </a:pPr>
            <a:r>
              <a:rPr lang="en-US" sz="2400" smtClean="0"/>
              <a:t>thành phần liên thông đều phải có ít nhất hai đỉnh. Như vậy mỗi</a:t>
            </a:r>
          </a:p>
          <a:p>
            <a:pPr>
              <a:buFontTx/>
              <a:buNone/>
            </a:pPr>
            <a:r>
              <a:rPr lang="en-US" sz="2400" smtClean="0"/>
              <a:t>thành phần liên thông đều phải có ít nhất một đỉnh bậc 3. Suy ra</a:t>
            </a:r>
          </a:p>
          <a:p>
            <a:pPr>
              <a:buFontTx/>
              <a:buNone/>
            </a:pPr>
            <a:r>
              <a:rPr lang="en-US" sz="2400" smtClean="0"/>
              <a:t>mỗi thành phần liên thông phải có ít nhất 4 đỉnh. Vậy G phải có ít</a:t>
            </a:r>
          </a:p>
          <a:p>
            <a:pPr>
              <a:buFontTx/>
              <a:buNone/>
            </a:pPr>
            <a:r>
              <a:rPr lang="en-US" sz="2400" smtClean="0"/>
              <a:t>nhất  4k</a:t>
            </a:r>
            <a:r>
              <a:rPr lang="en-US" sz="2400" smtClean="0">
                <a:sym typeface="Symbol" pitchFamily="18" charset="2"/>
              </a:rPr>
              <a:t>  8</a:t>
            </a:r>
            <a:r>
              <a:rPr lang="en-US" sz="2400" smtClean="0"/>
              <a:t>  đỉnh . Trái giả thiết.</a:t>
            </a:r>
          </a:p>
        </p:txBody>
      </p:sp>
      <p:sp>
        <p:nvSpPr>
          <p:cNvPr id="140292" name="Slide Number Placeholder 3"/>
          <p:cNvSpPr>
            <a:spLocks noGrp="1"/>
          </p:cNvSpPr>
          <p:nvPr>
            <p:ph type="sldNum" sz="quarter" idx="12"/>
          </p:nvPr>
        </p:nvSpPr>
        <p:spPr>
          <a:noFill/>
        </p:spPr>
        <p:txBody>
          <a:bodyPr/>
          <a:lstStyle/>
          <a:p>
            <a:fld id="{CD1400FE-B11E-49BD-82AC-BC03CE9C65E7}" type="slidenum">
              <a:rPr lang="en-US" smtClean="0"/>
              <a:pPr/>
              <a:t>93</a:t>
            </a:fld>
            <a:endParaRPr lang="en-US"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p:txBody>
          <a:bodyPr/>
          <a:lstStyle/>
          <a:p>
            <a:r>
              <a:rPr lang="en-US" smtClean="0"/>
              <a:t>Đề thi</a:t>
            </a:r>
          </a:p>
        </p:txBody>
      </p:sp>
      <p:sp>
        <p:nvSpPr>
          <p:cNvPr id="141315" name="Content Placeholder 2"/>
          <p:cNvSpPr>
            <a:spLocks noGrp="1"/>
          </p:cNvSpPr>
          <p:nvPr>
            <p:ph idx="1"/>
          </p:nvPr>
        </p:nvSpPr>
        <p:spPr>
          <a:xfrm>
            <a:off x="457200" y="1295400"/>
            <a:ext cx="8229600" cy="4830763"/>
          </a:xfrm>
        </p:spPr>
        <p:txBody>
          <a:bodyPr/>
          <a:lstStyle/>
          <a:p>
            <a:r>
              <a:rPr lang="en-US" sz="2400" smtClean="0"/>
              <a:t>Cách khác.</a:t>
            </a:r>
          </a:p>
          <a:p>
            <a:pPr>
              <a:buFontTx/>
              <a:buNone/>
            </a:pPr>
            <a:r>
              <a:rPr lang="en-US" sz="2400" smtClean="0"/>
              <a:t>Nếu  bỏ đi đỉnh bậc 1 và cạnh kề nó ta sẽ được đơn đồ thị vô</a:t>
            </a:r>
          </a:p>
          <a:p>
            <a:pPr>
              <a:buFontTx/>
              <a:buNone/>
            </a:pPr>
            <a:r>
              <a:rPr lang="en-US" sz="2400" smtClean="0"/>
              <a:t>hướng  H gồm 5 đỉnh với bậc là 2, 3, 3, 3, 3. Rõ ràng nếu H liên</a:t>
            </a:r>
          </a:p>
          <a:p>
            <a:pPr>
              <a:buFontTx/>
              <a:buNone/>
            </a:pPr>
            <a:r>
              <a:rPr lang="en-US" sz="2400" smtClean="0"/>
              <a:t>thông thì G cũng liên thông.</a:t>
            </a:r>
          </a:p>
          <a:p>
            <a:pPr>
              <a:buFontTx/>
              <a:buNone/>
            </a:pPr>
            <a:r>
              <a:rPr lang="en-US" sz="2400" smtClean="0"/>
              <a:t>Trong đồ thị H đỉnh bậc 2 phải nối với 2 đỉnh bậc 3 khác nhau. </a:t>
            </a:r>
          </a:p>
          <a:p>
            <a:pPr>
              <a:buFontTx/>
              <a:buNone/>
            </a:pPr>
            <a:r>
              <a:rPr lang="en-US" sz="2400" smtClean="0"/>
              <a:t>Bỏ đỉnh bậc 2 này và bỏ hai cạnh kề với nó ta được đồ thị K gồm </a:t>
            </a:r>
          </a:p>
          <a:p>
            <a:pPr>
              <a:buFontTx/>
              <a:buNone/>
            </a:pPr>
            <a:r>
              <a:rPr lang="en-US" sz="2400" smtClean="0"/>
              <a:t>4 đỉnh với bậc 2, 2, 3, 3. Rõ ràng nếu K liên thông thì H cũng liên</a:t>
            </a:r>
          </a:p>
          <a:p>
            <a:pPr>
              <a:buFontTx/>
              <a:buNone/>
            </a:pPr>
            <a:r>
              <a:rPr lang="en-US" sz="2400" smtClean="0"/>
              <a:t>thông  và do đó G cũng liên thông.</a:t>
            </a:r>
          </a:p>
          <a:p>
            <a:pPr>
              <a:buFontTx/>
              <a:buNone/>
            </a:pPr>
            <a:r>
              <a:rPr lang="en-US" sz="2400" smtClean="0"/>
              <a:t>Trong đồ thị K hai đỉnh bậc 3 phải nối với nhau. Bỏ cạnh nối hai</a:t>
            </a:r>
          </a:p>
          <a:p>
            <a:pPr>
              <a:buFontTx/>
              <a:buNone/>
            </a:pPr>
            <a:r>
              <a:rPr lang="en-US" sz="2400" smtClean="0"/>
              <a:t>đỉnh bậc 3 này ta được đồ thị gồm 4 đỉnh bậc 2, đồ thị này là một</a:t>
            </a:r>
          </a:p>
          <a:p>
            <a:pPr>
              <a:buFontTx/>
              <a:buNone/>
            </a:pPr>
            <a:r>
              <a:rPr lang="en-US" sz="2400" smtClean="0"/>
              <a:t>chu trình , nó liên thông . Do đó G liên thông.</a:t>
            </a:r>
          </a:p>
          <a:p>
            <a:pPr>
              <a:buFontTx/>
              <a:buNone/>
            </a:pPr>
            <a:endParaRPr lang="en-US" sz="2400" smtClean="0"/>
          </a:p>
          <a:p>
            <a:pPr>
              <a:buFontTx/>
              <a:buNone/>
            </a:pPr>
            <a:endParaRPr lang="en-US" sz="2400" smtClean="0"/>
          </a:p>
        </p:txBody>
      </p:sp>
      <p:sp>
        <p:nvSpPr>
          <p:cNvPr id="141316" name="Slide Number Placeholder 3"/>
          <p:cNvSpPr>
            <a:spLocks noGrp="1"/>
          </p:cNvSpPr>
          <p:nvPr>
            <p:ph type="sldNum" sz="quarter" idx="12"/>
          </p:nvPr>
        </p:nvSpPr>
        <p:spPr>
          <a:noFill/>
        </p:spPr>
        <p:txBody>
          <a:bodyPr/>
          <a:lstStyle/>
          <a:p>
            <a:fld id="{46AE2D1B-8D5B-4CCF-A41B-4EA9BF127F98}" type="slidenum">
              <a:rPr lang="en-US" smtClean="0"/>
              <a:pPr/>
              <a:t>94</a:t>
            </a:fld>
            <a:endParaRPr lang="en-US" smtClean="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smtClean="0"/>
              <a:t>Bài toán đường đi ngắn nhất</a:t>
            </a:r>
          </a:p>
        </p:txBody>
      </p:sp>
      <p:sp>
        <p:nvSpPr>
          <p:cNvPr id="64515" name="Rectangle 3"/>
          <p:cNvSpPr>
            <a:spLocks noGrp="1" noChangeArrowheads="1"/>
          </p:cNvSpPr>
          <p:nvPr>
            <p:ph type="body" idx="1"/>
          </p:nvPr>
        </p:nvSpPr>
        <p:spPr>
          <a:xfrm>
            <a:off x="304800" y="2514600"/>
            <a:ext cx="8686800" cy="3581400"/>
          </a:xfrm>
        </p:spPr>
        <p:txBody>
          <a:bodyPr/>
          <a:lstStyle/>
          <a:p>
            <a:pPr marL="609600" indent="-609600" algn="just" eaLnBrk="1" hangingPunct="1">
              <a:buFontTx/>
              <a:buAutoNum type="arabicPeriod"/>
            </a:pPr>
            <a:r>
              <a:rPr lang="en-US" sz="2800" smtClean="0"/>
              <a:t>Đồ thị G = (V,E) gọi là đồ thị có </a:t>
            </a:r>
            <a:r>
              <a:rPr lang="en-US" sz="2800" i="1" smtClean="0">
                <a:solidFill>
                  <a:schemeClr val="tx2"/>
                </a:solidFill>
              </a:rPr>
              <a:t>trọng số</a:t>
            </a:r>
            <a:r>
              <a:rPr lang="en-US" sz="2800" smtClean="0">
                <a:solidFill>
                  <a:schemeClr val="tx2"/>
                </a:solidFill>
              </a:rPr>
              <a:t> </a:t>
            </a:r>
            <a:r>
              <a:rPr lang="en-US" sz="2800" smtClean="0"/>
              <a:t>(hay chiều dài, trọng lượng) nếu mỗi cạnh(cung) e được gán với một số thực w(e).Ta gọi w(e) là </a:t>
            </a:r>
            <a:r>
              <a:rPr lang="en-US" sz="2800" i="1" smtClean="0">
                <a:solidFill>
                  <a:schemeClr val="tx2"/>
                </a:solidFill>
              </a:rPr>
              <a:t>trọng lượng</a:t>
            </a:r>
            <a:r>
              <a:rPr lang="en-US" sz="2800" smtClean="0"/>
              <a:t> của e.</a:t>
            </a:r>
          </a:p>
          <a:p>
            <a:pPr marL="609600" indent="-609600" algn="just" eaLnBrk="1" hangingPunct="1">
              <a:buFontTx/>
              <a:buAutoNum type="arabicPeriod"/>
            </a:pPr>
            <a:r>
              <a:rPr lang="en-US" sz="2800" i="1" smtClean="0">
                <a:solidFill>
                  <a:schemeClr val="tx2"/>
                </a:solidFill>
              </a:rPr>
              <a:t>Độ dài</a:t>
            </a:r>
            <a:r>
              <a:rPr lang="en-US" sz="2800" i="1" smtClean="0"/>
              <a:t> </a:t>
            </a:r>
            <a:r>
              <a:rPr lang="en-US" sz="2800" smtClean="0"/>
              <a:t>của đường đi từ u đến v bằng tổng độ dài các cạnh mà đường đi qua</a:t>
            </a:r>
          </a:p>
          <a:p>
            <a:pPr marL="609600" indent="-609600" algn="just" eaLnBrk="1" hangingPunct="1">
              <a:buFontTx/>
              <a:buAutoNum type="arabicPeriod"/>
            </a:pPr>
            <a:r>
              <a:rPr lang="en-US" sz="2800" i="1" smtClean="0">
                <a:solidFill>
                  <a:schemeClr val="tx2"/>
                </a:solidFill>
              </a:rPr>
              <a:t>Khoảng cách</a:t>
            </a:r>
            <a:r>
              <a:rPr lang="en-US" sz="2800" i="1" smtClean="0"/>
              <a:t> </a:t>
            </a:r>
            <a:r>
              <a:rPr lang="en-US" sz="2800" smtClean="0"/>
              <a:t>giữa 2 đỉnh u,v là độ dài ngắn nhất của các đường đi từ u đến v.</a:t>
            </a:r>
          </a:p>
        </p:txBody>
      </p:sp>
      <p:sp>
        <p:nvSpPr>
          <p:cNvPr id="142340" name="Slide Number Placeholder 4"/>
          <p:cNvSpPr>
            <a:spLocks noGrp="1"/>
          </p:cNvSpPr>
          <p:nvPr>
            <p:ph type="sldNum" sz="quarter" idx="12"/>
          </p:nvPr>
        </p:nvSpPr>
        <p:spPr>
          <a:noFill/>
        </p:spPr>
        <p:txBody>
          <a:bodyPr/>
          <a:lstStyle/>
          <a:p>
            <a:fld id="{8226D21E-7A50-40E3-9487-752C6F2764DC}" type="slidenum">
              <a:rPr lang="en-US" smtClean="0"/>
              <a:pPr/>
              <a:t>95</a:t>
            </a:fld>
            <a:endParaRPr lang="en-US" smtClean="0"/>
          </a:p>
        </p:txBody>
      </p:sp>
      <p:sp>
        <p:nvSpPr>
          <p:cNvPr id="6" name="TextBox 5"/>
          <p:cNvSpPr txBox="1">
            <a:spLocks noChangeArrowheads="1"/>
          </p:cNvSpPr>
          <p:nvPr/>
        </p:nvSpPr>
        <p:spPr bwMode="auto">
          <a:xfrm>
            <a:off x="0" y="1524000"/>
            <a:ext cx="4114800" cy="1016000"/>
          </a:xfrm>
          <a:prstGeom prst="rect">
            <a:avLst/>
          </a:prstGeom>
          <a:noFill/>
          <a:ln w="9525">
            <a:noFill/>
            <a:miter lim="800000"/>
            <a:headEnd/>
            <a:tailEnd/>
          </a:ln>
        </p:spPr>
        <p:txBody>
          <a:bodyPr>
            <a:spAutoFit/>
          </a:bodyPr>
          <a:lstStyle/>
          <a:p>
            <a:r>
              <a:rPr lang="en-US" sz="3200" b="1"/>
              <a:t>Đồ thị có trọng số</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box(in)">
                                      <p:cBhvr>
                                        <p:cTn id="7" dur="500"/>
                                        <p:tgtEl>
                                          <p:spTgt spid="645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64515">
                                            <p:txEl>
                                              <p:pRg st="0" end="0"/>
                                            </p:txEl>
                                          </p:spTgt>
                                        </p:tgtEl>
                                        <p:attrNameLst>
                                          <p:attrName>style.visibility</p:attrName>
                                        </p:attrNameLst>
                                      </p:cBhvr>
                                      <p:to>
                                        <p:strVal val="visible"/>
                                      </p:to>
                                    </p:set>
                                    <p:anim calcmode="lin" valueType="num">
                                      <p:cBhvr additive="base">
                                        <p:cTn id="15" dur="30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16" dur="30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4515">
                                            <p:txEl>
                                              <p:pRg st="1" end="1"/>
                                            </p:txEl>
                                          </p:spTgt>
                                        </p:tgtEl>
                                        <p:attrNameLst>
                                          <p:attrName>style.visibility</p:attrName>
                                        </p:attrNameLst>
                                      </p:cBhvr>
                                      <p:to>
                                        <p:strVal val="visible"/>
                                      </p:to>
                                    </p:set>
                                    <p:anim calcmode="lin" valueType="num">
                                      <p:cBhvr additive="base">
                                        <p:cTn id="21" dur="30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22" dur="30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4515">
                                            <p:txEl>
                                              <p:pRg st="2" end="2"/>
                                            </p:txEl>
                                          </p:spTgt>
                                        </p:tgtEl>
                                        <p:attrNameLst>
                                          <p:attrName>style.visibility</p:attrName>
                                        </p:attrNameLst>
                                      </p:cBhvr>
                                      <p:to>
                                        <p:strVal val="visible"/>
                                      </p:to>
                                    </p:set>
                                    <p:anim calcmode="lin" valueType="num">
                                      <p:cBhvr additive="base">
                                        <p:cTn id="27" dur="30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28" dur="30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p:bldP spid="64515" grpId="0" build="p"/>
      <p:bldP spid="6"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smtClean="0"/>
              <a:t>Bài toán đường đi ngắn nhất</a:t>
            </a:r>
          </a:p>
        </p:txBody>
      </p:sp>
      <p:sp>
        <p:nvSpPr>
          <p:cNvPr id="65539" name="Rectangle 3"/>
          <p:cNvSpPr>
            <a:spLocks noGrp="1" noChangeArrowheads="1"/>
          </p:cNvSpPr>
          <p:nvPr>
            <p:ph type="body" sz="half" idx="1"/>
          </p:nvPr>
        </p:nvSpPr>
        <p:spPr>
          <a:xfrm>
            <a:off x="381000" y="2895600"/>
            <a:ext cx="8382000" cy="1676400"/>
          </a:xfrm>
        </p:spPr>
        <p:txBody>
          <a:bodyPr/>
          <a:lstStyle/>
          <a:p>
            <a:pPr algn="just" eaLnBrk="1" hangingPunct="1">
              <a:buFontTx/>
              <a:buNone/>
            </a:pPr>
            <a:r>
              <a:rPr lang="en-US" sz="2800" smtClean="0"/>
              <a:t>Cho G = (V, E), V = {v</a:t>
            </a:r>
            <a:r>
              <a:rPr lang="en-US" sz="2800" baseline="-25000" smtClean="0"/>
              <a:t>1</a:t>
            </a:r>
            <a:r>
              <a:rPr lang="en-US" sz="2800" smtClean="0"/>
              <a:t>,v</a:t>
            </a:r>
            <a:r>
              <a:rPr lang="en-US" sz="2800" baseline="-25000" smtClean="0"/>
              <a:t>2</a:t>
            </a:r>
            <a:r>
              <a:rPr lang="en-US" sz="2800" smtClean="0"/>
              <a:t>,…,v</a:t>
            </a:r>
            <a:r>
              <a:rPr lang="en-US" sz="2800" baseline="-25000" smtClean="0"/>
              <a:t>n</a:t>
            </a:r>
            <a:r>
              <a:rPr lang="en-US" sz="2800" smtClean="0"/>
              <a:t>} là đơn đồ thị có trọng</a:t>
            </a:r>
          </a:p>
          <a:p>
            <a:pPr algn="just" eaLnBrk="1" hangingPunct="1">
              <a:buFontTx/>
              <a:buNone/>
            </a:pPr>
            <a:r>
              <a:rPr lang="en-US" sz="2800" smtClean="0"/>
              <a:t>số. Ma trận khoảng cách của G là ma trận D= (d</a:t>
            </a:r>
            <a:r>
              <a:rPr lang="en-US" sz="2800" baseline="-25000" smtClean="0"/>
              <a:t>ij</a:t>
            </a:r>
            <a:r>
              <a:rPr lang="en-US" sz="2800" smtClean="0"/>
              <a:t>) xác</a:t>
            </a:r>
          </a:p>
          <a:p>
            <a:pPr algn="just" eaLnBrk="1" hangingPunct="1">
              <a:buFontTx/>
              <a:buNone/>
            </a:pPr>
            <a:r>
              <a:rPr lang="en-US" sz="2800" smtClean="0"/>
              <a:t>định như sau:</a:t>
            </a:r>
          </a:p>
        </p:txBody>
      </p:sp>
      <p:graphicFrame>
        <p:nvGraphicFramePr>
          <p:cNvPr id="65540" name="Object 4"/>
          <p:cNvGraphicFramePr>
            <a:graphicFrameLocks noChangeAspect="1"/>
          </p:cNvGraphicFramePr>
          <p:nvPr>
            <p:ph sz="half" idx="2"/>
          </p:nvPr>
        </p:nvGraphicFramePr>
        <p:xfrm>
          <a:off x="2605088" y="4419600"/>
          <a:ext cx="4008437" cy="1882775"/>
        </p:xfrm>
        <a:graphic>
          <a:graphicData uri="http://schemas.openxmlformats.org/presentationml/2006/ole">
            <p:oleObj spid="_x0000_s6146" name="Equation" r:id="rId3" imgW="1676160" imgH="787320" progId="Equation.DSMT4">
              <p:embed/>
            </p:oleObj>
          </a:graphicData>
        </a:graphic>
      </p:graphicFrame>
      <p:sp>
        <p:nvSpPr>
          <p:cNvPr id="6149" name="Slide Number Placeholder 5"/>
          <p:cNvSpPr>
            <a:spLocks noGrp="1"/>
          </p:cNvSpPr>
          <p:nvPr>
            <p:ph type="sldNum" sz="quarter" idx="12"/>
          </p:nvPr>
        </p:nvSpPr>
        <p:spPr>
          <a:noFill/>
        </p:spPr>
        <p:txBody>
          <a:bodyPr/>
          <a:lstStyle/>
          <a:p>
            <a:fld id="{51F36A1D-25EE-4328-B261-024687D89A6B}" type="slidenum">
              <a:rPr lang="en-US" smtClean="0"/>
              <a:pPr/>
              <a:t>96</a:t>
            </a:fld>
            <a:endParaRPr lang="en-US" smtClean="0"/>
          </a:p>
        </p:txBody>
      </p:sp>
      <p:sp>
        <p:nvSpPr>
          <p:cNvPr id="7" name="TextBox 6"/>
          <p:cNvSpPr txBox="1">
            <a:spLocks noChangeArrowheads="1"/>
          </p:cNvSpPr>
          <p:nvPr/>
        </p:nvSpPr>
        <p:spPr bwMode="auto">
          <a:xfrm>
            <a:off x="0" y="1600200"/>
            <a:ext cx="7467600" cy="1077913"/>
          </a:xfrm>
          <a:prstGeom prst="rect">
            <a:avLst/>
          </a:prstGeom>
          <a:noFill/>
          <a:ln w="9525">
            <a:noFill/>
            <a:miter lim="800000"/>
            <a:headEnd/>
            <a:tailEnd/>
          </a:ln>
        </p:spPr>
        <p:txBody>
          <a:bodyPr>
            <a:spAutoFit/>
          </a:bodyPr>
          <a:lstStyle/>
          <a:p>
            <a:r>
              <a:rPr lang="en-US" sz="3600" b="1"/>
              <a:t>Ma trận khoảng cách(trọng số)</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5538"/>
                                        </p:tgtEl>
                                        <p:attrNameLst>
                                          <p:attrName>style.visibility</p:attrName>
                                        </p:attrNameLst>
                                      </p:cBhvr>
                                      <p:to>
                                        <p:strVal val="visible"/>
                                      </p:to>
                                    </p:set>
                                    <p:anim calcmode="lin" valueType="num">
                                      <p:cBhvr additive="base">
                                        <p:cTn id="11" dur="500" fill="hold"/>
                                        <p:tgtEl>
                                          <p:spTgt spid="65538"/>
                                        </p:tgtEl>
                                        <p:attrNameLst>
                                          <p:attrName>ppt_x</p:attrName>
                                        </p:attrNameLst>
                                      </p:cBhvr>
                                      <p:tavLst>
                                        <p:tav tm="0">
                                          <p:val>
                                            <p:strVal val="#ppt_x"/>
                                          </p:val>
                                        </p:tav>
                                        <p:tav tm="100000">
                                          <p:val>
                                            <p:strVal val="#ppt_x"/>
                                          </p:val>
                                        </p:tav>
                                      </p:tavLst>
                                    </p:anim>
                                    <p:anim calcmode="lin" valueType="num">
                                      <p:cBhvr additive="base">
                                        <p:cTn id="12" dur="500" fill="hold"/>
                                        <p:tgtEl>
                                          <p:spTgt spid="6553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0" presetClass="entr" presetSubtype="0" fill="hold" grpId="0" nodeType="clickEffect">
                                  <p:stCondLst>
                                    <p:cond delay="0"/>
                                  </p:stCondLst>
                                  <p:iterate type="lt">
                                    <p:tmPct val="10000"/>
                                  </p:iterate>
                                  <p:childTnLst>
                                    <p:set>
                                      <p:cBhvr>
                                        <p:cTn id="16" dur="1" fill="hold">
                                          <p:stCondLst>
                                            <p:cond delay="0"/>
                                          </p:stCondLst>
                                        </p:cTn>
                                        <p:tgtEl>
                                          <p:spTgt spid="65539">
                                            <p:txEl>
                                              <p:pRg st="0" end="0"/>
                                            </p:txEl>
                                          </p:spTgt>
                                        </p:tgtEl>
                                        <p:attrNameLst>
                                          <p:attrName>style.visibility</p:attrName>
                                        </p:attrNameLst>
                                      </p:cBhvr>
                                      <p:to>
                                        <p:strVal val="visible"/>
                                      </p:to>
                                    </p:set>
                                    <p:animEffect transition="in" filter="fade">
                                      <p:cBhvr>
                                        <p:cTn id="17" dur="1000"/>
                                        <p:tgtEl>
                                          <p:spTgt spid="65539">
                                            <p:txEl>
                                              <p:pRg st="0" end="0"/>
                                            </p:txEl>
                                          </p:spTgt>
                                        </p:tgtEl>
                                      </p:cBhvr>
                                    </p:animEffect>
                                    <p:anim calcmode="lin" valueType="num">
                                      <p:cBhvr>
                                        <p:cTn id="18" dur="1000" fill="hold"/>
                                        <p:tgtEl>
                                          <p:spTgt spid="65539">
                                            <p:txEl>
                                              <p:pRg st="0" end="0"/>
                                            </p:txEl>
                                          </p:spTgt>
                                        </p:tgtEl>
                                        <p:attrNameLst>
                                          <p:attrName>ppt_x</p:attrName>
                                        </p:attrNameLst>
                                      </p:cBhvr>
                                      <p:tavLst>
                                        <p:tav tm="0">
                                          <p:val>
                                            <p:strVal val="#ppt_x-.1"/>
                                          </p:val>
                                        </p:tav>
                                        <p:tav tm="100000">
                                          <p:val>
                                            <p:strVal val="#ppt_x"/>
                                          </p:val>
                                        </p:tav>
                                      </p:tavLst>
                                    </p:anim>
                                    <p:anim calcmode="lin" valueType="num">
                                      <p:cBhvr>
                                        <p:cTn id="19" dur="10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0" presetClass="entr" presetSubtype="0" fill="hold" grpId="0" nodeType="clickEffect">
                                  <p:stCondLst>
                                    <p:cond delay="0"/>
                                  </p:stCondLst>
                                  <p:iterate type="lt">
                                    <p:tmPct val="10000"/>
                                  </p:iterate>
                                  <p:childTnLst>
                                    <p:set>
                                      <p:cBhvr>
                                        <p:cTn id="23" dur="1" fill="hold">
                                          <p:stCondLst>
                                            <p:cond delay="0"/>
                                          </p:stCondLst>
                                        </p:cTn>
                                        <p:tgtEl>
                                          <p:spTgt spid="65539">
                                            <p:txEl>
                                              <p:pRg st="1" end="1"/>
                                            </p:txEl>
                                          </p:spTgt>
                                        </p:tgtEl>
                                        <p:attrNameLst>
                                          <p:attrName>style.visibility</p:attrName>
                                        </p:attrNameLst>
                                      </p:cBhvr>
                                      <p:to>
                                        <p:strVal val="visible"/>
                                      </p:to>
                                    </p:set>
                                    <p:animEffect transition="in" filter="fade">
                                      <p:cBhvr>
                                        <p:cTn id="24" dur="1000"/>
                                        <p:tgtEl>
                                          <p:spTgt spid="65539">
                                            <p:txEl>
                                              <p:pRg st="1" end="1"/>
                                            </p:txEl>
                                          </p:spTgt>
                                        </p:tgtEl>
                                      </p:cBhvr>
                                    </p:animEffect>
                                    <p:anim calcmode="lin" valueType="num">
                                      <p:cBhvr>
                                        <p:cTn id="25" dur="1000" fill="hold"/>
                                        <p:tgtEl>
                                          <p:spTgt spid="65539">
                                            <p:txEl>
                                              <p:pRg st="1" end="1"/>
                                            </p:txEl>
                                          </p:spTgt>
                                        </p:tgtEl>
                                        <p:attrNameLst>
                                          <p:attrName>ppt_x</p:attrName>
                                        </p:attrNameLst>
                                      </p:cBhvr>
                                      <p:tavLst>
                                        <p:tav tm="0">
                                          <p:val>
                                            <p:strVal val="#ppt_x-.1"/>
                                          </p:val>
                                        </p:tav>
                                        <p:tav tm="100000">
                                          <p:val>
                                            <p:strVal val="#ppt_x"/>
                                          </p:val>
                                        </p:tav>
                                      </p:tavLst>
                                    </p:anim>
                                    <p:anim calcmode="lin" valueType="num">
                                      <p:cBhvr>
                                        <p:cTn id="26" dur="10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0" presetClass="entr" presetSubtype="0" fill="hold" grpId="0" nodeType="clickEffect">
                                  <p:stCondLst>
                                    <p:cond delay="0"/>
                                  </p:stCondLst>
                                  <p:iterate type="lt">
                                    <p:tmPct val="10000"/>
                                  </p:iterate>
                                  <p:childTnLst>
                                    <p:set>
                                      <p:cBhvr>
                                        <p:cTn id="30" dur="1" fill="hold">
                                          <p:stCondLst>
                                            <p:cond delay="0"/>
                                          </p:stCondLst>
                                        </p:cTn>
                                        <p:tgtEl>
                                          <p:spTgt spid="65539">
                                            <p:txEl>
                                              <p:pRg st="2" end="2"/>
                                            </p:txEl>
                                          </p:spTgt>
                                        </p:tgtEl>
                                        <p:attrNameLst>
                                          <p:attrName>style.visibility</p:attrName>
                                        </p:attrNameLst>
                                      </p:cBhvr>
                                      <p:to>
                                        <p:strVal val="visible"/>
                                      </p:to>
                                    </p:set>
                                    <p:animEffect transition="in" filter="fade">
                                      <p:cBhvr>
                                        <p:cTn id="31" dur="1000"/>
                                        <p:tgtEl>
                                          <p:spTgt spid="65539">
                                            <p:txEl>
                                              <p:pRg st="2" end="2"/>
                                            </p:txEl>
                                          </p:spTgt>
                                        </p:tgtEl>
                                      </p:cBhvr>
                                    </p:animEffect>
                                    <p:anim calcmode="lin" valueType="num">
                                      <p:cBhvr>
                                        <p:cTn id="32" dur="1000" fill="hold"/>
                                        <p:tgtEl>
                                          <p:spTgt spid="65539">
                                            <p:txEl>
                                              <p:pRg st="2" end="2"/>
                                            </p:txEl>
                                          </p:spTgt>
                                        </p:tgtEl>
                                        <p:attrNameLst>
                                          <p:attrName>ppt_x</p:attrName>
                                        </p:attrNameLst>
                                      </p:cBhvr>
                                      <p:tavLst>
                                        <p:tav tm="0">
                                          <p:val>
                                            <p:strVal val="#ppt_x-.1"/>
                                          </p:val>
                                        </p:tav>
                                        <p:tav tm="100000">
                                          <p:val>
                                            <p:strVal val="#ppt_x"/>
                                          </p:val>
                                        </p:tav>
                                      </p:tavLst>
                                    </p:anim>
                                    <p:anim calcmode="lin" valueType="num">
                                      <p:cBhvr>
                                        <p:cTn id="33" dur="1000" fill="hold"/>
                                        <p:tgtEl>
                                          <p:spTgt spid="655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5540"/>
                                        </p:tgtEl>
                                        <p:attrNameLst>
                                          <p:attrName>style.visibility</p:attrName>
                                        </p:attrNameLst>
                                      </p:cBhvr>
                                      <p:to>
                                        <p:strVal val="visible"/>
                                      </p:to>
                                    </p:set>
                                    <p:anim calcmode="lin" valueType="num">
                                      <p:cBhvr additive="base">
                                        <p:cTn id="38" dur="2000" fill="hold"/>
                                        <p:tgtEl>
                                          <p:spTgt spid="65540"/>
                                        </p:tgtEl>
                                        <p:attrNameLst>
                                          <p:attrName>ppt_x</p:attrName>
                                        </p:attrNameLst>
                                      </p:cBhvr>
                                      <p:tavLst>
                                        <p:tav tm="0">
                                          <p:val>
                                            <p:strVal val="#ppt_x"/>
                                          </p:val>
                                        </p:tav>
                                        <p:tav tm="100000">
                                          <p:val>
                                            <p:strVal val="#ppt_x"/>
                                          </p:val>
                                        </p:tav>
                                      </p:tavLst>
                                    </p:anim>
                                    <p:anim calcmode="lin" valueType="num">
                                      <p:cBhvr additive="base">
                                        <p:cTn id="39" dur="2000" fill="hold"/>
                                        <p:tgtEl>
                                          <p:spTgt spid="655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build="p"/>
      <p:bldP spid="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disktra1"/>
          <p:cNvPicPr>
            <a:picLocks noGrp="1" noChangeAspect="1" noChangeArrowheads="1"/>
          </p:cNvPicPr>
          <p:nvPr>
            <p:ph type="body" sz="half" idx="1"/>
          </p:nvPr>
        </p:nvPicPr>
        <p:blipFill>
          <a:blip r:embed="rId3"/>
          <a:srcRect/>
          <a:stretch>
            <a:fillRect/>
          </a:stretch>
        </p:blipFill>
        <p:spPr>
          <a:xfrm>
            <a:off x="0" y="0"/>
            <a:ext cx="5334000" cy="6858000"/>
          </a:xfrm>
        </p:spPr>
      </p:pic>
      <p:sp>
        <p:nvSpPr>
          <p:cNvPr id="6" name="Slide Number Placeholder 5"/>
          <p:cNvSpPr>
            <a:spLocks noGrp="1"/>
          </p:cNvSpPr>
          <p:nvPr>
            <p:ph type="sldNum" sz="quarter" idx="12"/>
          </p:nvPr>
        </p:nvSpPr>
        <p:spPr/>
        <p:txBody>
          <a:bodyPr/>
          <a:lstStyle/>
          <a:p>
            <a:pPr>
              <a:defRPr/>
            </a:pPr>
            <a:fld id="{12C3AEEF-AEB7-4F40-9A9F-85F962CF2220}" type="slidenum">
              <a:rPr lang="en-US" smtClean="0"/>
              <a:pPr>
                <a:defRPr/>
              </a:pPr>
              <a:t>97</a:t>
            </a:fld>
            <a:endParaRPr lang="en-US"/>
          </a:p>
        </p:txBody>
      </p:sp>
      <p:graphicFrame>
        <p:nvGraphicFramePr>
          <p:cNvPr id="122882" name="Object 2"/>
          <p:cNvGraphicFramePr>
            <a:graphicFrameLocks noChangeAspect="1"/>
          </p:cNvGraphicFramePr>
          <p:nvPr/>
        </p:nvGraphicFramePr>
        <p:xfrm>
          <a:off x="5334000" y="990600"/>
          <a:ext cx="3810000" cy="3328988"/>
        </p:xfrm>
        <a:graphic>
          <a:graphicData uri="http://schemas.openxmlformats.org/presentationml/2006/ole">
            <p:oleObj spid="_x0000_s7170" name="Equation" r:id="rId4" imgW="2400120" imgH="1600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2882"/>
                                        </p:tgtEl>
                                        <p:attrNameLst>
                                          <p:attrName>style.visibility</p:attrName>
                                        </p:attrNameLst>
                                      </p:cBhvr>
                                      <p:to>
                                        <p:strVal val="visible"/>
                                      </p:to>
                                    </p:set>
                                    <p:animEffect transition="in" filter="wipe(down)">
                                      <p:cBhvr>
                                        <p:cTn id="12" dur="500"/>
                                        <p:tgtEl>
                                          <p:spTgt spid="1228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smtClean="0"/>
              <a:t>Bài toán đường đi ngắn nhất</a:t>
            </a:r>
          </a:p>
        </p:txBody>
      </p:sp>
      <p:sp>
        <p:nvSpPr>
          <p:cNvPr id="66563" name="Rectangle 3"/>
          <p:cNvSpPr>
            <a:spLocks noGrp="1" noChangeArrowheads="1"/>
          </p:cNvSpPr>
          <p:nvPr>
            <p:ph type="body" idx="1"/>
          </p:nvPr>
        </p:nvSpPr>
        <p:spPr>
          <a:xfrm>
            <a:off x="228600" y="3048000"/>
            <a:ext cx="8915400" cy="2743200"/>
          </a:xfrm>
        </p:spPr>
        <p:txBody>
          <a:bodyPr/>
          <a:lstStyle/>
          <a:p>
            <a:pPr algn="just" eaLnBrk="1" hangingPunct="1">
              <a:buFontTx/>
              <a:buNone/>
            </a:pPr>
            <a:r>
              <a:rPr lang="en-US" b="1" smtClean="0"/>
              <a:t>Bài toán.</a:t>
            </a:r>
          </a:p>
          <a:p>
            <a:pPr algn="just" eaLnBrk="1" hangingPunct="1">
              <a:buFontTx/>
              <a:buNone/>
            </a:pPr>
            <a:r>
              <a:rPr lang="en-US" smtClean="0"/>
              <a:t>Cho G = (V, E) đơn, liên thông, có trọng số dương </a:t>
            </a:r>
          </a:p>
          <a:p>
            <a:pPr algn="just" eaLnBrk="1" hangingPunct="1">
              <a:buFontTx/>
              <a:buNone/>
            </a:pPr>
            <a:r>
              <a:rPr lang="en-US" smtClean="0"/>
              <a:t>(w(uv) &gt; 0 với mọi u khác v). Tìm đường đi ngắn</a:t>
            </a:r>
          </a:p>
          <a:p>
            <a:pPr algn="just" eaLnBrk="1" hangingPunct="1">
              <a:buFontTx/>
              <a:buNone/>
            </a:pPr>
            <a:r>
              <a:rPr lang="en-US" smtClean="0"/>
              <a:t>nhất từ u</a:t>
            </a:r>
            <a:r>
              <a:rPr lang="en-US" baseline="-25000" smtClean="0"/>
              <a:t>0</a:t>
            </a:r>
            <a:r>
              <a:rPr lang="en-US" smtClean="0"/>
              <a:t> đến v và tính khoảng cách d(u </a:t>
            </a:r>
            <a:r>
              <a:rPr lang="en-US" baseline="-25000" smtClean="0"/>
              <a:t>0</a:t>
            </a:r>
            <a:r>
              <a:rPr lang="en-US" smtClean="0"/>
              <a:t>,v).</a:t>
            </a:r>
          </a:p>
        </p:txBody>
      </p:sp>
      <p:sp>
        <p:nvSpPr>
          <p:cNvPr id="143364" name="Slide Number Placeholder 4"/>
          <p:cNvSpPr>
            <a:spLocks noGrp="1"/>
          </p:cNvSpPr>
          <p:nvPr>
            <p:ph type="sldNum" sz="quarter" idx="12"/>
          </p:nvPr>
        </p:nvSpPr>
        <p:spPr>
          <a:noFill/>
        </p:spPr>
        <p:txBody>
          <a:bodyPr/>
          <a:lstStyle/>
          <a:p>
            <a:fld id="{AE4E609C-351D-4D71-B17A-B703EDF18DBF}" type="slidenum">
              <a:rPr lang="en-US" smtClean="0"/>
              <a:pPr/>
              <a:t>98</a:t>
            </a:fld>
            <a:endParaRPr lang="en-US" smtClean="0"/>
          </a:p>
        </p:txBody>
      </p:sp>
      <p:sp>
        <p:nvSpPr>
          <p:cNvPr id="6" name="TextBox 5"/>
          <p:cNvSpPr txBox="1">
            <a:spLocks noChangeArrowheads="1"/>
          </p:cNvSpPr>
          <p:nvPr/>
        </p:nvSpPr>
        <p:spPr bwMode="auto">
          <a:xfrm>
            <a:off x="0" y="1828800"/>
            <a:ext cx="4953000" cy="708025"/>
          </a:xfrm>
          <a:prstGeom prst="rect">
            <a:avLst/>
          </a:prstGeom>
          <a:noFill/>
          <a:ln w="9525">
            <a:noFill/>
            <a:miter lim="800000"/>
            <a:headEnd/>
            <a:tailEnd/>
          </a:ln>
        </p:spPr>
        <p:txBody>
          <a:bodyPr>
            <a:spAutoFit/>
          </a:bodyPr>
          <a:lstStyle/>
          <a:p>
            <a:r>
              <a:rPr lang="en-US" sz="4000" b="1"/>
              <a:t>Thuật toán Dijkstra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Effect transition="in" filter="fade">
                                      <p:cBhvr>
                                        <p:cTn id="7" dur="100"/>
                                        <p:tgtEl>
                                          <p:spTgt spid="66562"/>
                                        </p:tgtEl>
                                      </p:cBhvr>
                                    </p:animEffect>
                                    <p:anim calcmode="lin" valueType="num">
                                      <p:cBhvr>
                                        <p:cTn id="8" dur="400" fill="hold"/>
                                        <p:tgtEl>
                                          <p:spTgt spid="66562"/>
                                        </p:tgtEl>
                                        <p:attrNameLst>
                                          <p:attrName>ppt_x</p:attrName>
                                        </p:attrNameLst>
                                      </p:cBhvr>
                                      <p:tavLst>
                                        <p:tav tm="0">
                                          <p:val>
                                            <p:strVal val="#ppt_x"/>
                                          </p:val>
                                        </p:tav>
                                        <p:tav tm="100000">
                                          <p:val>
                                            <p:strVal val="#ppt_x"/>
                                          </p:val>
                                        </p:tav>
                                      </p:tavLst>
                                    </p:anim>
                                    <p:anim calcmode="lin" valueType="num">
                                      <p:cBhvr>
                                        <p:cTn id="9" dur="400" fill="hold"/>
                                        <p:tgtEl>
                                          <p:spTgt spid="6656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656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656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43"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
                                        <p:tgtEl>
                                          <p:spTgt spid="6"/>
                                        </p:tgtEl>
                                      </p:cBhvr>
                                    </p:animEffect>
                                    <p:anim calcmode="lin" valueType="num">
                                      <p:cBhvr>
                                        <p:cTn id="15" dur="400" fill="hold"/>
                                        <p:tgtEl>
                                          <p:spTgt spid="6"/>
                                        </p:tgtEl>
                                        <p:attrNameLst>
                                          <p:attrName>ppt_x</p:attrName>
                                        </p:attrNameLst>
                                      </p:cBhvr>
                                      <p:tavLst>
                                        <p:tav tm="0">
                                          <p:val>
                                            <p:strVal val="#ppt_x"/>
                                          </p:val>
                                        </p:tav>
                                        <p:tav tm="100000">
                                          <p:val>
                                            <p:strVal val="#ppt_x"/>
                                          </p:val>
                                        </p:tav>
                                      </p:tavLst>
                                    </p:anim>
                                    <p:anim calcmode="lin" valueType="num">
                                      <p:cBhvr>
                                        <p:cTn id="16" dur="400" fill="hold"/>
                                        <p:tgtEl>
                                          <p:spTgt spid="6"/>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0" presetClass="entr" presetSubtype="0" fill="hold" grpId="0" nodeType="clickEffect">
                                  <p:stCondLst>
                                    <p:cond delay="0"/>
                                  </p:stCondLst>
                                  <p:iterate type="lt">
                                    <p:tmPct val="10000"/>
                                  </p:iterate>
                                  <p:childTnLst>
                                    <p:set>
                                      <p:cBhvr>
                                        <p:cTn id="22" dur="1" fill="hold">
                                          <p:stCondLst>
                                            <p:cond delay="0"/>
                                          </p:stCondLst>
                                        </p:cTn>
                                        <p:tgtEl>
                                          <p:spTgt spid="66563">
                                            <p:txEl>
                                              <p:pRg st="0" end="0"/>
                                            </p:txEl>
                                          </p:spTgt>
                                        </p:tgtEl>
                                        <p:attrNameLst>
                                          <p:attrName>style.visibility</p:attrName>
                                        </p:attrNameLst>
                                      </p:cBhvr>
                                      <p:to>
                                        <p:strVal val="visible"/>
                                      </p:to>
                                    </p:set>
                                    <p:animEffect transition="in" filter="fade">
                                      <p:cBhvr>
                                        <p:cTn id="23" dur="1000"/>
                                        <p:tgtEl>
                                          <p:spTgt spid="66563">
                                            <p:txEl>
                                              <p:pRg st="0" end="0"/>
                                            </p:txEl>
                                          </p:spTgt>
                                        </p:tgtEl>
                                      </p:cBhvr>
                                    </p:animEffect>
                                    <p:anim calcmode="lin" valueType="num">
                                      <p:cBhvr>
                                        <p:cTn id="24" dur="1000" fill="hold"/>
                                        <p:tgtEl>
                                          <p:spTgt spid="66563">
                                            <p:txEl>
                                              <p:pRg st="0" end="0"/>
                                            </p:txEl>
                                          </p:spTgt>
                                        </p:tgtEl>
                                        <p:attrNameLst>
                                          <p:attrName>ppt_x</p:attrName>
                                        </p:attrNameLst>
                                      </p:cBhvr>
                                      <p:tavLst>
                                        <p:tav tm="0">
                                          <p:val>
                                            <p:strVal val="#ppt_x-.1"/>
                                          </p:val>
                                        </p:tav>
                                        <p:tav tm="100000">
                                          <p:val>
                                            <p:strVal val="#ppt_x"/>
                                          </p:val>
                                        </p:tav>
                                      </p:tavLst>
                                    </p:anim>
                                    <p:anim calcmode="lin" valueType="num">
                                      <p:cBhvr>
                                        <p:cTn id="25" dur="10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0" presetClass="entr" presetSubtype="0" fill="hold" grpId="0" nodeType="clickEffect">
                                  <p:stCondLst>
                                    <p:cond delay="0"/>
                                  </p:stCondLst>
                                  <p:iterate type="lt">
                                    <p:tmPct val="10000"/>
                                  </p:iterate>
                                  <p:childTnLst>
                                    <p:set>
                                      <p:cBhvr>
                                        <p:cTn id="29" dur="1" fill="hold">
                                          <p:stCondLst>
                                            <p:cond delay="0"/>
                                          </p:stCondLst>
                                        </p:cTn>
                                        <p:tgtEl>
                                          <p:spTgt spid="66563">
                                            <p:txEl>
                                              <p:pRg st="1" end="1"/>
                                            </p:txEl>
                                          </p:spTgt>
                                        </p:tgtEl>
                                        <p:attrNameLst>
                                          <p:attrName>style.visibility</p:attrName>
                                        </p:attrNameLst>
                                      </p:cBhvr>
                                      <p:to>
                                        <p:strVal val="visible"/>
                                      </p:to>
                                    </p:set>
                                    <p:animEffect transition="in" filter="fade">
                                      <p:cBhvr>
                                        <p:cTn id="30" dur="1000"/>
                                        <p:tgtEl>
                                          <p:spTgt spid="66563">
                                            <p:txEl>
                                              <p:pRg st="1" end="1"/>
                                            </p:txEl>
                                          </p:spTgt>
                                        </p:tgtEl>
                                      </p:cBhvr>
                                    </p:animEffect>
                                    <p:anim calcmode="lin" valueType="num">
                                      <p:cBhvr>
                                        <p:cTn id="31" dur="1000" fill="hold"/>
                                        <p:tgtEl>
                                          <p:spTgt spid="66563">
                                            <p:txEl>
                                              <p:pRg st="1" end="1"/>
                                            </p:txEl>
                                          </p:spTgt>
                                        </p:tgtEl>
                                        <p:attrNameLst>
                                          <p:attrName>ppt_x</p:attrName>
                                        </p:attrNameLst>
                                      </p:cBhvr>
                                      <p:tavLst>
                                        <p:tav tm="0">
                                          <p:val>
                                            <p:strVal val="#ppt_x-.1"/>
                                          </p:val>
                                        </p:tav>
                                        <p:tav tm="100000">
                                          <p:val>
                                            <p:strVal val="#ppt_x"/>
                                          </p:val>
                                        </p:tav>
                                      </p:tavLst>
                                    </p:anim>
                                    <p:anim calcmode="lin" valueType="num">
                                      <p:cBhvr>
                                        <p:cTn id="32" dur="10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0" presetClass="entr" presetSubtype="0" fill="hold" grpId="0" nodeType="clickEffect">
                                  <p:stCondLst>
                                    <p:cond delay="0"/>
                                  </p:stCondLst>
                                  <p:iterate type="lt">
                                    <p:tmPct val="10000"/>
                                  </p:iterate>
                                  <p:childTnLst>
                                    <p:set>
                                      <p:cBhvr>
                                        <p:cTn id="36" dur="1" fill="hold">
                                          <p:stCondLst>
                                            <p:cond delay="0"/>
                                          </p:stCondLst>
                                        </p:cTn>
                                        <p:tgtEl>
                                          <p:spTgt spid="66563">
                                            <p:txEl>
                                              <p:pRg st="2" end="2"/>
                                            </p:txEl>
                                          </p:spTgt>
                                        </p:tgtEl>
                                        <p:attrNameLst>
                                          <p:attrName>style.visibility</p:attrName>
                                        </p:attrNameLst>
                                      </p:cBhvr>
                                      <p:to>
                                        <p:strVal val="visible"/>
                                      </p:to>
                                    </p:set>
                                    <p:animEffect transition="in" filter="fade">
                                      <p:cBhvr>
                                        <p:cTn id="37" dur="1000"/>
                                        <p:tgtEl>
                                          <p:spTgt spid="66563">
                                            <p:txEl>
                                              <p:pRg st="2" end="2"/>
                                            </p:txEl>
                                          </p:spTgt>
                                        </p:tgtEl>
                                      </p:cBhvr>
                                    </p:animEffect>
                                    <p:anim calcmode="lin" valueType="num">
                                      <p:cBhvr>
                                        <p:cTn id="38" dur="1000" fill="hold"/>
                                        <p:tgtEl>
                                          <p:spTgt spid="66563">
                                            <p:txEl>
                                              <p:pRg st="2" end="2"/>
                                            </p:txEl>
                                          </p:spTgt>
                                        </p:tgtEl>
                                        <p:attrNameLst>
                                          <p:attrName>ppt_x</p:attrName>
                                        </p:attrNameLst>
                                      </p:cBhvr>
                                      <p:tavLst>
                                        <p:tav tm="0">
                                          <p:val>
                                            <p:strVal val="#ppt_x-.1"/>
                                          </p:val>
                                        </p:tav>
                                        <p:tav tm="100000">
                                          <p:val>
                                            <p:strVal val="#ppt_x"/>
                                          </p:val>
                                        </p:tav>
                                      </p:tavLst>
                                    </p:anim>
                                    <p:anim calcmode="lin" valueType="num">
                                      <p:cBhvr>
                                        <p:cTn id="39" dur="1000" fill="hold"/>
                                        <p:tgtEl>
                                          <p:spTgt spid="665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0" presetClass="entr" presetSubtype="0" fill="hold" grpId="0" nodeType="clickEffect">
                                  <p:stCondLst>
                                    <p:cond delay="0"/>
                                  </p:stCondLst>
                                  <p:iterate type="lt">
                                    <p:tmPct val="10000"/>
                                  </p:iterate>
                                  <p:childTnLst>
                                    <p:set>
                                      <p:cBhvr>
                                        <p:cTn id="43" dur="1" fill="hold">
                                          <p:stCondLst>
                                            <p:cond delay="0"/>
                                          </p:stCondLst>
                                        </p:cTn>
                                        <p:tgtEl>
                                          <p:spTgt spid="66563">
                                            <p:txEl>
                                              <p:pRg st="3" end="3"/>
                                            </p:txEl>
                                          </p:spTgt>
                                        </p:tgtEl>
                                        <p:attrNameLst>
                                          <p:attrName>style.visibility</p:attrName>
                                        </p:attrNameLst>
                                      </p:cBhvr>
                                      <p:to>
                                        <p:strVal val="visible"/>
                                      </p:to>
                                    </p:set>
                                    <p:animEffect transition="in" filter="fade">
                                      <p:cBhvr>
                                        <p:cTn id="44" dur="1000"/>
                                        <p:tgtEl>
                                          <p:spTgt spid="66563">
                                            <p:txEl>
                                              <p:pRg st="3" end="3"/>
                                            </p:txEl>
                                          </p:spTgt>
                                        </p:tgtEl>
                                      </p:cBhvr>
                                    </p:animEffect>
                                    <p:anim calcmode="lin" valueType="num">
                                      <p:cBhvr>
                                        <p:cTn id="45" dur="1000" fill="hold"/>
                                        <p:tgtEl>
                                          <p:spTgt spid="66563">
                                            <p:txEl>
                                              <p:pRg st="3" end="3"/>
                                            </p:txEl>
                                          </p:spTgt>
                                        </p:tgtEl>
                                        <p:attrNameLst>
                                          <p:attrName>ppt_x</p:attrName>
                                        </p:attrNameLst>
                                      </p:cBhvr>
                                      <p:tavLst>
                                        <p:tav tm="0">
                                          <p:val>
                                            <p:strVal val="#ppt_x-.1"/>
                                          </p:val>
                                        </p:tav>
                                        <p:tav tm="100000">
                                          <p:val>
                                            <p:strVal val="#ppt_x"/>
                                          </p:val>
                                        </p:tav>
                                      </p:tavLst>
                                    </p:anim>
                                    <p:anim calcmode="lin" valueType="num">
                                      <p:cBhvr>
                                        <p:cTn id="46" dur="1000" fill="hold"/>
                                        <p:tgtEl>
                                          <p:spTgt spid="665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build="p"/>
      <p:bldP spid="6"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smtClean="0"/>
              <a:t>Bài toán đường đi ngắn nhất</a:t>
            </a:r>
          </a:p>
        </p:txBody>
      </p:sp>
      <p:sp>
        <p:nvSpPr>
          <p:cNvPr id="67587" name="Rectangle 3"/>
          <p:cNvSpPr>
            <a:spLocks noGrp="1" noChangeArrowheads="1"/>
          </p:cNvSpPr>
          <p:nvPr>
            <p:ph type="body" idx="1"/>
          </p:nvPr>
        </p:nvSpPr>
        <p:spPr>
          <a:xfrm>
            <a:off x="228600" y="1524000"/>
            <a:ext cx="8686800" cy="4525963"/>
          </a:xfrm>
        </p:spPr>
        <p:txBody>
          <a:bodyPr/>
          <a:lstStyle/>
          <a:p>
            <a:pPr algn="just" eaLnBrk="1" hangingPunct="1">
              <a:buFontTx/>
              <a:buNone/>
              <a:defRPr/>
            </a:pPr>
            <a:r>
              <a:rPr lang="en-US" sz="3600" b="1" smtClean="0"/>
              <a:t>Phương </a:t>
            </a:r>
            <a:r>
              <a:rPr lang="en-US" sz="3600" b="1"/>
              <a:t>pháp</a:t>
            </a:r>
          </a:p>
          <a:p>
            <a:pPr algn="just" eaLnBrk="1" hangingPunct="1">
              <a:buFontTx/>
              <a:buNone/>
              <a:defRPr/>
            </a:pPr>
            <a:r>
              <a:rPr lang="en-US"/>
              <a:t>Xác định tuần tự các đỉnh có khoảng cách đến </a:t>
            </a:r>
            <a:r>
              <a:rPr lang="en-US" smtClean="0"/>
              <a:t>u</a:t>
            </a:r>
            <a:r>
              <a:rPr lang="en-US" baseline="-25000" smtClean="0"/>
              <a:t>0</a:t>
            </a:r>
          </a:p>
          <a:p>
            <a:pPr algn="just" eaLnBrk="1" hangingPunct="1">
              <a:buFontTx/>
              <a:buNone/>
              <a:defRPr/>
            </a:pPr>
            <a:r>
              <a:rPr lang="en-US" smtClean="0"/>
              <a:t>từ </a:t>
            </a:r>
            <a:r>
              <a:rPr lang="en-US"/>
              <a:t>nhỏ đến lớn.</a:t>
            </a:r>
          </a:p>
          <a:p>
            <a:pPr marL="514350" indent="-514350" algn="just" eaLnBrk="1" hangingPunct="1">
              <a:buFont typeface="+mj-lt"/>
              <a:buAutoNum type="arabicPeriod"/>
              <a:defRPr/>
            </a:pPr>
            <a:r>
              <a:rPr lang="en-US" smtClean="0">
                <a:sym typeface="Symbol" pitchFamily="18" charset="2"/>
              </a:rPr>
              <a:t>Trước </a:t>
            </a:r>
            <a:r>
              <a:rPr lang="en-US">
                <a:sym typeface="Symbol" pitchFamily="18" charset="2"/>
              </a:rPr>
              <a:t>tiên đỉnh có khoảng cách nhỏ nhất đến u</a:t>
            </a:r>
            <a:r>
              <a:rPr lang="en-US" baseline="-25000">
                <a:sym typeface="Symbol" pitchFamily="18" charset="2"/>
              </a:rPr>
              <a:t>0 </a:t>
            </a:r>
            <a:r>
              <a:rPr lang="en-US">
                <a:sym typeface="Symbol" pitchFamily="18" charset="2"/>
              </a:rPr>
              <a:t>là </a:t>
            </a:r>
            <a:r>
              <a:rPr lang="en-US" smtClean="0">
                <a:sym typeface="Symbol" pitchFamily="18" charset="2"/>
              </a:rPr>
              <a:t>u</a:t>
            </a:r>
            <a:r>
              <a:rPr lang="en-US" baseline="-25000" smtClean="0">
                <a:sym typeface="Symbol" pitchFamily="18" charset="2"/>
              </a:rPr>
              <a:t>0</a:t>
            </a:r>
            <a:r>
              <a:rPr lang="en-US" smtClean="0">
                <a:sym typeface="Symbol" pitchFamily="18" charset="2"/>
              </a:rPr>
              <a:t>.</a:t>
            </a:r>
          </a:p>
          <a:p>
            <a:pPr marL="514350" indent="-514350" algn="just" eaLnBrk="1" hangingPunct="1">
              <a:buFont typeface="+mj-lt"/>
              <a:buAutoNum type="arabicPeriod"/>
              <a:defRPr/>
            </a:pPr>
            <a:r>
              <a:rPr lang="en-US" smtClean="0">
                <a:sym typeface="Symbol" pitchFamily="18" charset="2"/>
              </a:rPr>
              <a:t>Trong </a:t>
            </a:r>
            <a:r>
              <a:rPr lang="en-US">
                <a:sym typeface="Symbol" pitchFamily="18" charset="2"/>
              </a:rPr>
              <a:t>V\{u</a:t>
            </a:r>
            <a:r>
              <a:rPr lang="en-US" baseline="-25000">
                <a:sym typeface="Symbol" pitchFamily="18" charset="2"/>
              </a:rPr>
              <a:t>0</a:t>
            </a:r>
            <a:r>
              <a:rPr lang="en-US">
                <a:sym typeface="Symbol" pitchFamily="18" charset="2"/>
              </a:rPr>
              <a:t>} tìm đỉnh có khoảng cách đến u</a:t>
            </a:r>
            <a:r>
              <a:rPr lang="en-US" baseline="-25000">
                <a:sym typeface="Symbol" pitchFamily="18" charset="2"/>
              </a:rPr>
              <a:t>0</a:t>
            </a:r>
            <a:r>
              <a:rPr lang="en-US">
                <a:sym typeface="Symbol" pitchFamily="18" charset="2"/>
              </a:rPr>
              <a:t> nhỏ </a:t>
            </a:r>
            <a:r>
              <a:rPr lang="en-US" smtClean="0">
                <a:sym typeface="Symbol" pitchFamily="18" charset="2"/>
              </a:rPr>
              <a:t>nhất (</a:t>
            </a:r>
            <a:r>
              <a:rPr lang="en-US">
                <a:sym typeface="Symbol" pitchFamily="18" charset="2"/>
              </a:rPr>
              <a:t>đỉnh này phải là một trong các đỉnh kề với u</a:t>
            </a:r>
            <a:r>
              <a:rPr lang="en-US" baseline="-25000">
                <a:sym typeface="Symbol" pitchFamily="18" charset="2"/>
              </a:rPr>
              <a:t>0</a:t>
            </a:r>
            <a:r>
              <a:rPr lang="en-US" smtClean="0">
                <a:sym typeface="Symbol" pitchFamily="18" charset="2"/>
              </a:rPr>
              <a:t>) giả </a:t>
            </a:r>
            <a:r>
              <a:rPr lang="en-US">
                <a:sym typeface="Symbol" pitchFamily="18" charset="2"/>
              </a:rPr>
              <a:t>sử đó là u</a:t>
            </a:r>
            <a:r>
              <a:rPr lang="en-US" baseline="-25000">
                <a:sym typeface="Symbol" pitchFamily="18" charset="2"/>
              </a:rPr>
              <a:t>1</a:t>
            </a:r>
          </a:p>
        </p:txBody>
      </p:sp>
      <p:sp>
        <p:nvSpPr>
          <p:cNvPr id="144388" name="Slide Number Placeholder 4"/>
          <p:cNvSpPr>
            <a:spLocks noGrp="1"/>
          </p:cNvSpPr>
          <p:nvPr>
            <p:ph type="sldNum" sz="quarter" idx="12"/>
          </p:nvPr>
        </p:nvSpPr>
        <p:spPr>
          <a:noFill/>
        </p:spPr>
        <p:txBody>
          <a:bodyPr/>
          <a:lstStyle/>
          <a:p>
            <a:fld id="{EBF0FC2E-1AEE-4D63-AAB9-061381FE9DB0}" type="slidenum">
              <a:rPr lang="en-US" smtClean="0"/>
              <a:pPr/>
              <a:t>99</a:t>
            </a:fld>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Effect transition="in" filter="fade">
                                      <p:cBhvr>
                                        <p:cTn id="7" dur="100"/>
                                        <p:tgtEl>
                                          <p:spTgt spid="67586"/>
                                        </p:tgtEl>
                                      </p:cBhvr>
                                    </p:animEffect>
                                    <p:anim calcmode="lin" valueType="num">
                                      <p:cBhvr>
                                        <p:cTn id="8" dur="400" fill="hold"/>
                                        <p:tgtEl>
                                          <p:spTgt spid="67586"/>
                                        </p:tgtEl>
                                        <p:attrNameLst>
                                          <p:attrName>ppt_x</p:attrName>
                                        </p:attrNameLst>
                                      </p:cBhvr>
                                      <p:tavLst>
                                        <p:tav tm="0">
                                          <p:val>
                                            <p:strVal val="#ppt_x"/>
                                          </p:val>
                                        </p:tav>
                                        <p:tav tm="100000">
                                          <p:val>
                                            <p:strVal val="#ppt_x"/>
                                          </p:val>
                                        </p:tav>
                                      </p:tavLst>
                                    </p:anim>
                                    <p:anim calcmode="lin" valueType="num">
                                      <p:cBhvr>
                                        <p:cTn id="9" dur="400" fill="hold"/>
                                        <p:tgtEl>
                                          <p:spTgt spid="6758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758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758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67587">
                                            <p:txEl>
                                              <p:pRg st="0" end="0"/>
                                            </p:txEl>
                                          </p:spTgt>
                                        </p:tgtEl>
                                        <p:attrNameLst>
                                          <p:attrName>style.visibility</p:attrName>
                                        </p:attrNameLst>
                                      </p:cBhvr>
                                      <p:to>
                                        <p:strVal val="visible"/>
                                      </p:to>
                                    </p:set>
                                    <p:anim calcmode="lin" valueType="num">
                                      <p:cBhvr additive="base">
                                        <p:cTn id="16" dur="20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17" dur="20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7587">
                                            <p:txEl>
                                              <p:pRg st="1" end="1"/>
                                            </p:txEl>
                                          </p:spTgt>
                                        </p:tgtEl>
                                        <p:attrNameLst>
                                          <p:attrName>style.visibility</p:attrName>
                                        </p:attrNameLst>
                                      </p:cBhvr>
                                      <p:to>
                                        <p:strVal val="visible"/>
                                      </p:to>
                                    </p:set>
                                    <p:anim calcmode="lin" valueType="num">
                                      <p:cBhvr additive="base">
                                        <p:cTn id="22" dur="20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23" dur="20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7587">
                                            <p:txEl>
                                              <p:pRg st="2" end="2"/>
                                            </p:txEl>
                                          </p:spTgt>
                                        </p:tgtEl>
                                        <p:attrNameLst>
                                          <p:attrName>style.visibility</p:attrName>
                                        </p:attrNameLst>
                                      </p:cBhvr>
                                      <p:to>
                                        <p:strVal val="visible"/>
                                      </p:to>
                                    </p:set>
                                    <p:anim calcmode="lin" valueType="num">
                                      <p:cBhvr additive="base">
                                        <p:cTn id="28" dur="20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29" dur="2000" fill="hold"/>
                                        <p:tgtEl>
                                          <p:spTgt spid="6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67587">
                                            <p:txEl>
                                              <p:pRg st="3" end="3"/>
                                            </p:txEl>
                                          </p:spTgt>
                                        </p:tgtEl>
                                        <p:attrNameLst>
                                          <p:attrName>style.visibility</p:attrName>
                                        </p:attrNameLst>
                                      </p:cBhvr>
                                      <p:to>
                                        <p:strVal val="visible"/>
                                      </p:to>
                                    </p:set>
                                    <p:anim calcmode="lin" valueType="num">
                                      <p:cBhvr additive="base">
                                        <p:cTn id="34" dur="20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35" dur="20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7587">
                                            <p:txEl>
                                              <p:pRg st="4" end="4"/>
                                            </p:txEl>
                                          </p:spTgt>
                                        </p:tgtEl>
                                        <p:attrNameLst>
                                          <p:attrName>style.visibility</p:attrName>
                                        </p:attrNameLst>
                                      </p:cBhvr>
                                      <p:to>
                                        <p:strVal val="visible"/>
                                      </p:to>
                                    </p:set>
                                    <p:anim calcmode="lin" valueType="num">
                                      <p:cBhvr additive="base">
                                        <p:cTn id="40" dur="20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41" dur="2000" fill="hold"/>
                                        <p:tgtEl>
                                          <p:spTgt spid="6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build="p"/>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_rels/theme6.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Default Design">
  <a:themeElements>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3.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4.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5.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6.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7.xml><?xml version="1.0" encoding="utf-8"?>
<a:theme xmlns:a="http://schemas.openxmlformats.org/drawingml/2006/main" name="Stream">
  <a:themeElements>
    <a:clrScheme name="Stream 10">
      <a:dk1>
        <a:srgbClr val="000514"/>
      </a:dk1>
      <a:lt1>
        <a:srgbClr val="FFFFFF"/>
      </a:lt1>
      <a:dk2>
        <a:srgbClr val="003399"/>
      </a:dk2>
      <a:lt2>
        <a:srgbClr val="FECE00"/>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
      <a:clrScheme name="Stream 10">
        <a:dk1>
          <a:srgbClr val="000514"/>
        </a:dk1>
        <a:lt1>
          <a:srgbClr val="FFFFFF"/>
        </a:lt1>
        <a:dk2>
          <a:srgbClr val="003399"/>
        </a:dk2>
        <a:lt2>
          <a:srgbClr val="FECE00"/>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6.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7.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8.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9.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Apex</Template>
  <TotalTime>5167</TotalTime>
  <Words>9097</Words>
  <Application>Microsoft Office PowerPoint</Application>
  <PresentationFormat>On-screen Show (4:3)</PresentationFormat>
  <Paragraphs>3075</Paragraphs>
  <Slides>166</Slides>
  <Notes>3</Notes>
  <HiddenSlides>0</HiddenSlides>
  <MMClips>0</MMClips>
  <ScaleCrop>false</ScaleCrop>
  <HeadingPairs>
    <vt:vector size="8" baseType="variant">
      <vt:variant>
        <vt:lpstr>Fonts Used</vt:lpstr>
      </vt:variant>
      <vt:variant>
        <vt:i4>19</vt:i4>
      </vt:variant>
      <vt:variant>
        <vt:lpstr>Theme</vt:lpstr>
      </vt:variant>
      <vt:variant>
        <vt:i4>7</vt:i4>
      </vt:variant>
      <vt:variant>
        <vt:lpstr>Embedded OLE Servers</vt:lpstr>
      </vt:variant>
      <vt:variant>
        <vt:i4>3</vt:i4>
      </vt:variant>
      <vt:variant>
        <vt:lpstr>Slide Titles</vt:lpstr>
      </vt:variant>
      <vt:variant>
        <vt:i4>166</vt:i4>
      </vt:variant>
    </vt:vector>
  </HeadingPairs>
  <TitlesOfParts>
    <vt:vector size="195" baseType="lpstr">
      <vt:lpstr>Arial</vt:lpstr>
      <vt:lpstr>Times New Roman</vt:lpstr>
      <vt:lpstr>Calibri</vt:lpstr>
      <vt:lpstr>Lucida Sans</vt:lpstr>
      <vt:lpstr>Book Antiqua</vt:lpstr>
      <vt:lpstr>Wingdings 2</vt:lpstr>
      <vt:lpstr>Wingdings</vt:lpstr>
      <vt:lpstr>Wingdings 3</vt:lpstr>
      <vt:lpstr>Verdana</vt:lpstr>
      <vt:lpstr>Franklin Gothic Medium</vt:lpstr>
      <vt:lpstr>Franklin Gothic Book</vt:lpstr>
      <vt:lpstr>Lucida Sans Unicode</vt:lpstr>
      <vt:lpstr>Garamond</vt:lpstr>
      <vt:lpstr>굴림</vt:lpstr>
      <vt:lpstr>Symbol</vt:lpstr>
      <vt:lpstr>맑은 고딕</vt:lpstr>
      <vt:lpstr>VNI-Times</vt:lpstr>
      <vt:lpstr>宋体</vt:lpstr>
      <vt:lpstr>SVNtimes new roman</vt:lpstr>
      <vt:lpstr>Default Design</vt:lpstr>
      <vt:lpstr>1_Apex</vt:lpstr>
      <vt:lpstr>Aspect</vt:lpstr>
      <vt:lpstr>Trek</vt:lpstr>
      <vt:lpstr>Concourse</vt:lpstr>
      <vt:lpstr>1_Concourse</vt:lpstr>
      <vt:lpstr>Stream</vt:lpstr>
      <vt:lpstr>MathType 5.0 Equation</vt:lpstr>
      <vt:lpstr>Equation</vt:lpstr>
      <vt:lpstr>MathType 6.0 Equation</vt:lpstr>
      <vt:lpstr>Đồ thị</vt:lpstr>
      <vt:lpstr>Những khái niệm và tính chất cơ bản</vt:lpstr>
      <vt:lpstr>Slide 3</vt:lpstr>
      <vt:lpstr>Những khái niệm và tính chất cơ bản</vt:lpstr>
      <vt:lpstr>Những khái niệm và tính chất cơ bản</vt:lpstr>
      <vt:lpstr>Slide 6</vt:lpstr>
      <vt:lpstr>Những khái niệm và tính chất cơ bản</vt:lpstr>
      <vt:lpstr>Slide 8</vt:lpstr>
      <vt:lpstr>Những khái niệm và tính chất cơ bản</vt:lpstr>
      <vt:lpstr>Slide 10</vt:lpstr>
      <vt:lpstr>Những khái niệmvà tính chấtcơ bản</vt:lpstr>
      <vt:lpstr>Slide 12</vt:lpstr>
      <vt:lpstr>Multiple Edges</vt:lpstr>
      <vt:lpstr>Pseudograph- A Non-Simple Graph</vt:lpstr>
      <vt:lpstr>Loops</vt:lpstr>
      <vt:lpstr>Slide 16</vt:lpstr>
      <vt:lpstr>Những khái niệm và tính chất cơ bản</vt:lpstr>
      <vt:lpstr>Slide 18</vt:lpstr>
      <vt:lpstr>Những khái niệm và tính chất cơ bản</vt:lpstr>
      <vt:lpstr>Slide 20</vt:lpstr>
      <vt:lpstr>Những khái niệm và tính chất cơ bản</vt:lpstr>
      <vt:lpstr>A Directed Graph</vt:lpstr>
      <vt:lpstr>A Directed Graph</vt:lpstr>
      <vt:lpstr>A Directed Multigraph</vt:lpstr>
      <vt:lpstr>Slide 25</vt:lpstr>
      <vt:lpstr>Những khái niệm và tính chất cơ bản</vt:lpstr>
      <vt:lpstr>Slide 27</vt:lpstr>
      <vt:lpstr>Slide 28</vt:lpstr>
      <vt:lpstr>Những khái niệm và tính chất cơ bản</vt:lpstr>
      <vt:lpstr>Slide 30</vt:lpstr>
      <vt:lpstr>Slide 31</vt:lpstr>
      <vt:lpstr>Những khái niệm và tính chất cơ bản</vt:lpstr>
      <vt:lpstr>Slide 33</vt:lpstr>
      <vt:lpstr>Slide 34</vt:lpstr>
      <vt:lpstr>Những khái niệm và tính chất cơ bản</vt:lpstr>
      <vt:lpstr>Những khái niệm và tính chất cơ bản</vt:lpstr>
      <vt:lpstr>Những khái niệm và tính chất cơ bản</vt:lpstr>
      <vt:lpstr>Slide 38</vt:lpstr>
      <vt:lpstr>Slide 39</vt:lpstr>
      <vt:lpstr>Slide 40</vt:lpstr>
      <vt:lpstr>Slide 41</vt:lpstr>
      <vt:lpstr>Are These Isomorphic?</vt:lpstr>
      <vt:lpstr>Những khái niệm và tính chất cơ bản</vt:lpstr>
      <vt:lpstr>Những khái niệm và tính chất cơ bản</vt:lpstr>
      <vt:lpstr>Đường đi, chu  trình, đồ thị liên thông:</vt:lpstr>
      <vt:lpstr>Đường đi, chu  trình, đồ thị liên thông</vt:lpstr>
      <vt:lpstr>Slide 47</vt:lpstr>
      <vt:lpstr>Đường đi, chu  trình, đồ thị liên thông</vt:lpstr>
      <vt:lpstr>Slide 49</vt:lpstr>
      <vt:lpstr>Đường đi, chu  trình, đồ thị liên thông</vt:lpstr>
      <vt:lpstr>Slide 51</vt:lpstr>
      <vt:lpstr>Đường đi, chu  trình, đồ thị liên thông</vt:lpstr>
      <vt:lpstr>Slide 53</vt:lpstr>
      <vt:lpstr>Đường đi, chu  trình, đồ thị liên thông</vt:lpstr>
      <vt:lpstr>Đường đi, chu  trình, đồ thị liên thông</vt:lpstr>
      <vt:lpstr>Slide 56</vt:lpstr>
      <vt:lpstr>Đường đi, chu  trình, đồ thị liên thông</vt:lpstr>
      <vt:lpstr>Slide 58</vt:lpstr>
      <vt:lpstr>Một số đồ thị vô hướng đặc biệt</vt:lpstr>
      <vt:lpstr>Một số đồ thị đặc biệt </vt:lpstr>
      <vt:lpstr>Slide 61</vt:lpstr>
      <vt:lpstr>Slide 62</vt:lpstr>
      <vt:lpstr>Slide 63</vt:lpstr>
      <vt:lpstr>Complete Graphs</vt:lpstr>
      <vt:lpstr>Cycles</vt:lpstr>
      <vt:lpstr>Wheels</vt:lpstr>
      <vt:lpstr>n-cubes (hypercubes)</vt:lpstr>
      <vt:lpstr>Bipartite Graph</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vt:lpstr>
      <vt:lpstr>Đề thi </vt:lpstr>
      <vt:lpstr>Đề thi</vt:lpstr>
      <vt:lpstr>Đề thi</vt:lpstr>
      <vt:lpstr>Đề thi</vt:lpstr>
      <vt:lpstr>Đề thi</vt:lpstr>
      <vt:lpstr>Đề thi</vt:lpstr>
      <vt:lpstr>Đề thi</vt:lpstr>
      <vt:lpstr>Bài toán đường đi ngắn nhất</vt:lpstr>
      <vt:lpstr>Bài toán đường đi ngắn nhất</vt:lpstr>
      <vt:lpstr>Slide 97</vt:lpstr>
      <vt:lpstr>Bài toán đường đi ngắn nhất</vt:lpstr>
      <vt:lpstr>Bài toán đường đi ngắn nhất</vt:lpstr>
      <vt:lpstr>Bài toán đường đi ngắn nhất</vt:lpstr>
      <vt:lpstr>Slide 101</vt:lpstr>
      <vt:lpstr>Bài toán đường đi ngắn nhất </vt:lpstr>
      <vt:lpstr>Slide 103</vt:lpstr>
      <vt:lpstr>Slide 104</vt:lpstr>
      <vt:lpstr>Slide 105</vt:lpstr>
      <vt:lpstr>Slide 106</vt:lpstr>
      <vt:lpstr>Bài toán đường đi ngắn nhất </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Slide 116</vt:lpstr>
      <vt:lpstr>Bài toán đường đi ngắn nhất</vt:lpstr>
      <vt:lpstr>Bài toán đường đi ngắn nhất</vt:lpstr>
      <vt:lpstr>Bài toán đường đi ngắn nhất</vt:lpstr>
      <vt:lpstr>Bài toán đường đi ngắn nhất</vt:lpstr>
      <vt:lpstr>Slide 121</vt:lpstr>
      <vt:lpstr>Slide 122</vt:lpstr>
      <vt:lpstr>Slide 123</vt:lpstr>
      <vt:lpstr>Slide 124</vt:lpstr>
      <vt:lpstr>Slide 125</vt:lpstr>
      <vt:lpstr>Slide 126</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Bài toán đường đi ngắn nhất</vt:lpstr>
      <vt:lpstr>Đường đi Euler - Đường đi Hamilton</vt:lpstr>
      <vt:lpstr>Đường đi Euler - Đường đi Hamilton</vt:lpstr>
      <vt:lpstr>Slide 150</vt:lpstr>
      <vt:lpstr>Slide 151</vt:lpstr>
      <vt:lpstr>Slide 152</vt:lpstr>
      <vt:lpstr>Slide 153</vt:lpstr>
      <vt:lpstr>Đường đi Euler - Đường đi Hamilton</vt:lpstr>
      <vt:lpstr>Đường đi Euler - Đường đi Hamilton</vt:lpstr>
      <vt:lpstr>Đường đi Euler-Đường đi Hamilton</vt:lpstr>
      <vt:lpstr>Đường đi Euler-Đường đi Hamilton</vt:lpstr>
      <vt:lpstr>Đường đi Euler - Đường đi Hamilton</vt:lpstr>
      <vt:lpstr>Đường đi Euler - Đường đi Hamilton</vt:lpstr>
      <vt:lpstr>Đường đi Euler - Đường đi Hamilton</vt:lpstr>
      <vt:lpstr>Đường đi Euler - Đường đi Hamilton</vt:lpstr>
      <vt:lpstr>Đường đi Euler-Đường đi Hamilton</vt:lpstr>
      <vt:lpstr>Đường đi Euler-Đường đi Hamilton</vt:lpstr>
      <vt:lpstr>Đường đi Euler-Đường đi Hamilton</vt:lpstr>
      <vt:lpstr>Đường đi Euler-Đường đi Hamilton</vt:lpstr>
      <vt:lpstr>Đường đi Euler-Đường đi Hamilton</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thị</dc:title>
  <dc:creator>Nguyen Viet Dong</dc:creator>
  <cp:lastModifiedBy>Hung Nguyen</cp:lastModifiedBy>
  <cp:revision>229</cp:revision>
  <dcterms:created xsi:type="dcterms:W3CDTF">2007-02-11T15:36:38Z</dcterms:created>
  <dcterms:modified xsi:type="dcterms:W3CDTF">2011-10-24T09:41:07Z</dcterms:modified>
</cp:coreProperties>
</file>