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99.xml" ContentType="application/vnd.openxmlformats-officedocument.presentationml.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43" r:id="rId2"/>
    <p:sldMasterId id="2147483708" r:id="rId3"/>
    <p:sldMasterId id="2147484174" r:id="rId4"/>
    <p:sldMasterId id="2147484237" r:id="rId5"/>
  </p:sldMasterIdLst>
  <p:notesMasterIdLst>
    <p:notesMasterId r:id="rId119"/>
  </p:notesMasterIdLst>
  <p:handoutMasterIdLst>
    <p:handoutMasterId r:id="rId120"/>
  </p:handoutMasterIdLst>
  <p:sldIdLst>
    <p:sldId id="258" r:id="rId6"/>
    <p:sldId id="259" r:id="rId7"/>
    <p:sldId id="260" r:id="rId8"/>
    <p:sldId id="261" r:id="rId9"/>
    <p:sldId id="262" r:id="rId10"/>
    <p:sldId id="263" r:id="rId11"/>
    <p:sldId id="264" r:id="rId12"/>
    <p:sldId id="354" r:id="rId13"/>
    <p:sldId id="377" r:id="rId14"/>
    <p:sldId id="378" r:id="rId15"/>
    <p:sldId id="379" r:id="rId16"/>
    <p:sldId id="380" r:id="rId17"/>
    <p:sldId id="381" r:id="rId18"/>
    <p:sldId id="382" r:id="rId19"/>
    <p:sldId id="375" r:id="rId20"/>
    <p:sldId id="266" r:id="rId21"/>
    <p:sldId id="267" r:id="rId22"/>
    <p:sldId id="268" r:id="rId23"/>
    <p:sldId id="269" r:id="rId24"/>
    <p:sldId id="270" r:id="rId25"/>
    <p:sldId id="271" r:id="rId26"/>
    <p:sldId id="346" r:id="rId27"/>
    <p:sldId id="347" r:id="rId28"/>
    <p:sldId id="348" r:id="rId29"/>
    <p:sldId id="349" r:id="rId30"/>
    <p:sldId id="350" r:id="rId31"/>
    <p:sldId id="351" r:id="rId32"/>
    <p:sldId id="352" r:id="rId33"/>
    <p:sldId id="272" r:id="rId34"/>
    <p:sldId id="273" r:id="rId35"/>
    <p:sldId id="274" r:id="rId36"/>
    <p:sldId id="275" r:id="rId37"/>
    <p:sldId id="276" r:id="rId38"/>
    <p:sldId id="277" r:id="rId39"/>
    <p:sldId id="278" r:id="rId40"/>
    <p:sldId id="337" r:id="rId41"/>
    <p:sldId id="338" r:id="rId42"/>
    <p:sldId id="339" r:id="rId43"/>
    <p:sldId id="340" r:id="rId44"/>
    <p:sldId id="341" r:id="rId45"/>
    <p:sldId id="342" r:id="rId46"/>
    <p:sldId id="343" r:id="rId47"/>
    <p:sldId id="344"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297" r:id="rId67"/>
    <p:sldId id="298" r:id="rId68"/>
    <p:sldId id="299" r:id="rId69"/>
    <p:sldId id="300" r:id="rId70"/>
    <p:sldId id="301" r:id="rId71"/>
    <p:sldId id="302" r:id="rId72"/>
    <p:sldId id="303" r:id="rId73"/>
    <p:sldId id="304" r:id="rId74"/>
    <p:sldId id="305" r:id="rId75"/>
    <p:sldId id="384" r:id="rId76"/>
    <p:sldId id="385" r:id="rId77"/>
    <p:sldId id="386" r:id="rId78"/>
    <p:sldId id="387" r:id="rId79"/>
    <p:sldId id="388" r:id="rId80"/>
    <p:sldId id="389" r:id="rId81"/>
    <p:sldId id="390" r:id="rId82"/>
    <p:sldId id="391" r:id="rId83"/>
    <p:sldId id="392" r:id="rId84"/>
    <p:sldId id="393" r:id="rId85"/>
    <p:sldId id="394" r:id="rId86"/>
    <p:sldId id="395" r:id="rId87"/>
    <p:sldId id="396" r:id="rId88"/>
    <p:sldId id="306" r:id="rId89"/>
    <p:sldId id="307" r:id="rId90"/>
    <p:sldId id="308" r:id="rId91"/>
    <p:sldId id="309" r:id="rId92"/>
    <p:sldId id="310" r:id="rId93"/>
    <p:sldId id="311" r:id="rId94"/>
    <p:sldId id="312" r:id="rId95"/>
    <p:sldId id="313" r:id="rId96"/>
    <p:sldId id="314" r:id="rId97"/>
    <p:sldId id="315" r:id="rId98"/>
    <p:sldId id="316" r:id="rId99"/>
    <p:sldId id="317" r:id="rId100"/>
    <p:sldId id="318" r:id="rId101"/>
    <p:sldId id="319" r:id="rId102"/>
    <p:sldId id="320" r:id="rId103"/>
    <p:sldId id="321" r:id="rId104"/>
    <p:sldId id="322" r:id="rId105"/>
    <p:sldId id="323" r:id="rId106"/>
    <p:sldId id="324" r:id="rId107"/>
    <p:sldId id="325" r:id="rId108"/>
    <p:sldId id="326" r:id="rId109"/>
    <p:sldId id="327" r:id="rId110"/>
    <p:sldId id="328" r:id="rId111"/>
    <p:sldId id="329" r:id="rId112"/>
    <p:sldId id="330" r:id="rId113"/>
    <p:sldId id="331" r:id="rId114"/>
    <p:sldId id="332" r:id="rId115"/>
    <p:sldId id="333" r:id="rId116"/>
    <p:sldId id="334" r:id="rId117"/>
    <p:sldId id="335" r:id="rId11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modifyVerifier cryptProviderType="rsaFull" cryptAlgorithmClass="hash" cryptAlgorithmType="typeAny" cryptAlgorithmSid="4" spinCount="50000" saltData="St5D+XmTgeIrKn71YxF9Eg" hashData="/SlrFJUrKLYK+7tcOKvrADQVTIc"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vl1pPr>
          </a:lstStyle>
          <a:p>
            <a:pPr>
              <a:defRPr/>
            </a:pPr>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6" name="Slide Number Placeholder 5"/>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vl1pPr>
          </a:lstStyle>
          <a:p>
            <a:pPr>
              <a:defRPr/>
            </a:pPr>
            <a:fld id="{ECD83F82-2105-444D-AD90-4102D200EC78}"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vl1pPr>
          </a:lstStyle>
          <a:p>
            <a:pPr>
              <a:defRPr/>
            </a:pPr>
            <a:fld id="{1DA19A3A-9420-448A-BD50-ADF416848D70}" type="datetimeFigureOut">
              <a:rPr lang="en-US"/>
              <a:pPr>
                <a:defRPr/>
              </a:pPr>
              <a:t>10/24/2011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vl1pPr>
          </a:lstStyle>
          <a:p>
            <a:pPr>
              <a:defRPr/>
            </a:pPr>
            <a:fld id="{5EDFF312-60A8-4B5C-A7DA-841DFC9A8B5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00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4921C8-0A03-454D-B8DE-C7767AEE4076}"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10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8CF60B-E189-4F4E-BD97-DC0CEDB9AF89}"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2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731870-A925-40EF-8595-7BFE73B2852F}"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0DE9C56-71CE-448A-9FA3-7E72D4ED988C}" type="slidenum">
              <a:rPr lang="en-US" smtClean="0"/>
              <a:pPr/>
              <a:t>72</a:t>
            </a:fld>
            <a:endParaRPr lang="en-US" smtClean="0"/>
          </a:p>
        </p:txBody>
      </p:sp>
      <p:sp>
        <p:nvSpPr>
          <p:cNvPr id="133123" name="Rectangle 2"/>
          <p:cNvSpPr>
            <a:spLocks noGrp="1" noRot="1" noChangeAspect="1" noChangeArrowheads="1" noTextEdit="1"/>
          </p:cNvSpPr>
          <p:nvPr>
            <p:ph type="sldImg"/>
          </p:nvPr>
        </p:nvSpPr>
        <p:spPr bwMode="auto">
          <a:xfrm>
            <a:off x="1266825" y="727075"/>
            <a:ext cx="4781550" cy="3586163"/>
          </a:xfrm>
          <a:noFill/>
          <a:ln cap="flat">
            <a:solidFill>
              <a:schemeClr val="tx1"/>
            </a:solidFill>
            <a:miter lim="800000"/>
            <a:headEnd/>
            <a:tailEnd/>
          </a:ln>
        </p:spPr>
      </p:sp>
      <p:sp>
        <p:nvSpPr>
          <p:cNvPr id="133124" name="Rectangle 3"/>
          <p:cNvSpPr>
            <a:spLocks noGrp="1" noChangeArrowheads="1"/>
          </p:cNvSpPr>
          <p:nvPr>
            <p:ph type="body" idx="1"/>
          </p:nvPr>
        </p:nvSpPr>
        <p:spPr bwMode="auto">
          <a:xfrm>
            <a:off x="974725" y="4560888"/>
            <a:ext cx="5365750" cy="4319587"/>
          </a:xfrm>
          <a:noFill/>
        </p:spPr>
        <p:txBody>
          <a:bodyPr wrap="square" lIns="97332" tIns="48667" rIns="97332" bIns="48667"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E6F999D-79BE-4DA5-B4C3-3EE1461BBAD6}" type="slidenum">
              <a:rPr lang="en-US" smtClean="0"/>
              <a:pPr/>
              <a:t>74</a:t>
            </a:fld>
            <a:endParaRPr lang="en-US" smtClean="0"/>
          </a:p>
        </p:txBody>
      </p:sp>
      <p:sp>
        <p:nvSpPr>
          <p:cNvPr id="134147" name="Rectangle 2"/>
          <p:cNvSpPr>
            <a:spLocks noGrp="1" noRot="1" noChangeAspect="1" noChangeArrowheads="1" noTextEdit="1"/>
          </p:cNvSpPr>
          <p:nvPr>
            <p:ph type="sldImg"/>
          </p:nvPr>
        </p:nvSpPr>
        <p:spPr bwMode="auto">
          <a:xfrm>
            <a:off x="1266825" y="727075"/>
            <a:ext cx="4781550" cy="3586163"/>
          </a:xfrm>
          <a:noFill/>
          <a:ln cap="flat">
            <a:solidFill>
              <a:schemeClr val="tx1"/>
            </a:solidFill>
            <a:miter lim="800000"/>
            <a:headEnd/>
            <a:tailEnd/>
          </a:ln>
        </p:spPr>
      </p:sp>
      <p:sp>
        <p:nvSpPr>
          <p:cNvPr id="134148" name="Rectangle 3"/>
          <p:cNvSpPr>
            <a:spLocks noGrp="1" noChangeArrowheads="1"/>
          </p:cNvSpPr>
          <p:nvPr>
            <p:ph type="body" idx="1"/>
          </p:nvPr>
        </p:nvSpPr>
        <p:spPr bwMode="auto">
          <a:xfrm>
            <a:off x="974725" y="4560888"/>
            <a:ext cx="5365750" cy="4319587"/>
          </a:xfrm>
          <a:noFill/>
        </p:spPr>
        <p:txBody>
          <a:bodyPr wrap="square" lIns="97332" tIns="48667" rIns="97332" bIns="48667"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0A93AA2-8877-4D42-AA2F-2157C25B1230}" type="slidenum">
              <a:rPr lang="en-US" smtClean="0"/>
              <a:pPr/>
              <a:t>79</a:t>
            </a:fld>
            <a:endParaRPr lang="en-US" smtClean="0"/>
          </a:p>
        </p:txBody>
      </p:sp>
      <p:sp>
        <p:nvSpPr>
          <p:cNvPr id="135171" name="Rectangle 2"/>
          <p:cNvSpPr>
            <a:spLocks noGrp="1" noRot="1" noChangeAspect="1" noChangeArrowheads="1" noTextEdit="1"/>
          </p:cNvSpPr>
          <p:nvPr>
            <p:ph type="sldImg"/>
          </p:nvPr>
        </p:nvSpPr>
        <p:spPr bwMode="auto">
          <a:xfrm>
            <a:off x="1266825" y="727075"/>
            <a:ext cx="4781550" cy="3586163"/>
          </a:xfrm>
          <a:noFill/>
          <a:ln cap="flat">
            <a:solidFill>
              <a:schemeClr val="tx1"/>
            </a:solidFill>
            <a:miter lim="800000"/>
            <a:headEnd/>
            <a:tailEnd/>
          </a:ln>
        </p:spPr>
      </p:sp>
      <p:sp>
        <p:nvSpPr>
          <p:cNvPr id="135172" name="Rectangle 3"/>
          <p:cNvSpPr>
            <a:spLocks noGrp="1" noChangeArrowheads="1"/>
          </p:cNvSpPr>
          <p:nvPr>
            <p:ph type="body" idx="1"/>
          </p:nvPr>
        </p:nvSpPr>
        <p:spPr bwMode="auto">
          <a:xfrm>
            <a:off x="974725" y="4560888"/>
            <a:ext cx="5365750" cy="4319587"/>
          </a:xfrm>
          <a:noFill/>
        </p:spPr>
        <p:txBody>
          <a:bodyPr wrap="square" lIns="97332" tIns="48667" rIns="97332" bIns="48667"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4F05390-17CC-4457-B36A-61D71D7A42A5}" type="slidenum">
              <a:rPr lang="en-US" smtClean="0"/>
              <a:pPr/>
              <a:t>80</a:t>
            </a:fld>
            <a:endParaRPr lang="en-US" smtClean="0"/>
          </a:p>
        </p:txBody>
      </p:sp>
      <p:sp>
        <p:nvSpPr>
          <p:cNvPr id="136195" name="Rectangle 2"/>
          <p:cNvSpPr>
            <a:spLocks noGrp="1" noRot="1" noChangeAspect="1" noChangeArrowheads="1" noTextEdit="1"/>
          </p:cNvSpPr>
          <p:nvPr>
            <p:ph type="sldImg"/>
          </p:nvPr>
        </p:nvSpPr>
        <p:spPr bwMode="auto">
          <a:xfrm>
            <a:off x="1266825" y="727075"/>
            <a:ext cx="4781550" cy="3586163"/>
          </a:xfrm>
          <a:noFill/>
          <a:ln cap="flat">
            <a:solidFill>
              <a:schemeClr val="tx1"/>
            </a:solidFill>
            <a:miter lim="800000"/>
            <a:headEnd/>
            <a:tailEnd/>
          </a:ln>
        </p:spPr>
      </p:sp>
      <p:sp>
        <p:nvSpPr>
          <p:cNvPr id="136196" name="Rectangle 3"/>
          <p:cNvSpPr>
            <a:spLocks noGrp="1" noChangeArrowheads="1"/>
          </p:cNvSpPr>
          <p:nvPr>
            <p:ph type="body" idx="1"/>
          </p:nvPr>
        </p:nvSpPr>
        <p:spPr bwMode="auto">
          <a:xfrm>
            <a:off x="974725" y="4560888"/>
            <a:ext cx="5365750" cy="4319587"/>
          </a:xfrm>
          <a:noFill/>
        </p:spPr>
        <p:txBody>
          <a:bodyPr wrap="square" lIns="97332" tIns="48667" rIns="97332" bIns="48667"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backgroundchalkboardgreen"/>
          <p:cNvPicPr>
            <a:picLocks noChangeAspect="1" noChangeArrowheads="1"/>
          </p:cNvPicPr>
          <p:nvPr userDrawn="1"/>
        </p:nvPicPr>
        <p:blipFill>
          <a:blip r:embed="rId2">
            <a:lum bright="12000"/>
          </a:blip>
          <a:srcRect/>
          <a:stretch>
            <a:fillRect/>
          </a:stretch>
        </p:blipFill>
        <p:spPr bwMode="auto">
          <a:xfrm>
            <a:off x="0" y="0"/>
            <a:ext cx="9144000" cy="6858000"/>
          </a:xfrm>
          <a:prstGeom prst="rect">
            <a:avLst/>
          </a:prstGeom>
          <a:noFill/>
          <a:ln w="9525">
            <a:noFill/>
            <a:miter lim="800000"/>
            <a:headEnd/>
            <a:tailEnd/>
          </a:ln>
        </p:spPr>
      </p:pic>
      <p:sp>
        <p:nvSpPr>
          <p:cNvPr id="3075" name="Rectangle 3"/>
          <p:cNvSpPr>
            <a:spLocks noGrp="1" noChangeArrowheads="1"/>
          </p:cNvSpPr>
          <p:nvPr>
            <p:ph type="ctrTitle"/>
          </p:nvPr>
        </p:nvSpPr>
        <p:spPr>
          <a:xfrm>
            <a:off x="685800" y="914400"/>
            <a:ext cx="7772400" cy="2362200"/>
          </a:xfrm>
        </p:spPr>
        <p:txBody>
          <a:bodyPr/>
          <a:lstStyle>
            <a:lvl1pPr>
              <a:defRPr sz="9100">
                <a:solidFill>
                  <a:schemeClr val="bg1"/>
                </a:solidFill>
              </a:defRPr>
            </a:lvl1pPr>
          </a:lstStyle>
          <a:p>
            <a:r>
              <a:rPr lang="en-US"/>
              <a:t>Click to edit Master title style</a:t>
            </a:r>
          </a:p>
        </p:txBody>
      </p:sp>
      <p:sp>
        <p:nvSpPr>
          <p:cNvPr id="3076" name="Rectangle 4"/>
          <p:cNvSpPr>
            <a:spLocks noGrp="1" noChangeArrowheads="1"/>
          </p:cNvSpPr>
          <p:nvPr>
            <p:ph type="subTitle" idx="1"/>
          </p:nvPr>
        </p:nvSpPr>
        <p:spPr>
          <a:xfrm>
            <a:off x="1371600" y="4419600"/>
            <a:ext cx="6400800" cy="1524000"/>
          </a:xfrm>
        </p:spPr>
        <p:txBody>
          <a:bodyPr/>
          <a:lstStyle>
            <a:lvl1pPr marL="0" indent="0" algn="ctr">
              <a:buFont typeface="Wingdings" pitchFamily="2" charset="2"/>
              <a:buNone/>
              <a:defRPr>
                <a:solidFill>
                  <a:srgbClr val="FFFFCC"/>
                </a:solidFill>
              </a:defRPr>
            </a:lvl1pPr>
          </a:lstStyle>
          <a:p>
            <a:r>
              <a:rPr lang="en-US"/>
              <a:t>Click to edit Master subtitle style</a:t>
            </a:r>
          </a:p>
        </p:txBody>
      </p:sp>
      <p:sp>
        <p:nvSpPr>
          <p:cNvPr id="5" name="Slide Number Placeholder 5"/>
          <p:cNvSpPr>
            <a:spLocks noGrp="1"/>
          </p:cNvSpPr>
          <p:nvPr>
            <p:ph type="sldNum" sz="quarter" idx="10"/>
          </p:nvPr>
        </p:nvSpPr>
        <p:spPr>
          <a:xfrm>
            <a:off x="6553200" y="6356350"/>
            <a:ext cx="2133600" cy="365125"/>
          </a:xfrm>
          <a:prstGeom prst="rect">
            <a:avLst/>
          </a:prstGeom>
        </p:spPr>
        <p:txBody>
          <a:bodyPr/>
          <a:lstStyle>
            <a:lvl1pPr>
              <a:defRPr/>
            </a:lvl1pPr>
          </a:lstStyle>
          <a:p>
            <a:pPr>
              <a:defRPr/>
            </a:pPr>
            <a:fld id="{5AEC45CE-69B6-420F-9A28-A5585C5591DC}" type="slidenum">
              <a:rPr lang="en-US"/>
              <a:pPr>
                <a:defRPr/>
              </a:pPr>
              <a:t>‹#›</a:t>
            </a:fld>
            <a:endParaRPr lang="en-US"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sz="3200">
                <a:latin typeface="Times New Roman" pitchFamily="18" charset="0"/>
                <a:cs typeface="Times New Roman" pitchFamily="18" charset="0"/>
              </a:defRPr>
            </a:lvl1pPr>
            <a:lvl2pPr>
              <a:defRPr sz="3200">
                <a:latin typeface="Times New Roman" pitchFamily="18" charset="0"/>
                <a:cs typeface="Times New Roman" pitchFamily="18" charset="0"/>
              </a:defRPr>
            </a:lvl2pPr>
            <a:lvl3pPr>
              <a:defRPr sz="3200">
                <a:latin typeface="Times New Roman" pitchFamily="18" charset="0"/>
                <a:cs typeface="Times New Roman" pitchFamily="18" charset="0"/>
              </a:defRPr>
            </a:lvl3pPr>
            <a:lvl4pPr>
              <a:defRPr sz="3200">
                <a:latin typeface="Times New Roman" pitchFamily="18" charset="0"/>
                <a:cs typeface="Times New Roman" pitchFamily="18" charset="0"/>
              </a:defRPr>
            </a:lvl4pPr>
            <a:lvl5pPr>
              <a:defRPr sz="3200">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914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41425"/>
            <a:ext cx="8229600" cy="5248275"/>
          </a:xfrm>
        </p:spPr>
        <p:txBody>
          <a:bodyPr/>
          <a:lstStyle/>
          <a:p>
            <a:pPr lvl="0"/>
            <a:endParaRPr lang="en-US" noProof="0"/>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6324600" y="6564313"/>
            <a:ext cx="2362200" cy="24447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124200" y="6553200"/>
            <a:ext cx="2133600" cy="234950"/>
          </a:xfrm>
          <a:prstGeom prst="rect">
            <a:avLst/>
          </a:prstGeom>
        </p:spPr>
        <p:txBody>
          <a:bodyPr/>
          <a:lstStyle>
            <a:lvl1pPr>
              <a:defRPr/>
            </a:lvl1pPr>
          </a:lstStyle>
          <a:p>
            <a:pPr>
              <a:defRPr/>
            </a:pPr>
            <a:fld id="{3D97E51A-02A2-4000-84A4-BD2EFAC2D1DE}" type="slidenum">
              <a:rPr lang="en-US"/>
              <a:pPr>
                <a:defRPr/>
              </a:pPr>
              <a:t>‹#›</a:t>
            </a:fld>
            <a:endParaRPr lang="en-US"/>
          </a:p>
        </p:txBody>
      </p:sp>
    </p:spTree>
  </p:cSld>
  <p:clrMapOvr>
    <a:masterClrMapping/>
  </p:clrMapOvr>
  <p:transition advClick="0" advTm="1000">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F48F0-B85B-43E2-8E48-A79F8C3F9CEA}"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3AC4A4-3D96-4511-8685-80AA3B795D74}"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CF0ABD-1D38-4E17-A237-2BD32B2C6C56}"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832E9A-326A-4AA4-9743-F9A95C50B3DD}"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3186466-FC72-48D4-A2BD-42457E7403D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7DA60A0-9942-4D83-9DF1-DB89224A7D4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A2185E5-038B-475E-8BE7-9C84D511E25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atin typeface="Times New Roman" pitchFamily="18" charset="0"/>
                <a:cs typeface="Times New Roman" pitchFamily="18" charset="0"/>
              </a:defRPr>
            </a:lvl1pPr>
            <a:lvl2pPr>
              <a:defRPr sz="3200">
                <a:latin typeface="Times New Roman" pitchFamily="18" charset="0"/>
                <a:cs typeface="Times New Roman" pitchFamily="18" charset="0"/>
              </a:defRPr>
            </a:lvl2pPr>
            <a:lvl3pPr>
              <a:defRPr sz="3200">
                <a:latin typeface="Times New Roman" pitchFamily="18" charset="0"/>
                <a:cs typeface="Times New Roman" pitchFamily="18" charset="0"/>
              </a:defRPr>
            </a:lvl3pPr>
            <a:lvl4pPr>
              <a:defRPr sz="3200">
                <a:latin typeface="Times New Roman" pitchFamily="18" charset="0"/>
                <a:cs typeface="Times New Roman" pitchFamily="18" charset="0"/>
              </a:defRPr>
            </a:lvl4pPr>
            <a:lvl5pPr>
              <a:defRPr sz="3200">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077200" y="6324600"/>
            <a:ext cx="1066800" cy="365125"/>
          </a:xfrm>
          <a:prstGeom prst="rect">
            <a:avLst/>
          </a:prstGeom>
        </p:spPr>
        <p:txBody>
          <a:bodyPr/>
          <a:lstStyle>
            <a:lvl1pPr>
              <a:defRPr baseline="0">
                <a:solidFill>
                  <a:schemeClr val="bg1"/>
                </a:solidFill>
              </a:defRPr>
            </a:lvl1pPr>
          </a:lstStyle>
          <a:p>
            <a:pPr>
              <a:defRPr/>
            </a:pPr>
            <a:fld id="{32805B39-35DD-40CF-8530-E45F74D71D28}" type="slidenum">
              <a:rPr lang="en-US"/>
              <a:pPr>
                <a:defRPr/>
              </a:pPr>
              <a:t>‹#›</a:t>
            </a:fld>
            <a:endParaRPr lang="en-US" dirty="0"/>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08D0D20-03DF-41CA-A49E-E54B1E34A823}"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47D94E-1AFE-412A-97C5-6B6E0510EC95}"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5841A5-C196-4862-AE6D-D09885ECAC07}"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9EB176-F53E-459B-AC52-BAEA61D4C084}"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4A2E08-D4A1-4C06-A69B-FE71B000F047}"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E1374E-1322-423E-AE05-68E3DB7B9D37}"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C3B061-5480-4995-ABB8-33E4F6983877}"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477D7B7-B0F1-4097-B7BF-3F2458ADE21D}"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9C4EAF1-0E88-497F-A63E-F51A3DDBA837}"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290D90-E0C2-4686-907C-908C423783B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a:xfrm>
            <a:off x="6553200" y="6356350"/>
            <a:ext cx="2133600" cy="365125"/>
          </a:xfrm>
          <a:prstGeom prst="rect">
            <a:avLst/>
          </a:prstGeom>
        </p:spPr>
        <p:txBody>
          <a:bodyPr/>
          <a:lstStyle>
            <a:lvl1pPr>
              <a:defRPr/>
            </a:lvl1pPr>
          </a:lstStyle>
          <a:p>
            <a:pPr>
              <a:defRPr/>
            </a:pPr>
            <a:fld id="{A68B93BB-B2D0-4F27-9D02-6A0B4C36505E}" type="slidenum">
              <a:rPr lang="en-US"/>
              <a:pPr>
                <a:defRPr/>
              </a:pPr>
              <a:t>‹#›</a:t>
            </a:fld>
            <a:endParaRPr lang="en-US" dirty="0"/>
          </a:p>
        </p:txBody>
      </p:sp>
    </p:spTree>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49BF94D-0701-4629-A4FE-C1E2AEE34A07}"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FC89900-87D2-47F0-9D20-47763204E852}"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E5FC1F-87F5-4834-BBED-DCF020DCC090}"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104260-FB4C-4E3B-8F4A-7CBF93C25B9B}"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25D2C0-79A6-4B21-8469-A1F63466B30A}"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5131"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513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390F4560-D1AF-490B-ACA3-D2559E8F771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BFC086DF-2531-415D-85AC-AC3D55CDDCD9}"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6E54F51-50F0-4B82-BEF4-6AB38E874C15}"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A2F770CA-12C8-46E4-A4B6-AF00B9E2DA44}"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ACA09683-5C23-4800-A501-CA3B167F6262}" type="slidenum">
              <a:rPr lang="en-US"/>
              <a:pPr>
                <a:defRPr/>
              </a:pPr>
              <a:t>‹#›</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524000"/>
            <a:ext cx="38481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524000"/>
            <a:ext cx="38481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a:xfrm>
            <a:off x="6553200" y="6356350"/>
            <a:ext cx="2133600" cy="365125"/>
          </a:xfrm>
          <a:prstGeom prst="rect">
            <a:avLst/>
          </a:prstGeom>
        </p:spPr>
        <p:txBody>
          <a:bodyPr/>
          <a:lstStyle>
            <a:lvl1pPr>
              <a:defRPr/>
            </a:lvl1pPr>
          </a:lstStyle>
          <a:p>
            <a:pPr>
              <a:defRPr/>
            </a:pPr>
            <a:fld id="{F963C141-F721-4D05-830C-C8E5FCAD85D4}" type="slidenum">
              <a:rPr lang="en-US"/>
              <a:pPr>
                <a:defRPr/>
              </a:pPr>
              <a:t>‹#›</a:t>
            </a:fld>
            <a:endParaRPr lang="en-US" dirty="0"/>
          </a:p>
        </p:txBody>
      </p:sp>
    </p:spTree>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DD4A42A5-BC4E-46A1-B858-333B485ED371}" type="slidenum">
              <a:rPr lang="en-US"/>
              <a:pPr>
                <a:defRPr/>
              </a:pPr>
              <a:t>‹#›</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E1D00CCF-F4BD-4DA9-8678-9DA01F3AEED8}" type="slidenum">
              <a:rPr lang="en-US"/>
              <a:pPr>
                <a:defRPr/>
              </a:pPr>
              <a:t>‹#›</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A8354C28-3F70-43C7-8F59-1A8F7CA93BE7}"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2B2DF34-DE85-4468-BA2D-5D8737621140}"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F3BAC4F-052A-4526-8338-43572A9697BA}"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F9BCA94-A1DC-4691-9F37-AF3C4BA9435E}"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5131"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513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D6B3C952-68CA-4F16-A31C-2FBF3993F12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6BEF095-AF06-4F81-91B7-9AC94934128B}"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7CC3B66-B4AB-417E-AC04-D1866A4EAC60}"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BADB2CBE-8854-4463-BE06-BE7F3191ED91}"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18665F50-4E40-46EB-BCC0-B946BAD2E236}" type="slidenum">
              <a:rPr lang="en-US"/>
              <a:pPr>
                <a:defRPr/>
              </a:pPr>
              <a:t>‹#›</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77CEF27-DA1C-41DD-AE28-D7E0CCCD853A}" type="slidenum">
              <a:rPr lang="en-US"/>
              <a:pPr>
                <a:defRPr/>
              </a:pPr>
              <a:t>‹#›</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494FF861-A915-4C85-99F0-00C30A67176E}" type="slidenum">
              <a:rPr lang="en-US"/>
              <a:pPr>
                <a:defRPr/>
              </a:pPr>
              <a:t>‹#›</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8628337-11A6-4CBB-A8D8-4ADDFEBA4D7F}"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6FB3F29B-15B6-4180-AC95-2938DF92308B}"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8BFACF4-7FD6-461B-BB81-ECF75741E288}"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7D0EB24-FAEC-478D-B13C-A5E6C088ECCB}"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9218" name="Picture 11" descr="backgroundchalkboardgreen"/>
          <p:cNvPicPr>
            <a:picLocks noChangeAspect="1" noChangeArrowheads="1"/>
          </p:cNvPicPr>
          <p:nvPr userDrawn="1"/>
        </p:nvPicPr>
        <p:blipFill>
          <a:blip r:embed="rId14">
            <a:lum bright="12000"/>
          </a:blip>
          <a:srcRect/>
          <a:stretch>
            <a:fillRect/>
          </a:stretch>
        </p:blipFill>
        <p:spPr bwMode="auto">
          <a:xfrm>
            <a:off x="0" y="0"/>
            <a:ext cx="9144000" cy="6858000"/>
          </a:xfrm>
          <a:prstGeom prst="rect">
            <a:avLst/>
          </a:prstGeom>
          <a:noFill/>
          <a:ln w="9525">
            <a:noFill/>
            <a:miter lim="800000"/>
            <a:headEnd/>
            <a:tailEnd/>
          </a:ln>
        </p:spPr>
      </p:pic>
      <p:sp>
        <p:nvSpPr>
          <p:cNvPr id="1036" name="Rectangle 12"/>
          <p:cNvSpPr>
            <a:spLocks noChangeArrowheads="1"/>
          </p:cNvSpPr>
          <p:nvPr userDrawn="1"/>
        </p:nvSpPr>
        <p:spPr bwMode="auto">
          <a:xfrm>
            <a:off x="152400" y="152400"/>
            <a:ext cx="8839200" cy="1066800"/>
          </a:xfrm>
          <a:prstGeom prst="rect">
            <a:avLst/>
          </a:prstGeom>
          <a:solidFill>
            <a:srgbClr val="6DB972">
              <a:alpha val="50999"/>
            </a:srgbClr>
          </a:solidFill>
          <a:ln w="9525">
            <a:noFill/>
            <a:miter lim="800000"/>
            <a:headEnd/>
            <a:tailEnd/>
          </a:ln>
          <a:effectLst/>
        </p:spPr>
        <p:txBody>
          <a:bodyPr wrap="none" anchor="ctr"/>
          <a:lstStyle/>
          <a:p>
            <a:pPr>
              <a:defRPr/>
            </a:pPr>
            <a:endParaRPr lang="en-US">
              <a:latin typeface="Arial" charset="0"/>
            </a:endParaRPr>
          </a:p>
        </p:txBody>
      </p:sp>
      <p:sp>
        <p:nvSpPr>
          <p:cNvPr id="1026" name="Rectangle 2"/>
          <p:cNvSpPr>
            <a:spLocks noGrp="1" noChangeArrowheads="1"/>
          </p:cNvSpPr>
          <p:nvPr>
            <p:ph type="title"/>
          </p:nvPr>
        </p:nvSpPr>
        <p:spPr bwMode="auto">
          <a:xfrm>
            <a:off x="152400" y="152400"/>
            <a:ext cx="88392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1" name="Rectangle 3"/>
          <p:cNvSpPr>
            <a:spLocks noGrp="1" noChangeArrowheads="1"/>
          </p:cNvSpPr>
          <p:nvPr>
            <p:ph type="body" idx="1"/>
          </p:nvPr>
        </p:nvSpPr>
        <p:spPr bwMode="auto">
          <a:xfrm>
            <a:off x="762000" y="1524000"/>
            <a:ext cx="7848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endParaRPr lang="en-US" smtClean="0"/>
          </a:p>
        </p:txBody>
      </p:sp>
    </p:spTree>
  </p:cSld>
  <p:clrMap bg1="lt1" tx1="dk1" bg2="lt2" tx2="dk2" accent1="accent1" accent2="accent2" accent3="accent3" accent4="accent4" accent5="accent5" accent6="accent6" hlink="hlink" folHlink="folHlink"/>
  <p:sldLayoutIdLst>
    <p:sldLayoutId id="2147484557" r:id="rId1"/>
    <p:sldLayoutId id="2147484558" r:id="rId2"/>
    <p:sldLayoutId id="2147484559" r:id="rId3"/>
    <p:sldLayoutId id="2147484560" r:id="rId4"/>
    <p:sldLayoutId id="2147484508" r:id="rId5"/>
    <p:sldLayoutId id="2147484509" r:id="rId6"/>
    <p:sldLayoutId id="2147484510" r:id="rId7"/>
    <p:sldLayoutId id="2147484511" r:id="rId8"/>
    <p:sldLayoutId id="2147484512" r:id="rId9"/>
    <p:sldLayoutId id="2147484513" r:id="rId10"/>
    <p:sldLayoutId id="2147484514" r:id="rId11"/>
    <p:sldLayoutId id="2147484561" r:id="rId12"/>
  </p:sldLayoutIdLst>
  <p:transition>
    <p:wipe dir="r"/>
  </p:transition>
  <p:timing>
    <p:tnLst>
      <p:par>
        <p:cTn id="1" dur="indefinite" restart="never" nodeType="tmRoot"/>
      </p:par>
    </p:tnLst>
  </p:timing>
  <p:hf hdr="0" ftr="0" dt="0"/>
  <p:txStyles>
    <p:titleStyle>
      <a:lvl1pPr algn="ctr" rtl="0" eaLnBrk="0" fontAlgn="base" hangingPunct="0">
        <a:spcBef>
          <a:spcPct val="0"/>
        </a:spcBef>
        <a:spcAft>
          <a:spcPct val="0"/>
        </a:spcAft>
        <a:defRPr sz="4800">
          <a:solidFill>
            <a:srgbClr val="FFFFCC"/>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800">
          <a:solidFill>
            <a:srgbClr val="FFFFCC"/>
          </a:solidFill>
          <a:effectLst>
            <a:outerShdw blurRad="38100" dist="38100" dir="2700000" algn="tl">
              <a:srgbClr val="000000"/>
            </a:outerShdw>
          </a:effectLst>
          <a:latin typeface="Handybrush" pitchFamily="2" charset="0"/>
        </a:defRPr>
      </a:lvl2pPr>
      <a:lvl3pPr algn="ctr" rtl="0" eaLnBrk="0" fontAlgn="base" hangingPunct="0">
        <a:spcBef>
          <a:spcPct val="0"/>
        </a:spcBef>
        <a:spcAft>
          <a:spcPct val="0"/>
        </a:spcAft>
        <a:defRPr sz="4800">
          <a:solidFill>
            <a:srgbClr val="FFFFCC"/>
          </a:solidFill>
          <a:effectLst>
            <a:outerShdw blurRad="38100" dist="38100" dir="2700000" algn="tl">
              <a:srgbClr val="000000"/>
            </a:outerShdw>
          </a:effectLst>
          <a:latin typeface="Handybrush" pitchFamily="2" charset="0"/>
        </a:defRPr>
      </a:lvl3pPr>
      <a:lvl4pPr algn="ctr" rtl="0" eaLnBrk="0" fontAlgn="base" hangingPunct="0">
        <a:spcBef>
          <a:spcPct val="0"/>
        </a:spcBef>
        <a:spcAft>
          <a:spcPct val="0"/>
        </a:spcAft>
        <a:defRPr sz="4800">
          <a:solidFill>
            <a:srgbClr val="FFFFCC"/>
          </a:solidFill>
          <a:effectLst>
            <a:outerShdw blurRad="38100" dist="38100" dir="2700000" algn="tl">
              <a:srgbClr val="000000"/>
            </a:outerShdw>
          </a:effectLst>
          <a:latin typeface="Handybrush" pitchFamily="2" charset="0"/>
        </a:defRPr>
      </a:lvl4pPr>
      <a:lvl5pPr algn="ctr" rtl="0" eaLnBrk="0" fontAlgn="base" hangingPunct="0">
        <a:spcBef>
          <a:spcPct val="0"/>
        </a:spcBef>
        <a:spcAft>
          <a:spcPct val="0"/>
        </a:spcAft>
        <a:defRPr sz="4800">
          <a:solidFill>
            <a:srgbClr val="FFFFCC"/>
          </a:solidFill>
          <a:effectLst>
            <a:outerShdw blurRad="38100" dist="38100" dir="2700000" algn="tl">
              <a:srgbClr val="000000"/>
            </a:outerShdw>
          </a:effectLst>
          <a:latin typeface="Handybrush" pitchFamily="2" charset="0"/>
        </a:defRPr>
      </a:lvl5pPr>
      <a:lvl6pPr marL="457200" algn="ctr" rtl="0" fontAlgn="base">
        <a:spcBef>
          <a:spcPct val="0"/>
        </a:spcBef>
        <a:spcAft>
          <a:spcPct val="0"/>
        </a:spcAft>
        <a:defRPr sz="4800">
          <a:solidFill>
            <a:srgbClr val="FFFFCC"/>
          </a:solidFill>
          <a:effectLst>
            <a:outerShdw blurRad="38100" dist="38100" dir="2700000" algn="tl">
              <a:srgbClr val="000000"/>
            </a:outerShdw>
          </a:effectLst>
          <a:latin typeface="Handybrush" pitchFamily="2" charset="0"/>
        </a:defRPr>
      </a:lvl6pPr>
      <a:lvl7pPr marL="914400" algn="ctr" rtl="0" fontAlgn="base">
        <a:spcBef>
          <a:spcPct val="0"/>
        </a:spcBef>
        <a:spcAft>
          <a:spcPct val="0"/>
        </a:spcAft>
        <a:defRPr sz="4800">
          <a:solidFill>
            <a:srgbClr val="FFFFCC"/>
          </a:solidFill>
          <a:effectLst>
            <a:outerShdw blurRad="38100" dist="38100" dir="2700000" algn="tl">
              <a:srgbClr val="000000"/>
            </a:outerShdw>
          </a:effectLst>
          <a:latin typeface="Handybrush" pitchFamily="2" charset="0"/>
        </a:defRPr>
      </a:lvl7pPr>
      <a:lvl8pPr marL="1371600" algn="ctr" rtl="0" fontAlgn="base">
        <a:spcBef>
          <a:spcPct val="0"/>
        </a:spcBef>
        <a:spcAft>
          <a:spcPct val="0"/>
        </a:spcAft>
        <a:defRPr sz="4800">
          <a:solidFill>
            <a:srgbClr val="FFFFCC"/>
          </a:solidFill>
          <a:effectLst>
            <a:outerShdw blurRad="38100" dist="38100" dir="2700000" algn="tl">
              <a:srgbClr val="000000"/>
            </a:outerShdw>
          </a:effectLst>
          <a:latin typeface="Handybrush" pitchFamily="2" charset="0"/>
        </a:defRPr>
      </a:lvl8pPr>
      <a:lvl9pPr marL="1828800" algn="ctr" rtl="0" fontAlgn="base">
        <a:spcBef>
          <a:spcPct val="0"/>
        </a:spcBef>
        <a:spcAft>
          <a:spcPct val="0"/>
        </a:spcAft>
        <a:defRPr sz="4800">
          <a:solidFill>
            <a:srgbClr val="FFFFCC"/>
          </a:solidFill>
          <a:effectLst>
            <a:outerShdw blurRad="38100" dist="38100" dir="2700000" algn="tl">
              <a:srgbClr val="000000"/>
            </a:outerShdw>
          </a:effectLst>
          <a:latin typeface="Handybrush" pitchFamily="2" charset="0"/>
        </a:defRPr>
      </a:lvl9pPr>
    </p:titleStyle>
    <p:bodyStyle>
      <a:lvl1pPr marL="233363" indent="-233363" algn="l" rtl="0" eaLnBrk="0" fontAlgn="base" hangingPunct="0">
        <a:lnSpc>
          <a:spcPct val="90000"/>
        </a:lnSpc>
        <a:spcBef>
          <a:spcPct val="50000"/>
        </a:spcBef>
        <a:spcAft>
          <a:spcPct val="0"/>
        </a:spcAft>
        <a:buClr>
          <a:srgbClr val="FFFFCC"/>
        </a:buClr>
        <a:buFont typeface="Wingdings" pitchFamily="2" charset="2"/>
        <a:buChar char="§"/>
        <a:defRPr sz="2800">
          <a:solidFill>
            <a:schemeClr val="bg1"/>
          </a:solidFill>
          <a:latin typeface="Times New Roman" pitchFamily="18" charset="0"/>
          <a:ea typeface="+mn-ea"/>
          <a:cs typeface="Times New Roman" pitchFamily="18" charset="0"/>
        </a:defRPr>
      </a:lvl1pPr>
      <a:lvl2pPr marL="690563" indent="-233363" algn="l" rtl="0" eaLnBrk="0" fontAlgn="base" hangingPunct="0">
        <a:lnSpc>
          <a:spcPct val="90000"/>
        </a:lnSpc>
        <a:spcBef>
          <a:spcPct val="50000"/>
        </a:spcBef>
        <a:spcAft>
          <a:spcPct val="0"/>
        </a:spcAft>
        <a:buClr>
          <a:srgbClr val="FFFFCC"/>
        </a:buClr>
        <a:buFont typeface="Wingdings" pitchFamily="2" charset="2"/>
        <a:buChar char="§"/>
        <a:defRPr sz="2400">
          <a:solidFill>
            <a:schemeClr val="bg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000">
          <a:solidFill>
            <a:schemeClr val="bg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mn-lt"/>
          <a:cs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mn-lt"/>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C411FFA-EB0B-4443-8C0C-A2EDD8426F7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B4BD80F-A15D-466F-A550-A9D5CE9D6F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34" r:id="rId9"/>
    <p:sldLayoutId id="2147484535" r:id="rId10"/>
    <p:sldLayoutId id="214748453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FB9582CA-EE4E-45A8-BD6D-69DFD8F3EAA3}" type="slidenum">
              <a:rPr lang="en-US"/>
              <a:pPr>
                <a:defRPr/>
              </a:pPr>
              <a:t>‹#›</a:t>
            </a:fld>
            <a:endParaRPr lang="en-US"/>
          </a:p>
        </p:txBody>
      </p:sp>
      <p:grpSp>
        <p:nvGrpSpPr>
          <p:cNvPr id="12292" name="Group 4"/>
          <p:cNvGrpSpPr>
            <a:grpSpLocks/>
          </p:cNvGrpSpPr>
          <p:nvPr/>
        </p:nvGrpSpPr>
        <p:grpSpPr bwMode="auto">
          <a:xfrm>
            <a:off x="0" y="0"/>
            <a:ext cx="9140825" cy="6850063"/>
            <a:chOff x="0" y="0"/>
            <a:chExt cx="5758" cy="4315"/>
          </a:xfrm>
        </p:grpSpPr>
        <p:grpSp>
          <p:nvGrpSpPr>
            <p:cNvPr id="12296" name="Group 5"/>
            <p:cNvGrpSpPr>
              <a:grpSpLocks/>
            </p:cNvGrpSpPr>
            <p:nvPr userDrawn="1"/>
          </p:nvGrpSpPr>
          <p:grpSpPr bwMode="auto">
            <a:xfrm>
              <a:off x="1728" y="2230"/>
              <a:ext cx="4027" cy="2085"/>
              <a:chOff x="1728" y="2230"/>
              <a:chExt cx="4027" cy="2085"/>
            </a:xfrm>
          </p:grpSpPr>
          <p:sp>
            <p:nvSpPr>
              <p:cNvPr id="410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410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410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410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410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410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410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410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10"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pitchFamily="34" charset="0"/>
              </a:defRPr>
            </a:lvl1pPr>
          </a:lstStyle>
          <a:p>
            <a:pPr>
              <a:defRPr/>
            </a:pPr>
            <a:endParaRPr lang="en-US"/>
          </a:p>
        </p:txBody>
      </p:sp>
      <p:sp>
        <p:nvSpPr>
          <p:cNvPr id="411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4562" r:id="rId1"/>
    <p:sldLayoutId id="2147484537" r:id="rId2"/>
    <p:sldLayoutId id="2147484538" r:id="rId3"/>
    <p:sldLayoutId id="2147484539" r:id="rId4"/>
    <p:sldLayoutId id="2147484540" r:id="rId5"/>
    <p:sldLayoutId id="2147484541" r:id="rId6"/>
    <p:sldLayoutId id="2147484542" r:id="rId7"/>
    <p:sldLayoutId id="2147484543" r:id="rId8"/>
    <p:sldLayoutId id="2147484544" r:id="rId9"/>
    <p:sldLayoutId id="2147484545" r:id="rId10"/>
    <p:sldLayoutId id="2147484546"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09"/>
                                        </p:tgtEl>
                                        <p:attrNameLst>
                                          <p:attrName>style.visibility</p:attrName>
                                        </p:attrNameLst>
                                      </p:cBhvr>
                                      <p:to>
                                        <p:strVal val="visible"/>
                                      </p:to>
                                    </p:set>
                                    <p:anim calcmode="lin" valueType="num">
                                      <p:cBhvr additive="base">
                                        <p:cTn id="7" dur="500" fill="hold"/>
                                        <p:tgtEl>
                                          <p:spTgt spid="4109"/>
                                        </p:tgtEl>
                                        <p:attrNameLst>
                                          <p:attrName>ppt_x</p:attrName>
                                        </p:attrNameLst>
                                      </p:cBhvr>
                                      <p:tavLst>
                                        <p:tav tm="0">
                                          <p:val>
                                            <p:strVal val="0-#ppt_w/2"/>
                                          </p:val>
                                        </p:tav>
                                        <p:tav tm="100000">
                                          <p:val>
                                            <p:strVal val="#ppt_x"/>
                                          </p:val>
                                        </p:tav>
                                      </p:tavLst>
                                    </p:anim>
                                    <p:anim calcmode="lin" valueType="num">
                                      <p:cBhvr additive="base">
                                        <p:cTn id="8" dur="500" fill="hold"/>
                                        <p:tgtEl>
                                          <p:spTgt spid="41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11">
                                            <p:txEl>
                                              <p:pRg st="0" end="0"/>
                                            </p:txEl>
                                          </p:spTgt>
                                        </p:tgtEl>
                                        <p:attrNameLst>
                                          <p:attrName>style.visibility</p:attrName>
                                        </p:attrNameLst>
                                      </p:cBhvr>
                                      <p:to>
                                        <p:strVal val="visible"/>
                                      </p:to>
                                    </p:set>
                                    <p:anim calcmode="lin" valueType="num">
                                      <p:cBhvr additive="base">
                                        <p:cTn id="13" dur="500" fill="hold"/>
                                        <p:tgtEl>
                                          <p:spTgt spid="41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11">
                                            <p:txEl>
                                              <p:pRg st="1" end="1"/>
                                            </p:txEl>
                                          </p:spTgt>
                                        </p:tgtEl>
                                        <p:attrNameLst>
                                          <p:attrName>style.visibility</p:attrName>
                                        </p:attrNameLst>
                                      </p:cBhvr>
                                      <p:to>
                                        <p:strVal val="visible"/>
                                      </p:to>
                                    </p:set>
                                    <p:anim calcmode="lin" valueType="num">
                                      <p:cBhvr additive="base">
                                        <p:cTn id="19" dur="500" fill="hold"/>
                                        <p:tgtEl>
                                          <p:spTgt spid="411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11">
                                            <p:txEl>
                                              <p:pRg st="2" end="2"/>
                                            </p:txEl>
                                          </p:spTgt>
                                        </p:tgtEl>
                                        <p:attrNameLst>
                                          <p:attrName>style.visibility</p:attrName>
                                        </p:attrNameLst>
                                      </p:cBhvr>
                                      <p:to>
                                        <p:strVal val="visible"/>
                                      </p:to>
                                    </p:set>
                                    <p:anim calcmode="lin" valueType="num">
                                      <p:cBhvr additive="base">
                                        <p:cTn id="25" dur="500" fill="hold"/>
                                        <p:tgtEl>
                                          <p:spTgt spid="411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11">
                                            <p:txEl>
                                              <p:pRg st="3" end="3"/>
                                            </p:txEl>
                                          </p:spTgt>
                                        </p:tgtEl>
                                        <p:attrNameLst>
                                          <p:attrName>style.visibility</p:attrName>
                                        </p:attrNameLst>
                                      </p:cBhvr>
                                      <p:to>
                                        <p:strVal val="visible"/>
                                      </p:to>
                                    </p:set>
                                    <p:anim calcmode="lin" valueType="num">
                                      <p:cBhvr additive="base">
                                        <p:cTn id="31" dur="500" fill="hold"/>
                                        <p:tgtEl>
                                          <p:spTgt spid="411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1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11">
                                            <p:txEl>
                                              <p:pRg st="4" end="4"/>
                                            </p:txEl>
                                          </p:spTgt>
                                        </p:tgtEl>
                                        <p:attrNameLst>
                                          <p:attrName>style.visibility</p:attrName>
                                        </p:attrNameLst>
                                      </p:cBhvr>
                                      <p:to>
                                        <p:strVal val="visible"/>
                                      </p:to>
                                    </p:set>
                                    <p:anim calcmode="lin" valueType="num">
                                      <p:cBhvr additive="base">
                                        <p:cTn id="37" dur="500" fill="hold"/>
                                        <p:tgtEl>
                                          <p:spTgt spid="411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1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9" grpId="0"/>
      <p:bldP spid="4111" grpId="0" build="p">
        <p:tmplLst>
          <p:tmpl lvl="1">
            <p:tnLst>
              <p:par>
                <p:cTn presetID="2" presetClass="entr" presetSubtype="8" fill="hold" nodeType="clickEffect">
                  <p:stCondLst>
                    <p:cond delay="0"/>
                  </p:stCondLst>
                  <p:childTnLst>
                    <p:set>
                      <p:cBhvr>
                        <p:cTn dur="1" fill="hold">
                          <p:stCondLst>
                            <p:cond delay="0"/>
                          </p:stCondLst>
                        </p:cTn>
                        <p:tgtEl>
                          <p:spTgt spid="4111"/>
                        </p:tgtEl>
                        <p:attrNameLst>
                          <p:attrName>style.visibility</p:attrName>
                        </p:attrNameLst>
                      </p:cBhvr>
                      <p:to>
                        <p:strVal val="visible"/>
                      </p:to>
                    </p:set>
                    <p:anim calcmode="lin" valueType="num">
                      <p:cBhvr additive="base">
                        <p:cTn dur="500" fill="hold"/>
                        <p:tgtEl>
                          <p:spTgt spid="4111"/>
                        </p:tgtEl>
                        <p:attrNameLst>
                          <p:attrName>ppt_x</p:attrName>
                        </p:attrNameLst>
                      </p:cBhvr>
                      <p:tavLst>
                        <p:tav tm="0">
                          <p:val>
                            <p:strVal val="0-#ppt_w/2"/>
                          </p:val>
                        </p:tav>
                        <p:tav tm="100000">
                          <p:val>
                            <p:strVal val="#ppt_x"/>
                          </p:val>
                        </p:tav>
                      </p:tavLst>
                    </p:anim>
                    <p:anim calcmode="lin" valueType="num">
                      <p:cBhvr additive="base">
                        <p:cTn dur="500" fill="hold"/>
                        <p:tgtEl>
                          <p:spTgt spid="4111"/>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4111"/>
                        </p:tgtEl>
                        <p:attrNameLst>
                          <p:attrName>style.visibility</p:attrName>
                        </p:attrNameLst>
                      </p:cBhvr>
                      <p:to>
                        <p:strVal val="visible"/>
                      </p:to>
                    </p:set>
                    <p:anim calcmode="lin" valueType="num">
                      <p:cBhvr additive="base">
                        <p:cTn dur="500" fill="hold"/>
                        <p:tgtEl>
                          <p:spTgt spid="4111"/>
                        </p:tgtEl>
                        <p:attrNameLst>
                          <p:attrName>ppt_x</p:attrName>
                        </p:attrNameLst>
                      </p:cBhvr>
                      <p:tavLst>
                        <p:tav tm="0">
                          <p:val>
                            <p:strVal val="0-#ppt_w/2"/>
                          </p:val>
                        </p:tav>
                        <p:tav tm="100000">
                          <p:val>
                            <p:strVal val="#ppt_x"/>
                          </p:val>
                        </p:tav>
                      </p:tavLst>
                    </p:anim>
                    <p:anim calcmode="lin" valueType="num">
                      <p:cBhvr additive="base">
                        <p:cTn dur="500" fill="hold"/>
                        <p:tgtEl>
                          <p:spTgt spid="4111"/>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4111"/>
                        </p:tgtEl>
                        <p:attrNameLst>
                          <p:attrName>style.visibility</p:attrName>
                        </p:attrNameLst>
                      </p:cBhvr>
                      <p:to>
                        <p:strVal val="visible"/>
                      </p:to>
                    </p:set>
                    <p:anim calcmode="lin" valueType="num">
                      <p:cBhvr additive="base">
                        <p:cTn dur="500" fill="hold"/>
                        <p:tgtEl>
                          <p:spTgt spid="4111"/>
                        </p:tgtEl>
                        <p:attrNameLst>
                          <p:attrName>ppt_x</p:attrName>
                        </p:attrNameLst>
                      </p:cBhvr>
                      <p:tavLst>
                        <p:tav tm="0">
                          <p:val>
                            <p:strVal val="0-#ppt_w/2"/>
                          </p:val>
                        </p:tav>
                        <p:tav tm="100000">
                          <p:val>
                            <p:strVal val="#ppt_x"/>
                          </p:val>
                        </p:tav>
                      </p:tavLst>
                    </p:anim>
                    <p:anim calcmode="lin" valueType="num">
                      <p:cBhvr additive="base">
                        <p:cTn dur="500" fill="hold"/>
                        <p:tgtEl>
                          <p:spTgt spid="4111"/>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4111"/>
                        </p:tgtEl>
                        <p:attrNameLst>
                          <p:attrName>style.visibility</p:attrName>
                        </p:attrNameLst>
                      </p:cBhvr>
                      <p:to>
                        <p:strVal val="visible"/>
                      </p:to>
                    </p:set>
                    <p:anim calcmode="lin" valueType="num">
                      <p:cBhvr additive="base">
                        <p:cTn dur="500" fill="hold"/>
                        <p:tgtEl>
                          <p:spTgt spid="4111"/>
                        </p:tgtEl>
                        <p:attrNameLst>
                          <p:attrName>ppt_x</p:attrName>
                        </p:attrNameLst>
                      </p:cBhvr>
                      <p:tavLst>
                        <p:tav tm="0">
                          <p:val>
                            <p:strVal val="0-#ppt_w/2"/>
                          </p:val>
                        </p:tav>
                        <p:tav tm="100000">
                          <p:val>
                            <p:strVal val="#ppt_x"/>
                          </p:val>
                        </p:tav>
                      </p:tavLst>
                    </p:anim>
                    <p:anim calcmode="lin" valueType="num">
                      <p:cBhvr additive="base">
                        <p:cTn dur="500" fill="hold"/>
                        <p:tgtEl>
                          <p:spTgt spid="4111"/>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4111"/>
                        </p:tgtEl>
                        <p:attrNameLst>
                          <p:attrName>style.visibility</p:attrName>
                        </p:attrNameLst>
                      </p:cBhvr>
                      <p:to>
                        <p:strVal val="visible"/>
                      </p:to>
                    </p:set>
                    <p:anim calcmode="lin" valueType="num">
                      <p:cBhvr additive="base">
                        <p:cTn dur="500" fill="hold"/>
                        <p:tgtEl>
                          <p:spTgt spid="4111"/>
                        </p:tgtEl>
                        <p:attrNameLst>
                          <p:attrName>ppt_x</p:attrName>
                        </p:attrNameLst>
                      </p:cBhvr>
                      <p:tavLst>
                        <p:tav tm="0">
                          <p:val>
                            <p:strVal val="0-#ppt_w/2"/>
                          </p:val>
                        </p:tav>
                        <p:tav tm="100000">
                          <p:val>
                            <p:strVal val="#ppt_x"/>
                          </p:val>
                        </p:tav>
                      </p:tavLst>
                    </p:anim>
                    <p:anim calcmode="lin" valueType="num">
                      <p:cBhvr additive="base">
                        <p:cTn dur="500" fill="hold"/>
                        <p:tgtEl>
                          <p:spTgt spid="4111"/>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66EE97E-719F-4270-9217-CE177886D7A8}" type="slidenum">
              <a:rPr lang="en-US"/>
              <a:pPr>
                <a:defRPr/>
              </a:pPr>
              <a:t>‹#›</a:t>
            </a:fld>
            <a:endParaRPr lang="en-US"/>
          </a:p>
        </p:txBody>
      </p:sp>
      <p:grpSp>
        <p:nvGrpSpPr>
          <p:cNvPr id="13316" name="Group 4"/>
          <p:cNvGrpSpPr>
            <a:grpSpLocks/>
          </p:cNvGrpSpPr>
          <p:nvPr/>
        </p:nvGrpSpPr>
        <p:grpSpPr bwMode="auto">
          <a:xfrm>
            <a:off x="0" y="0"/>
            <a:ext cx="9140825" cy="6850063"/>
            <a:chOff x="0" y="0"/>
            <a:chExt cx="5758" cy="4315"/>
          </a:xfrm>
        </p:grpSpPr>
        <p:grpSp>
          <p:nvGrpSpPr>
            <p:cNvPr id="13320" name="Group 5"/>
            <p:cNvGrpSpPr>
              <a:grpSpLocks/>
            </p:cNvGrpSpPr>
            <p:nvPr userDrawn="1"/>
          </p:nvGrpSpPr>
          <p:grpSpPr bwMode="auto">
            <a:xfrm>
              <a:off x="1728" y="2230"/>
              <a:ext cx="4027" cy="2085"/>
              <a:chOff x="1728" y="2230"/>
              <a:chExt cx="4027" cy="2085"/>
            </a:xfrm>
          </p:grpSpPr>
          <p:sp>
            <p:nvSpPr>
              <p:cNvPr id="410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p>
            </p:txBody>
          </p:sp>
          <p:sp>
            <p:nvSpPr>
              <p:cNvPr id="410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p>
            </p:txBody>
          </p:sp>
          <p:sp>
            <p:nvSpPr>
              <p:cNvPr id="410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p>
            </p:txBody>
          </p:sp>
          <p:sp>
            <p:nvSpPr>
              <p:cNvPr id="410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p>
            </p:txBody>
          </p:sp>
          <p:sp>
            <p:nvSpPr>
              <p:cNvPr id="410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p>
            </p:txBody>
          </p:sp>
        </p:grpSp>
        <p:sp>
          <p:nvSpPr>
            <p:cNvPr id="410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410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p>
          </p:txBody>
        </p:sp>
      </p:grpSp>
      <p:sp>
        <p:nvSpPr>
          <p:cNvPr id="410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10"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pitchFamily="34" charset="0"/>
              </a:defRPr>
            </a:lvl1pPr>
          </a:lstStyle>
          <a:p>
            <a:pPr>
              <a:defRPr/>
            </a:pPr>
            <a:endParaRPr lang="en-US"/>
          </a:p>
        </p:txBody>
      </p:sp>
      <p:sp>
        <p:nvSpPr>
          <p:cNvPr id="411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4563" r:id="rId1"/>
    <p:sldLayoutId id="2147484547" r:id="rId2"/>
    <p:sldLayoutId id="2147484548" r:id="rId3"/>
    <p:sldLayoutId id="2147484549" r:id="rId4"/>
    <p:sldLayoutId id="2147484550" r:id="rId5"/>
    <p:sldLayoutId id="2147484551" r:id="rId6"/>
    <p:sldLayoutId id="2147484552" r:id="rId7"/>
    <p:sldLayoutId id="2147484553" r:id="rId8"/>
    <p:sldLayoutId id="2147484554" r:id="rId9"/>
    <p:sldLayoutId id="2147484555" r:id="rId10"/>
    <p:sldLayoutId id="2147484556"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09"/>
                                        </p:tgtEl>
                                        <p:attrNameLst>
                                          <p:attrName>style.visibility</p:attrName>
                                        </p:attrNameLst>
                                      </p:cBhvr>
                                      <p:to>
                                        <p:strVal val="visible"/>
                                      </p:to>
                                    </p:set>
                                    <p:anim calcmode="lin" valueType="num">
                                      <p:cBhvr additive="base">
                                        <p:cTn id="7" dur="500" fill="hold"/>
                                        <p:tgtEl>
                                          <p:spTgt spid="4109"/>
                                        </p:tgtEl>
                                        <p:attrNameLst>
                                          <p:attrName>ppt_x</p:attrName>
                                        </p:attrNameLst>
                                      </p:cBhvr>
                                      <p:tavLst>
                                        <p:tav tm="0">
                                          <p:val>
                                            <p:strVal val="0-#ppt_w/2"/>
                                          </p:val>
                                        </p:tav>
                                        <p:tav tm="100000">
                                          <p:val>
                                            <p:strVal val="#ppt_x"/>
                                          </p:val>
                                        </p:tav>
                                      </p:tavLst>
                                    </p:anim>
                                    <p:anim calcmode="lin" valueType="num">
                                      <p:cBhvr additive="base">
                                        <p:cTn id="8" dur="500" fill="hold"/>
                                        <p:tgtEl>
                                          <p:spTgt spid="41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11">
                                            <p:txEl>
                                              <p:pRg st="0" end="0"/>
                                            </p:txEl>
                                          </p:spTgt>
                                        </p:tgtEl>
                                        <p:attrNameLst>
                                          <p:attrName>style.visibility</p:attrName>
                                        </p:attrNameLst>
                                      </p:cBhvr>
                                      <p:to>
                                        <p:strVal val="visible"/>
                                      </p:to>
                                    </p:set>
                                    <p:anim calcmode="lin" valueType="num">
                                      <p:cBhvr additive="base">
                                        <p:cTn id="13" dur="500" fill="hold"/>
                                        <p:tgtEl>
                                          <p:spTgt spid="41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11">
                                            <p:txEl>
                                              <p:pRg st="1" end="1"/>
                                            </p:txEl>
                                          </p:spTgt>
                                        </p:tgtEl>
                                        <p:attrNameLst>
                                          <p:attrName>style.visibility</p:attrName>
                                        </p:attrNameLst>
                                      </p:cBhvr>
                                      <p:to>
                                        <p:strVal val="visible"/>
                                      </p:to>
                                    </p:set>
                                    <p:anim calcmode="lin" valueType="num">
                                      <p:cBhvr additive="base">
                                        <p:cTn id="19" dur="500" fill="hold"/>
                                        <p:tgtEl>
                                          <p:spTgt spid="411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11">
                                            <p:txEl>
                                              <p:pRg st="2" end="2"/>
                                            </p:txEl>
                                          </p:spTgt>
                                        </p:tgtEl>
                                        <p:attrNameLst>
                                          <p:attrName>style.visibility</p:attrName>
                                        </p:attrNameLst>
                                      </p:cBhvr>
                                      <p:to>
                                        <p:strVal val="visible"/>
                                      </p:to>
                                    </p:set>
                                    <p:anim calcmode="lin" valueType="num">
                                      <p:cBhvr additive="base">
                                        <p:cTn id="25" dur="500" fill="hold"/>
                                        <p:tgtEl>
                                          <p:spTgt spid="411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11">
                                            <p:txEl>
                                              <p:pRg st="3" end="3"/>
                                            </p:txEl>
                                          </p:spTgt>
                                        </p:tgtEl>
                                        <p:attrNameLst>
                                          <p:attrName>style.visibility</p:attrName>
                                        </p:attrNameLst>
                                      </p:cBhvr>
                                      <p:to>
                                        <p:strVal val="visible"/>
                                      </p:to>
                                    </p:set>
                                    <p:anim calcmode="lin" valueType="num">
                                      <p:cBhvr additive="base">
                                        <p:cTn id="31" dur="500" fill="hold"/>
                                        <p:tgtEl>
                                          <p:spTgt spid="411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1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11">
                                            <p:txEl>
                                              <p:pRg st="4" end="4"/>
                                            </p:txEl>
                                          </p:spTgt>
                                        </p:tgtEl>
                                        <p:attrNameLst>
                                          <p:attrName>style.visibility</p:attrName>
                                        </p:attrNameLst>
                                      </p:cBhvr>
                                      <p:to>
                                        <p:strVal val="visible"/>
                                      </p:to>
                                    </p:set>
                                    <p:anim calcmode="lin" valueType="num">
                                      <p:cBhvr additive="base">
                                        <p:cTn id="37" dur="500" fill="hold"/>
                                        <p:tgtEl>
                                          <p:spTgt spid="411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1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9" grpId="0"/>
      <p:bldP spid="4111" grpId="0" build="p">
        <p:tmplLst>
          <p:tmpl lvl="1">
            <p:tnLst>
              <p:par>
                <p:cTn presetID="2" presetClass="entr" presetSubtype="8" fill="hold" nodeType="clickEffect">
                  <p:stCondLst>
                    <p:cond delay="0"/>
                  </p:stCondLst>
                  <p:childTnLst>
                    <p:set>
                      <p:cBhvr>
                        <p:cTn dur="1" fill="hold">
                          <p:stCondLst>
                            <p:cond delay="0"/>
                          </p:stCondLst>
                        </p:cTn>
                        <p:tgtEl>
                          <p:spTgt spid="4111"/>
                        </p:tgtEl>
                        <p:attrNameLst>
                          <p:attrName>style.visibility</p:attrName>
                        </p:attrNameLst>
                      </p:cBhvr>
                      <p:to>
                        <p:strVal val="visible"/>
                      </p:to>
                    </p:set>
                    <p:anim calcmode="lin" valueType="num">
                      <p:cBhvr additive="base">
                        <p:cTn dur="500" fill="hold"/>
                        <p:tgtEl>
                          <p:spTgt spid="4111"/>
                        </p:tgtEl>
                        <p:attrNameLst>
                          <p:attrName>ppt_x</p:attrName>
                        </p:attrNameLst>
                      </p:cBhvr>
                      <p:tavLst>
                        <p:tav tm="0">
                          <p:val>
                            <p:strVal val="0-#ppt_w/2"/>
                          </p:val>
                        </p:tav>
                        <p:tav tm="100000">
                          <p:val>
                            <p:strVal val="#ppt_x"/>
                          </p:val>
                        </p:tav>
                      </p:tavLst>
                    </p:anim>
                    <p:anim calcmode="lin" valueType="num">
                      <p:cBhvr additive="base">
                        <p:cTn dur="500" fill="hold"/>
                        <p:tgtEl>
                          <p:spTgt spid="4111"/>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4111"/>
                        </p:tgtEl>
                        <p:attrNameLst>
                          <p:attrName>style.visibility</p:attrName>
                        </p:attrNameLst>
                      </p:cBhvr>
                      <p:to>
                        <p:strVal val="visible"/>
                      </p:to>
                    </p:set>
                    <p:anim calcmode="lin" valueType="num">
                      <p:cBhvr additive="base">
                        <p:cTn dur="500" fill="hold"/>
                        <p:tgtEl>
                          <p:spTgt spid="4111"/>
                        </p:tgtEl>
                        <p:attrNameLst>
                          <p:attrName>ppt_x</p:attrName>
                        </p:attrNameLst>
                      </p:cBhvr>
                      <p:tavLst>
                        <p:tav tm="0">
                          <p:val>
                            <p:strVal val="0-#ppt_w/2"/>
                          </p:val>
                        </p:tav>
                        <p:tav tm="100000">
                          <p:val>
                            <p:strVal val="#ppt_x"/>
                          </p:val>
                        </p:tav>
                      </p:tavLst>
                    </p:anim>
                    <p:anim calcmode="lin" valueType="num">
                      <p:cBhvr additive="base">
                        <p:cTn dur="500" fill="hold"/>
                        <p:tgtEl>
                          <p:spTgt spid="4111"/>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4111"/>
                        </p:tgtEl>
                        <p:attrNameLst>
                          <p:attrName>style.visibility</p:attrName>
                        </p:attrNameLst>
                      </p:cBhvr>
                      <p:to>
                        <p:strVal val="visible"/>
                      </p:to>
                    </p:set>
                    <p:anim calcmode="lin" valueType="num">
                      <p:cBhvr additive="base">
                        <p:cTn dur="500" fill="hold"/>
                        <p:tgtEl>
                          <p:spTgt spid="4111"/>
                        </p:tgtEl>
                        <p:attrNameLst>
                          <p:attrName>ppt_x</p:attrName>
                        </p:attrNameLst>
                      </p:cBhvr>
                      <p:tavLst>
                        <p:tav tm="0">
                          <p:val>
                            <p:strVal val="0-#ppt_w/2"/>
                          </p:val>
                        </p:tav>
                        <p:tav tm="100000">
                          <p:val>
                            <p:strVal val="#ppt_x"/>
                          </p:val>
                        </p:tav>
                      </p:tavLst>
                    </p:anim>
                    <p:anim calcmode="lin" valueType="num">
                      <p:cBhvr additive="base">
                        <p:cTn dur="500" fill="hold"/>
                        <p:tgtEl>
                          <p:spTgt spid="4111"/>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4111"/>
                        </p:tgtEl>
                        <p:attrNameLst>
                          <p:attrName>style.visibility</p:attrName>
                        </p:attrNameLst>
                      </p:cBhvr>
                      <p:to>
                        <p:strVal val="visible"/>
                      </p:to>
                    </p:set>
                    <p:anim calcmode="lin" valueType="num">
                      <p:cBhvr additive="base">
                        <p:cTn dur="500" fill="hold"/>
                        <p:tgtEl>
                          <p:spTgt spid="4111"/>
                        </p:tgtEl>
                        <p:attrNameLst>
                          <p:attrName>ppt_x</p:attrName>
                        </p:attrNameLst>
                      </p:cBhvr>
                      <p:tavLst>
                        <p:tav tm="0">
                          <p:val>
                            <p:strVal val="0-#ppt_w/2"/>
                          </p:val>
                        </p:tav>
                        <p:tav tm="100000">
                          <p:val>
                            <p:strVal val="#ppt_x"/>
                          </p:val>
                        </p:tav>
                      </p:tavLst>
                    </p:anim>
                    <p:anim calcmode="lin" valueType="num">
                      <p:cBhvr additive="base">
                        <p:cTn dur="500" fill="hold"/>
                        <p:tgtEl>
                          <p:spTgt spid="4111"/>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4111"/>
                        </p:tgtEl>
                        <p:attrNameLst>
                          <p:attrName>style.visibility</p:attrName>
                        </p:attrNameLst>
                      </p:cBhvr>
                      <p:to>
                        <p:strVal val="visible"/>
                      </p:to>
                    </p:set>
                    <p:anim calcmode="lin" valueType="num">
                      <p:cBhvr additive="base">
                        <p:cTn dur="500" fill="hold"/>
                        <p:tgtEl>
                          <p:spTgt spid="4111"/>
                        </p:tgtEl>
                        <p:attrNameLst>
                          <p:attrName>ppt_x</p:attrName>
                        </p:attrNameLst>
                      </p:cBhvr>
                      <p:tavLst>
                        <p:tav tm="0">
                          <p:val>
                            <p:strVal val="0-#ppt_w/2"/>
                          </p:val>
                        </p:tav>
                        <p:tav tm="100000">
                          <p:val>
                            <p:strVal val="#ppt_x"/>
                          </p:val>
                        </p:tav>
                      </p:tavLst>
                    </p:anim>
                    <p:anim calcmode="lin" valueType="num">
                      <p:cBhvr additive="base">
                        <p:cTn dur="500" fill="hold"/>
                        <p:tgtEl>
                          <p:spTgt spid="4111"/>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z="9300" smtClean="0"/>
              <a:t>Cây</a:t>
            </a:r>
            <a:endParaRPr lang="en-US" sz="9300"/>
          </a:p>
        </p:txBody>
      </p:sp>
      <p:sp>
        <p:nvSpPr>
          <p:cNvPr id="2051" name="Rectangle 3"/>
          <p:cNvSpPr>
            <a:spLocks noGrp="1" noChangeArrowheads="1"/>
          </p:cNvSpPr>
          <p:nvPr>
            <p:ph type="subTitle" idx="1"/>
          </p:nvPr>
        </p:nvSpPr>
        <p:spPr>
          <a:xfrm>
            <a:off x="914400" y="3733800"/>
            <a:ext cx="7391400" cy="1905000"/>
          </a:xfrm>
        </p:spPr>
        <p:txBody>
          <a:bodyPr/>
          <a:lstStyle/>
          <a:p>
            <a:pPr eaLnBrk="1" hangingPunct="1"/>
            <a:r>
              <a:rPr lang="en-US" sz="3600" b="1" smtClean="0"/>
              <a:t>Biên soạn: TS.Nguyễn Viết Đông</a:t>
            </a:r>
          </a:p>
          <a:p>
            <a:pPr eaLnBrk="1" hangingPunct="1"/>
            <a:endParaRPr lang="en-US" sz="2400" b="1"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1">
                                            <p:txEl>
                                              <p:pRg st="0" end="0"/>
                                            </p:txEl>
                                          </p:spTgt>
                                        </p:tgtEl>
                                        <p:attrNameLst>
                                          <p:attrName>style.visibility</p:attrName>
                                        </p:attrNameLst>
                                      </p:cBhvr>
                                      <p:to>
                                        <p:strVal val="visible"/>
                                      </p:to>
                                    </p:set>
                                    <p:animEffect transition="in" filter="wipe(left)">
                                      <p:cBhvr>
                                        <p:cTn id="12" dur="20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04800" y="609600"/>
            <a:ext cx="3990975" cy="3978275"/>
            <a:chOff x="192" y="672"/>
            <a:chExt cx="2514" cy="2506"/>
          </a:xfrm>
        </p:grpSpPr>
        <p:grpSp>
          <p:nvGrpSpPr>
            <p:cNvPr id="30761" name="Group 4"/>
            <p:cNvGrpSpPr>
              <a:grpSpLocks/>
            </p:cNvGrpSpPr>
            <p:nvPr/>
          </p:nvGrpSpPr>
          <p:grpSpPr bwMode="auto">
            <a:xfrm>
              <a:off x="1104" y="970"/>
              <a:ext cx="144" cy="768"/>
              <a:chOff x="576" y="1248"/>
              <a:chExt cx="144" cy="768"/>
            </a:xfrm>
          </p:grpSpPr>
          <p:sp>
            <p:nvSpPr>
              <p:cNvPr id="30804" name="Oval 5"/>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0805" name="Line 6"/>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806" name="Oval 7"/>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grpSp>
          <p:nvGrpSpPr>
            <p:cNvPr id="30762" name="Group 8"/>
            <p:cNvGrpSpPr>
              <a:grpSpLocks/>
            </p:cNvGrpSpPr>
            <p:nvPr/>
          </p:nvGrpSpPr>
          <p:grpSpPr bwMode="auto">
            <a:xfrm>
              <a:off x="1680" y="970"/>
              <a:ext cx="144" cy="768"/>
              <a:chOff x="576" y="1248"/>
              <a:chExt cx="144" cy="768"/>
            </a:xfrm>
          </p:grpSpPr>
          <p:sp>
            <p:nvSpPr>
              <p:cNvPr id="30801" name="Oval 9"/>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0802" name="Line 10"/>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803" name="Oval 11"/>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30763" name="Oval 12"/>
            <p:cNvSpPr>
              <a:spLocks noChangeArrowheads="1"/>
            </p:cNvSpPr>
            <p:nvPr/>
          </p:nvSpPr>
          <p:spPr bwMode="auto">
            <a:xfrm>
              <a:off x="2208" y="97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64" name="Line 13"/>
            <p:cNvSpPr>
              <a:spLocks noChangeShapeType="1"/>
            </p:cNvSpPr>
            <p:nvPr/>
          </p:nvSpPr>
          <p:spPr bwMode="auto">
            <a:xfrm rot="-5400000">
              <a:off x="1464" y="1426"/>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65" name="Oval 14"/>
            <p:cNvSpPr>
              <a:spLocks noChangeArrowheads="1"/>
            </p:cNvSpPr>
            <p:nvPr/>
          </p:nvSpPr>
          <p:spPr bwMode="auto">
            <a:xfrm>
              <a:off x="2208" y="159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66" name="Line 15"/>
            <p:cNvSpPr>
              <a:spLocks noChangeShapeType="1"/>
            </p:cNvSpPr>
            <p:nvPr/>
          </p:nvSpPr>
          <p:spPr bwMode="auto">
            <a:xfrm>
              <a:off x="576" y="1056"/>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67" name="Line 16"/>
            <p:cNvSpPr>
              <a:spLocks noChangeShapeType="1"/>
            </p:cNvSpPr>
            <p:nvPr/>
          </p:nvSpPr>
          <p:spPr bwMode="auto">
            <a:xfrm flipH="1">
              <a:off x="1728" y="1728"/>
              <a:ext cx="528"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68" name="Text Box 17"/>
            <p:cNvSpPr txBox="1">
              <a:spLocks noChangeArrowheads="1"/>
            </p:cNvSpPr>
            <p:nvPr/>
          </p:nvSpPr>
          <p:spPr bwMode="auto">
            <a:xfrm>
              <a:off x="192" y="816"/>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a</a:t>
              </a:r>
              <a:endParaRPr lang="en-US" sz="2400" b="1"/>
            </a:p>
          </p:txBody>
        </p:sp>
        <p:sp>
          <p:nvSpPr>
            <p:cNvPr id="30769" name="Line 18"/>
            <p:cNvSpPr>
              <a:spLocks noChangeShapeType="1"/>
            </p:cNvSpPr>
            <p:nvPr/>
          </p:nvSpPr>
          <p:spPr bwMode="auto">
            <a:xfrm>
              <a:off x="1152" y="1018"/>
              <a:ext cx="576"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70" name="Line 19"/>
            <p:cNvSpPr>
              <a:spLocks noChangeShapeType="1"/>
            </p:cNvSpPr>
            <p:nvPr/>
          </p:nvSpPr>
          <p:spPr bwMode="auto">
            <a:xfrm flipH="1">
              <a:off x="1776" y="1680"/>
              <a:ext cx="528"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71" name="Line 20"/>
            <p:cNvSpPr>
              <a:spLocks noChangeShapeType="1"/>
            </p:cNvSpPr>
            <p:nvPr/>
          </p:nvSpPr>
          <p:spPr bwMode="auto">
            <a:xfrm rot="-5400000">
              <a:off x="888" y="1426"/>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72" name="Oval 21"/>
            <p:cNvSpPr>
              <a:spLocks noChangeArrowheads="1"/>
            </p:cNvSpPr>
            <p:nvPr/>
          </p:nvSpPr>
          <p:spPr bwMode="auto">
            <a:xfrm>
              <a:off x="480" y="159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73" name="Line 22"/>
            <p:cNvSpPr>
              <a:spLocks noChangeShapeType="1"/>
            </p:cNvSpPr>
            <p:nvPr/>
          </p:nvSpPr>
          <p:spPr bwMode="auto">
            <a:xfrm flipH="1" flipV="1">
              <a:off x="576" y="1008"/>
              <a:ext cx="576" cy="1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74" name="Text Box 23"/>
            <p:cNvSpPr txBox="1">
              <a:spLocks noChangeArrowheads="1"/>
            </p:cNvSpPr>
            <p:nvPr/>
          </p:nvSpPr>
          <p:spPr bwMode="auto">
            <a:xfrm>
              <a:off x="1008" y="720"/>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b</a:t>
              </a:r>
              <a:endParaRPr lang="en-US" sz="2400" b="1"/>
            </a:p>
          </p:txBody>
        </p:sp>
        <p:sp>
          <p:nvSpPr>
            <p:cNvPr id="30775" name="Text Box 24"/>
            <p:cNvSpPr txBox="1">
              <a:spLocks noChangeArrowheads="1"/>
            </p:cNvSpPr>
            <p:nvPr/>
          </p:nvSpPr>
          <p:spPr bwMode="auto">
            <a:xfrm>
              <a:off x="2448" y="1584"/>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g</a:t>
              </a:r>
              <a:endParaRPr lang="en-US" sz="2400" b="1"/>
            </a:p>
          </p:txBody>
        </p:sp>
        <p:sp>
          <p:nvSpPr>
            <p:cNvPr id="30776" name="Text Box 25"/>
            <p:cNvSpPr txBox="1">
              <a:spLocks noChangeArrowheads="1"/>
            </p:cNvSpPr>
            <p:nvPr/>
          </p:nvSpPr>
          <p:spPr bwMode="auto">
            <a:xfrm>
              <a:off x="1440" y="1344"/>
              <a:ext cx="213" cy="250"/>
            </a:xfrm>
            <a:prstGeom prst="rect">
              <a:avLst/>
            </a:prstGeom>
            <a:noFill/>
            <a:ln w="12700">
              <a:noFill/>
              <a:miter lim="800000"/>
              <a:headEnd type="none" w="sm" len="sm"/>
              <a:tailEnd type="none" w="sm" len="sm"/>
            </a:ln>
          </p:spPr>
          <p:txBody>
            <a:bodyPr wrap="none">
              <a:spAutoFit/>
            </a:bodyPr>
            <a:lstStyle/>
            <a:p>
              <a:pPr eaLnBrk="0" hangingPunct="0"/>
              <a:r>
                <a:rPr lang="en-US" sz="2000" b="1" i="1"/>
                <a:t> f</a:t>
              </a:r>
              <a:endParaRPr lang="en-US" sz="2400" b="1"/>
            </a:p>
          </p:txBody>
        </p:sp>
        <p:sp>
          <p:nvSpPr>
            <p:cNvPr id="30777" name="Text Box 26"/>
            <p:cNvSpPr txBox="1">
              <a:spLocks noChangeArrowheads="1"/>
            </p:cNvSpPr>
            <p:nvPr/>
          </p:nvSpPr>
          <p:spPr bwMode="auto">
            <a:xfrm>
              <a:off x="816" y="1344"/>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e</a:t>
              </a:r>
              <a:endParaRPr lang="en-US" sz="2400" b="1"/>
            </a:p>
          </p:txBody>
        </p:sp>
        <p:sp>
          <p:nvSpPr>
            <p:cNvPr id="30778" name="Text Box 27"/>
            <p:cNvSpPr txBox="1">
              <a:spLocks noChangeArrowheads="1"/>
            </p:cNvSpPr>
            <p:nvPr/>
          </p:nvSpPr>
          <p:spPr bwMode="auto">
            <a:xfrm>
              <a:off x="1612" y="672"/>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c</a:t>
              </a:r>
              <a:endParaRPr lang="en-US" sz="2400" b="1"/>
            </a:p>
          </p:txBody>
        </p:sp>
        <p:sp>
          <p:nvSpPr>
            <p:cNvPr id="30779" name="Text Box 28"/>
            <p:cNvSpPr txBox="1">
              <a:spLocks noChangeArrowheads="1"/>
            </p:cNvSpPr>
            <p:nvPr/>
          </p:nvSpPr>
          <p:spPr bwMode="auto">
            <a:xfrm>
              <a:off x="2151" y="672"/>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l</a:t>
              </a:r>
              <a:endParaRPr lang="en-US" sz="2400" b="1"/>
            </a:p>
          </p:txBody>
        </p:sp>
        <p:sp>
          <p:nvSpPr>
            <p:cNvPr id="30780" name="Oval 29"/>
            <p:cNvSpPr>
              <a:spLocks noChangeArrowheads="1"/>
            </p:cNvSpPr>
            <p:nvPr/>
          </p:nvSpPr>
          <p:spPr bwMode="auto">
            <a:xfrm>
              <a:off x="480" y="96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1" name="Oval 30"/>
            <p:cNvSpPr>
              <a:spLocks noChangeArrowheads="1"/>
            </p:cNvSpPr>
            <p:nvPr/>
          </p:nvSpPr>
          <p:spPr bwMode="auto">
            <a:xfrm>
              <a:off x="480"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2" name="Text Box 31"/>
            <p:cNvSpPr txBox="1">
              <a:spLocks noChangeArrowheads="1"/>
            </p:cNvSpPr>
            <p:nvPr/>
          </p:nvSpPr>
          <p:spPr bwMode="auto">
            <a:xfrm>
              <a:off x="240" y="1488"/>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d</a:t>
              </a:r>
              <a:endParaRPr lang="en-US" sz="2400" b="1"/>
            </a:p>
          </p:txBody>
        </p:sp>
        <p:sp>
          <p:nvSpPr>
            <p:cNvPr id="30783" name="Line 32"/>
            <p:cNvSpPr>
              <a:spLocks noChangeShapeType="1"/>
            </p:cNvSpPr>
            <p:nvPr/>
          </p:nvSpPr>
          <p:spPr bwMode="auto">
            <a:xfrm>
              <a:off x="576" y="1680"/>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84" name="Line 33"/>
            <p:cNvSpPr>
              <a:spLocks noChangeShapeType="1"/>
            </p:cNvSpPr>
            <p:nvPr/>
          </p:nvSpPr>
          <p:spPr bwMode="auto">
            <a:xfrm>
              <a:off x="1152" y="1728"/>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85" name="Line 34"/>
            <p:cNvSpPr>
              <a:spLocks noChangeShapeType="1"/>
            </p:cNvSpPr>
            <p:nvPr/>
          </p:nvSpPr>
          <p:spPr bwMode="auto">
            <a:xfrm>
              <a:off x="1728" y="1728"/>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86" name="Oval 35"/>
            <p:cNvSpPr>
              <a:spLocks noChangeArrowheads="1"/>
            </p:cNvSpPr>
            <p:nvPr/>
          </p:nvSpPr>
          <p:spPr bwMode="auto">
            <a:xfrm>
              <a:off x="480" y="297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7" name="Oval 36"/>
            <p:cNvSpPr>
              <a:spLocks noChangeArrowheads="1"/>
            </p:cNvSpPr>
            <p:nvPr/>
          </p:nvSpPr>
          <p:spPr bwMode="auto">
            <a:xfrm>
              <a:off x="1056" y="292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8" name="Oval 37"/>
            <p:cNvSpPr>
              <a:spLocks noChangeArrowheads="1"/>
            </p:cNvSpPr>
            <p:nvPr/>
          </p:nvSpPr>
          <p:spPr bwMode="auto">
            <a:xfrm>
              <a:off x="1680"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9" name="Oval 38"/>
            <p:cNvSpPr>
              <a:spLocks noChangeArrowheads="1"/>
            </p:cNvSpPr>
            <p:nvPr/>
          </p:nvSpPr>
          <p:spPr bwMode="auto">
            <a:xfrm>
              <a:off x="1056"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90" name="Line 39"/>
            <p:cNvSpPr>
              <a:spLocks noChangeShapeType="1"/>
            </p:cNvSpPr>
            <p:nvPr/>
          </p:nvSpPr>
          <p:spPr bwMode="auto">
            <a:xfrm>
              <a:off x="576" y="2352"/>
              <a:ext cx="528" cy="67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91" name="Line 40"/>
            <p:cNvSpPr>
              <a:spLocks noChangeShapeType="1"/>
            </p:cNvSpPr>
            <p:nvPr/>
          </p:nvSpPr>
          <p:spPr bwMode="auto">
            <a:xfrm>
              <a:off x="2256" y="1056"/>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92" name="Line 41"/>
            <p:cNvSpPr>
              <a:spLocks noChangeShapeType="1"/>
            </p:cNvSpPr>
            <p:nvPr/>
          </p:nvSpPr>
          <p:spPr bwMode="auto">
            <a:xfrm>
              <a:off x="1152" y="2400"/>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93" name="Line 42"/>
            <p:cNvSpPr>
              <a:spLocks noChangeShapeType="1"/>
            </p:cNvSpPr>
            <p:nvPr/>
          </p:nvSpPr>
          <p:spPr bwMode="auto">
            <a:xfrm rot="-5400000">
              <a:off x="1464" y="2088"/>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94" name="Line 43"/>
            <p:cNvSpPr>
              <a:spLocks noChangeShapeType="1"/>
            </p:cNvSpPr>
            <p:nvPr/>
          </p:nvSpPr>
          <p:spPr bwMode="auto">
            <a:xfrm rot="-5400000">
              <a:off x="840" y="2088"/>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95" name="Line 44"/>
            <p:cNvSpPr>
              <a:spLocks noChangeShapeType="1"/>
            </p:cNvSpPr>
            <p:nvPr/>
          </p:nvSpPr>
          <p:spPr bwMode="auto">
            <a:xfrm rot="-5400000">
              <a:off x="792" y="2760"/>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96" name="Text Box 45"/>
            <p:cNvSpPr txBox="1">
              <a:spLocks noChangeArrowheads="1"/>
            </p:cNvSpPr>
            <p:nvPr/>
          </p:nvSpPr>
          <p:spPr bwMode="auto">
            <a:xfrm>
              <a:off x="1200" y="2928"/>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k</a:t>
              </a:r>
              <a:endParaRPr lang="en-US" sz="2400" b="1"/>
            </a:p>
          </p:txBody>
        </p:sp>
        <p:sp>
          <p:nvSpPr>
            <p:cNvPr id="30797" name="Text Box 46"/>
            <p:cNvSpPr txBox="1">
              <a:spLocks noChangeArrowheads="1"/>
            </p:cNvSpPr>
            <p:nvPr/>
          </p:nvSpPr>
          <p:spPr bwMode="auto">
            <a:xfrm>
              <a:off x="192" y="2928"/>
              <a:ext cx="302" cy="250"/>
            </a:xfrm>
            <a:prstGeom prst="rect">
              <a:avLst/>
            </a:prstGeom>
            <a:noFill/>
            <a:ln w="12700">
              <a:noFill/>
              <a:miter lim="800000"/>
              <a:headEnd type="none" w="sm" len="sm"/>
              <a:tailEnd type="none" w="sm" len="sm"/>
            </a:ln>
          </p:spPr>
          <p:txBody>
            <a:bodyPr wrap="none">
              <a:spAutoFit/>
            </a:bodyPr>
            <a:lstStyle/>
            <a:p>
              <a:pPr eaLnBrk="0" hangingPunct="0"/>
              <a:r>
                <a:rPr lang="en-US" sz="2000" b="1" i="1"/>
                <a:t> m</a:t>
              </a:r>
              <a:endParaRPr lang="en-US" sz="2400" b="1"/>
            </a:p>
          </p:txBody>
        </p:sp>
        <p:sp>
          <p:nvSpPr>
            <p:cNvPr id="30798" name="Text Box 47"/>
            <p:cNvSpPr txBox="1">
              <a:spLocks noChangeArrowheads="1"/>
            </p:cNvSpPr>
            <p:nvPr/>
          </p:nvSpPr>
          <p:spPr bwMode="auto">
            <a:xfrm>
              <a:off x="192" y="2256"/>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h</a:t>
              </a:r>
              <a:endParaRPr lang="en-US" sz="2400" b="1"/>
            </a:p>
          </p:txBody>
        </p:sp>
        <p:sp>
          <p:nvSpPr>
            <p:cNvPr id="30799" name="Text Box 48"/>
            <p:cNvSpPr txBox="1">
              <a:spLocks noChangeArrowheads="1"/>
            </p:cNvSpPr>
            <p:nvPr/>
          </p:nvSpPr>
          <p:spPr bwMode="auto">
            <a:xfrm>
              <a:off x="1584" y="2400"/>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j</a:t>
              </a:r>
              <a:endParaRPr lang="en-US" sz="2400" b="1"/>
            </a:p>
          </p:txBody>
        </p:sp>
        <p:sp>
          <p:nvSpPr>
            <p:cNvPr id="30800" name="Text Box 49"/>
            <p:cNvSpPr txBox="1">
              <a:spLocks noChangeArrowheads="1"/>
            </p:cNvSpPr>
            <p:nvPr/>
          </p:nvSpPr>
          <p:spPr bwMode="auto">
            <a:xfrm>
              <a:off x="1152" y="2400"/>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i</a:t>
              </a:r>
              <a:endParaRPr lang="en-US" sz="2400" b="1"/>
            </a:p>
          </p:txBody>
        </p:sp>
      </p:grpSp>
      <p:sp>
        <p:nvSpPr>
          <p:cNvPr id="89141" name="Oval 53"/>
          <p:cNvSpPr>
            <a:spLocks noChangeArrowheads="1"/>
          </p:cNvSpPr>
          <p:nvPr/>
        </p:nvSpPr>
        <p:spPr bwMode="auto">
          <a:xfrm>
            <a:off x="6858000" y="3200400"/>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89144" name="Oval 56"/>
          <p:cNvSpPr>
            <a:spLocks noChangeArrowheads="1"/>
          </p:cNvSpPr>
          <p:nvPr/>
        </p:nvSpPr>
        <p:spPr bwMode="auto">
          <a:xfrm>
            <a:off x="8382000" y="31242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47" name="Text Box 59"/>
          <p:cNvSpPr txBox="1">
            <a:spLocks noChangeArrowheads="1"/>
          </p:cNvSpPr>
          <p:nvPr/>
        </p:nvSpPr>
        <p:spPr bwMode="auto">
          <a:xfrm>
            <a:off x="4114800" y="3048000"/>
            <a:ext cx="39528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a</a:t>
            </a:r>
            <a:endParaRPr lang="en-US" sz="2400" b="1"/>
          </a:p>
        </p:txBody>
      </p:sp>
      <p:sp>
        <p:nvSpPr>
          <p:cNvPr id="89152" name="Text Box 64"/>
          <p:cNvSpPr txBox="1">
            <a:spLocks noChangeArrowheads="1"/>
          </p:cNvSpPr>
          <p:nvPr/>
        </p:nvSpPr>
        <p:spPr bwMode="auto">
          <a:xfrm>
            <a:off x="6934200" y="33528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g</a:t>
            </a:r>
            <a:endParaRPr lang="en-US" sz="2400" b="1"/>
          </a:p>
        </p:txBody>
      </p:sp>
      <p:sp>
        <p:nvSpPr>
          <p:cNvPr id="89155" name="Text Box 67"/>
          <p:cNvSpPr txBox="1">
            <a:spLocks noChangeArrowheads="1"/>
          </p:cNvSpPr>
          <p:nvPr/>
        </p:nvSpPr>
        <p:spPr bwMode="auto">
          <a:xfrm>
            <a:off x="5562600" y="2819400"/>
            <a:ext cx="39528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c</a:t>
            </a:r>
            <a:endParaRPr lang="en-US" sz="2400" b="1"/>
          </a:p>
        </p:txBody>
      </p:sp>
      <p:sp>
        <p:nvSpPr>
          <p:cNvPr id="89158" name="Oval 70"/>
          <p:cNvSpPr>
            <a:spLocks noChangeArrowheads="1"/>
          </p:cNvSpPr>
          <p:nvPr/>
        </p:nvSpPr>
        <p:spPr bwMode="auto">
          <a:xfrm>
            <a:off x="4572000" y="31242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0" name="Line 72"/>
          <p:cNvSpPr>
            <a:spLocks noChangeShapeType="1"/>
          </p:cNvSpPr>
          <p:nvPr/>
        </p:nvSpPr>
        <p:spPr bwMode="auto">
          <a:xfrm flipH="1">
            <a:off x="4724400" y="2286000"/>
            <a:ext cx="609600" cy="9144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9161" name="Line 73"/>
          <p:cNvSpPr>
            <a:spLocks noChangeShapeType="1"/>
          </p:cNvSpPr>
          <p:nvPr/>
        </p:nvSpPr>
        <p:spPr bwMode="auto">
          <a:xfrm>
            <a:off x="6248400" y="2362200"/>
            <a:ext cx="0" cy="990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9162" name="Line 74"/>
          <p:cNvSpPr>
            <a:spLocks noChangeShapeType="1"/>
          </p:cNvSpPr>
          <p:nvPr/>
        </p:nvSpPr>
        <p:spPr bwMode="auto">
          <a:xfrm>
            <a:off x="7391400" y="2209800"/>
            <a:ext cx="304800" cy="9144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9163" name="Oval 75"/>
          <p:cNvSpPr>
            <a:spLocks noChangeArrowheads="1"/>
          </p:cNvSpPr>
          <p:nvPr/>
        </p:nvSpPr>
        <p:spPr bwMode="auto">
          <a:xfrm>
            <a:off x="5562600" y="31242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5" name="Oval 77"/>
          <p:cNvSpPr>
            <a:spLocks noChangeArrowheads="1"/>
          </p:cNvSpPr>
          <p:nvPr/>
        </p:nvSpPr>
        <p:spPr bwMode="auto">
          <a:xfrm>
            <a:off x="7620000" y="31242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6" name="Oval 78"/>
          <p:cNvSpPr>
            <a:spLocks noChangeArrowheads="1"/>
          </p:cNvSpPr>
          <p:nvPr/>
        </p:nvSpPr>
        <p:spPr bwMode="auto">
          <a:xfrm>
            <a:off x="6096000" y="32004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7" name="Line 79"/>
          <p:cNvSpPr>
            <a:spLocks noChangeShapeType="1"/>
          </p:cNvSpPr>
          <p:nvPr/>
        </p:nvSpPr>
        <p:spPr bwMode="auto">
          <a:xfrm>
            <a:off x="8458200" y="2286000"/>
            <a:ext cx="0" cy="990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9169" name="Line 81"/>
          <p:cNvSpPr>
            <a:spLocks noChangeShapeType="1"/>
          </p:cNvSpPr>
          <p:nvPr/>
        </p:nvSpPr>
        <p:spPr bwMode="auto">
          <a:xfrm rot="-5400000">
            <a:off x="6705600" y="2590800"/>
            <a:ext cx="990600" cy="3810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9170" name="Line 82"/>
          <p:cNvSpPr>
            <a:spLocks noChangeShapeType="1"/>
          </p:cNvSpPr>
          <p:nvPr/>
        </p:nvSpPr>
        <p:spPr bwMode="auto">
          <a:xfrm rot="5400000" flipV="1">
            <a:off x="5067300" y="2552700"/>
            <a:ext cx="838200" cy="3048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9171" name="Text Box 83"/>
          <p:cNvSpPr txBox="1">
            <a:spLocks noChangeArrowheads="1"/>
          </p:cNvSpPr>
          <p:nvPr/>
        </p:nvSpPr>
        <p:spPr bwMode="auto">
          <a:xfrm>
            <a:off x="8534400" y="2971800"/>
            <a:ext cx="39528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k</a:t>
            </a:r>
            <a:endParaRPr lang="en-US" sz="2400" b="1"/>
          </a:p>
        </p:txBody>
      </p:sp>
      <p:sp>
        <p:nvSpPr>
          <p:cNvPr id="89173" name="Text Box 85"/>
          <p:cNvSpPr txBox="1">
            <a:spLocks noChangeArrowheads="1"/>
          </p:cNvSpPr>
          <p:nvPr/>
        </p:nvSpPr>
        <p:spPr bwMode="auto">
          <a:xfrm>
            <a:off x="6248400" y="28956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h</a:t>
            </a:r>
            <a:endParaRPr lang="en-US" sz="2400" b="1"/>
          </a:p>
        </p:txBody>
      </p:sp>
      <p:sp>
        <p:nvSpPr>
          <p:cNvPr id="89174" name="Text Box 86"/>
          <p:cNvSpPr txBox="1">
            <a:spLocks noChangeArrowheads="1"/>
          </p:cNvSpPr>
          <p:nvPr/>
        </p:nvSpPr>
        <p:spPr bwMode="auto">
          <a:xfrm>
            <a:off x="7543800" y="3352800"/>
            <a:ext cx="3238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j</a:t>
            </a:r>
            <a:endParaRPr lang="en-US" sz="2400" b="1"/>
          </a:p>
        </p:txBody>
      </p:sp>
      <p:grpSp>
        <p:nvGrpSpPr>
          <p:cNvPr id="5" name="Group 90"/>
          <p:cNvGrpSpPr>
            <a:grpSpLocks/>
          </p:cNvGrpSpPr>
          <p:nvPr/>
        </p:nvGrpSpPr>
        <p:grpSpPr bwMode="auto">
          <a:xfrm>
            <a:off x="4648200" y="762000"/>
            <a:ext cx="4210050" cy="1768475"/>
            <a:chOff x="2928" y="480"/>
            <a:chExt cx="2652" cy="1114"/>
          </a:xfrm>
        </p:grpSpPr>
        <p:sp>
          <p:nvSpPr>
            <p:cNvPr id="30747" name="Oval 50"/>
            <p:cNvSpPr>
              <a:spLocks noChangeArrowheads="1"/>
            </p:cNvSpPr>
            <p:nvPr/>
          </p:nvSpPr>
          <p:spPr bwMode="auto">
            <a:xfrm>
              <a:off x="4176" y="720"/>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0748" name="Line 51"/>
            <p:cNvSpPr>
              <a:spLocks noChangeShapeType="1"/>
            </p:cNvSpPr>
            <p:nvPr/>
          </p:nvSpPr>
          <p:spPr bwMode="auto">
            <a:xfrm flipH="1">
              <a:off x="3936" y="864"/>
              <a:ext cx="288"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49" name="Oval 52"/>
            <p:cNvSpPr>
              <a:spLocks noChangeArrowheads="1"/>
            </p:cNvSpPr>
            <p:nvPr/>
          </p:nvSpPr>
          <p:spPr bwMode="auto">
            <a:xfrm>
              <a:off x="3840" y="1344"/>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0750" name="Oval 55"/>
            <p:cNvSpPr>
              <a:spLocks noChangeArrowheads="1"/>
            </p:cNvSpPr>
            <p:nvPr/>
          </p:nvSpPr>
          <p:spPr bwMode="auto">
            <a:xfrm>
              <a:off x="4608" y="1344"/>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0751" name="Oval 57"/>
            <p:cNvSpPr>
              <a:spLocks noChangeArrowheads="1"/>
            </p:cNvSpPr>
            <p:nvPr/>
          </p:nvSpPr>
          <p:spPr bwMode="auto">
            <a:xfrm>
              <a:off x="5280" y="134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52" name="Line 58"/>
            <p:cNvSpPr>
              <a:spLocks noChangeShapeType="1"/>
            </p:cNvSpPr>
            <p:nvPr/>
          </p:nvSpPr>
          <p:spPr bwMode="auto">
            <a:xfrm>
              <a:off x="4320" y="816"/>
              <a:ext cx="1008"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53" name="Line 60"/>
            <p:cNvSpPr>
              <a:spLocks noChangeShapeType="1"/>
            </p:cNvSpPr>
            <p:nvPr/>
          </p:nvSpPr>
          <p:spPr bwMode="auto">
            <a:xfrm>
              <a:off x="4272" y="864"/>
              <a:ext cx="384"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54" name="Oval 61"/>
            <p:cNvSpPr>
              <a:spLocks noChangeArrowheads="1"/>
            </p:cNvSpPr>
            <p:nvPr/>
          </p:nvSpPr>
          <p:spPr bwMode="auto">
            <a:xfrm>
              <a:off x="3264" y="135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55" name="Line 62"/>
            <p:cNvSpPr>
              <a:spLocks noChangeShapeType="1"/>
            </p:cNvSpPr>
            <p:nvPr/>
          </p:nvSpPr>
          <p:spPr bwMode="auto">
            <a:xfrm flipH="1">
              <a:off x="3360" y="768"/>
              <a:ext cx="816"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0756" name="Text Box 63"/>
            <p:cNvSpPr txBox="1">
              <a:spLocks noChangeArrowheads="1"/>
            </p:cNvSpPr>
            <p:nvPr/>
          </p:nvSpPr>
          <p:spPr bwMode="auto">
            <a:xfrm>
              <a:off x="2928" y="1200"/>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b</a:t>
              </a:r>
              <a:endParaRPr lang="en-US" sz="2400" b="1"/>
            </a:p>
          </p:txBody>
        </p:sp>
        <p:sp>
          <p:nvSpPr>
            <p:cNvPr id="30757" name="Text Box 65"/>
            <p:cNvSpPr txBox="1">
              <a:spLocks noChangeArrowheads="1"/>
            </p:cNvSpPr>
            <p:nvPr/>
          </p:nvSpPr>
          <p:spPr bwMode="auto">
            <a:xfrm>
              <a:off x="4224" y="1104"/>
              <a:ext cx="213" cy="250"/>
            </a:xfrm>
            <a:prstGeom prst="rect">
              <a:avLst/>
            </a:prstGeom>
            <a:noFill/>
            <a:ln w="12700">
              <a:noFill/>
              <a:miter lim="800000"/>
              <a:headEnd type="none" w="sm" len="sm"/>
              <a:tailEnd type="none" w="sm" len="sm"/>
            </a:ln>
          </p:spPr>
          <p:txBody>
            <a:bodyPr wrap="none">
              <a:spAutoFit/>
            </a:bodyPr>
            <a:lstStyle/>
            <a:p>
              <a:pPr eaLnBrk="0" hangingPunct="0"/>
              <a:r>
                <a:rPr lang="en-US" sz="2000" b="1" i="1"/>
                <a:t> f</a:t>
              </a:r>
              <a:endParaRPr lang="en-US" sz="2400" b="1"/>
            </a:p>
          </p:txBody>
        </p:sp>
        <p:sp>
          <p:nvSpPr>
            <p:cNvPr id="30758" name="Text Box 66"/>
            <p:cNvSpPr txBox="1">
              <a:spLocks noChangeArrowheads="1"/>
            </p:cNvSpPr>
            <p:nvPr/>
          </p:nvSpPr>
          <p:spPr bwMode="auto">
            <a:xfrm>
              <a:off x="3840" y="480"/>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e</a:t>
              </a:r>
              <a:endParaRPr lang="en-US" sz="2400" b="1"/>
            </a:p>
          </p:txBody>
        </p:sp>
        <p:sp>
          <p:nvSpPr>
            <p:cNvPr id="30759" name="Text Box 71"/>
            <p:cNvSpPr txBox="1">
              <a:spLocks noChangeArrowheads="1"/>
            </p:cNvSpPr>
            <p:nvPr/>
          </p:nvSpPr>
          <p:spPr bwMode="auto">
            <a:xfrm>
              <a:off x="3600" y="1152"/>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d</a:t>
              </a:r>
              <a:endParaRPr lang="en-US" sz="2400" b="1"/>
            </a:p>
          </p:txBody>
        </p:sp>
        <p:sp>
          <p:nvSpPr>
            <p:cNvPr id="30760" name="Text Box 87"/>
            <p:cNvSpPr txBox="1">
              <a:spLocks noChangeArrowheads="1"/>
            </p:cNvSpPr>
            <p:nvPr/>
          </p:nvSpPr>
          <p:spPr bwMode="auto">
            <a:xfrm>
              <a:off x="5376" y="1344"/>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i</a:t>
              </a:r>
              <a:endParaRPr lang="en-US" sz="2400" b="1"/>
            </a:p>
          </p:txBody>
        </p:sp>
      </p:grpSp>
      <p:sp>
        <p:nvSpPr>
          <p:cNvPr id="89176" name="Rectangle 88"/>
          <p:cNvSpPr>
            <a:spLocks noChangeArrowheads="1"/>
          </p:cNvSpPr>
          <p:nvPr/>
        </p:nvSpPr>
        <p:spPr bwMode="auto">
          <a:xfrm>
            <a:off x="3048000" y="5105400"/>
            <a:ext cx="4876800" cy="476250"/>
          </a:xfrm>
          <a:prstGeom prst="rect">
            <a:avLst/>
          </a:prstGeom>
          <a:noFill/>
          <a:ln w="9525">
            <a:noFill/>
            <a:miter lim="800000"/>
            <a:headEnd/>
            <a:tailEnd/>
          </a:ln>
        </p:spPr>
        <p:txBody>
          <a:bodyPr>
            <a:spAutoFit/>
          </a:bodyPr>
          <a:lstStyle/>
          <a:p>
            <a:pPr>
              <a:lnSpc>
                <a:spcPct val="90000"/>
              </a:lnSpc>
              <a:spcBef>
                <a:spcPct val="20000"/>
              </a:spcBef>
              <a:buClr>
                <a:schemeClr val="tx2"/>
              </a:buClr>
              <a:buFont typeface="Wingdings" pitchFamily="2" charset="2"/>
              <a:buChar char="§"/>
            </a:pPr>
            <a:r>
              <a:rPr lang="en-US" sz="2800" i="1">
                <a:latin typeface="Times New Roman" pitchFamily="18" charset="0"/>
              </a:rPr>
              <a:t> g</a:t>
            </a:r>
            <a:r>
              <a:rPr lang="en-US" sz="2800" baseline="-25000">
                <a:latin typeface="Times New Roman" pitchFamily="18" charset="0"/>
              </a:rPr>
              <a:t> </a:t>
            </a:r>
            <a:r>
              <a:rPr lang="en-US" sz="2800">
                <a:latin typeface="Times New Roman" pitchFamily="18" charset="0"/>
              </a:rPr>
              <a:t>và </a:t>
            </a:r>
            <a:r>
              <a:rPr lang="en-US" sz="2800" i="1">
                <a:latin typeface="Times New Roman" pitchFamily="18" charset="0"/>
              </a:rPr>
              <a:t>j</a:t>
            </a:r>
            <a:r>
              <a:rPr lang="en-US" sz="2800" baseline="-25000">
                <a:latin typeface="Times New Roman" pitchFamily="18" charset="0"/>
              </a:rPr>
              <a:t> </a:t>
            </a:r>
            <a:r>
              <a:rPr lang="en-US" sz="2800">
                <a:latin typeface="Times New Roman" pitchFamily="18" charset="0"/>
              </a:rPr>
              <a:t>là con của </a:t>
            </a:r>
            <a:r>
              <a:rPr lang="en-US" sz="2800" i="1">
                <a:latin typeface="Times New Roman" pitchFamily="18" charset="0"/>
              </a:rPr>
              <a:t>f</a:t>
            </a:r>
            <a:r>
              <a:rPr lang="en-US" sz="2800">
                <a:latin typeface="Times New Roman" pitchFamily="18" charset="0"/>
              </a:rPr>
              <a:t>, </a:t>
            </a:r>
          </a:p>
        </p:txBody>
      </p:sp>
      <p:sp>
        <p:nvSpPr>
          <p:cNvPr id="89177" name="Rectangle 89"/>
          <p:cNvSpPr>
            <a:spLocks noChangeArrowheads="1"/>
          </p:cNvSpPr>
          <p:nvPr/>
        </p:nvSpPr>
        <p:spPr bwMode="auto">
          <a:xfrm>
            <a:off x="533400" y="6096000"/>
            <a:ext cx="4849813" cy="523875"/>
          </a:xfrm>
          <a:prstGeom prst="rect">
            <a:avLst/>
          </a:prstGeom>
          <a:noFill/>
          <a:ln w="9525">
            <a:noFill/>
            <a:miter lim="800000"/>
            <a:headEnd/>
            <a:tailEnd/>
          </a:ln>
        </p:spPr>
        <p:txBody>
          <a:bodyPr wrap="none">
            <a:spAutoFit/>
          </a:bodyPr>
          <a:lstStyle/>
          <a:p>
            <a:r>
              <a:rPr lang="en-US" sz="2800">
                <a:latin typeface="Times New Roman" pitchFamily="18" charset="0"/>
              </a:rPr>
              <a:t>Các đỉnh mức 2 là: </a:t>
            </a:r>
            <a:r>
              <a:rPr lang="en-US" sz="2800" i="1">
                <a:latin typeface="Times New Roman" pitchFamily="18" charset="0"/>
              </a:rPr>
              <a:t>a, c, h, g, j, k</a:t>
            </a:r>
            <a:endParaRPr lang="en-US" sz="2800">
              <a:latin typeface="Times New Roman" pitchFamily="18" charset="0"/>
            </a:endParaRPr>
          </a:p>
        </p:txBody>
      </p:sp>
      <p:sp>
        <p:nvSpPr>
          <p:cNvPr id="89180" name="Rectangle 92"/>
          <p:cNvSpPr>
            <a:spLocks noChangeArrowheads="1"/>
          </p:cNvSpPr>
          <p:nvPr/>
        </p:nvSpPr>
        <p:spPr bwMode="auto">
          <a:xfrm>
            <a:off x="3048000" y="4038600"/>
            <a:ext cx="4333875" cy="523875"/>
          </a:xfrm>
          <a:prstGeom prst="rect">
            <a:avLst/>
          </a:prstGeom>
          <a:noFill/>
          <a:ln w="9525">
            <a:noFill/>
            <a:miter lim="800000"/>
            <a:headEnd/>
            <a:tailEnd/>
          </a:ln>
        </p:spPr>
        <p:txBody>
          <a:bodyPr wrap="none">
            <a:spAutoFit/>
          </a:bodyPr>
          <a:lstStyle/>
          <a:p>
            <a:pPr>
              <a:buClr>
                <a:schemeClr val="tx2"/>
              </a:buClr>
              <a:buFont typeface="Wingdings" pitchFamily="2" charset="2"/>
              <a:buChar char="§"/>
            </a:pPr>
            <a:r>
              <a:rPr lang="en-US" sz="2800">
                <a:latin typeface="Times New Roman" pitchFamily="18" charset="0"/>
              </a:rPr>
              <a:t> Thêm </a:t>
            </a:r>
            <a:r>
              <a:rPr lang="en-US" sz="2800" i="1">
                <a:latin typeface="Times New Roman" pitchFamily="18" charset="0"/>
              </a:rPr>
              <a:t>a</a:t>
            </a:r>
            <a:r>
              <a:rPr lang="en-US" sz="2800" baseline="-25000">
                <a:latin typeface="Times New Roman" pitchFamily="18" charset="0"/>
              </a:rPr>
              <a:t> </a:t>
            </a:r>
            <a:r>
              <a:rPr lang="en-US" sz="2800">
                <a:latin typeface="Times New Roman" pitchFamily="18" charset="0"/>
              </a:rPr>
              <a:t>và </a:t>
            </a:r>
            <a:r>
              <a:rPr lang="en-US" sz="2800" i="1">
                <a:latin typeface="Times New Roman" pitchFamily="18" charset="0"/>
              </a:rPr>
              <a:t>c</a:t>
            </a:r>
            <a:r>
              <a:rPr lang="en-US" sz="2800" baseline="-25000">
                <a:latin typeface="Times New Roman" pitchFamily="18" charset="0"/>
              </a:rPr>
              <a:t> </a:t>
            </a:r>
            <a:r>
              <a:rPr lang="en-US" sz="2800">
                <a:latin typeface="Times New Roman" pitchFamily="18" charset="0"/>
              </a:rPr>
              <a:t>làm con của </a:t>
            </a:r>
            <a:r>
              <a:rPr lang="en-US" sz="2800" i="1">
                <a:latin typeface="Times New Roman" pitchFamily="18" charset="0"/>
              </a:rPr>
              <a:t>b</a:t>
            </a:r>
            <a:r>
              <a:rPr lang="en-US" sz="2800">
                <a:latin typeface="Times New Roman" pitchFamily="18" charset="0"/>
              </a:rPr>
              <a:t>,</a:t>
            </a:r>
          </a:p>
        </p:txBody>
      </p:sp>
      <p:sp>
        <p:nvSpPr>
          <p:cNvPr id="89182" name="Rectangle 94"/>
          <p:cNvSpPr>
            <a:spLocks noChangeArrowheads="1"/>
          </p:cNvSpPr>
          <p:nvPr/>
        </p:nvSpPr>
        <p:spPr bwMode="auto">
          <a:xfrm>
            <a:off x="2971800" y="4572000"/>
            <a:ext cx="3854450" cy="523875"/>
          </a:xfrm>
          <a:prstGeom prst="rect">
            <a:avLst/>
          </a:prstGeom>
          <a:noFill/>
          <a:ln w="9525">
            <a:noFill/>
            <a:miter lim="800000"/>
            <a:headEnd/>
            <a:tailEnd/>
          </a:ln>
        </p:spPr>
        <p:txBody>
          <a:bodyPr wrap="none">
            <a:spAutoFit/>
          </a:bodyPr>
          <a:lstStyle/>
          <a:p>
            <a:pPr>
              <a:buClr>
                <a:schemeClr val="tx2"/>
              </a:buClr>
              <a:buFont typeface="Wingdings" pitchFamily="2" charset="2"/>
              <a:buChar char="§"/>
            </a:pPr>
            <a:r>
              <a:rPr lang="en-US" sz="2800" i="1">
                <a:latin typeface="Times New Roman" pitchFamily="18" charset="0"/>
              </a:rPr>
              <a:t> h</a:t>
            </a:r>
            <a:r>
              <a:rPr lang="en-US" sz="2800">
                <a:latin typeface="Times New Roman" pitchFamily="18" charset="0"/>
              </a:rPr>
              <a:t> là con duy nhất của </a:t>
            </a:r>
            <a:r>
              <a:rPr lang="en-US" sz="2800" i="1">
                <a:latin typeface="Times New Roman" pitchFamily="18" charset="0"/>
              </a:rPr>
              <a:t>d</a:t>
            </a:r>
            <a:r>
              <a:rPr lang="en-US" sz="2800">
                <a:latin typeface="Times New Roman" pitchFamily="18" charset="0"/>
              </a:rPr>
              <a:t>,</a:t>
            </a:r>
          </a:p>
        </p:txBody>
      </p:sp>
      <p:sp>
        <p:nvSpPr>
          <p:cNvPr id="89184" name="Rectangle 96"/>
          <p:cNvSpPr>
            <a:spLocks noChangeArrowheads="1"/>
          </p:cNvSpPr>
          <p:nvPr/>
        </p:nvSpPr>
        <p:spPr bwMode="auto">
          <a:xfrm>
            <a:off x="3048000" y="5638800"/>
            <a:ext cx="3833813" cy="523875"/>
          </a:xfrm>
          <a:prstGeom prst="rect">
            <a:avLst/>
          </a:prstGeom>
          <a:noFill/>
          <a:ln w="9525">
            <a:noFill/>
            <a:miter lim="800000"/>
            <a:headEnd/>
            <a:tailEnd/>
          </a:ln>
        </p:spPr>
        <p:txBody>
          <a:bodyPr wrap="none">
            <a:spAutoFit/>
          </a:bodyPr>
          <a:lstStyle/>
          <a:p>
            <a:pPr>
              <a:buClr>
                <a:schemeClr val="tx2"/>
              </a:buClr>
              <a:buFont typeface="Wingdings" pitchFamily="2" charset="2"/>
              <a:buChar char="§"/>
            </a:pPr>
            <a:r>
              <a:rPr lang="en-US" sz="2800" i="1">
                <a:latin typeface="Times New Roman" pitchFamily="18" charset="0"/>
              </a:rPr>
              <a:t> k</a:t>
            </a:r>
            <a:r>
              <a:rPr lang="en-US" sz="2800">
                <a:latin typeface="Times New Roman" pitchFamily="18" charset="0"/>
              </a:rPr>
              <a:t> là con duy nhất của </a:t>
            </a:r>
            <a:r>
              <a:rPr lang="en-US" sz="2800" i="1">
                <a:latin typeface="Times New Roman" pitchFamily="18" charset="0"/>
              </a:rPr>
              <a:t>i</a:t>
            </a:r>
            <a:r>
              <a:rPr lang="en-US" sz="280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9180"/>
                                        </p:tgtEl>
                                        <p:attrNameLst>
                                          <p:attrName>style.visibility</p:attrName>
                                        </p:attrNameLst>
                                      </p:cBhvr>
                                      <p:to>
                                        <p:strVal val="visible"/>
                                      </p:to>
                                    </p:set>
                                    <p:anim calcmode="lin" valueType="num">
                                      <p:cBhvr additive="base">
                                        <p:cTn id="17" dur="500" fill="hold"/>
                                        <p:tgtEl>
                                          <p:spTgt spid="89180"/>
                                        </p:tgtEl>
                                        <p:attrNameLst>
                                          <p:attrName>ppt_x</p:attrName>
                                        </p:attrNameLst>
                                      </p:cBhvr>
                                      <p:tavLst>
                                        <p:tav tm="0">
                                          <p:val>
                                            <p:strVal val="0-#ppt_w/2"/>
                                          </p:val>
                                        </p:tav>
                                        <p:tav tm="100000">
                                          <p:val>
                                            <p:strVal val="#ppt_x"/>
                                          </p:val>
                                        </p:tav>
                                      </p:tavLst>
                                    </p:anim>
                                    <p:anim calcmode="lin" valueType="num">
                                      <p:cBhvr additive="base">
                                        <p:cTn id="18" dur="500" fill="hold"/>
                                        <p:tgtEl>
                                          <p:spTgt spid="8918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1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158"/>
                                        </p:tgtEl>
                                        <p:attrNameLst>
                                          <p:attrName>style.visibility</p:attrName>
                                        </p:attrNameLst>
                                      </p:cBhvr>
                                      <p:to>
                                        <p:strVal val="visible"/>
                                      </p:to>
                                    </p:set>
                                  </p:childTnLst>
                                </p:cTn>
                              </p:par>
                            </p:childTnLst>
                          </p:cTn>
                        </p:par>
                        <p:par>
                          <p:cTn id="25" fill="hold">
                            <p:stCondLst>
                              <p:cond delay="0"/>
                            </p:stCondLst>
                            <p:childTnLst>
                              <p:par>
                                <p:cTn id="26" presetID="22" presetClass="entr" presetSubtype="2" fill="hold" grpId="0" nodeType="afterEffect">
                                  <p:stCondLst>
                                    <p:cond delay="0"/>
                                  </p:stCondLst>
                                  <p:childTnLst>
                                    <p:set>
                                      <p:cBhvr>
                                        <p:cTn id="27" dur="1" fill="hold">
                                          <p:stCondLst>
                                            <p:cond delay="0"/>
                                          </p:stCondLst>
                                        </p:cTn>
                                        <p:tgtEl>
                                          <p:spTgt spid="89160"/>
                                        </p:tgtEl>
                                        <p:attrNameLst>
                                          <p:attrName>style.visibility</p:attrName>
                                        </p:attrNameLst>
                                      </p:cBhvr>
                                      <p:to>
                                        <p:strVal val="visible"/>
                                      </p:to>
                                    </p:set>
                                    <p:animEffect transition="in" filter="wipe(right)">
                                      <p:cBhvr>
                                        <p:cTn id="28" dur="500"/>
                                        <p:tgtEl>
                                          <p:spTgt spid="89160"/>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89155"/>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89163"/>
                                        </p:tgtEl>
                                        <p:attrNameLst>
                                          <p:attrName>style.visibility</p:attrName>
                                        </p:attrNameLst>
                                      </p:cBhvr>
                                      <p:to>
                                        <p:strVal val="visible"/>
                                      </p:to>
                                    </p:se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89170"/>
                                        </p:tgtEl>
                                        <p:attrNameLst>
                                          <p:attrName>style.visibility</p:attrName>
                                        </p:attrNameLst>
                                      </p:cBhvr>
                                      <p:to>
                                        <p:strVal val="visible"/>
                                      </p:to>
                                    </p:set>
                                    <p:animEffect transition="in" filter="wipe(up)">
                                      <p:cBhvr>
                                        <p:cTn id="38" dur="500"/>
                                        <p:tgtEl>
                                          <p:spTgt spid="8917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9182"/>
                                        </p:tgtEl>
                                        <p:attrNameLst>
                                          <p:attrName>style.visibility</p:attrName>
                                        </p:attrNameLst>
                                      </p:cBhvr>
                                      <p:to>
                                        <p:strVal val="visible"/>
                                      </p:to>
                                    </p:set>
                                    <p:anim calcmode="lin" valueType="num">
                                      <p:cBhvr additive="base">
                                        <p:cTn id="43" dur="500" fill="hold"/>
                                        <p:tgtEl>
                                          <p:spTgt spid="89182"/>
                                        </p:tgtEl>
                                        <p:attrNameLst>
                                          <p:attrName>ppt_x</p:attrName>
                                        </p:attrNameLst>
                                      </p:cBhvr>
                                      <p:tavLst>
                                        <p:tav tm="0">
                                          <p:val>
                                            <p:strVal val="0-#ppt_w/2"/>
                                          </p:val>
                                        </p:tav>
                                        <p:tav tm="100000">
                                          <p:val>
                                            <p:strVal val="#ppt_x"/>
                                          </p:val>
                                        </p:tav>
                                      </p:tavLst>
                                    </p:anim>
                                    <p:anim calcmode="lin" valueType="num">
                                      <p:cBhvr additive="base">
                                        <p:cTn id="44" dur="500" fill="hold"/>
                                        <p:tgtEl>
                                          <p:spTgt spid="89182"/>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89166"/>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89173"/>
                                        </p:tgtEl>
                                        <p:attrNameLst>
                                          <p:attrName>style.visibility</p:attrName>
                                        </p:attrNameLst>
                                      </p:cBhvr>
                                      <p:to>
                                        <p:strVal val="visible"/>
                                      </p:to>
                                    </p:se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89161"/>
                                        </p:tgtEl>
                                        <p:attrNameLst>
                                          <p:attrName>style.visibility</p:attrName>
                                        </p:attrNameLst>
                                      </p:cBhvr>
                                      <p:to>
                                        <p:strVal val="visible"/>
                                      </p:to>
                                    </p:set>
                                    <p:animEffect transition="in" filter="wipe(up)">
                                      <p:cBhvr>
                                        <p:cTn id="54" dur="500"/>
                                        <p:tgtEl>
                                          <p:spTgt spid="89161"/>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89176"/>
                                        </p:tgtEl>
                                        <p:attrNameLst>
                                          <p:attrName>style.visibility</p:attrName>
                                        </p:attrNameLst>
                                      </p:cBhvr>
                                      <p:to>
                                        <p:strVal val="visible"/>
                                      </p:to>
                                    </p:set>
                                    <p:anim calcmode="lin" valueType="num">
                                      <p:cBhvr additive="base">
                                        <p:cTn id="59" dur="500" fill="hold"/>
                                        <p:tgtEl>
                                          <p:spTgt spid="89176"/>
                                        </p:tgtEl>
                                        <p:attrNameLst>
                                          <p:attrName>ppt_x</p:attrName>
                                        </p:attrNameLst>
                                      </p:cBhvr>
                                      <p:tavLst>
                                        <p:tav tm="0">
                                          <p:val>
                                            <p:strVal val="0-#ppt_w/2"/>
                                          </p:val>
                                        </p:tav>
                                        <p:tav tm="100000">
                                          <p:val>
                                            <p:strVal val="#ppt_x"/>
                                          </p:val>
                                        </p:tav>
                                      </p:tavLst>
                                    </p:anim>
                                    <p:anim calcmode="lin" valueType="num">
                                      <p:cBhvr additive="base">
                                        <p:cTn id="60" dur="500" fill="hold"/>
                                        <p:tgtEl>
                                          <p:spTgt spid="89176"/>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89141"/>
                                        </p:tgtEl>
                                        <p:attrNameLst>
                                          <p:attrName>style.visibility</p:attrName>
                                        </p:attrNameLst>
                                      </p:cBhvr>
                                      <p:to>
                                        <p:strVal val="visible"/>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89152"/>
                                        </p:tgtEl>
                                        <p:attrNameLst>
                                          <p:attrName>style.visibility</p:attrName>
                                        </p:attrNameLst>
                                      </p:cBhvr>
                                      <p:to>
                                        <p:strVal val="visible"/>
                                      </p:to>
                                    </p:se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89169"/>
                                        </p:tgtEl>
                                        <p:attrNameLst>
                                          <p:attrName>style.visibility</p:attrName>
                                        </p:attrNameLst>
                                      </p:cBhvr>
                                      <p:to>
                                        <p:strVal val="visible"/>
                                      </p:to>
                                    </p:set>
                                    <p:animEffect transition="in" filter="wipe(up)">
                                      <p:cBhvr>
                                        <p:cTn id="70" dur="500"/>
                                        <p:tgtEl>
                                          <p:spTgt spid="89169"/>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89165"/>
                                        </p:tgtEl>
                                        <p:attrNameLst>
                                          <p:attrName>style.visibility</p:attrName>
                                        </p:attrNameLst>
                                      </p:cBhvr>
                                      <p:to>
                                        <p:strVal val="visible"/>
                                      </p:to>
                                    </p:se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89174"/>
                                        </p:tgtEl>
                                        <p:attrNameLst>
                                          <p:attrName>style.visibility</p:attrName>
                                        </p:attrNameLst>
                                      </p:cBhvr>
                                      <p:to>
                                        <p:strVal val="visible"/>
                                      </p:to>
                                    </p:set>
                                  </p:childTnLst>
                                </p:cTn>
                              </p:par>
                            </p:childTnLst>
                          </p:cTn>
                        </p:par>
                        <p:par>
                          <p:cTn id="77" fill="hold">
                            <p:stCondLst>
                              <p:cond delay="1000"/>
                            </p:stCondLst>
                            <p:childTnLst>
                              <p:par>
                                <p:cTn id="78" presetID="22" presetClass="entr" presetSubtype="1" fill="hold" grpId="0" nodeType="afterEffect">
                                  <p:stCondLst>
                                    <p:cond delay="0"/>
                                  </p:stCondLst>
                                  <p:childTnLst>
                                    <p:set>
                                      <p:cBhvr>
                                        <p:cTn id="79" dur="1" fill="hold">
                                          <p:stCondLst>
                                            <p:cond delay="0"/>
                                          </p:stCondLst>
                                        </p:cTn>
                                        <p:tgtEl>
                                          <p:spTgt spid="89162"/>
                                        </p:tgtEl>
                                        <p:attrNameLst>
                                          <p:attrName>style.visibility</p:attrName>
                                        </p:attrNameLst>
                                      </p:cBhvr>
                                      <p:to>
                                        <p:strVal val="visible"/>
                                      </p:to>
                                    </p:set>
                                    <p:animEffect transition="in" filter="wipe(up)">
                                      <p:cBhvr>
                                        <p:cTn id="80" dur="500"/>
                                        <p:tgtEl>
                                          <p:spTgt spid="89162"/>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89184"/>
                                        </p:tgtEl>
                                        <p:attrNameLst>
                                          <p:attrName>style.visibility</p:attrName>
                                        </p:attrNameLst>
                                      </p:cBhvr>
                                      <p:to>
                                        <p:strVal val="visible"/>
                                      </p:to>
                                    </p:set>
                                    <p:anim calcmode="lin" valueType="num">
                                      <p:cBhvr additive="base">
                                        <p:cTn id="85" dur="500" fill="hold"/>
                                        <p:tgtEl>
                                          <p:spTgt spid="89184"/>
                                        </p:tgtEl>
                                        <p:attrNameLst>
                                          <p:attrName>ppt_x</p:attrName>
                                        </p:attrNameLst>
                                      </p:cBhvr>
                                      <p:tavLst>
                                        <p:tav tm="0">
                                          <p:val>
                                            <p:strVal val="0-#ppt_w/2"/>
                                          </p:val>
                                        </p:tav>
                                        <p:tav tm="100000">
                                          <p:val>
                                            <p:strVal val="#ppt_x"/>
                                          </p:val>
                                        </p:tav>
                                      </p:tavLst>
                                    </p:anim>
                                    <p:anim calcmode="lin" valueType="num">
                                      <p:cBhvr additive="base">
                                        <p:cTn id="86" dur="500" fill="hold"/>
                                        <p:tgtEl>
                                          <p:spTgt spid="89184"/>
                                        </p:tgtEl>
                                        <p:attrNameLst>
                                          <p:attrName>ppt_y</p:attrName>
                                        </p:attrNameLst>
                                      </p:cBhvr>
                                      <p:tavLst>
                                        <p:tav tm="0">
                                          <p:val>
                                            <p:strVal val="#ppt_y"/>
                                          </p:val>
                                        </p:tav>
                                        <p:tav tm="100000">
                                          <p:val>
                                            <p:strVal val="#ppt_y"/>
                                          </p:val>
                                        </p:tav>
                                      </p:tavLst>
                                    </p:anim>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0"/>
                                          </p:stCondLst>
                                        </p:cTn>
                                        <p:tgtEl>
                                          <p:spTgt spid="89144"/>
                                        </p:tgtEl>
                                        <p:attrNameLst>
                                          <p:attrName>style.visibility</p:attrName>
                                        </p:attrNameLst>
                                      </p:cBhvr>
                                      <p:to>
                                        <p:strVal val="visible"/>
                                      </p:to>
                                    </p:se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89171"/>
                                        </p:tgtEl>
                                        <p:attrNameLst>
                                          <p:attrName>style.visibility</p:attrName>
                                        </p:attrNameLst>
                                      </p:cBhvr>
                                      <p:to>
                                        <p:strVal val="visible"/>
                                      </p:to>
                                    </p:se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89167"/>
                                        </p:tgtEl>
                                        <p:attrNameLst>
                                          <p:attrName>style.visibility</p:attrName>
                                        </p:attrNameLst>
                                      </p:cBhvr>
                                      <p:to>
                                        <p:strVal val="visible"/>
                                      </p:to>
                                    </p:set>
                                    <p:animEffect transition="in" filter="wipe(up)">
                                      <p:cBhvr>
                                        <p:cTn id="96" dur="500"/>
                                        <p:tgtEl>
                                          <p:spTgt spid="89167"/>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89177"/>
                                        </p:tgtEl>
                                        <p:attrNameLst>
                                          <p:attrName>style.visibility</p:attrName>
                                        </p:attrNameLst>
                                      </p:cBhvr>
                                      <p:to>
                                        <p:strVal val="visible"/>
                                      </p:to>
                                    </p:set>
                                    <p:anim calcmode="lin" valueType="num">
                                      <p:cBhvr additive="base">
                                        <p:cTn id="101" dur="500" fill="hold"/>
                                        <p:tgtEl>
                                          <p:spTgt spid="89177"/>
                                        </p:tgtEl>
                                        <p:attrNameLst>
                                          <p:attrName>ppt_x</p:attrName>
                                        </p:attrNameLst>
                                      </p:cBhvr>
                                      <p:tavLst>
                                        <p:tav tm="0">
                                          <p:val>
                                            <p:strVal val="0-#ppt_w/2"/>
                                          </p:val>
                                        </p:tav>
                                        <p:tav tm="100000">
                                          <p:val>
                                            <p:strVal val="#ppt_x"/>
                                          </p:val>
                                        </p:tav>
                                      </p:tavLst>
                                    </p:anim>
                                    <p:anim calcmode="lin" valueType="num">
                                      <p:cBhvr additive="base">
                                        <p:cTn id="102" dur="500" fill="hold"/>
                                        <p:tgtEl>
                                          <p:spTgt spid="89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41" grpId="0" animBg="1"/>
      <p:bldP spid="89144" grpId="0" animBg="1"/>
      <p:bldP spid="89147" grpId="0"/>
      <p:bldP spid="89152" grpId="0"/>
      <p:bldP spid="89155" grpId="0"/>
      <p:bldP spid="89158" grpId="0" animBg="1"/>
      <p:bldP spid="89160" grpId="0" animBg="1"/>
      <p:bldP spid="89161" grpId="0" animBg="1"/>
      <p:bldP spid="89162" grpId="0" animBg="1"/>
      <p:bldP spid="89163" grpId="0" animBg="1"/>
      <p:bldP spid="89165" grpId="0" animBg="1"/>
      <p:bldP spid="89166" grpId="0" animBg="1"/>
      <p:bldP spid="89167" grpId="0" animBg="1"/>
      <p:bldP spid="89169" grpId="0" animBg="1"/>
      <p:bldP spid="89170" grpId="0" animBg="1"/>
      <p:bldP spid="89171" grpId="0"/>
      <p:bldP spid="89173" grpId="0"/>
      <p:bldP spid="89174" grpId="0"/>
      <p:bldP spid="89176" grpId="0"/>
      <p:bldP spid="89177" grpId="0"/>
      <p:bldP spid="89180" grpId="0"/>
      <p:bldP spid="89182" grpId="0"/>
      <p:bldP spid="8918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114691" name="Rectangle 3"/>
          <p:cNvSpPr>
            <a:spLocks noGrp="1" noChangeArrowheads="1"/>
          </p:cNvSpPr>
          <p:nvPr>
            <p:ph type="body" idx="1"/>
          </p:nvPr>
        </p:nvSpPr>
        <p:spPr>
          <a:xfrm>
            <a:off x="304800" y="2057400"/>
            <a:ext cx="8534400" cy="3581400"/>
          </a:xfrm>
        </p:spPr>
        <p:txBody>
          <a:bodyPr/>
          <a:lstStyle/>
          <a:p>
            <a:pPr algn="just" eaLnBrk="1" hangingPunct="1">
              <a:buFont typeface="Wingdings" pitchFamily="2" charset="2"/>
              <a:buNone/>
            </a:pPr>
            <a:r>
              <a:rPr lang="vi-VN" smtClean="0"/>
              <a:t>a)</a:t>
            </a:r>
            <a:r>
              <a:rPr lang="en-US" smtClean="0"/>
              <a:t> </a:t>
            </a:r>
            <a:r>
              <a:rPr lang="vi-VN" smtClean="0"/>
              <a:t>Duyệt theo thứ tự giữa các khoá sẽ có giá trị tăng dần 1,2,3,4,5,6,7,8,9,10,11,12,15.</a:t>
            </a:r>
          </a:p>
          <a:p>
            <a:pPr algn="just" eaLnBrk="1" hangingPunct="1">
              <a:buFont typeface="Wingdings" pitchFamily="2" charset="2"/>
              <a:buNone/>
            </a:pPr>
            <a:r>
              <a:rPr lang="vi-VN" smtClean="0"/>
              <a:t>b)</a:t>
            </a:r>
            <a:r>
              <a:rPr lang="en-US" smtClean="0"/>
              <a:t> </a:t>
            </a:r>
            <a:r>
              <a:rPr lang="vi-VN" smtClean="0"/>
              <a:t>Khoá 13 được chèn thành nút con bên trái của nút 15 và khoá</a:t>
            </a:r>
            <a:r>
              <a:rPr lang="en-US" smtClean="0"/>
              <a:t> </a:t>
            </a:r>
            <a:r>
              <a:rPr lang="vi-VN" smtClean="0"/>
              <a:t>14</a:t>
            </a:r>
            <a:r>
              <a:rPr lang="en-US" smtClean="0"/>
              <a:t> </a:t>
            </a:r>
            <a:r>
              <a:rPr lang="vi-VN" smtClean="0"/>
              <a:t>được chèn thành nút con bên phải của nút 13.</a:t>
            </a:r>
          </a:p>
          <a:p>
            <a:pPr algn="just" eaLnBrk="1" hangingPunct="1">
              <a:buFont typeface="Wingdings" pitchFamily="2" charset="2"/>
              <a:buNone/>
            </a:pPr>
            <a:endParaRPr lang="en-US" smtClean="0"/>
          </a:p>
        </p:txBody>
      </p:sp>
      <p:sp>
        <p:nvSpPr>
          <p:cNvPr id="114692"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Giải</a:t>
            </a:r>
          </a:p>
        </p:txBody>
      </p:sp>
      <p:sp>
        <p:nvSpPr>
          <p:cNvPr id="114693"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79C2252-E474-4BE9-881D-5006D41C198B}" type="slidenum">
              <a:rPr lang="en-US" smtClean="0"/>
              <a:pPr/>
              <a:t>100</a:t>
            </a:fld>
            <a:endParaRPr lang="en-US" smtClean="0"/>
          </a:p>
        </p:txBody>
      </p:sp>
    </p:spTree>
  </p:cSld>
  <p:clrMapOvr>
    <a:masterClrMapping/>
  </p:clrMapOvr>
  <p:transition>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115715"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Đề thi 2002</a:t>
            </a:r>
          </a:p>
        </p:txBody>
      </p:sp>
      <p:sp>
        <p:nvSpPr>
          <p:cNvPr id="115716" name="Oval 4"/>
          <p:cNvSpPr>
            <a:spLocks noChangeArrowheads="1"/>
          </p:cNvSpPr>
          <p:nvPr/>
        </p:nvSpPr>
        <p:spPr bwMode="auto">
          <a:xfrm>
            <a:off x="4114800" y="19050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G</a:t>
            </a:r>
          </a:p>
        </p:txBody>
      </p:sp>
      <p:sp>
        <p:nvSpPr>
          <p:cNvPr id="115717" name="Text Box 6"/>
          <p:cNvSpPr txBox="1">
            <a:spLocks noChangeArrowheads="1"/>
          </p:cNvSpPr>
          <p:nvPr/>
        </p:nvSpPr>
        <p:spPr bwMode="auto">
          <a:xfrm>
            <a:off x="2498725" y="2838450"/>
            <a:ext cx="184150" cy="579438"/>
          </a:xfrm>
          <a:prstGeom prst="rect">
            <a:avLst/>
          </a:prstGeom>
          <a:noFill/>
          <a:ln w="9525">
            <a:noFill/>
            <a:miter lim="800000"/>
            <a:headEnd/>
            <a:tailEnd/>
          </a:ln>
        </p:spPr>
        <p:txBody>
          <a:bodyPr wrap="none">
            <a:spAutoFit/>
          </a:bodyPr>
          <a:lstStyle/>
          <a:p>
            <a:endParaRPr lang="en-US"/>
          </a:p>
        </p:txBody>
      </p:sp>
      <p:sp>
        <p:nvSpPr>
          <p:cNvPr id="115718" name="Oval 7"/>
          <p:cNvSpPr>
            <a:spLocks noChangeArrowheads="1"/>
          </p:cNvSpPr>
          <p:nvPr/>
        </p:nvSpPr>
        <p:spPr bwMode="auto">
          <a:xfrm>
            <a:off x="2362200" y="26670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C</a:t>
            </a:r>
          </a:p>
        </p:txBody>
      </p:sp>
      <p:sp>
        <p:nvSpPr>
          <p:cNvPr id="115719" name="Line 9"/>
          <p:cNvSpPr>
            <a:spLocks noChangeShapeType="1"/>
          </p:cNvSpPr>
          <p:nvPr/>
        </p:nvSpPr>
        <p:spPr bwMode="auto">
          <a:xfrm flipH="1">
            <a:off x="3048000" y="2286000"/>
            <a:ext cx="1143000" cy="533400"/>
          </a:xfrm>
          <a:prstGeom prst="line">
            <a:avLst/>
          </a:prstGeom>
          <a:noFill/>
          <a:ln w="50800">
            <a:solidFill>
              <a:schemeClr val="bg1"/>
            </a:solidFill>
            <a:round/>
            <a:headEnd/>
            <a:tailEnd type="triangle" w="med" len="med"/>
          </a:ln>
        </p:spPr>
        <p:txBody>
          <a:bodyPr/>
          <a:lstStyle/>
          <a:p>
            <a:endParaRPr lang="en-US"/>
          </a:p>
        </p:txBody>
      </p:sp>
      <p:sp>
        <p:nvSpPr>
          <p:cNvPr id="115720" name="Text Box 10"/>
          <p:cNvSpPr txBox="1">
            <a:spLocks noChangeArrowheads="1"/>
          </p:cNvSpPr>
          <p:nvPr/>
        </p:nvSpPr>
        <p:spPr bwMode="auto">
          <a:xfrm>
            <a:off x="6080125" y="2457450"/>
            <a:ext cx="184150" cy="579438"/>
          </a:xfrm>
          <a:prstGeom prst="rect">
            <a:avLst/>
          </a:prstGeom>
          <a:noFill/>
          <a:ln w="9525">
            <a:noFill/>
            <a:miter lim="800000"/>
            <a:headEnd/>
            <a:tailEnd/>
          </a:ln>
        </p:spPr>
        <p:txBody>
          <a:bodyPr wrap="none">
            <a:spAutoFit/>
          </a:bodyPr>
          <a:lstStyle/>
          <a:p>
            <a:endParaRPr lang="en-US"/>
          </a:p>
        </p:txBody>
      </p:sp>
      <p:sp>
        <p:nvSpPr>
          <p:cNvPr id="115721" name="Oval 11"/>
          <p:cNvSpPr>
            <a:spLocks noChangeArrowheads="1"/>
          </p:cNvSpPr>
          <p:nvPr/>
        </p:nvSpPr>
        <p:spPr bwMode="auto">
          <a:xfrm>
            <a:off x="5715000" y="26670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p>
        </p:txBody>
      </p:sp>
      <p:sp>
        <p:nvSpPr>
          <p:cNvPr id="115722" name="Line 14"/>
          <p:cNvSpPr>
            <a:spLocks noChangeShapeType="1"/>
          </p:cNvSpPr>
          <p:nvPr/>
        </p:nvSpPr>
        <p:spPr bwMode="auto">
          <a:xfrm>
            <a:off x="4800600" y="2286000"/>
            <a:ext cx="1066800" cy="457200"/>
          </a:xfrm>
          <a:prstGeom prst="line">
            <a:avLst/>
          </a:prstGeom>
          <a:noFill/>
          <a:ln w="50800">
            <a:solidFill>
              <a:schemeClr val="bg1"/>
            </a:solidFill>
            <a:round/>
            <a:headEnd/>
            <a:tailEnd type="triangle" w="med" len="med"/>
          </a:ln>
        </p:spPr>
        <p:txBody>
          <a:bodyPr/>
          <a:lstStyle/>
          <a:p>
            <a:endParaRPr lang="en-US"/>
          </a:p>
        </p:txBody>
      </p:sp>
      <p:sp>
        <p:nvSpPr>
          <p:cNvPr id="115723" name="Text Box 15"/>
          <p:cNvSpPr txBox="1">
            <a:spLocks noChangeArrowheads="1"/>
          </p:cNvSpPr>
          <p:nvPr/>
        </p:nvSpPr>
        <p:spPr bwMode="auto">
          <a:xfrm>
            <a:off x="1965325" y="4133850"/>
            <a:ext cx="184150" cy="579438"/>
          </a:xfrm>
          <a:prstGeom prst="rect">
            <a:avLst/>
          </a:prstGeom>
          <a:noFill/>
          <a:ln w="9525">
            <a:noFill/>
            <a:miter lim="800000"/>
            <a:headEnd/>
            <a:tailEnd/>
          </a:ln>
        </p:spPr>
        <p:txBody>
          <a:bodyPr wrap="none">
            <a:spAutoFit/>
          </a:bodyPr>
          <a:lstStyle/>
          <a:p>
            <a:endParaRPr lang="en-US"/>
          </a:p>
        </p:txBody>
      </p:sp>
      <p:sp>
        <p:nvSpPr>
          <p:cNvPr id="115724" name="Oval 16"/>
          <p:cNvSpPr>
            <a:spLocks noChangeArrowheads="1"/>
          </p:cNvSpPr>
          <p:nvPr/>
        </p:nvSpPr>
        <p:spPr bwMode="auto">
          <a:xfrm>
            <a:off x="1143000" y="36576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A</a:t>
            </a:r>
          </a:p>
        </p:txBody>
      </p:sp>
      <p:sp>
        <p:nvSpPr>
          <p:cNvPr id="115725" name="Line 17"/>
          <p:cNvSpPr>
            <a:spLocks noChangeShapeType="1"/>
          </p:cNvSpPr>
          <p:nvPr/>
        </p:nvSpPr>
        <p:spPr bwMode="auto">
          <a:xfrm flipH="1">
            <a:off x="1676400" y="3200400"/>
            <a:ext cx="762000" cy="533400"/>
          </a:xfrm>
          <a:prstGeom prst="line">
            <a:avLst/>
          </a:prstGeom>
          <a:noFill/>
          <a:ln w="50800">
            <a:solidFill>
              <a:schemeClr val="bg1"/>
            </a:solidFill>
            <a:round/>
            <a:headEnd/>
            <a:tailEnd type="triangle" w="med" len="med"/>
          </a:ln>
        </p:spPr>
        <p:txBody>
          <a:bodyPr/>
          <a:lstStyle/>
          <a:p>
            <a:endParaRPr lang="en-US"/>
          </a:p>
        </p:txBody>
      </p:sp>
      <p:sp>
        <p:nvSpPr>
          <p:cNvPr id="115726" name="Text Box 27"/>
          <p:cNvSpPr txBox="1">
            <a:spLocks noChangeArrowheads="1"/>
          </p:cNvSpPr>
          <p:nvPr/>
        </p:nvSpPr>
        <p:spPr bwMode="auto">
          <a:xfrm>
            <a:off x="3260725" y="3448050"/>
            <a:ext cx="184150" cy="579438"/>
          </a:xfrm>
          <a:prstGeom prst="rect">
            <a:avLst/>
          </a:prstGeom>
          <a:noFill/>
          <a:ln w="9525">
            <a:noFill/>
            <a:miter lim="800000"/>
            <a:headEnd/>
            <a:tailEnd/>
          </a:ln>
        </p:spPr>
        <p:txBody>
          <a:bodyPr wrap="none">
            <a:spAutoFit/>
          </a:bodyPr>
          <a:lstStyle/>
          <a:p>
            <a:endParaRPr lang="en-US"/>
          </a:p>
        </p:txBody>
      </p:sp>
      <p:sp>
        <p:nvSpPr>
          <p:cNvPr id="115727" name="Oval 28"/>
          <p:cNvSpPr>
            <a:spLocks noChangeArrowheads="1"/>
          </p:cNvSpPr>
          <p:nvPr/>
        </p:nvSpPr>
        <p:spPr bwMode="auto">
          <a:xfrm>
            <a:off x="2971800" y="36576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E</a:t>
            </a:r>
          </a:p>
        </p:txBody>
      </p:sp>
      <p:sp>
        <p:nvSpPr>
          <p:cNvPr id="115728" name="Line 29"/>
          <p:cNvSpPr>
            <a:spLocks noChangeShapeType="1"/>
          </p:cNvSpPr>
          <p:nvPr/>
        </p:nvSpPr>
        <p:spPr bwMode="auto">
          <a:xfrm>
            <a:off x="2971800" y="3200400"/>
            <a:ext cx="304800" cy="457200"/>
          </a:xfrm>
          <a:prstGeom prst="line">
            <a:avLst/>
          </a:prstGeom>
          <a:noFill/>
          <a:ln w="50800">
            <a:solidFill>
              <a:schemeClr val="bg1"/>
            </a:solidFill>
            <a:round/>
            <a:headEnd/>
            <a:tailEnd type="triangle" w="med" len="med"/>
          </a:ln>
        </p:spPr>
        <p:txBody>
          <a:bodyPr/>
          <a:lstStyle/>
          <a:p>
            <a:endParaRPr lang="en-US"/>
          </a:p>
        </p:txBody>
      </p:sp>
      <p:sp>
        <p:nvSpPr>
          <p:cNvPr id="115729" name="Text Box 30"/>
          <p:cNvSpPr txBox="1">
            <a:spLocks noChangeArrowheads="1"/>
          </p:cNvSpPr>
          <p:nvPr/>
        </p:nvSpPr>
        <p:spPr bwMode="auto">
          <a:xfrm>
            <a:off x="5165725" y="3600450"/>
            <a:ext cx="184150" cy="579438"/>
          </a:xfrm>
          <a:prstGeom prst="rect">
            <a:avLst/>
          </a:prstGeom>
          <a:noFill/>
          <a:ln w="9525">
            <a:noFill/>
            <a:miter lim="800000"/>
            <a:headEnd/>
            <a:tailEnd/>
          </a:ln>
        </p:spPr>
        <p:txBody>
          <a:bodyPr wrap="none">
            <a:spAutoFit/>
          </a:bodyPr>
          <a:lstStyle/>
          <a:p>
            <a:endParaRPr lang="en-US"/>
          </a:p>
        </p:txBody>
      </p:sp>
      <p:sp>
        <p:nvSpPr>
          <p:cNvPr id="115730" name="Oval 31"/>
          <p:cNvSpPr>
            <a:spLocks noChangeArrowheads="1"/>
          </p:cNvSpPr>
          <p:nvPr/>
        </p:nvSpPr>
        <p:spPr bwMode="auto">
          <a:xfrm>
            <a:off x="5029200" y="36576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I</a:t>
            </a:r>
          </a:p>
        </p:txBody>
      </p:sp>
      <p:sp>
        <p:nvSpPr>
          <p:cNvPr id="115731" name="Line 32"/>
          <p:cNvSpPr>
            <a:spLocks noChangeShapeType="1"/>
          </p:cNvSpPr>
          <p:nvPr/>
        </p:nvSpPr>
        <p:spPr bwMode="auto">
          <a:xfrm flipH="1">
            <a:off x="5562600" y="3276600"/>
            <a:ext cx="609600" cy="457200"/>
          </a:xfrm>
          <a:prstGeom prst="line">
            <a:avLst/>
          </a:prstGeom>
          <a:noFill/>
          <a:ln w="50800">
            <a:solidFill>
              <a:schemeClr val="bg1"/>
            </a:solidFill>
            <a:round/>
            <a:headEnd/>
            <a:tailEnd type="triangle" w="med" len="med"/>
          </a:ln>
        </p:spPr>
        <p:txBody>
          <a:bodyPr/>
          <a:lstStyle/>
          <a:p>
            <a:endParaRPr lang="en-US"/>
          </a:p>
        </p:txBody>
      </p:sp>
      <p:sp>
        <p:nvSpPr>
          <p:cNvPr id="115732" name="Text Box 33"/>
          <p:cNvSpPr txBox="1">
            <a:spLocks noChangeArrowheads="1"/>
          </p:cNvSpPr>
          <p:nvPr/>
        </p:nvSpPr>
        <p:spPr bwMode="auto">
          <a:xfrm>
            <a:off x="6994525" y="3371850"/>
            <a:ext cx="184150" cy="579438"/>
          </a:xfrm>
          <a:prstGeom prst="rect">
            <a:avLst/>
          </a:prstGeom>
          <a:noFill/>
          <a:ln w="9525">
            <a:noFill/>
            <a:miter lim="800000"/>
            <a:headEnd/>
            <a:tailEnd/>
          </a:ln>
        </p:spPr>
        <p:txBody>
          <a:bodyPr wrap="none">
            <a:spAutoFit/>
          </a:bodyPr>
          <a:lstStyle/>
          <a:p>
            <a:endParaRPr lang="en-US"/>
          </a:p>
        </p:txBody>
      </p:sp>
      <p:sp>
        <p:nvSpPr>
          <p:cNvPr id="115733" name="Oval 34"/>
          <p:cNvSpPr>
            <a:spLocks noChangeArrowheads="1"/>
          </p:cNvSpPr>
          <p:nvPr/>
        </p:nvSpPr>
        <p:spPr bwMode="auto">
          <a:xfrm>
            <a:off x="6629400" y="3581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M</a:t>
            </a:r>
          </a:p>
        </p:txBody>
      </p:sp>
      <p:sp>
        <p:nvSpPr>
          <p:cNvPr id="115734" name="Line 37"/>
          <p:cNvSpPr>
            <a:spLocks noChangeShapeType="1"/>
          </p:cNvSpPr>
          <p:nvPr/>
        </p:nvSpPr>
        <p:spPr bwMode="auto">
          <a:xfrm>
            <a:off x="6324600" y="3200400"/>
            <a:ext cx="381000" cy="381000"/>
          </a:xfrm>
          <a:prstGeom prst="line">
            <a:avLst/>
          </a:prstGeom>
          <a:noFill/>
          <a:ln w="50800">
            <a:solidFill>
              <a:schemeClr val="bg1"/>
            </a:solidFill>
            <a:round/>
            <a:headEnd/>
            <a:tailEnd type="triangle" w="med" len="med"/>
          </a:ln>
        </p:spPr>
        <p:txBody>
          <a:bodyPr/>
          <a:lstStyle/>
          <a:p>
            <a:endParaRPr lang="en-US"/>
          </a:p>
        </p:txBody>
      </p:sp>
      <p:sp>
        <p:nvSpPr>
          <p:cNvPr id="115735" name="Text Box 46"/>
          <p:cNvSpPr txBox="1">
            <a:spLocks noChangeArrowheads="1"/>
          </p:cNvSpPr>
          <p:nvPr/>
        </p:nvSpPr>
        <p:spPr bwMode="auto">
          <a:xfrm>
            <a:off x="7299325" y="4438650"/>
            <a:ext cx="184150" cy="579438"/>
          </a:xfrm>
          <a:prstGeom prst="rect">
            <a:avLst/>
          </a:prstGeom>
          <a:noFill/>
          <a:ln w="9525">
            <a:noFill/>
            <a:miter lim="800000"/>
            <a:headEnd/>
            <a:tailEnd/>
          </a:ln>
        </p:spPr>
        <p:txBody>
          <a:bodyPr wrap="none">
            <a:spAutoFit/>
          </a:bodyPr>
          <a:lstStyle/>
          <a:p>
            <a:endParaRPr lang="en-US"/>
          </a:p>
        </p:txBody>
      </p:sp>
      <p:sp>
        <p:nvSpPr>
          <p:cNvPr id="115736" name="Oval 47"/>
          <p:cNvSpPr>
            <a:spLocks noChangeArrowheads="1"/>
          </p:cNvSpPr>
          <p:nvPr/>
        </p:nvSpPr>
        <p:spPr bwMode="auto">
          <a:xfrm>
            <a:off x="8153400" y="4724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N</a:t>
            </a:r>
          </a:p>
        </p:txBody>
      </p:sp>
      <p:sp>
        <p:nvSpPr>
          <p:cNvPr id="115737" name="Text Box 49"/>
          <p:cNvSpPr txBox="1">
            <a:spLocks noChangeArrowheads="1"/>
          </p:cNvSpPr>
          <p:nvPr/>
        </p:nvSpPr>
        <p:spPr bwMode="auto">
          <a:xfrm>
            <a:off x="1660525" y="4667250"/>
            <a:ext cx="184150" cy="579438"/>
          </a:xfrm>
          <a:prstGeom prst="rect">
            <a:avLst/>
          </a:prstGeom>
          <a:noFill/>
          <a:ln w="9525">
            <a:noFill/>
            <a:miter lim="800000"/>
            <a:headEnd/>
            <a:tailEnd/>
          </a:ln>
        </p:spPr>
        <p:txBody>
          <a:bodyPr wrap="none">
            <a:spAutoFit/>
          </a:bodyPr>
          <a:lstStyle/>
          <a:p>
            <a:endParaRPr lang="en-US"/>
          </a:p>
        </p:txBody>
      </p:sp>
      <p:sp>
        <p:nvSpPr>
          <p:cNvPr id="115738" name="Oval 50"/>
          <p:cNvSpPr>
            <a:spLocks noChangeArrowheads="1"/>
          </p:cNvSpPr>
          <p:nvPr/>
        </p:nvSpPr>
        <p:spPr bwMode="auto">
          <a:xfrm>
            <a:off x="1676400" y="4724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115739" name="Line 51"/>
          <p:cNvSpPr>
            <a:spLocks noChangeShapeType="1"/>
          </p:cNvSpPr>
          <p:nvPr/>
        </p:nvSpPr>
        <p:spPr bwMode="auto">
          <a:xfrm>
            <a:off x="1676400" y="4267200"/>
            <a:ext cx="228600" cy="457200"/>
          </a:xfrm>
          <a:prstGeom prst="line">
            <a:avLst/>
          </a:prstGeom>
          <a:noFill/>
          <a:ln w="50800">
            <a:solidFill>
              <a:schemeClr val="bg1"/>
            </a:solidFill>
            <a:round/>
            <a:headEnd/>
            <a:tailEnd type="triangle" w="med" len="med"/>
          </a:ln>
        </p:spPr>
        <p:txBody>
          <a:bodyPr/>
          <a:lstStyle/>
          <a:p>
            <a:endParaRPr lang="en-US"/>
          </a:p>
        </p:txBody>
      </p:sp>
      <p:sp>
        <p:nvSpPr>
          <p:cNvPr id="115740" name="Text Box 52"/>
          <p:cNvSpPr txBox="1">
            <a:spLocks noChangeArrowheads="1"/>
          </p:cNvSpPr>
          <p:nvPr/>
        </p:nvSpPr>
        <p:spPr bwMode="auto">
          <a:xfrm>
            <a:off x="2803525" y="4667250"/>
            <a:ext cx="184150" cy="579438"/>
          </a:xfrm>
          <a:prstGeom prst="rect">
            <a:avLst/>
          </a:prstGeom>
          <a:noFill/>
          <a:ln w="9525">
            <a:noFill/>
            <a:miter lim="800000"/>
            <a:headEnd/>
            <a:tailEnd/>
          </a:ln>
        </p:spPr>
        <p:txBody>
          <a:bodyPr wrap="none">
            <a:spAutoFit/>
          </a:bodyPr>
          <a:lstStyle/>
          <a:p>
            <a:endParaRPr lang="en-US"/>
          </a:p>
        </p:txBody>
      </p:sp>
      <p:sp>
        <p:nvSpPr>
          <p:cNvPr id="115741" name="Oval 53"/>
          <p:cNvSpPr>
            <a:spLocks noChangeArrowheads="1"/>
          </p:cNvSpPr>
          <p:nvPr/>
        </p:nvSpPr>
        <p:spPr bwMode="auto">
          <a:xfrm>
            <a:off x="2514600" y="4724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115742" name="Line 54"/>
          <p:cNvSpPr>
            <a:spLocks noChangeShapeType="1"/>
          </p:cNvSpPr>
          <p:nvPr/>
        </p:nvSpPr>
        <p:spPr bwMode="auto">
          <a:xfrm flipH="1">
            <a:off x="2971800" y="4267200"/>
            <a:ext cx="304800" cy="457200"/>
          </a:xfrm>
          <a:prstGeom prst="line">
            <a:avLst/>
          </a:prstGeom>
          <a:noFill/>
          <a:ln w="50800">
            <a:solidFill>
              <a:schemeClr val="bg1"/>
            </a:solidFill>
            <a:round/>
            <a:headEnd/>
            <a:tailEnd type="triangle" w="med" len="med"/>
          </a:ln>
        </p:spPr>
        <p:txBody>
          <a:bodyPr/>
          <a:lstStyle/>
          <a:p>
            <a:endParaRPr lang="en-US"/>
          </a:p>
        </p:txBody>
      </p:sp>
      <p:sp>
        <p:nvSpPr>
          <p:cNvPr id="115743" name="Text Box 55"/>
          <p:cNvSpPr txBox="1">
            <a:spLocks noChangeArrowheads="1"/>
          </p:cNvSpPr>
          <p:nvPr/>
        </p:nvSpPr>
        <p:spPr bwMode="auto">
          <a:xfrm>
            <a:off x="3717925" y="4667250"/>
            <a:ext cx="184150" cy="579438"/>
          </a:xfrm>
          <a:prstGeom prst="rect">
            <a:avLst/>
          </a:prstGeom>
          <a:noFill/>
          <a:ln w="9525">
            <a:noFill/>
            <a:miter lim="800000"/>
            <a:headEnd/>
            <a:tailEnd/>
          </a:ln>
        </p:spPr>
        <p:txBody>
          <a:bodyPr wrap="none">
            <a:spAutoFit/>
          </a:bodyPr>
          <a:lstStyle/>
          <a:p>
            <a:endParaRPr lang="en-US"/>
          </a:p>
        </p:txBody>
      </p:sp>
      <p:sp>
        <p:nvSpPr>
          <p:cNvPr id="115744" name="Oval 56"/>
          <p:cNvSpPr>
            <a:spLocks noChangeArrowheads="1"/>
          </p:cNvSpPr>
          <p:nvPr/>
        </p:nvSpPr>
        <p:spPr bwMode="auto">
          <a:xfrm>
            <a:off x="3657600" y="4724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F</a:t>
            </a:r>
          </a:p>
        </p:txBody>
      </p:sp>
      <p:sp>
        <p:nvSpPr>
          <p:cNvPr id="115745" name="Line 57"/>
          <p:cNvSpPr>
            <a:spLocks noChangeShapeType="1"/>
          </p:cNvSpPr>
          <p:nvPr/>
        </p:nvSpPr>
        <p:spPr bwMode="auto">
          <a:xfrm>
            <a:off x="3505200" y="4191000"/>
            <a:ext cx="304800" cy="533400"/>
          </a:xfrm>
          <a:prstGeom prst="line">
            <a:avLst/>
          </a:prstGeom>
          <a:noFill/>
          <a:ln w="50800">
            <a:solidFill>
              <a:schemeClr val="bg1"/>
            </a:solidFill>
            <a:round/>
            <a:headEnd/>
            <a:tailEnd type="triangle" w="med" len="med"/>
          </a:ln>
        </p:spPr>
        <p:txBody>
          <a:bodyPr/>
          <a:lstStyle/>
          <a:p>
            <a:endParaRPr lang="en-US"/>
          </a:p>
        </p:txBody>
      </p:sp>
      <p:sp>
        <p:nvSpPr>
          <p:cNvPr id="115746" name="Text Box 58"/>
          <p:cNvSpPr txBox="1">
            <a:spLocks noChangeArrowheads="1"/>
          </p:cNvSpPr>
          <p:nvPr/>
        </p:nvSpPr>
        <p:spPr bwMode="auto">
          <a:xfrm>
            <a:off x="4556125" y="4667250"/>
            <a:ext cx="184150" cy="579438"/>
          </a:xfrm>
          <a:prstGeom prst="rect">
            <a:avLst/>
          </a:prstGeom>
          <a:noFill/>
          <a:ln w="9525">
            <a:noFill/>
            <a:miter lim="800000"/>
            <a:headEnd/>
            <a:tailEnd/>
          </a:ln>
        </p:spPr>
        <p:txBody>
          <a:bodyPr wrap="none">
            <a:spAutoFit/>
          </a:bodyPr>
          <a:lstStyle/>
          <a:p>
            <a:endParaRPr lang="en-US"/>
          </a:p>
        </p:txBody>
      </p:sp>
      <p:sp>
        <p:nvSpPr>
          <p:cNvPr id="115747" name="Oval 59"/>
          <p:cNvSpPr>
            <a:spLocks noChangeArrowheads="1"/>
          </p:cNvSpPr>
          <p:nvPr/>
        </p:nvSpPr>
        <p:spPr bwMode="auto">
          <a:xfrm>
            <a:off x="4800600" y="4724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H</a:t>
            </a:r>
          </a:p>
        </p:txBody>
      </p:sp>
      <p:sp>
        <p:nvSpPr>
          <p:cNvPr id="115748" name="Line 60"/>
          <p:cNvSpPr>
            <a:spLocks noChangeShapeType="1"/>
          </p:cNvSpPr>
          <p:nvPr/>
        </p:nvSpPr>
        <p:spPr bwMode="auto">
          <a:xfrm flipH="1">
            <a:off x="4953000" y="4267200"/>
            <a:ext cx="228600" cy="533400"/>
          </a:xfrm>
          <a:prstGeom prst="line">
            <a:avLst/>
          </a:prstGeom>
          <a:noFill/>
          <a:ln w="50800">
            <a:solidFill>
              <a:schemeClr val="bg1"/>
            </a:solidFill>
            <a:round/>
            <a:headEnd/>
            <a:tailEnd type="triangle" w="med" len="med"/>
          </a:ln>
        </p:spPr>
        <p:txBody>
          <a:bodyPr/>
          <a:lstStyle/>
          <a:p>
            <a:endParaRPr lang="en-US"/>
          </a:p>
        </p:txBody>
      </p:sp>
      <p:sp>
        <p:nvSpPr>
          <p:cNvPr id="115749" name="Text Box 61"/>
          <p:cNvSpPr txBox="1">
            <a:spLocks noChangeArrowheads="1"/>
          </p:cNvSpPr>
          <p:nvPr/>
        </p:nvSpPr>
        <p:spPr bwMode="auto">
          <a:xfrm>
            <a:off x="5470525" y="4667250"/>
            <a:ext cx="184150" cy="579438"/>
          </a:xfrm>
          <a:prstGeom prst="rect">
            <a:avLst/>
          </a:prstGeom>
          <a:noFill/>
          <a:ln w="9525">
            <a:noFill/>
            <a:miter lim="800000"/>
            <a:headEnd/>
            <a:tailEnd/>
          </a:ln>
        </p:spPr>
        <p:txBody>
          <a:bodyPr wrap="none">
            <a:spAutoFit/>
          </a:bodyPr>
          <a:lstStyle/>
          <a:p>
            <a:endParaRPr lang="en-US"/>
          </a:p>
        </p:txBody>
      </p:sp>
      <p:sp>
        <p:nvSpPr>
          <p:cNvPr id="115750" name="Oval 62"/>
          <p:cNvSpPr>
            <a:spLocks noChangeArrowheads="1"/>
          </p:cNvSpPr>
          <p:nvPr/>
        </p:nvSpPr>
        <p:spPr bwMode="auto">
          <a:xfrm>
            <a:off x="5791200" y="4724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J</a:t>
            </a:r>
          </a:p>
        </p:txBody>
      </p:sp>
      <p:sp>
        <p:nvSpPr>
          <p:cNvPr id="115751" name="Line 63"/>
          <p:cNvSpPr>
            <a:spLocks noChangeShapeType="1"/>
          </p:cNvSpPr>
          <p:nvPr/>
        </p:nvSpPr>
        <p:spPr bwMode="auto">
          <a:xfrm>
            <a:off x="5562600" y="4267200"/>
            <a:ext cx="304800" cy="457200"/>
          </a:xfrm>
          <a:prstGeom prst="line">
            <a:avLst/>
          </a:prstGeom>
          <a:noFill/>
          <a:ln w="50800">
            <a:solidFill>
              <a:schemeClr val="bg1"/>
            </a:solidFill>
            <a:round/>
            <a:headEnd/>
            <a:tailEnd type="triangle" w="med" len="med"/>
          </a:ln>
        </p:spPr>
        <p:txBody>
          <a:bodyPr/>
          <a:lstStyle/>
          <a:p>
            <a:endParaRPr lang="en-US"/>
          </a:p>
        </p:txBody>
      </p:sp>
      <p:sp>
        <p:nvSpPr>
          <p:cNvPr id="115752" name="Text Box 64"/>
          <p:cNvSpPr txBox="1">
            <a:spLocks noChangeArrowheads="1"/>
          </p:cNvSpPr>
          <p:nvPr/>
        </p:nvSpPr>
        <p:spPr bwMode="auto">
          <a:xfrm>
            <a:off x="6308725" y="4667250"/>
            <a:ext cx="184150" cy="579438"/>
          </a:xfrm>
          <a:prstGeom prst="rect">
            <a:avLst/>
          </a:prstGeom>
          <a:noFill/>
          <a:ln w="9525">
            <a:noFill/>
            <a:miter lim="800000"/>
            <a:headEnd/>
            <a:tailEnd/>
          </a:ln>
        </p:spPr>
        <p:txBody>
          <a:bodyPr wrap="none">
            <a:spAutoFit/>
          </a:bodyPr>
          <a:lstStyle/>
          <a:p>
            <a:endParaRPr lang="en-US"/>
          </a:p>
        </p:txBody>
      </p:sp>
      <p:sp>
        <p:nvSpPr>
          <p:cNvPr id="115753" name="Oval 65"/>
          <p:cNvSpPr>
            <a:spLocks noChangeArrowheads="1"/>
          </p:cNvSpPr>
          <p:nvPr/>
        </p:nvSpPr>
        <p:spPr bwMode="auto">
          <a:xfrm>
            <a:off x="6705600" y="4724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L</a:t>
            </a:r>
          </a:p>
        </p:txBody>
      </p:sp>
      <p:sp>
        <p:nvSpPr>
          <p:cNvPr id="115754" name="Rectangle 67"/>
          <p:cNvSpPr>
            <a:spLocks noChangeArrowheads="1"/>
          </p:cNvSpPr>
          <p:nvPr/>
        </p:nvSpPr>
        <p:spPr bwMode="auto">
          <a:xfrm>
            <a:off x="533400" y="48006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55" name="Line 69"/>
          <p:cNvSpPr>
            <a:spLocks noChangeShapeType="1"/>
          </p:cNvSpPr>
          <p:nvPr/>
        </p:nvSpPr>
        <p:spPr bwMode="auto">
          <a:xfrm flipH="1">
            <a:off x="838200" y="4191000"/>
            <a:ext cx="381000" cy="609600"/>
          </a:xfrm>
          <a:prstGeom prst="line">
            <a:avLst/>
          </a:prstGeom>
          <a:noFill/>
          <a:ln w="50800">
            <a:solidFill>
              <a:schemeClr val="bg1"/>
            </a:solidFill>
            <a:round/>
            <a:headEnd/>
            <a:tailEnd type="triangle" w="med" len="med"/>
          </a:ln>
        </p:spPr>
        <p:txBody>
          <a:bodyPr/>
          <a:lstStyle/>
          <a:p>
            <a:endParaRPr lang="en-US"/>
          </a:p>
        </p:txBody>
      </p:sp>
      <p:sp>
        <p:nvSpPr>
          <p:cNvPr id="115756" name="Text Box 70"/>
          <p:cNvSpPr txBox="1">
            <a:spLocks noChangeArrowheads="1"/>
          </p:cNvSpPr>
          <p:nvPr/>
        </p:nvSpPr>
        <p:spPr bwMode="auto">
          <a:xfrm>
            <a:off x="1203325" y="5505450"/>
            <a:ext cx="184150" cy="579438"/>
          </a:xfrm>
          <a:prstGeom prst="rect">
            <a:avLst/>
          </a:prstGeom>
          <a:noFill/>
          <a:ln w="9525">
            <a:noFill/>
            <a:miter lim="800000"/>
            <a:headEnd/>
            <a:tailEnd/>
          </a:ln>
        </p:spPr>
        <p:txBody>
          <a:bodyPr wrap="none">
            <a:spAutoFit/>
          </a:bodyPr>
          <a:lstStyle/>
          <a:p>
            <a:endParaRPr lang="en-US"/>
          </a:p>
        </p:txBody>
      </p:sp>
      <p:sp>
        <p:nvSpPr>
          <p:cNvPr id="115757" name="Rectangle 71"/>
          <p:cNvSpPr>
            <a:spLocks noChangeArrowheads="1"/>
          </p:cNvSpPr>
          <p:nvPr/>
        </p:nvSpPr>
        <p:spPr bwMode="auto">
          <a:xfrm>
            <a:off x="9906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58" name="Line 72"/>
          <p:cNvSpPr>
            <a:spLocks noChangeShapeType="1"/>
          </p:cNvSpPr>
          <p:nvPr/>
        </p:nvSpPr>
        <p:spPr bwMode="auto">
          <a:xfrm flipH="1">
            <a:off x="1219200" y="5257800"/>
            <a:ext cx="533400" cy="457200"/>
          </a:xfrm>
          <a:prstGeom prst="line">
            <a:avLst/>
          </a:prstGeom>
          <a:noFill/>
          <a:ln w="50800">
            <a:solidFill>
              <a:schemeClr val="bg1"/>
            </a:solidFill>
            <a:round/>
            <a:headEnd/>
            <a:tailEnd type="triangle" w="med" len="med"/>
          </a:ln>
        </p:spPr>
        <p:txBody>
          <a:bodyPr/>
          <a:lstStyle/>
          <a:p>
            <a:endParaRPr lang="en-US"/>
          </a:p>
        </p:txBody>
      </p:sp>
      <p:sp>
        <p:nvSpPr>
          <p:cNvPr id="115759" name="Text Box 73"/>
          <p:cNvSpPr txBox="1">
            <a:spLocks noChangeArrowheads="1"/>
          </p:cNvSpPr>
          <p:nvPr/>
        </p:nvSpPr>
        <p:spPr bwMode="auto">
          <a:xfrm>
            <a:off x="1965325" y="5581650"/>
            <a:ext cx="184150" cy="579438"/>
          </a:xfrm>
          <a:prstGeom prst="rect">
            <a:avLst/>
          </a:prstGeom>
          <a:noFill/>
          <a:ln w="9525">
            <a:noFill/>
            <a:miter lim="800000"/>
            <a:headEnd/>
            <a:tailEnd/>
          </a:ln>
        </p:spPr>
        <p:txBody>
          <a:bodyPr wrap="none">
            <a:spAutoFit/>
          </a:bodyPr>
          <a:lstStyle/>
          <a:p>
            <a:endParaRPr lang="en-US"/>
          </a:p>
        </p:txBody>
      </p:sp>
      <p:sp>
        <p:nvSpPr>
          <p:cNvPr id="115760" name="Rectangle 74"/>
          <p:cNvSpPr>
            <a:spLocks noChangeArrowheads="1"/>
          </p:cNvSpPr>
          <p:nvPr/>
        </p:nvSpPr>
        <p:spPr bwMode="auto">
          <a:xfrm>
            <a:off x="19050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61" name="Line 75"/>
          <p:cNvSpPr>
            <a:spLocks noChangeShapeType="1"/>
          </p:cNvSpPr>
          <p:nvPr/>
        </p:nvSpPr>
        <p:spPr bwMode="auto">
          <a:xfrm>
            <a:off x="2133600" y="5334000"/>
            <a:ext cx="152400" cy="381000"/>
          </a:xfrm>
          <a:prstGeom prst="line">
            <a:avLst/>
          </a:prstGeom>
          <a:noFill/>
          <a:ln w="50800">
            <a:solidFill>
              <a:schemeClr val="bg1"/>
            </a:solidFill>
            <a:round/>
            <a:headEnd/>
            <a:tailEnd type="triangle" w="med" len="med"/>
          </a:ln>
        </p:spPr>
        <p:txBody>
          <a:bodyPr/>
          <a:lstStyle/>
          <a:p>
            <a:endParaRPr lang="en-US"/>
          </a:p>
        </p:txBody>
      </p:sp>
      <p:sp>
        <p:nvSpPr>
          <p:cNvPr id="115762" name="Text Box 76"/>
          <p:cNvSpPr txBox="1">
            <a:spLocks noChangeArrowheads="1"/>
          </p:cNvSpPr>
          <p:nvPr/>
        </p:nvSpPr>
        <p:spPr bwMode="auto">
          <a:xfrm>
            <a:off x="2574925" y="5505450"/>
            <a:ext cx="184150" cy="579438"/>
          </a:xfrm>
          <a:prstGeom prst="rect">
            <a:avLst/>
          </a:prstGeom>
          <a:noFill/>
          <a:ln w="9525">
            <a:noFill/>
            <a:miter lim="800000"/>
            <a:headEnd/>
            <a:tailEnd/>
          </a:ln>
        </p:spPr>
        <p:txBody>
          <a:bodyPr wrap="none">
            <a:spAutoFit/>
          </a:bodyPr>
          <a:lstStyle/>
          <a:p>
            <a:endParaRPr lang="en-US"/>
          </a:p>
        </p:txBody>
      </p:sp>
      <p:sp>
        <p:nvSpPr>
          <p:cNvPr id="115763" name="Rectangle 77"/>
          <p:cNvSpPr>
            <a:spLocks noChangeArrowheads="1"/>
          </p:cNvSpPr>
          <p:nvPr/>
        </p:nvSpPr>
        <p:spPr bwMode="auto">
          <a:xfrm>
            <a:off x="25146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64" name="Line 78"/>
          <p:cNvSpPr>
            <a:spLocks noChangeShapeType="1"/>
          </p:cNvSpPr>
          <p:nvPr/>
        </p:nvSpPr>
        <p:spPr bwMode="auto">
          <a:xfrm flipH="1">
            <a:off x="2743200" y="5334000"/>
            <a:ext cx="152400" cy="381000"/>
          </a:xfrm>
          <a:prstGeom prst="line">
            <a:avLst/>
          </a:prstGeom>
          <a:noFill/>
          <a:ln w="50800">
            <a:solidFill>
              <a:schemeClr val="bg1"/>
            </a:solidFill>
            <a:round/>
            <a:headEnd/>
            <a:tailEnd type="triangle" w="med" len="med"/>
          </a:ln>
        </p:spPr>
        <p:txBody>
          <a:bodyPr/>
          <a:lstStyle/>
          <a:p>
            <a:endParaRPr lang="en-US"/>
          </a:p>
        </p:txBody>
      </p:sp>
      <p:sp>
        <p:nvSpPr>
          <p:cNvPr id="115765" name="Text Box 79"/>
          <p:cNvSpPr txBox="1">
            <a:spLocks noChangeArrowheads="1"/>
          </p:cNvSpPr>
          <p:nvPr/>
        </p:nvSpPr>
        <p:spPr bwMode="auto">
          <a:xfrm>
            <a:off x="3184525" y="5581650"/>
            <a:ext cx="184150" cy="579438"/>
          </a:xfrm>
          <a:prstGeom prst="rect">
            <a:avLst/>
          </a:prstGeom>
          <a:noFill/>
          <a:ln w="9525">
            <a:noFill/>
            <a:miter lim="800000"/>
            <a:headEnd/>
            <a:tailEnd/>
          </a:ln>
        </p:spPr>
        <p:txBody>
          <a:bodyPr wrap="none">
            <a:spAutoFit/>
          </a:bodyPr>
          <a:lstStyle/>
          <a:p>
            <a:endParaRPr lang="en-US"/>
          </a:p>
        </p:txBody>
      </p:sp>
      <p:sp>
        <p:nvSpPr>
          <p:cNvPr id="115766" name="Rectangle 80"/>
          <p:cNvSpPr>
            <a:spLocks noChangeArrowheads="1"/>
          </p:cNvSpPr>
          <p:nvPr/>
        </p:nvSpPr>
        <p:spPr bwMode="auto">
          <a:xfrm>
            <a:off x="31242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67" name="Line 81"/>
          <p:cNvSpPr>
            <a:spLocks noChangeShapeType="1"/>
          </p:cNvSpPr>
          <p:nvPr/>
        </p:nvSpPr>
        <p:spPr bwMode="auto">
          <a:xfrm>
            <a:off x="3048000" y="5257800"/>
            <a:ext cx="381000" cy="457200"/>
          </a:xfrm>
          <a:prstGeom prst="line">
            <a:avLst/>
          </a:prstGeom>
          <a:noFill/>
          <a:ln w="50800">
            <a:solidFill>
              <a:schemeClr val="bg1"/>
            </a:solidFill>
            <a:round/>
            <a:headEnd/>
            <a:tailEnd type="triangle" w="med" len="med"/>
          </a:ln>
        </p:spPr>
        <p:txBody>
          <a:bodyPr/>
          <a:lstStyle/>
          <a:p>
            <a:endParaRPr lang="en-US"/>
          </a:p>
        </p:txBody>
      </p:sp>
      <p:sp>
        <p:nvSpPr>
          <p:cNvPr id="115768" name="Text Box 82"/>
          <p:cNvSpPr txBox="1">
            <a:spLocks noChangeArrowheads="1"/>
          </p:cNvSpPr>
          <p:nvPr/>
        </p:nvSpPr>
        <p:spPr bwMode="auto">
          <a:xfrm>
            <a:off x="3717925" y="5505450"/>
            <a:ext cx="184150" cy="579438"/>
          </a:xfrm>
          <a:prstGeom prst="rect">
            <a:avLst/>
          </a:prstGeom>
          <a:noFill/>
          <a:ln w="9525">
            <a:noFill/>
            <a:miter lim="800000"/>
            <a:headEnd/>
            <a:tailEnd/>
          </a:ln>
        </p:spPr>
        <p:txBody>
          <a:bodyPr wrap="none">
            <a:spAutoFit/>
          </a:bodyPr>
          <a:lstStyle/>
          <a:p>
            <a:endParaRPr lang="en-US"/>
          </a:p>
        </p:txBody>
      </p:sp>
      <p:sp>
        <p:nvSpPr>
          <p:cNvPr id="115769" name="Rectangle 83"/>
          <p:cNvSpPr>
            <a:spLocks noChangeArrowheads="1"/>
          </p:cNvSpPr>
          <p:nvPr/>
        </p:nvSpPr>
        <p:spPr bwMode="auto">
          <a:xfrm>
            <a:off x="36576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70" name="Line 86"/>
          <p:cNvSpPr>
            <a:spLocks noChangeShapeType="1"/>
          </p:cNvSpPr>
          <p:nvPr/>
        </p:nvSpPr>
        <p:spPr bwMode="auto">
          <a:xfrm flipH="1">
            <a:off x="3962400" y="5257800"/>
            <a:ext cx="152400" cy="457200"/>
          </a:xfrm>
          <a:prstGeom prst="line">
            <a:avLst/>
          </a:prstGeom>
          <a:noFill/>
          <a:ln w="50800">
            <a:solidFill>
              <a:schemeClr val="bg1"/>
            </a:solidFill>
            <a:round/>
            <a:headEnd/>
            <a:tailEnd type="triangle" w="med" len="med"/>
          </a:ln>
        </p:spPr>
        <p:txBody>
          <a:bodyPr/>
          <a:lstStyle/>
          <a:p>
            <a:endParaRPr lang="en-US"/>
          </a:p>
        </p:txBody>
      </p:sp>
      <p:sp>
        <p:nvSpPr>
          <p:cNvPr id="115771" name="Text Box 88"/>
          <p:cNvSpPr txBox="1">
            <a:spLocks noChangeArrowheads="1"/>
          </p:cNvSpPr>
          <p:nvPr/>
        </p:nvSpPr>
        <p:spPr bwMode="auto">
          <a:xfrm>
            <a:off x="4175125" y="5505450"/>
            <a:ext cx="184150" cy="579438"/>
          </a:xfrm>
          <a:prstGeom prst="rect">
            <a:avLst/>
          </a:prstGeom>
          <a:noFill/>
          <a:ln w="9525">
            <a:noFill/>
            <a:miter lim="800000"/>
            <a:headEnd/>
            <a:tailEnd/>
          </a:ln>
        </p:spPr>
        <p:txBody>
          <a:bodyPr wrap="none">
            <a:spAutoFit/>
          </a:bodyPr>
          <a:lstStyle/>
          <a:p>
            <a:endParaRPr lang="en-US"/>
          </a:p>
        </p:txBody>
      </p:sp>
      <p:sp>
        <p:nvSpPr>
          <p:cNvPr id="115772" name="Rectangle 89"/>
          <p:cNvSpPr>
            <a:spLocks noChangeArrowheads="1"/>
          </p:cNvSpPr>
          <p:nvPr/>
        </p:nvSpPr>
        <p:spPr bwMode="auto">
          <a:xfrm>
            <a:off x="42672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73" name="Line 90"/>
          <p:cNvSpPr>
            <a:spLocks noChangeShapeType="1"/>
          </p:cNvSpPr>
          <p:nvPr/>
        </p:nvSpPr>
        <p:spPr bwMode="auto">
          <a:xfrm>
            <a:off x="4114800" y="5334000"/>
            <a:ext cx="304800" cy="381000"/>
          </a:xfrm>
          <a:prstGeom prst="line">
            <a:avLst/>
          </a:prstGeom>
          <a:noFill/>
          <a:ln w="50800">
            <a:solidFill>
              <a:schemeClr val="bg1"/>
            </a:solidFill>
            <a:round/>
            <a:headEnd/>
            <a:tailEnd type="triangle" w="med" len="med"/>
          </a:ln>
        </p:spPr>
        <p:txBody>
          <a:bodyPr/>
          <a:lstStyle/>
          <a:p>
            <a:endParaRPr lang="en-US"/>
          </a:p>
        </p:txBody>
      </p:sp>
      <p:sp>
        <p:nvSpPr>
          <p:cNvPr id="115774" name="Text Box 93"/>
          <p:cNvSpPr txBox="1">
            <a:spLocks noChangeArrowheads="1"/>
          </p:cNvSpPr>
          <p:nvPr/>
        </p:nvSpPr>
        <p:spPr bwMode="auto">
          <a:xfrm>
            <a:off x="4937125" y="5505450"/>
            <a:ext cx="184150" cy="579438"/>
          </a:xfrm>
          <a:prstGeom prst="rect">
            <a:avLst/>
          </a:prstGeom>
          <a:noFill/>
          <a:ln w="9525">
            <a:noFill/>
            <a:miter lim="800000"/>
            <a:headEnd/>
            <a:tailEnd/>
          </a:ln>
        </p:spPr>
        <p:txBody>
          <a:bodyPr wrap="none">
            <a:spAutoFit/>
          </a:bodyPr>
          <a:lstStyle/>
          <a:p>
            <a:endParaRPr lang="en-US"/>
          </a:p>
        </p:txBody>
      </p:sp>
      <p:sp>
        <p:nvSpPr>
          <p:cNvPr id="115775" name="Rectangle 94"/>
          <p:cNvSpPr>
            <a:spLocks noChangeArrowheads="1"/>
          </p:cNvSpPr>
          <p:nvPr/>
        </p:nvSpPr>
        <p:spPr bwMode="auto">
          <a:xfrm>
            <a:off x="48006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76" name="Line 95"/>
          <p:cNvSpPr>
            <a:spLocks noChangeShapeType="1"/>
          </p:cNvSpPr>
          <p:nvPr/>
        </p:nvSpPr>
        <p:spPr bwMode="auto">
          <a:xfrm flipH="1">
            <a:off x="4953000" y="5334000"/>
            <a:ext cx="152400" cy="381000"/>
          </a:xfrm>
          <a:prstGeom prst="line">
            <a:avLst/>
          </a:prstGeom>
          <a:noFill/>
          <a:ln w="50800">
            <a:solidFill>
              <a:schemeClr val="bg1"/>
            </a:solidFill>
            <a:round/>
            <a:headEnd/>
            <a:tailEnd type="triangle" w="med" len="med"/>
          </a:ln>
        </p:spPr>
        <p:txBody>
          <a:bodyPr/>
          <a:lstStyle/>
          <a:p>
            <a:endParaRPr lang="en-US"/>
          </a:p>
        </p:txBody>
      </p:sp>
      <p:sp>
        <p:nvSpPr>
          <p:cNvPr id="115777" name="Rectangle 97"/>
          <p:cNvSpPr>
            <a:spLocks noChangeArrowheads="1"/>
          </p:cNvSpPr>
          <p:nvPr/>
        </p:nvSpPr>
        <p:spPr bwMode="auto">
          <a:xfrm>
            <a:off x="53340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78" name="Line 98"/>
          <p:cNvSpPr>
            <a:spLocks noChangeShapeType="1"/>
          </p:cNvSpPr>
          <p:nvPr/>
        </p:nvSpPr>
        <p:spPr bwMode="auto">
          <a:xfrm>
            <a:off x="5105400" y="5334000"/>
            <a:ext cx="381000" cy="381000"/>
          </a:xfrm>
          <a:prstGeom prst="line">
            <a:avLst/>
          </a:prstGeom>
          <a:noFill/>
          <a:ln w="50800">
            <a:solidFill>
              <a:schemeClr val="bg1"/>
            </a:solidFill>
            <a:round/>
            <a:headEnd/>
            <a:tailEnd type="triangle" w="med" len="med"/>
          </a:ln>
        </p:spPr>
        <p:txBody>
          <a:bodyPr/>
          <a:lstStyle/>
          <a:p>
            <a:endParaRPr lang="en-US"/>
          </a:p>
        </p:txBody>
      </p:sp>
      <p:sp>
        <p:nvSpPr>
          <p:cNvPr id="115779" name="Text Box 99"/>
          <p:cNvSpPr txBox="1">
            <a:spLocks noChangeArrowheads="1"/>
          </p:cNvSpPr>
          <p:nvPr/>
        </p:nvSpPr>
        <p:spPr bwMode="auto">
          <a:xfrm>
            <a:off x="6003925" y="5581650"/>
            <a:ext cx="184150" cy="579438"/>
          </a:xfrm>
          <a:prstGeom prst="rect">
            <a:avLst/>
          </a:prstGeom>
          <a:noFill/>
          <a:ln w="9525">
            <a:noFill/>
            <a:miter lim="800000"/>
            <a:headEnd/>
            <a:tailEnd/>
          </a:ln>
        </p:spPr>
        <p:txBody>
          <a:bodyPr wrap="none">
            <a:spAutoFit/>
          </a:bodyPr>
          <a:lstStyle/>
          <a:p>
            <a:endParaRPr lang="en-US"/>
          </a:p>
        </p:txBody>
      </p:sp>
      <p:sp>
        <p:nvSpPr>
          <p:cNvPr id="115780" name="Rectangle 100"/>
          <p:cNvSpPr>
            <a:spLocks noChangeArrowheads="1"/>
          </p:cNvSpPr>
          <p:nvPr/>
        </p:nvSpPr>
        <p:spPr bwMode="auto">
          <a:xfrm>
            <a:off x="58674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81" name="Line 107"/>
          <p:cNvSpPr>
            <a:spLocks noChangeShapeType="1"/>
          </p:cNvSpPr>
          <p:nvPr/>
        </p:nvSpPr>
        <p:spPr bwMode="auto">
          <a:xfrm flipH="1">
            <a:off x="5943600" y="5334000"/>
            <a:ext cx="152400" cy="381000"/>
          </a:xfrm>
          <a:prstGeom prst="line">
            <a:avLst/>
          </a:prstGeom>
          <a:noFill/>
          <a:ln w="50800">
            <a:solidFill>
              <a:schemeClr val="bg1"/>
            </a:solidFill>
            <a:round/>
            <a:headEnd/>
            <a:tailEnd type="triangle" w="med" len="med"/>
          </a:ln>
        </p:spPr>
        <p:txBody>
          <a:bodyPr/>
          <a:lstStyle/>
          <a:p>
            <a:endParaRPr lang="en-US"/>
          </a:p>
        </p:txBody>
      </p:sp>
      <p:sp>
        <p:nvSpPr>
          <p:cNvPr id="115782" name="Text Box 108"/>
          <p:cNvSpPr txBox="1">
            <a:spLocks noChangeArrowheads="1"/>
          </p:cNvSpPr>
          <p:nvPr/>
        </p:nvSpPr>
        <p:spPr bwMode="auto">
          <a:xfrm>
            <a:off x="6537325" y="5581650"/>
            <a:ext cx="184150" cy="579438"/>
          </a:xfrm>
          <a:prstGeom prst="rect">
            <a:avLst/>
          </a:prstGeom>
          <a:noFill/>
          <a:ln w="9525">
            <a:noFill/>
            <a:miter lim="800000"/>
            <a:headEnd/>
            <a:tailEnd/>
          </a:ln>
        </p:spPr>
        <p:txBody>
          <a:bodyPr wrap="none">
            <a:spAutoFit/>
          </a:bodyPr>
          <a:lstStyle/>
          <a:p>
            <a:endParaRPr lang="en-US"/>
          </a:p>
        </p:txBody>
      </p:sp>
      <p:sp>
        <p:nvSpPr>
          <p:cNvPr id="115783" name="Rectangle 109"/>
          <p:cNvSpPr>
            <a:spLocks noChangeArrowheads="1"/>
          </p:cNvSpPr>
          <p:nvPr/>
        </p:nvSpPr>
        <p:spPr bwMode="auto">
          <a:xfrm>
            <a:off x="64008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84" name="Line 111"/>
          <p:cNvSpPr>
            <a:spLocks noChangeShapeType="1"/>
          </p:cNvSpPr>
          <p:nvPr/>
        </p:nvSpPr>
        <p:spPr bwMode="auto">
          <a:xfrm>
            <a:off x="6172200" y="5334000"/>
            <a:ext cx="457200" cy="381000"/>
          </a:xfrm>
          <a:prstGeom prst="line">
            <a:avLst/>
          </a:prstGeom>
          <a:noFill/>
          <a:ln w="50800">
            <a:solidFill>
              <a:schemeClr val="bg1"/>
            </a:solidFill>
            <a:round/>
            <a:headEnd/>
            <a:tailEnd type="triangle" w="med" len="med"/>
          </a:ln>
        </p:spPr>
        <p:txBody>
          <a:bodyPr/>
          <a:lstStyle/>
          <a:p>
            <a:endParaRPr lang="en-US"/>
          </a:p>
        </p:txBody>
      </p:sp>
      <p:sp>
        <p:nvSpPr>
          <p:cNvPr id="115785" name="Text Box 121"/>
          <p:cNvSpPr txBox="1">
            <a:spLocks noChangeArrowheads="1"/>
          </p:cNvSpPr>
          <p:nvPr/>
        </p:nvSpPr>
        <p:spPr bwMode="auto">
          <a:xfrm>
            <a:off x="7070725" y="5505450"/>
            <a:ext cx="184150" cy="579438"/>
          </a:xfrm>
          <a:prstGeom prst="rect">
            <a:avLst/>
          </a:prstGeom>
          <a:noFill/>
          <a:ln w="9525">
            <a:noFill/>
            <a:miter lim="800000"/>
            <a:headEnd/>
            <a:tailEnd/>
          </a:ln>
        </p:spPr>
        <p:txBody>
          <a:bodyPr wrap="none">
            <a:spAutoFit/>
          </a:bodyPr>
          <a:lstStyle/>
          <a:p>
            <a:endParaRPr lang="en-US"/>
          </a:p>
        </p:txBody>
      </p:sp>
      <p:sp>
        <p:nvSpPr>
          <p:cNvPr id="115786" name="Rectangle 122"/>
          <p:cNvSpPr>
            <a:spLocks noChangeArrowheads="1"/>
          </p:cNvSpPr>
          <p:nvPr/>
        </p:nvSpPr>
        <p:spPr bwMode="auto">
          <a:xfrm>
            <a:off x="70104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87" name="Line 124"/>
          <p:cNvSpPr>
            <a:spLocks noChangeShapeType="1"/>
          </p:cNvSpPr>
          <p:nvPr/>
        </p:nvSpPr>
        <p:spPr bwMode="auto">
          <a:xfrm flipH="1">
            <a:off x="6858000" y="4114800"/>
            <a:ext cx="228600" cy="609600"/>
          </a:xfrm>
          <a:prstGeom prst="line">
            <a:avLst/>
          </a:prstGeom>
          <a:noFill/>
          <a:ln w="50800">
            <a:solidFill>
              <a:schemeClr val="bg1"/>
            </a:solidFill>
            <a:round/>
            <a:headEnd/>
            <a:tailEnd type="triangle" w="med" len="med"/>
          </a:ln>
        </p:spPr>
        <p:txBody>
          <a:bodyPr/>
          <a:lstStyle/>
          <a:p>
            <a:endParaRPr lang="en-US"/>
          </a:p>
        </p:txBody>
      </p:sp>
      <p:sp>
        <p:nvSpPr>
          <p:cNvPr id="115788" name="Line 126"/>
          <p:cNvSpPr>
            <a:spLocks noChangeShapeType="1"/>
          </p:cNvSpPr>
          <p:nvPr/>
        </p:nvSpPr>
        <p:spPr bwMode="auto">
          <a:xfrm flipH="1">
            <a:off x="7086600" y="5257800"/>
            <a:ext cx="152400" cy="457200"/>
          </a:xfrm>
          <a:prstGeom prst="line">
            <a:avLst/>
          </a:prstGeom>
          <a:noFill/>
          <a:ln w="50800">
            <a:solidFill>
              <a:schemeClr val="bg1"/>
            </a:solidFill>
            <a:round/>
            <a:headEnd/>
            <a:tailEnd type="triangle" w="med" len="med"/>
          </a:ln>
        </p:spPr>
        <p:txBody>
          <a:bodyPr/>
          <a:lstStyle/>
          <a:p>
            <a:endParaRPr lang="en-US"/>
          </a:p>
        </p:txBody>
      </p:sp>
      <p:sp>
        <p:nvSpPr>
          <p:cNvPr id="115789" name="Text Box 128"/>
          <p:cNvSpPr txBox="1">
            <a:spLocks noChangeArrowheads="1"/>
          </p:cNvSpPr>
          <p:nvPr/>
        </p:nvSpPr>
        <p:spPr bwMode="auto">
          <a:xfrm>
            <a:off x="7604125" y="5505450"/>
            <a:ext cx="184150" cy="579438"/>
          </a:xfrm>
          <a:prstGeom prst="rect">
            <a:avLst/>
          </a:prstGeom>
          <a:noFill/>
          <a:ln w="9525">
            <a:noFill/>
            <a:miter lim="800000"/>
            <a:headEnd/>
            <a:tailEnd/>
          </a:ln>
        </p:spPr>
        <p:txBody>
          <a:bodyPr wrap="none">
            <a:spAutoFit/>
          </a:bodyPr>
          <a:lstStyle/>
          <a:p>
            <a:endParaRPr lang="en-US"/>
          </a:p>
        </p:txBody>
      </p:sp>
      <p:sp>
        <p:nvSpPr>
          <p:cNvPr id="115790" name="Rectangle 129"/>
          <p:cNvSpPr>
            <a:spLocks noChangeArrowheads="1"/>
          </p:cNvSpPr>
          <p:nvPr/>
        </p:nvSpPr>
        <p:spPr bwMode="auto">
          <a:xfrm>
            <a:off x="75438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91" name="Line 131"/>
          <p:cNvSpPr>
            <a:spLocks noChangeShapeType="1"/>
          </p:cNvSpPr>
          <p:nvPr/>
        </p:nvSpPr>
        <p:spPr bwMode="auto">
          <a:xfrm>
            <a:off x="7239000" y="5257800"/>
            <a:ext cx="381000" cy="381000"/>
          </a:xfrm>
          <a:prstGeom prst="line">
            <a:avLst/>
          </a:prstGeom>
          <a:noFill/>
          <a:ln w="50800">
            <a:solidFill>
              <a:schemeClr val="bg1"/>
            </a:solidFill>
            <a:round/>
            <a:headEnd/>
            <a:tailEnd type="triangle" w="med" len="med"/>
          </a:ln>
        </p:spPr>
        <p:txBody>
          <a:bodyPr/>
          <a:lstStyle/>
          <a:p>
            <a:endParaRPr lang="en-US"/>
          </a:p>
        </p:txBody>
      </p:sp>
      <p:sp>
        <p:nvSpPr>
          <p:cNvPr id="115792" name="Text Box 132"/>
          <p:cNvSpPr txBox="1">
            <a:spLocks noChangeArrowheads="1"/>
          </p:cNvSpPr>
          <p:nvPr/>
        </p:nvSpPr>
        <p:spPr bwMode="auto">
          <a:xfrm>
            <a:off x="8213725" y="5505450"/>
            <a:ext cx="184150" cy="579438"/>
          </a:xfrm>
          <a:prstGeom prst="rect">
            <a:avLst/>
          </a:prstGeom>
          <a:noFill/>
          <a:ln w="9525">
            <a:noFill/>
            <a:miter lim="800000"/>
            <a:headEnd/>
            <a:tailEnd/>
          </a:ln>
        </p:spPr>
        <p:txBody>
          <a:bodyPr wrap="none">
            <a:spAutoFit/>
          </a:bodyPr>
          <a:lstStyle/>
          <a:p>
            <a:endParaRPr lang="en-US"/>
          </a:p>
        </p:txBody>
      </p:sp>
      <p:sp>
        <p:nvSpPr>
          <p:cNvPr id="115793" name="Rectangle 133"/>
          <p:cNvSpPr>
            <a:spLocks noChangeArrowheads="1"/>
          </p:cNvSpPr>
          <p:nvPr/>
        </p:nvSpPr>
        <p:spPr bwMode="auto">
          <a:xfrm>
            <a:off x="80772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94" name="Text Box 134"/>
          <p:cNvSpPr txBox="1">
            <a:spLocks noChangeArrowheads="1"/>
          </p:cNvSpPr>
          <p:nvPr/>
        </p:nvSpPr>
        <p:spPr bwMode="auto">
          <a:xfrm>
            <a:off x="8747125" y="5581650"/>
            <a:ext cx="184150" cy="579438"/>
          </a:xfrm>
          <a:prstGeom prst="rect">
            <a:avLst/>
          </a:prstGeom>
          <a:noFill/>
          <a:ln w="9525">
            <a:noFill/>
            <a:miter lim="800000"/>
            <a:headEnd/>
            <a:tailEnd/>
          </a:ln>
        </p:spPr>
        <p:txBody>
          <a:bodyPr wrap="none">
            <a:spAutoFit/>
          </a:bodyPr>
          <a:lstStyle/>
          <a:p>
            <a:endParaRPr lang="en-US"/>
          </a:p>
        </p:txBody>
      </p:sp>
      <p:sp>
        <p:nvSpPr>
          <p:cNvPr id="115795" name="Rectangle 135"/>
          <p:cNvSpPr>
            <a:spLocks noChangeArrowheads="1"/>
          </p:cNvSpPr>
          <p:nvPr/>
        </p:nvSpPr>
        <p:spPr bwMode="auto">
          <a:xfrm>
            <a:off x="8610600" y="5715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15796" name="Line 136"/>
          <p:cNvSpPr>
            <a:spLocks noChangeShapeType="1"/>
          </p:cNvSpPr>
          <p:nvPr/>
        </p:nvSpPr>
        <p:spPr bwMode="auto">
          <a:xfrm>
            <a:off x="7086600" y="4114800"/>
            <a:ext cx="1143000" cy="685800"/>
          </a:xfrm>
          <a:prstGeom prst="line">
            <a:avLst/>
          </a:prstGeom>
          <a:noFill/>
          <a:ln w="50800">
            <a:solidFill>
              <a:schemeClr val="bg1"/>
            </a:solidFill>
            <a:round/>
            <a:headEnd/>
            <a:tailEnd type="triangle" w="med" len="med"/>
          </a:ln>
        </p:spPr>
        <p:txBody>
          <a:bodyPr/>
          <a:lstStyle/>
          <a:p>
            <a:endParaRPr lang="en-US"/>
          </a:p>
        </p:txBody>
      </p:sp>
      <p:sp>
        <p:nvSpPr>
          <p:cNvPr id="115797" name="Line 138"/>
          <p:cNvSpPr>
            <a:spLocks noChangeShapeType="1"/>
          </p:cNvSpPr>
          <p:nvPr/>
        </p:nvSpPr>
        <p:spPr bwMode="auto">
          <a:xfrm flipH="1">
            <a:off x="8305800" y="5334000"/>
            <a:ext cx="152400" cy="304800"/>
          </a:xfrm>
          <a:prstGeom prst="line">
            <a:avLst/>
          </a:prstGeom>
          <a:noFill/>
          <a:ln w="50800">
            <a:solidFill>
              <a:schemeClr val="bg1"/>
            </a:solidFill>
            <a:round/>
            <a:headEnd/>
            <a:tailEnd type="triangle" w="med" len="med"/>
          </a:ln>
        </p:spPr>
        <p:txBody>
          <a:bodyPr/>
          <a:lstStyle/>
          <a:p>
            <a:endParaRPr lang="en-US"/>
          </a:p>
        </p:txBody>
      </p:sp>
      <p:sp>
        <p:nvSpPr>
          <p:cNvPr id="115798" name="Line 140"/>
          <p:cNvSpPr>
            <a:spLocks noChangeShapeType="1"/>
          </p:cNvSpPr>
          <p:nvPr/>
        </p:nvSpPr>
        <p:spPr bwMode="auto">
          <a:xfrm>
            <a:off x="8534400" y="5334000"/>
            <a:ext cx="228600" cy="304800"/>
          </a:xfrm>
          <a:prstGeom prst="line">
            <a:avLst/>
          </a:prstGeom>
          <a:noFill/>
          <a:ln w="50800">
            <a:solidFill>
              <a:schemeClr val="bg1"/>
            </a:solidFill>
            <a:round/>
            <a:headEnd/>
            <a:tailEnd type="triangle" w="med" len="med"/>
          </a:ln>
        </p:spPr>
        <p:txBody>
          <a:bodyPr/>
          <a:lstStyle/>
          <a:p>
            <a:endParaRPr lang="en-US"/>
          </a:p>
        </p:txBody>
      </p:sp>
      <p:sp>
        <p:nvSpPr>
          <p:cNvPr id="115799" name="Slide Number Placeholder 86"/>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B97825C-EE07-494F-B880-32483FC8C81A}" type="slidenum">
              <a:rPr lang="en-US" smtClean="0"/>
              <a:pPr/>
              <a:t>101</a:t>
            </a:fld>
            <a:endParaRPr lang="en-US" smtClean="0"/>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6147" name="Rectangle 3"/>
          <p:cNvSpPr>
            <a:spLocks noGrp="1" noChangeArrowheads="1"/>
          </p:cNvSpPr>
          <p:nvPr>
            <p:ph type="body" idx="1"/>
          </p:nvPr>
        </p:nvSpPr>
        <p:spPr>
          <a:xfrm>
            <a:off x="304800" y="2057400"/>
            <a:ext cx="8534400" cy="4343400"/>
          </a:xfrm>
        </p:spPr>
        <p:txBody>
          <a:bodyPr>
            <a:normAutofit lnSpcReduction="10000"/>
          </a:bodyPr>
          <a:lstStyle/>
          <a:p>
            <a:pPr algn="just" eaLnBrk="1" hangingPunct="1">
              <a:buFont typeface="Wingdings" pitchFamily="2" charset="2"/>
              <a:buNone/>
              <a:defRPr/>
            </a:pPr>
            <a:r>
              <a:rPr lang="en-US" dirty="0" smtClean="0"/>
              <a:t>a) </a:t>
            </a:r>
            <a:r>
              <a:rPr lang="en-US" dirty="0" err="1" smtClean="0"/>
              <a:t>Tìm</a:t>
            </a:r>
            <a:r>
              <a:rPr lang="en-US" dirty="0" smtClean="0"/>
              <a:t> </a:t>
            </a:r>
            <a:r>
              <a:rPr lang="en-US" dirty="0" err="1" smtClean="0"/>
              <a:t>độ</a:t>
            </a:r>
            <a:r>
              <a:rPr lang="en-US" dirty="0" smtClean="0"/>
              <a:t> </a:t>
            </a:r>
            <a:r>
              <a:rPr lang="en-US" dirty="0" err="1" smtClean="0"/>
              <a:t>dài</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trong</a:t>
            </a:r>
            <a:r>
              <a:rPr lang="en-US" dirty="0" smtClean="0"/>
              <a:t> </a:t>
            </a:r>
            <a:r>
              <a:rPr lang="en-US" dirty="0" err="1" smtClean="0"/>
              <a:t>và</a:t>
            </a:r>
            <a:r>
              <a:rPr lang="en-US" dirty="0" smtClean="0"/>
              <a:t> </a:t>
            </a:r>
            <a:r>
              <a:rPr lang="en-US" dirty="0" err="1" smtClean="0"/>
              <a:t>độ</a:t>
            </a:r>
            <a:r>
              <a:rPr lang="en-US" dirty="0" smtClean="0"/>
              <a:t> </a:t>
            </a:r>
            <a:r>
              <a:rPr lang="en-US" dirty="0" err="1" smtClean="0"/>
              <a:t>dài</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ngoài</a:t>
            </a:r>
            <a:r>
              <a:rPr lang="en-US" dirty="0" smtClean="0"/>
              <a:t> </a:t>
            </a:r>
            <a:r>
              <a:rPr lang="en-US" dirty="0" err="1" smtClean="0"/>
              <a:t>của</a:t>
            </a:r>
            <a:r>
              <a:rPr lang="en-US" dirty="0" smtClean="0"/>
              <a:t> </a:t>
            </a:r>
            <a:r>
              <a:rPr lang="en-US" dirty="0" err="1" smtClean="0"/>
              <a:t>cây</a:t>
            </a:r>
            <a:r>
              <a:rPr lang="en-US" dirty="0" smtClean="0"/>
              <a:t>.</a:t>
            </a:r>
          </a:p>
          <a:p>
            <a:pPr algn="just" eaLnBrk="1" hangingPunct="1">
              <a:buFont typeface="Wingdings" pitchFamily="2" charset="2"/>
              <a:buNone/>
              <a:defRPr/>
            </a:pPr>
            <a:r>
              <a:rPr lang="en-US" dirty="0" smtClean="0"/>
              <a:t>b) Cho </a:t>
            </a:r>
            <a:r>
              <a:rPr lang="en-US" dirty="0" err="1" smtClean="0"/>
              <a:t>biết</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duyệt</a:t>
            </a:r>
            <a:r>
              <a:rPr lang="en-US" dirty="0" smtClean="0"/>
              <a:t> </a:t>
            </a:r>
            <a:r>
              <a:rPr lang="en-US" dirty="0" err="1" smtClean="0"/>
              <a:t>cây</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sau</a:t>
            </a:r>
            <a:r>
              <a:rPr lang="en-US" dirty="0" smtClean="0"/>
              <a:t>.</a:t>
            </a:r>
          </a:p>
          <a:p>
            <a:pPr algn="just" eaLnBrk="1" hangingPunct="1">
              <a:buFont typeface="Wingdings" pitchFamily="2" charset="2"/>
              <a:buNone/>
              <a:defRPr/>
            </a:pPr>
            <a:r>
              <a:rPr lang="en-US" dirty="0" smtClean="0"/>
              <a:t>c) </a:t>
            </a:r>
            <a:r>
              <a:rPr lang="en-US" dirty="0" err="1" smtClean="0"/>
              <a:t>Xây</a:t>
            </a:r>
            <a:r>
              <a:rPr lang="en-US" dirty="0" smtClean="0"/>
              <a:t> </a:t>
            </a:r>
            <a:r>
              <a:rPr lang="en-US" dirty="0" err="1" smtClean="0"/>
              <a:t>dựng</a:t>
            </a:r>
            <a:r>
              <a:rPr lang="en-US" dirty="0" smtClean="0"/>
              <a:t> </a:t>
            </a:r>
            <a:r>
              <a:rPr lang="en-US" dirty="0" err="1" smtClean="0"/>
              <a:t>cây</a:t>
            </a:r>
            <a:r>
              <a:rPr lang="en-US" dirty="0" smtClean="0"/>
              <a:t> </a:t>
            </a:r>
            <a:r>
              <a:rPr lang="en-US" dirty="0" err="1" smtClean="0"/>
              <a:t>biễu</a:t>
            </a:r>
            <a:r>
              <a:rPr lang="en-US" dirty="0" smtClean="0"/>
              <a:t> </a:t>
            </a:r>
            <a:r>
              <a:rPr lang="en-US" dirty="0" err="1" smtClean="0"/>
              <a:t>diễn</a:t>
            </a:r>
            <a:r>
              <a:rPr lang="en-US" dirty="0" smtClean="0"/>
              <a:t> </a:t>
            </a:r>
            <a:r>
              <a:rPr lang="en-US" dirty="0" err="1" smtClean="0"/>
              <a:t>cho</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nhị</a:t>
            </a:r>
            <a:r>
              <a:rPr lang="en-US" dirty="0" smtClean="0"/>
              <a:t> </a:t>
            </a:r>
            <a:r>
              <a:rPr lang="en-US" dirty="0" err="1" smtClean="0"/>
              <a:t>phân</a:t>
            </a:r>
            <a:r>
              <a:rPr lang="en-US" dirty="0" smtClean="0"/>
              <a:t> </a:t>
            </a:r>
            <a:r>
              <a:rPr lang="en-US" dirty="0" err="1" smtClean="0"/>
              <a:t>trên</a:t>
            </a:r>
            <a:r>
              <a:rPr lang="en-US" dirty="0" smtClean="0"/>
              <a:t> </a:t>
            </a:r>
            <a:r>
              <a:rPr lang="en-US" dirty="0" err="1" smtClean="0"/>
              <a:t>mảng</a:t>
            </a:r>
            <a:r>
              <a:rPr lang="en-US" dirty="0" smtClean="0"/>
              <a:t> a </a:t>
            </a:r>
            <a:r>
              <a:rPr lang="en-US" dirty="0" err="1" smtClean="0"/>
              <a:t>sắp</a:t>
            </a:r>
            <a:r>
              <a:rPr lang="en-US" dirty="0" smtClean="0"/>
              <a:t> </a:t>
            </a:r>
            <a:r>
              <a:rPr lang="en-US" dirty="0" err="1" smtClean="0"/>
              <a:t>thứ</a:t>
            </a:r>
            <a:r>
              <a:rPr lang="en-US" dirty="0" smtClean="0"/>
              <a:t> </a:t>
            </a:r>
            <a:r>
              <a:rPr lang="en-US" dirty="0" err="1" smtClean="0"/>
              <a:t>tự</a:t>
            </a:r>
            <a:r>
              <a:rPr lang="en-US" dirty="0" smtClean="0"/>
              <a:t> </a:t>
            </a:r>
            <a:r>
              <a:rPr lang="en-US" dirty="0" err="1" smtClean="0"/>
              <a:t>tăng</a:t>
            </a:r>
            <a:r>
              <a:rPr lang="en-US" dirty="0" smtClean="0"/>
              <a:t> </a:t>
            </a:r>
            <a:r>
              <a:rPr lang="en-US" dirty="0" err="1" smtClean="0"/>
              <a:t>gồm</a:t>
            </a:r>
            <a:r>
              <a:rPr lang="en-US" dirty="0" smtClean="0"/>
              <a:t> 14 </a:t>
            </a:r>
            <a:r>
              <a:rPr lang="en-US" dirty="0" err="1" smtClean="0"/>
              <a:t>phần</a:t>
            </a:r>
            <a:r>
              <a:rPr lang="en-US" dirty="0" smtClean="0"/>
              <a:t> </a:t>
            </a:r>
            <a:r>
              <a:rPr lang="en-US" dirty="0" err="1" smtClean="0"/>
              <a:t>tử</a:t>
            </a:r>
            <a:r>
              <a:rPr lang="en-US" dirty="0" smtClean="0"/>
              <a:t>. </a:t>
            </a:r>
            <a:r>
              <a:rPr lang="en-US" dirty="0" err="1" smtClean="0"/>
              <a:t>Suy</a:t>
            </a:r>
            <a:r>
              <a:rPr lang="en-US" dirty="0" smtClean="0"/>
              <a:t> </a:t>
            </a:r>
            <a:r>
              <a:rPr lang="en-US" dirty="0" err="1" smtClean="0"/>
              <a:t>ra</a:t>
            </a:r>
            <a:r>
              <a:rPr lang="en-US" dirty="0" smtClean="0"/>
              <a:t> </a:t>
            </a:r>
            <a:r>
              <a:rPr lang="en-US" dirty="0" err="1" smtClean="0"/>
              <a:t>số</a:t>
            </a:r>
            <a:r>
              <a:rPr lang="en-US" dirty="0" smtClean="0"/>
              <a:t> </a:t>
            </a:r>
            <a:r>
              <a:rPr lang="en-US" dirty="0" err="1" smtClean="0"/>
              <a:t>lần</a:t>
            </a:r>
            <a:r>
              <a:rPr lang="en-US" dirty="0" smtClean="0"/>
              <a:t> so </a:t>
            </a:r>
            <a:r>
              <a:rPr lang="en-US" dirty="0" err="1" smtClean="0"/>
              <a:t>sánh</a:t>
            </a:r>
            <a:r>
              <a:rPr lang="en-US" dirty="0" smtClean="0"/>
              <a:t> </a:t>
            </a:r>
            <a:r>
              <a:rPr lang="en-US" dirty="0" err="1" smtClean="0"/>
              <a:t>khoá</a:t>
            </a:r>
            <a:r>
              <a:rPr lang="en-US" dirty="0" smtClean="0"/>
              <a:t> </a:t>
            </a:r>
            <a:r>
              <a:rPr lang="en-US" dirty="0" err="1" smtClean="0"/>
              <a:t>trung</a:t>
            </a:r>
            <a:r>
              <a:rPr lang="en-US" dirty="0" smtClean="0"/>
              <a:t> </a:t>
            </a:r>
            <a:r>
              <a:rPr lang="en-US" dirty="0" err="1" smtClean="0"/>
              <a:t>bình</a:t>
            </a:r>
            <a:r>
              <a:rPr lang="en-US" dirty="0" smtClean="0"/>
              <a:t> </a:t>
            </a:r>
            <a:r>
              <a:rPr lang="en-US" dirty="0" err="1" smtClean="0"/>
              <a:t>khi</a:t>
            </a:r>
            <a:r>
              <a:rPr lang="en-US" dirty="0" smtClean="0"/>
              <a:t> </a:t>
            </a:r>
            <a:r>
              <a:rPr lang="en-US" dirty="0" err="1" smtClean="0"/>
              <a:t>dùng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nhị</a:t>
            </a:r>
            <a:r>
              <a:rPr lang="en-US" dirty="0" smtClean="0"/>
              <a:t> </a:t>
            </a:r>
            <a:r>
              <a:rPr lang="en-US" dirty="0" err="1" smtClean="0"/>
              <a:t>phân</a:t>
            </a:r>
            <a:r>
              <a:rPr lang="en-US" dirty="0" smtClean="0"/>
              <a:t> </a:t>
            </a:r>
            <a:r>
              <a:rPr lang="en-US" dirty="0" err="1" smtClean="0"/>
              <a:t>để</a:t>
            </a:r>
            <a:r>
              <a:rPr lang="en-US" dirty="0" smtClean="0"/>
              <a:t> </a:t>
            </a:r>
            <a:r>
              <a:rPr lang="en-US" dirty="0" err="1" smtClean="0"/>
              <a:t>tìm</a:t>
            </a:r>
            <a:r>
              <a:rPr lang="en-US" dirty="0" smtClean="0"/>
              <a:t> </a:t>
            </a:r>
            <a:r>
              <a:rPr lang="en-US" dirty="0" err="1" smtClean="0"/>
              <a:t>xem</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tử</a:t>
            </a:r>
            <a:r>
              <a:rPr lang="en-US" dirty="0" smtClean="0"/>
              <a:t> x </a:t>
            </a:r>
            <a:r>
              <a:rPr lang="en-US" dirty="0" err="1" smtClean="0"/>
              <a:t>có</a:t>
            </a:r>
            <a:r>
              <a:rPr lang="en-US" dirty="0" smtClean="0"/>
              <a:t> </a:t>
            </a:r>
            <a:r>
              <a:rPr lang="en-US" dirty="0" err="1" smtClean="0"/>
              <a:t>nằm</a:t>
            </a:r>
            <a:r>
              <a:rPr lang="en-US" dirty="0" smtClean="0"/>
              <a:t> </a:t>
            </a:r>
            <a:r>
              <a:rPr lang="en-US" dirty="0" err="1" smtClean="0"/>
              <a:t>trong</a:t>
            </a:r>
            <a:r>
              <a:rPr lang="en-US" dirty="0" smtClean="0"/>
              <a:t> </a:t>
            </a:r>
            <a:r>
              <a:rPr lang="en-US" dirty="0" err="1" smtClean="0"/>
              <a:t>mảng</a:t>
            </a:r>
            <a:r>
              <a:rPr lang="en-US" dirty="0" smtClean="0"/>
              <a:t> a hay </a:t>
            </a:r>
            <a:r>
              <a:rPr lang="en-US" dirty="0" err="1" smtClean="0"/>
              <a:t>không</a:t>
            </a:r>
            <a:r>
              <a:rPr lang="en-US" dirty="0" smtClean="0"/>
              <a:t>.</a:t>
            </a:r>
          </a:p>
          <a:p>
            <a:pPr algn="just" eaLnBrk="1" hangingPunct="1">
              <a:defRPr/>
            </a:pPr>
            <a:endParaRPr lang="en-US" dirty="0"/>
          </a:p>
        </p:txBody>
      </p:sp>
      <p:sp>
        <p:nvSpPr>
          <p:cNvPr id="116740"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Đề thi 2002</a:t>
            </a:r>
          </a:p>
        </p:txBody>
      </p:sp>
      <p:sp>
        <p:nvSpPr>
          <p:cNvPr id="116741"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E030339-E925-4BA7-B7F6-3A7AC99E7AF6}" type="slidenum">
              <a:rPr lang="en-US" smtClean="0"/>
              <a:pPr/>
              <a:t>102</a:t>
            </a:fld>
            <a:endParaRPr lang="en-US" smtClean="0"/>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117763" name="Rectangle 3"/>
          <p:cNvSpPr>
            <a:spLocks noGrp="1" noChangeArrowheads="1"/>
          </p:cNvSpPr>
          <p:nvPr>
            <p:ph type="body" idx="1"/>
          </p:nvPr>
        </p:nvSpPr>
        <p:spPr>
          <a:xfrm>
            <a:off x="304800" y="2057400"/>
            <a:ext cx="8534400" cy="4114800"/>
          </a:xfrm>
        </p:spPr>
        <p:txBody>
          <a:bodyPr/>
          <a:lstStyle/>
          <a:p>
            <a:pPr algn="just" eaLnBrk="1" hangingPunct="1">
              <a:buFont typeface="Wingdings" pitchFamily="2" charset="2"/>
              <a:buNone/>
            </a:pPr>
            <a:r>
              <a:rPr lang="vi-VN" smtClean="0"/>
              <a:t>a) Độ dài đường đi trong IP=0+2.1+4.2+7.3=31.</a:t>
            </a:r>
          </a:p>
          <a:p>
            <a:pPr algn="just" eaLnBrk="1" hangingPunct="1">
              <a:buFont typeface="Wingdings" pitchFamily="2" charset="2"/>
              <a:buNone/>
            </a:pPr>
            <a:r>
              <a:rPr lang="en-US" smtClean="0"/>
              <a:t>	</a:t>
            </a:r>
            <a:r>
              <a:rPr lang="vi-VN" smtClean="0"/>
              <a:t>Độ dài đường đi ngoài EP=IP+2n=31+2.14=59.</a:t>
            </a:r>
          </a:p>
          <a:p>
            <a:pPr algn="just" eaLnBrk="1" hangingPunct="1">
              <a:buFont typeface="Wingdings" pitchFamily="2" charset="2"/>
              <a:buNone/>
            </a:pPr>
            <a:r>
              <a:rPr lang="vi-VN" smtClean="0"/>
              <a:t>b)</a:t>
            </a:r>
            <a:r>
              <a:rPr lang="en-US" smtClean="0"/>
              <a:t> </a:t>
            </a:r>
            <a:r>
              <a:rPr lang="vi-VN" smtClean="0"/>
              <a:t>Kết quả dyệt cây theo thứ tự sau:</a:t>
            </a:r>
          </a:p>
          <a:p>
            <a:pPr algn="just" eaLnBrk="1" hangingPunct="1">
              <a:buFont typeface="Wingdings" pitchFamily="2" charset="2"/>
              <a:buNone/>
            </a:pPr>
            <a:r>
              <a:rPr lang="en-US" smtClean="0"/>
              <a:t>		</a:t>
            </a:r>
            <a:r>
              <a:rPr lang="vi-VN" smtClean="0"/>
              <a:t>B,A,D,F,E,C,H,J,I,L,N,M,K.</a:t>
            </a:r>
          </a:p>
          <a:p>
            <a:pPr algn="just" eaLnBrk="1" hangingPunct="1">
              <a:buFont typeface="Wingdings" pitchFamily="2" charset="2"/>
              <a:buNone/>
            </a:pPr>
            <a:r>
              <a:rPr lang="vi-VN" smtClean="0"/>
              <a:t>c)</a:t>
            </a:r>
            <a:r>
              <a:rPr lang="en-US" smtClean="0"/>
              <a:t> </a:t>
            </a:r>
            <a:r>
              <a:rPr lang="vi-VN" smtClean="0"/>
              <a:t>Là cây trong đề bài bằng cách thay tương ứng A,B,C,… bởi 1,2,3,…</a:t>
            </a:r>
          </a:p>
          <a:p>
            <a:pPr algn="just" eaLnBrk="1" hangingPunct="1">
              <a:buFont typeface="Wingdings" pitchFamily="2" charset="2"/>
              <a:buNone/>
            </a:pPr>
            <a:endParaRPr lang="en-US" smtClean="0"/>
          </a:p>
        </p:txBody>
      </p:sp>
      <p:sp>
        <p:nvSpPr>
          <p:cNvPr id="117764"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Giải</a:t>
            </a:r>
          </a:p>
        </p:txBody>
      </p:sp>
      <p:sp>
        <p:nvSpPr>
          <p:cNvPr id="117765"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2A800B6-CBF2-405E-897F-92E97A75F9BB}" type="slidenum">
              <a:rPr lang="en-US" smtClean="0"/>
              <a:pPr/>
              <a:t>103</a:t>
            </a:fld>
            <a:endParaRPr lang="en-US" smtClean="0"/>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err="1" smtClean="0"/>
              <a:t>Đề</a:t>
            </a:r>
            <a:r>
              <a:rPr lang="en-US" dirty="0" smtClean="0"/>
              <a:t> </a:t>
            </a:r>
            <a:r>
              <a:rPr lang="en-US" dirty="0" err="1" smtClean="0"/>
              <a:t>thi</a:t>
            </a:r>
            <a:endParaRPr lang="en-US" dirty="0"/>
          </a:p>
        </p:txBody>
      </p:sp>
      <p:sp>
        <p:nvSpPr>
          <p:cNvPr id="118787" name="Rectangle 3"/>
          <p:cNvSpPr>
            <a:spLocks noGrp="1" noChangeArrowheads="1"/>
          </p:cNvSpPr>
          <p:nvPr>
            <p:ph type="body" idx="1"/>
          </p:nvPr>
        </p:nvSpPr>
        <p:spPr>
          <a:xfrm>
            <a:off x="304800" y="2057400"/>
            <a:ext cx="8534400" cy="3581400"/>
          </a:xfrm>
        </p:spPr>
        <p:txBody>
          <a:bodyPr/>
          <a:lstStyle/>
          <a:p>
            <a:pPr algn="just" eaLnBrk="1" hangingPunct="1">
              <a:buFont typeface="Wingdings" pitchFamily="2" charset="2"/>
              <a:buNone/>
            </a:pPr>
            <a:r>
              <a:rPr lang="en-US" smtClean="0"/>
              <a:t>Số phép so sánh khoá trung bình</a:t>
            </a:r>
          </a:p>
          <a:p>
            <a:pPr algn="just" eaLnBrk="1" hangingPunct="1">
              <a:buFont typeface="Wingdings" pitchFamily="2" charset="2"/>
              <a:buChar char="Ø"/>
            </a:pPr>
            <a:r>
              <a:rPr lang="en-US" smtClean="0"/>
              <a:t>Tìm thành công (dừng tại nút trong):</a:t>
            </a:r>
          </a:p>
          <a:p>
            <a:pPr algn="just" eaLnBrk="1" hangingPunct="1">
              <a:buFont typeface="Wingdings" pitchFamily="2" charset="2"/>
              <a:buNone/>
            </a:pPr>
            <a:r>
              <a:rPr lang="en-US" smtClean="0"/>
              <a:t>		(IP+n)/n = (31 + 14) /14 </a:t>
            </a:r>
            <a:r>
              <a:rPr lang="en-US" smtClean="0">
                <a:sym typeface="Symbol" pitchFamily="18" charset="2"/>
              </a:rPr>
              <a:t> 3.21</a:t>
            </a:r>
            <a:endParaRPr lang="en-US" smtClean="0"/>
          </a:p>
          <a:p>
            <a:pPr algn="just" eaLnBrk="1" hangingPunct="1">
              <a:buFont typeface="Wingdings" pitchFamily="2" charset="2"/>
              <a:buChar char="Ø"/>
            </a:pPr>
            <a:r>
              <a:rPr lang="en-US" smtClean="0"/>
              <a:t>Tìm không  có (dừng tại nút ngoài):</a:t>
            </a:r>
          </a:p>
          <a:p>
            <a:pPr algn="just" eaLnBrk="1" hangingPunct="1">
              <a:buFont typeface="Wingdings" pitchFamily="2" charset="2"/>
              <a:buNone/>
            </a:pPr>
            <a:r>
              <a:rPr lang="en-US" smtClean="0"/>
              <a:t>		EP/(n+1) = 59/15 </a:t>
            </a:r>
            <a:r>
              <a:rPr lang="en-US" smtClean="0">
                <a:sym typeface="Symbol" pitchFamily="18" charset="2"/>
              </a:rPr>
              <a:t> </a:t>
            </a:r>
            <a:r>
              <a:rPr lang="en-US" smtClean="0"/>
              <a:t>3,93</a:t>
            </a:r>
          </a:p>
        </p:txBody>
      </p:sp>
      <p:sp>
        <p:nvSpPr>
          <p:cNvPr id="118788"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a:t>
            </a:r>
          </a:p>
        </p:txBody>
      </p:sp>
      <p:sp>
        <p:nvSpPr>
          <p:cNvPr id="118789"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9D46188-DE6C-436B-B6AB-FBCBAA46EB59}" type="slidenum">
              <a:rPr lang="en-US" smtClean="0"/>
              <a:pPr/>
              <a:t>104</a:t>
            </a:fld>
            <a:endParaRPr lang="en-US" smtClean="0"/>
          </a:p>
        </p:txBody>
      </p:sp>
    </p:spTree>
  </p:cSld>
  <p:clrMapOvr>
    <a:masterClrMapping/>
  </p:clrMapOvr>
  <p:transition>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Đề</a:t>
            </a:r>
            <a:r>
              <a:rPr lang="en-US" dirty="0" smtClean="0"/>
              <a:t> </a:t>
            </a:r>
            <a:r>
              <a:rPr lang="en-US" dirty="0" err="1" smtClean="0"/>
              <a:t>thi</a:t>
            </a:r>
            <a:endParaRPr lang="en-US" dirty="0"/>
          </a:p>
        </p:txBody>
      </p:sp>
      <p:sp>
        <p:nvSpPr>
          <p:cNvPr id="119811" name="Content Placeholder 2"/>
          <p:cNvSpPr>
            <a:spLocks noGrp="1"/>
          </p:cNvSpPr>
          <p:nvPr>
            <p:ph idx="1"/>
          </p:nvPr>
        </p:nvSpPr>
        <p:spPr/>
        <p:txBody>
          <a:bodyPr/>
          <a:lstStyle/>
          <a:p>
            <a:pPr eaLnBrk="1" hangingPunct="1">
              <a:buFont typeface="Wingdings" pitchFamily="2" charset="2"/>
              <a:buNone/>
            </a:pPr>
            <a:r>
              <a:rPr lang="en-US" smtClean="0"/>
              <a:t>Đề thi 2008</a:t>
            </a:r>
          </a:p>
          <a:p>
            <a:pPr eaLnBrk="1" hangingPunct="1">
              <a:buFont typeface="Wingdings" pitchFamily="2" charset="2"/>
              <a:buNone/>
            </a:pPr>
            <a:r>
              <a:rPr lang="en-US" sz="4000" smtClean="0"/>
              <a:t>Bài 5.Một cạnh e của đồ thị đơn, liên thông G được gọi là cầu nếu G không còn liên thông khi ta xóa e. Chứng minh rằng e là cầu nếu và chỉ nếu mọi cây tối đại của G đều chứa e</a:t>
            </a:r>
            <a:r>
              <a:rPr lang="en-US" smtClean="0"/>
              <a:t>. </a:t>
            </a:r>
          </a:p>
        </p:txBody>
      </p:sp>
      <p:sp>
        <p:nvSpPr>
          <p:cNvPr id="119812"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515A5CAC-BCA3-4512-B7CB-070EAE6ECC8C}" type="slidenum">
              <a:rPr lang="en-US" smtClean="0"/>
              <a:pPr/>
              <a:t>105</a:t>
            </a:fld>
            <a:endParaRPr lang="en-US" smtClean="0"/>
          </a:p>
        </p:txBody>
      </p:sp>
    </p:spTree>
  </p:cSld>
  <p:clrMapOvr>
    <a:masterClrMapping/>
  </p:clrMapOvr>
  <p:transition>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Đề</a:t>
            </a:r>
            <a:r>
              <a:rPr lang="en-US" dirty="0" smtClean="0"/>
              <a:t> </a:t>
            </a:r>
            <a:r>
              <a:rPr lang="en-US" dirty="0" err="1" smtClean="0"/>
              <a:t>thi</a:t>
            </a:r>
            <a:endParaRPr lang="en-US" dirty="0"/>
          </a:p>
        </p:txBody>
      </p:sp>
      <p:sp>
        <p:nvSpPr>
          <p:cNvPr id="120835" name="Content Placeholder 2"/>
          <p:cNvSpPr>
            <a:spLocks noGrp="1"/>
          </p:cNvSpPr>
          <p:nvPr>
            <p:ph idx="1"/>
          </p:nvPr>
        </p:nvSpPr>
        <p:spPr/>
        <p:txBody>
          <a:bodyPr/>
          <a:lstStyle/>
          <a:p>
            <a:pPr eaLnBrk="1" hangingPunct="1">
              <a:buFont typeface="Wingdings" pitchFamily="2" charset="2"/>
              <a:buNone/>
            </a:pPr>
            <a:r>
              <a:rPr lang="en-US" smtClean="0"/>
              <a:t>Giải:- Giả sử e là cầu.Khi đó G – e  không liên thông.Giả sử T là một cây không chứa e.Do T liên thông nó sẽ nằm trong một thành phần liên thông của G – e , vì vậy T không phải là cây tối đại của G.</a:t>
            </a:r>
          </a:p>
          <a:p>
            <a:pPr eaLnBrk="1" hangingPunct="1">
              <a:buFontTx/>
              <a:buChar char="-"/>
            </a:pPr>
            <a:r>
              <a:rPr lang="en-US" smtClean="0"/>
              <a:t>Đảo lại:Giả sử e nằm trong mọi cây tối đại. Nếu G – e  liên thông thì nó sẽ chứa một cây tối đại T. Rõ ràng T cũng là một cây tối đại của G, mà T không chứa e, mâu thuẫn.Vậy  G – e không liên thông, do đó e là cầu.</a:t>
            </a:r>
          </a:p>
          <a:p>
            <a:pPr eaLnBrk="1" hangingPunct="1">
              <a:buFont typeface="Wingdings" pitchFamily="2" charset="2"/>
              <a:buNone/>
            </a:pPr>
            <a:r>
              <a:rPr lang="en-US" smtClean="0"/>
              <a:t> </a:t>
            </a:r>
          </a:p>
        </p:txBody>
      </p:sp>
      <p:sp>
        <p:nvSpPr>
          <p:cNvPr id="120836"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5C16AF0F-81AF-4D07-A8C4-62ED28AF529F}" type="slidenum">
              <a:rPr lang="en-US" smtClean="0"/>
              <a:pPr/>
              <a:t>106</a:t>
            </a:fld>
            <a:endParaRPr lang="en-US" smtClean="0"/>
          </a:p>
        </p:txBody>
      </p:sp>
    </p:spTree>
  </p:cSld>
  <p:clrMapOvr>
    <a:masterClrMapping/>
  </p:clrMapOvr>
  <p:transition>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Đề</a:t>
            </a:r>
            <a:r>
              <a:rPr lang="en-US" dirty="0" smtClean="0"/>
              <a:t> </a:t>
            </a:r>
            <a:r>
              <a:rPr lang="en-US" dirty="0" err="1" smtClean="0"/>
              <a:t>thi</a:t>
            </a:r>
            <a:endParaRPr lang="en-US" dirty="0"/>
          </a:p>
        </p:txBody>
      </p:sp>
      <p:sp>
        <p:nvSpPr>
          <p:cNvPr id="121859" name="Content Placeholder 2"/>
          <p:cNvSpPr>
            <a:spLocks noGrp="1"/>
          </p:cNvSpPr>
          <p:nvPr>
            <p:ph idx="1"/>
          </p:nvPr>
        </p:nvSpPr>
        <p:spPr/>
        <p:txBody>
          <a:bodyPr/>
          <a:lstStyle/>
          <a:p>
            <a:pPr eaLnBrk="1" hangingPunct="1"/>
            <a:r>
              <a:rPr lang="en-US" smtClean="0"/>
              <a:t>Đề 2008.</a:t>
            </a:r>
          </a:p>
          <a:p>
            <a:pPr eaLnBrk="1" hangingPunct="1">
              <a:buFont typeface="Wingdings" pitchFamily="2" charset="2"/>
              <a:buNone/>
            </a:pPr>
            <a:r>
              <a:rPr lang="en-US" smtClean="0"/>
              <a:t>Bài 6.</a:t>
            </a:r>
          </a:p>
          <a:p>
            <a:pPr eaLnBrk="1" hangingPunct="1">
              <a:buFont typeface="Wingdings" pitchFamily="2" charset="2"/>
              <a:buNone/>
            </a:pPr>
            <a:r>
              <a:rPr lang="en-US" smtClean="0"/>
              <a:t> a) Vẽ cây nhị phân có được bằng cách chèn lần lượt các khóa K</a:t>
            </a:r>
            <a:r>
              <a:rPr lang="en-US" baseline="-25000" smtClean="0"/>
              <a:t>1</a:t>
            </a:r>
            <a:r>
              <a:rPr lang="en-US" smtClean="0"/>
              <a:t>,K</a:t>
            </a:r>
            <a:r>
              <a:rPr lang="en-US" baseline="-25000" smtClean="0"/>
              <a:t>2</a:t>
            </a:r>
            <a:r>
              <a:rPr lang="en-US" smtClean="0"/>
              <a:t>,…,K</a:t>
            </a:r>
            <a:r>
              <a:rPr lang="en-US" baseline="-25000" smtClean="0"/>
              <a:t>14</a:t>
            </a:r>
            <a:r>
              <a:rPr lang="en-US" smtClean="0"/>
              <a:t> sao cho khóa ở mỗi nút lớn hơn khóa của các nút thuộc cây con bên trái và bé hơn khóa của các các nút thuộc cây con bên phải.Thứ tự của các khóa như sau:</a:t>
            </a:r>
          </a:p>
          <a:p>
            <a:pPr eaLnBrk="1" hangingPunct="1"/>
            <a:endParaRPr lang="en-US" smtClean="0"/>
          </a:p>
        </p:txBody>
      </p:sp>
      <p:sp>
        <p:nvSpPr>
          <p:cNvPr id="121860"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093DD61-9C82-4EAD-8417-83997D74A6F5}" type="slidenum">
              <a:rPr lang="en-US" smtClean="0"/>
              <a:pPr/>
              <a:t>107</a:t>
            </a:fld>
            <a:endParaRPr lang="en-US" smtClean="0"/>
          </a:p>
        </p:txBody>
      </p:sp>
    </p:spTree>
  </p:cSld>
  <p:clrMapOvr>
    <a:masterClrMapping/>
  </p:clrMapOvr>
  <p:transition>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Đề</a:t>
            </a:r>
            <a:r>
              <a:rPr lang="en-US" dirty="0" smtClean="0"/>
              <a:t> </a:t>
            </a:r>
            <a:r>
              <a:rPr lang="en-US" dirty="0" err="1" smtClean="0"/>
              <a:t>thi</a:t>
            </a:r>
            <a:endParaRPr lang="en-US" dirty="0"/>
          </a:p>
        </p:txBody>
      </p:sp>
      <p:sp>
        <p:nvSpPr>
          <p:cNvPr id="122883" name="Content Placeholder 2"/>
          <p:cNvSpPr>
            <a:spLocks noGrp="1"/>
          </p:cNvSpPr>
          <p:nvPr>
            <p:ph idx="1"/>
          </p:nvPr>
        </p:nvSpPr>
        <p:spPr/>
        <p:txBody>
          <a:bodyPr/>
          <a:lstStyle/>
          <a:p>
            <a:pPr eaLnBrk="1" hangingPunct="1">
              <a:buFont typeface="Wingdings" pitchFamily="2" charset="2"/>
              <a:buNone/>
            </a:pPr>
            <a:r>
              <a:rPr lang="en-US" smtClean="0"/>
              <a:t>K</a:t>
            </a:r>
            <a:r>
              <a:rPr lang="en-US" baseline="-25000" smtClean="0"/>
              <a:t>5 </a:t>
            </a:r>
            <a:r>
              <a:rPr lang="en-US" smtClean="0"/>
              <a:t>&lt; K</a:t>
            </a:r>
            <a:r>
              <a:rPr lang="en-US" baseline="-25000" smtClean="0"/>
              <a:t>8</a:t>
            </a:r>
            <a:r>
              <a:rPr lang="en-US" smtClean="0"/>
              <a:t> &lt;K</a:t>
            </a:r>
            <a:r>
              <a:rPr lang="en-US" baseline="-25000" smtClean="0"/>
              <a:t>2</a:t>
            </a:r>
            <a:r>
              <a:rPr lang="en-US" smtClean="0"/>
              <a:t> &lt;K</a:t>
            </a:r>
            <a:r>
              <a:rPr lang="en-US" baseline="-25000" smtClean="0"/>
              <a:t>12</a:t>
            </a:r>
            <a:r>
              <a:rPr lang="en-US" smtClean="0"/>
              <a:t> &lt;K</a:t>
            </a:r>
            <a:r>
              <a:rPr lang="en-US" baseline="-25000" smtClean="0"/>
              <a:t>9</a:t>
            </a:r>
            <a:r>
              <a:rPr lang="en-US" smtClean="0"/>
              <a:t> &lt;K</a:t>
            </a:r>
            <a:r>
              <a:rPr lang="en-US" baseline="-25000" smtClean="0"/>
              <a:t>3</a:t>
            </a:r>
            <a:r>
              <a:rPr lang="en-US" smtClean="0"/>
              <a:t>&lt;K</a:t>
            </a:r>
            <a:r>
              <a:rPr lang="en-US" baseline="-25000" smtClean="0"/>
              <a:t>6</a:t>
            </a:r>
            <a:r>
              <a:rPr lang="en-US" smtClean="0"/>
              <a:t>&lt;K</a:t>
            </a:r>
            <a:r>
              <a:rPr lang="en-US" baseline="-25000" smtClean="0"/>
              <a:t>1</a:t>
            </a:r>
            <a:r>
              <a:rPr lang="en-US" smtClean="0"/>
              <a:t>&lt;K</a:t>
            </a:r>
            <a:r>
              <a:rPr lang="en-US" baseline="-25000" smtClean="0"/>
              <a:t>14</a:t>
            </a:r>
            <a:r>
              <a:rPr lang="en-US" smtClean="0"/>
              <a:t>&lt;K</a:t>
            </a:r>
            <a:r>
              <a:rPr lang="en-US" baseline="-25000" smtClean="0"/>
              <a:t>7</a:t>
            </a:r>
            <a:r>
              <a:rPr lang="en-US" smtClean="0"/>
              <a:t>&lt;K</a:t>
            </a:r>
            <a:r>
              <a:rPr lang="en-US" baseline="-25000" smtClean="0"/>
              <a:t>4</a:t>
            </a:r>
            <a:r>
              <a:rPr lang="en-US" smtClean="0"/>
              <a:t>&lt;K</a:t>
            </a:r>
            <a:r>
              <a:rPr lang="en-US" baseline="-25000" smtClean="0"/>
              <a:t>11</a:t>
            </a:r>
            <a:r>
              <a:rPr lang="en-US" smtClean="0"/>
              <a:t>&lt;K</a:t>
            </a:r>
            <a:r>
              <a:rPr lang="en-US" baseline="-25000" smtClean="0"/>
              <a:t>10</a:t>
            </a:r>
            <a:r>
              <a:rPr lang="en-US" smtClean="0"/>
              <a:t>&lt;K</a:t>
            </a:r>
            <a:r>
              <a:rPr lang="en-US" baseline="-25000" smtClean="0"/>
              <a:t>13</a:t>
            </a:r>
            <a:endParaRPr lang="en-US" smtClean="0"/>
          </a:p>
          <a:p>
            <a:pPr eaLnBrk="1" hangingPunct="1">
              <a:buFont typeface="Wingdings" pitchFamily="2" charset="2"/>
              <a:buNone/>
            </a:pPr>
            <a:r>
              <a:rPr lang="en-US" smtClean="0"/>
              <a:t>b) Nếu tìm ngẫu nhiên một khóa K đã có trong cây thì số phép so sánh trung bình là bao nhiêu? Ta giả thiết rằng xác suất để K bằng một trong các khóa trong cây là như nhau.</a:t>
            </a:r>
          </a:p>
        </p:txBody>
      </p:sp>
      <p:sp>
        <p:nvSpPr>
          <p:cNvPr id="122884"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1949A61-0367-4C63-A33C-8942A9B21B39}" type="slidenum">
              <a:rPr lang="en-US" smtClean="0"/>
              <a:pPr/>
              <a:t>108</a:t>
            </a:fld>
            <a:endParaRPr lang="en-US" smtClean="0"/>
          </a:p>
        </p:txBody>
      </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z="2400" dirty="0" smtClean="0"/>
              <a:t>K</a:t>
            </a:r>
            <a:r>
              <a:rPr lang="en-US" sz="2400" baseline="-25000" dirty="0" smtClean="0"/>
              <a:t>5 </a:t>
            </a:r>
            <a:r>
              <a:rPr lang="en-US" sz="2400" dirty="0" smtClean="0"/>
              <a:t>&lt; K</a:t>
            </a:r>
            <a:r>
              <a:rPr lang="en-US" sz="2400" baseline="-25000" dirty="0" smtClean="0"/>
              <a:t>8</a:t>
            </a:r>
            <a:r>
              <a:rPr lang="en-US" sz="2400" dirty="0" smtClean="0"/>
              <a:t> &lt;K</a:t>
            </a:r>
            <a:r>
              <a:rPr lang="en-US" sz="2400" baseline="-25000" dirty="0" smtClean="0"/>
              <a:t>2</a:t>
            </a:r>
            <a:r>
              <a:rPr lang="en-US" sz="2400" dirty="0" smtClean="0"/>
              <a:t> &lt;K</a:t>
            </a:r>
            <a:r>
              <a:rPr lang="en-US" sz="2400" baseline="-25000" dirty="0" smtClean="0"/>
              <a:t>12</a:t>
            </a:r>
            <a:r>
              <a:rPr lang="en-US" sz="2400" dirty="0" smtClean="0"/>
              <a:t> &lt;K</a:t>
            </a:r>
            <a:r>
              <a:rPr lang="en-US" sz="2400" baseline="-25000" dirty="0" smtClean="0"/>
              <a:t>9</a:t>
            </a:r>
            <a:r>
              <a:rPr lang="en-US" sz="2400" dirty="0" smtClean="0"/>
              <a:t> &lt;K</a:t>
            </a:r>
            <a:r>
              <a:rPr lang="en-US" sz="2400" baseline="-25000" dirty="0" smtClean="0"/>
              <a:t>3</a:t>
            </a:r>
            <a:r>
              <a:rPr lang="en-US" sz="2400" dirty="0" smtClean="0"/>
              <a:t>&lt;K</a:t>
            </a:r>
            <a:r>
              <a:rPr lang="en-US" sz="2400" baseline="-25000" dirty="0" smtClean="0"/>
              <a:t>6</a:t>
            </a:r>
            <a:r>
              <a:rPr lang="en-US" sz="2400" dirty="0" smtClean="0"/>
              <a:t>&lt;K</a:t>
            </a:r>
            <a:r>
              <a:rPr lang="en-US" sz="2400" baseline="-25000" dirty="0" smtClean="0"/>
              <a:t>1</a:t>
            </a:r>
            <a:r>
              <a:rPr lang="en-US" sz="2400" dirty="0" smtClean="0"/>
              <a:t>&lt;K</a:t>
            </a:r>
            <a:r>
              <a:rPr lang="en-US" sz="2400" baseline="-25000" dirty="0" smtClean="0"/>
              <a:t>14</a:t>
            </a:r>
            <a:r>
              <a:rPr lang="en-US" sz="2400" dirty="0" smtClean="0"/>
              <a:t>&lt;K</a:t>
            </a:r>
            <a:r>
              <a:rPr lang="en-US" sz="2400" baseline="-25000" dirty="0" smtClean="0"/>
              <a:t>7</a:t>
            </a:r>
            <a:r>
              <a:rPr lang="en-US" sz="2400" dirty="0" smtClean="0"/>
              <a:t>&lt;K</a:t>
            </a:r>
            <a:r>
              <a:rPr lang="en-US" sz="2400" baseline="-25000" dirty="0" smtClean="0"/>
              <a:t>4</a:t>
            </a:r>
            <a:r>
              <a:rPr lang="en-US" sz="2400" dirty="0" smtClean="0"/>
              <a:t>&lt;K</a:t>
            </a:r>
            <a:r>
              <a:rPr lang="en-US" sz="2400" baseline="-25000" dirty="0" smtClean="0"/>
              <a:t>11</a:t>
            </a:r>
            <a:r>
              <a:rPr lang="en-US" sz="2400" dirty="0" smtClean="0"/>
              <a:t>&lt;K</a:t>
            </a:r>
            <a:r>
              <a:rPr lang="en-US" sz="2400" baseline="-25000" dirty="0" smtClean="0"/>
              <a:t>10</a:t>
            </a:r>
            <a:r>
              <a:rPr lang="en-US" sz="2400" dirty="0" smtClean="0"/>
              <a:t>&lt;K</a:t>
            </a:r>
            <a:r>
              <a:rPr lang="en-US" sz="2400" baseline="-25000" dirty="0" smtClean="0"/>
              <a:t>13</a:t>
            </a:r>
            <a:r>
              <a:rPr lang="en-US" dirty="0" smtClean="0"/>
              <a:t/>
            </a:r>
            <a:br>
              <a:rPr lang="en-US" dirty="0" smtClean="0"/>
            </a:br>
            <a:endParaRPr lang="en-US" dirty="0"/>
          </a:p>
        </p:txBody>
      </p:sp>
      <p:sp>
        <p:nvSpPr>
          <p:cNvPr id="5" name="Oval 4"/>
          <p:cNvSpPr>
            <a:spLocks noChangeArrowheads="1"/>
          </p:cNvSpPr>
          <p:nvPr/>
        </p:nvSpPr>
        <p:spPr bwMode="auto">
          <a:xfrm>
            <a:off x="4114800" y="8382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1</a:t>
            </a:r>
            <a:endParaRPr lang="en-US"/>
          </a:p>
        </p:txBody>
      </p:sp>
      <p:sp>
        <p:nvSpPr>
          <p:cNvPr id="123908" name="Text Box 6"/>
          <p:cNvSpPr txBox="1">
            <a:spLocks noChangeArrowheads="1"/>
          </p:cNvSpPr>
          <p:nvPr/>
        </p:nvSpPr>
        <p:spPr bwMode="auto">
          <a:xfrm>
            <a:off x="2498725" y="2228850"/>
            <a:ext cx="184150" cy="579438"/>
          </a:xfrm>
          <a:prstGeom prst="rect">
            <a:avLst/>
          </a:prstGeom>
          <a:noFill/>
          <a:ln w="9525">
            <a:noFill/>
            <a:miter lim="800000"/>
            <a:headEnd/>
            <a:tailEnd/>
          </a:ln>
        </p:spPr>
        <p:txBody>
          <a:bodyPr wrap="none">
            <a:spAutoFit/>
          </a:bodyPr>
          <a:lstStyle/>
          <a:p>
            <a:endParaRPr lang="en-US"/>
          </a:p>
        </p:txBody>
      </p:sp>
      <p:sp>
        <p:nvSpPr>
          <p:cNvPr id="7" name="Oval 7"/>
          <p:cNvSpPr>
            <a:spLocks noChangeArrowheads="1"/>
          </p:cNvSpPr>
          <p:nvPr/>
        </p:nvSpPr>
        <p:spPr bwMode="auto">
          <a:xfrm>
            <a:off x="2590800" y="18288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2</a:t>
            </a:r>
            <a:endParaRPr lang="en-US"/>
          </a:p>
        </p:txBody>
      </p:sp>
      <p:sp>
        <p:nvSpPr>
          <p:cNvPr id="8" name="Line 9"/>
          <p:cNvSpPr>
            <a:spLocks noChangeShapeType="1"/>
          </p:cNvSpPr>
          <p:nvPr/>
        </p:nvSpPr>
        <p:spPr bwMode="auto">
          <a:xfrm flipH="1">
            <a:off x="3200400" y="1295400"/>
            <a:ext cx="990600" cy="685800"/>
          </a:xfrm>
          <a:prstGeom prst="line">
            <a:avLst/>
          </a:prstGeom>
          <a:noFill/>
          <a:ln w="50800">
            <a:solidFill>
              <a:schemeClr val="bg1"/>
            </a:solidFill>
            <a:round/>
            <a:headEnd/>
            <a:tailEnd type="triangle" w="med" len="med"/>
          </a:ln>
        </p:spPr>
        <p:txBody>
          <a:bodyPr/>
          <a:lstStyle/>
          <a:p>
            <a:endParaRPr lang="en-US"/>
          </a:p>
        </p:txBody>
      </p:sp>
      <p:sp>
        <p:nvSpPr>
          <p:cNvPr id="123911" name="Text Box 10"/>
          <p:cNvSpPr txBox="1">
            <a:spLocks noChangeArrowheads="1"/>
          </p:cNvSpPr>
          <p:nvPr/>
        </p:nvSpPr>
        <p:spPr bwMode="auto">
          <a:xfrm>
            <a:off x="6080125" y="1847850"/>
            <a:ext cx="184150" cy="579438"/>
          </a:xfrm>
          <a:prstGeom prst="rect">
            <a:avLst/>
          </a:prstGeom>
          <a:noFill/>
          <a:ln w="9525">
            <a:noFill/>
            <a:miter lim="800000"/>
            <a:headEnd/>
            <a:tailEnd/>
          </a:ln>
        </p:spPr>
        <p:txBody>
          <a:bodyPr wrap="none">
            <a:spAutoFit/>
          </a:bodyPr>
          <a:lstStyle/>
          <a:p>
            <a:endParaRPr lang="en-US"/>
          </a:p>
        </p:txBody>
      </p:sp>
      <p:sp>
        <p:nvSpPr>
          <p:cNvPr id="10" name="Oval 11"/>
          <p:cNvSpPr>
            <a:spLocks noChangeArrowheads="1"/>
          </p:cNvSpPr>
          <p:nvPr/>
        </p:nvSpPr>
        <p:spPr bwMode="auto">
          <a:xfrm>
            <a:off x="5715000" y="1676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4</a:t>
            </a:r>
            <a:endParaRPr lang="en-US"/>
          </a:p>
        </p:txBody>
      </p:sp>
      <p:sp>
        <p:nvSpPr>
          <p:cNvPr id="11" name="Line 14"/>
          <p:cNvSpPr>
            <a:spLocks noChangeShapeType="1"/>
          </p:cNvSpPr>
          <p:nvPr/>
        </p:nvSpPr>
        <p:spPr bwMode="auto">
          <a:xfrm>
            <a:off x="4724400" y="1295400"/>
            <a:ext cx="1066800" cy="457200"/>
          </a:xfrm>
          <a:prstGeom prst="line">
            <a:avLst/>
          </a:prstGeom>
          <a:noFill/>
          <a:ln w="50800">
            <a:solidFill>
              <a:schemeClr val="bg1"/>
            </a:solidFill>
            <a:round/>
            <a:headEnd/>
            <a:tailEnd type="triangle" w="med" len="med"/>
          </a:ln>
        </p:spPr>
        <p:txBody>
          <a:bodyPr/>
          <a:lstStyle/>
          <a:p>
            <a:endParaRPr lang="en-US"/>
          </a:p>
        </p:txBody>
      </p:sp>
      <p:sp>
        <p:nvSpPr>
          <p:cNvPr id="123914" name="Text Box 15"/>
          <p:cNvSpPr txBox="1">
            <a:spLocks noChangeArrowheads="1"/>
          </p:cNvSpPr>
          <p:nvPr/>
        </p:nvSpPr>
        <p:spPr bwMode="auto">
          <a:xfrm>
            <a:off x="1965325" y="3524250"/>
            <a:ext cx="184150" cy="579438"/>
          </a:xfrm>
          <a:prstGeom prst="rect">
            <a:avLst/>
          </a:prstGeom>
          <a:noFill/>
          <a:ln w="9525">
            <a:noFill/>
            <a:miter lim="800000"/>
            <a:headEnd/>
            <a:tailEnd/>
          </a:ln>
        </p:spPr>
        <p:txBody>
          <a:bodyPr wrap="none">
            <a:spAutoFit/>
          </a:bodyPr>
          <a:lstStyle/>
          <a:p>
            <a:endParaRPr lang="en-US"/>
          </a:p>
        </p:txBody>
      </p:sp>
      <p:sp>
        <p:nvSpPr>
          <p:cNvPr id="13" name="Oval 16"/>
          <p:cNvSpPr>
            <a:spLocks noChangeArrowheads="1"/>
          </p:cNvSpPr>
          <p:nvPr/>
        </p:nvSpPr>
        <p:spPr bwMode="auto">
          <a:xfrm>
            <a:off x="1524000" y="2819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5</a:t>
            </a:r>
            <a:endParaRPr lang="en-US"/>
          </a:p>
        </p:txBody>
      </p:sp>
      <p:sp>
        <p:nvSpPr>
          <p:cNvPr id="14" name="Line 17"/>
          <p:cNvSpPr>
            <a:spLocks noChangeShapeType="1"/>
          </p:cNvSpPr>
          <p:nvPr/>
        </p:nvSpPr>
        <p:spPr bwMode="auto">
          <a:xfrm flipH="1">
            <a:off x="1905000" y="2362200"/>
            <a:ext cx="762000" cy="533400"/>
          </a:xfrm>
          <a:prstGeom prst="line">
            <a:avLst/>
          </a:prstGeom>
          <a:noFill/>
          <a:ln w="50800">
            <a:solidFill>
              <a:schemeClr val="bg1"/>
            </a:solidFill>
            <a:round/>
            <a:headEnd/>
            <a:tailEnd type="triangle" w="med" len="med"/>
          </a:ln>
        </p:spPr>
        <p:txBody>
          <a:bodyPr/>
          <a:lstStyle/>
          <a:p>
            <a:endParaRPr lang="en-US"/>
          </a:p>
        </p:txBody>
      </p:sp>
      <p:sp>
        <p:nvSpPr>
          <p:cNvPr id="123917" name="Text Box 27"/>
          <p:cNvSpPr txBox="1">
            <a:spLocks noChangeArrowheads="1"/>
          </p:cNvSpPr>
          <p:nvPr/>
        </p:nvSpPr>
        <p:spPr bwMode="auto">
          <a:xfrm>
            <a:off x="3260725" y="2838450"/>
            <a:ext cx="184150" cy="579438"/>
          </a:xfrm>
          <a:prstGeom prst="rect">
            <a:avLst/>
          </a:prstGeom>
          <a:noFill/>
          <a:ln w="9525">
            <a:noFill/>
            <a:miter lim="800000"/>
            <a:headEnd/>
            <a:tailEnd/>
          </a:ln>
        </p:spPr>
        <p:txBody>
          <a:bodyPr wrap="none">
            <a:spAutoFit/>
          </a:bodyPr>
          <a:lstStyle/>
          <a:p>
            <a:endParaRPr lang="en-US"/>
          </a:p>
        </p:txBody>
      </p:sp>
      <p:sp>
        <p:nvSpPr>
          <p:cNvPr id="16" name="Oval 28"/>
          <p:cNvSpPr>
            <a:spLocks noChangeArrowheads="1"/>
          </p:cNvSpPr>
          <p:nvPr/>
        </p:nvSpPr>
        <p:spPr bwMode="auto">
          <a:xfrm>
            <a:off x="3048000" y="28956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3</a:t>
            </a:r>
            <a:endParaRPr lang="en-US"/>
          </a:p>
        </p:txBody>
      </p:sp>
      <p:sp>
        <p:nvSpPr>
          <p:cNvPr id="17" name="Line 29"/>
          <p:cNvSpPr>
            <a:spLocks noChangeShapeType="1"/>
          </p:cNvSpPr>
          <p:nvPr/>
        </p:nvSpPr>
        <p:spPr bwMode="auto">
          <a:xfrm>
            <a:off x="3048000" y="2438400"/>
            <a:ext cx="304800" cy="457200"/>
          </a:xfrm>
          <a:prstGeom prst="line">
            <a:avLst/>
          </a:prstGeom>
          <a:noFill/>
          <a:ln w="50800">
            <a:solidFill>
              <a:schemeClr val="bg1"/>
            </a:solidFill>
            <a:round/>
            <a:headEnd/>
            <a:tailEnd type="triangle" w="med" len="med"/>
          </a:ln>
        </p:spPr>
        <p:txBody>
          <a:bodyPr/>
          <a:lstStyle/>
          <a:p>
            <a:endParaRPr lang="en-US"/>
          </a:p>
        </p:txBody>
      </p:sp>
      <p:sp>
        <p:nvSpPr>
          <p:cNvPr id="123920" name="Text Box 30"/>
          <p:cNvSpPr txBox="1">
            <a:spLocks noChangeArrowheads="1"/>
          </p:cNvSpPr>
          <p:nvPr/>
        </p:nvSpPr>
        <p:spPr bwMode="auto">
          <a:xfrm>
            <a:off x="5165725" y="2990850"/>
            <a:ext cx="184150" cy="579438"/>
          </a:xfrm>
          <a:prstGeom prst="rect">
            <a:avLst/>
          </a:prstGeom>
          <a:noFill/>
          <a:ln w="9525">
            <a:noFill/>
            <a:miter lim="800000"/>
            <a:headEnd/>
            <a:tailEnd/>
          </a:ln>
        </p:spPr>
        <p:txBody>
          <a:bodyPr wrap="none">
            <a:spAutoFit/>
          </a:bodyPr>
          <a:lstStyle/>
          <a:p>
            <a:endParaRPr lang="en-US"/>
          </a:p>
        </p:txBody>
      </p:sp>
      <p:sp>
        <p:nvSpPr>
          <p:cNvPr id="19" name="Oval 31"/>
          <p:cNvSpPr>
            <a:spLocks noChangeArrowheads="1"/>
          </p:cNvSpPr>
          <p:nvPr/>
        </p:nvSpPr>
        <p:spPr bwMode="auto">
          <a:xfrm>
            <a:off x="5029200" y="2819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7</a:t>
            </a:r>
            <a:endParaRPr lang="en-US"/>
          </a:p>
        </p:txBody>
      </p:sp>
      <p:sp>
        <p:nvSpPr>
          <p:cNvPr id="20" name="Line 32"/>
          <p:cNvSpPr>
            <a:spLocks noChangeShapeType="1"/>
          </p:cNvSpPr>
          <p:nvPr/>
        </p:nvSpPr>
        <p:spPr bwMode="auto">
          <a:xfrm flipH="1">
            <a:off x="5257800" y="2286000"/>
            <a:ext cx="609600" cy="533400"/>
          </a:xfrm>
          <a:prstGeom prst="line">
            <a:avLst/>
          </a:prstGeom>
          <a:noFill/>
          <a:ln w="50800">
            <a:solidFill>
              <a:schemeClr val="bg1"/>
            </a:solidFill>
            <a:round/>
            <a:headEnd/>
            <a:tailEnd type="triangle" w="med" len="med"/>
          </a:ln>
        </p:spPr>
        <p:txBody>
          <a:bodyPr/>
          <a:lstStyle/>
          <a:p>
            <a:endParaRPr lang="en-US"/>
          </a:p>
        </p:txBody>
      </p:sp>
      <p:sp>
        <p:nvSpPr>
          <p:cNvPr id="123923" name="Text Box 33"/>
          <p:cNvSpPr txBox="1">
            <a:spLocks noChangeArrowheads="1"/>
          </p:cNvSpPr>
          <p:nvPr/>
        </p:nvSpPr>
        <p:spPr bwMode="auto">
          <a:xfrm>
            <a:off x="6994525" y="2762250"/>
            <a:ext cx="184150" cy="579438"/>
          </a:xfrm>
          <a:prstGeom prst="rect">
            <a:avLst/>
          </a:prstGeom>
          <a:noFill/>
          <a:ln w="9525">
            <a:noFill/>
            <a:miter lim="800000"/>
            <a:headEnd/>
            <a:tailEnd/>
          </a:ln>
        </p:spPr>
        <p:txBody>
          <a:bodyPr wrap="none">
            <a:spAutoFit/>
          </a:bodyPr>
          <a:lstStyle/>
          <a:p>
            <a:endParaRPr lang="en-US"/>
          </a:p>
        </p:txBody>
      </p:sp>
      <p:sp>
        <p:nvSpPr>
          <p:cNvPr id="22" name="Oval 34"/>
          <p:cNvSpPr>
            <a:spLocks noChangeArrowheads="1"/>
          </p:cNvSpPr>
          <p:nvPr/>
        </p:nvSpPr>
        <p:spPr bwMode="auto">
          <a:xfrm>
            <a:off x="6477000" y="27432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10</a:t>
            </a:r>
            <a:endParaRPr lang="en-US"/>
          </a:p>
        </p:txBody>
      </p:sp>
      <p:sp>
        <p:nvSpPr>
          <p:cNvPr id="23" name="Line 37"/>
          <p:cNvSpPr>
            <a:spLocks noChangeShapeType="1"/>
          </p:cNvSpPr>
          <p:nvPr/>
        </p:nvSpPr>
        <p:spPr bwMode="auto">
          <a:xfrm>
            <a:off x="6248400" y="2209800"/>
            <a:ext cx="457200" cy="609600"/>
          </a:xfrm>
          <a:prstGeom prst="line">
            <a:avLst/>
          </a:prstGeom>
          <a:noFill/>
          <a:ln w="50800">
            <a:solidFill>
              <a:schemeClr val="bg1"/>
            </a:solidFill>
            <a:round/>
            <a:headEnd/>
            <a:tailEnd type="triangle" w="med" len="med"/>
          </a:ln>
        </p:spPr>
        <p:txBody>
          <a:bodyPr/>
          <a:lstStyle/>
          <a:p>
            <a:endParaRPr lang="en-US"/>
          </a:p>
        </p:txBody>
      </p:sp>
      <p:sp>
        <p:nvSpPr>
          <p:cNvPr id="123926" name="Text Box 46"/>
          <p:cNvSpPr txBox="1">
            <a:spLocks noChangeArrowheads="1"/>
          </p:cNvSpPr>
          <p:nvPr/>
        </p:nvSpPr>
        <p:spPr bwMode="auto">
          <a:xfrm>
            <a:off x="7299325" y="3829050"/>
            <a:ext cx="184150" cy="579438"/>
          </a:xfrm>
          <a:prstGeom prst="rect">
            <a:avLst/>
          </a:prstGeom>
          <a:noFill/>
          <a:ln w="9525">
            <a:noFill/>
            <a:miter lim="800000"/>
            <a:headEnd/>
            <a:tailEnd/>
          </a:ln>
        </p:spPr>
        <p:txBody>
          <a:bodyPr wrap="none">
            <a:spAutoFit/>
          </a:bodyPr>
          <a:lstStyle/>
          <a:p>
            <a:endParaRPr lang="en-US"/>
          </a:p>
        </p:txBody>
      </p:sp>
      <p:sp>
        <p:nvSpPr>
          <p:cNvPr id="25" name="Oval 47"/>
          <p:cNvSpPr>
            <a:spLocks noChangeArrowheads="1"/>
          </p:cNvSpPr>
          <p:nvPr/>
        </p:nvSpPr>
        <p:spPr bwMode="auto">
          <a:xfrm>
            <a:off x="7696200" y="3962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13</a:t>
            </a:r>
            <a:endParaRPr lang="en-US"/>
          </a:p>
        </p:txBody>
      </p:sp>
      <p:sp>
        <p:nvSpPr>
          <p:cNvPr id="123928" name="Text Box 49"/>
          <p:cNvSpPr txBox="1">
            <a:spLocks noChangeArrowheads="1"/>
          </p:cNvSpPr>
          <p:nvPr/>
        </p:nvSpPr>
        <p:spPr bwMode="auto">
          <a:xfrm>
            <a:off x="1660525" y="4057650"/>
            <a:ext cx="184150" cy="579438"/>
          </a:xfrm>
          <a:prstGeom prst="rect">
            <a:avLst/>
          </a:prstGeom>
          <a:noFill/>
          <a:ln w="9525">
            <a:noFill/>
            <a:miter lim="800000"/>
            <a:headEnd/>
            <a:tailEnd/>
          </a:ln>
        </p:spPr>
        <p:txBody>
          <a:bodyPr wrap="none">
            <a:spAutoFit/>
          </a:bodyPr>
          <a:lstStyle/>
          <a:p>
            <a:endParaRPr lang="en-US"/>
          </a:p>
        </p:txBody>
      </p:sp>
      <p:sp>
        <p:nvSpPr>
          <p:cNvPr id="27" name="Oval 50"/>
          <p:cNvSpPr>
            <a:spLocks noChangeArrowheads="1"/>
          </p:cNvSpPr>
          <p:nvPr/>
        </p:nvSpPr>
        <p:spPr bwMode="auto">
          <a:xfrm>
            <a:off x="1600200" y="3962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8</a:t>
            </a:r>
            <a:endParaRPr lang="en-US"/>
          </a:p>
        </p:txBody>
      </p:sp>
      <p:sp>
        <p:nvSpPr>
          <p:cNvPr id="28" name="Line 51"/>
          <p:cNvSpPr>
            <a:spLocks noChangeShapeType="1"/>
          </p:cNvSpPr>
          <p:nvPr/>
        </p:nvSpPr>
        <p:spPr bwMode="auto">
          <a:xfrm>
            <a:off x="1828800" y="3352800"/>
            <a:ext cx="152400" cy="685800"/>
          </a:xfrm>
          <a:prstGeom prst="line">
            <a:avLst/>
          </a:prstGeom>
          <a:noFill/>
          <a:ln w="50800">
            <a:solidFill>
              <a:schemeClr val="bg1"/>
            </a:solidFill>
            <a:round/>
            <a:headEnd/>
            <a:tailEnd type="triangle" w="med" len="med"/>
          </a:ln>
        </p:spPr>
        <p:txBody>
          <a:bodyPr/>
          <a:lstStyle/>
          <a:p>
            <a:endParaRPr lang="en-US"/>
          </a:p>
        </p:txBody>
      </p:sp>
      <p:sp>
        <p:nvSpPr>
          <p:cNvPr id="123931" name="Text Box 52"/>
          <p:cNvSpPr txBox="1">
            <a:spLocks noChangeArrowheads="1"/>
          </p:cNvSpPr>
          <p:nvPr/>
        </p:nvSpPr>
        <p:spPr bwMode="auto">
          <a:xfrm>
            <a:off x="2803525" y="4057650"/>
            <a:ext cx="184150" cy="579438"/>
          </a:xfrm>
          <a:prstGeom prst="rect">
            <a:avLst/>
          </a:prstGeom>
          <a:noFill/>
          <a:ln w="9525">
            <a:noFill/>
            <a:miter lim="800000"/>
            <a:headEnd/>
            <a:tailEnd/>
          </a:ln>
        </p:spPr>
        <p:txBody>
          <a:bodyPr wrap="none">
            <a:spAutoFit/>
          </a:bodyPr>
          <a:lstStyle/>
          <a:p>
            <a:endParaRPr lang="en-US"/>
          </a:p>
        </p:txBody>
      </p:sp>
      <p:sp>
        <p:nvSpPr>
          <p:cNvPr id="30" name="Oval 53"/>
          <p:cNvSpPr>
            <a:spLocks noChangeArrowheads="1"/>
          </p:cNvSpPr>
          <p:nvPr/>
        </p:nvSpPr>
        <p:spPr bwMode="auto">
          <a:xfrm>
            <a:off x="2514600" y="3962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9</a:t>
            </a:r>
            <a:endParaRPr lang="en-US"/>
          </a:p>
        </p:txBody>
      </p:sp>
      <p:sp>
        <p:nvSpPr>
          <p:cNvPr id="31" name="Line 54"/>
          <p:cNvSpPr>
            <a:spLocks noChangeShapeType="1"/>
          </p:cNvSpPr>
          <p:nvPr/>
        </p:nvSpPr>
        <p:spPr bwMode="auto">
          <a:xfrm flipH="1">
            <a:off x="2895600" y="3505200"/>
            <a:ext cx="381000" cy="609600"/>
          </a:xfrm>
          <a:prstGeom prst="line">
            <a:avLst/>
          </a:prstGeom>
          <a:noFill/>
          <a:ln w="50800">
            <a:solidFill>
              <a:schemeClr val="bg1"/>
            </a:solidFill>
            <a:round/>
            <a:headEnd/>
            <a:tailEnd type="triangle" w="med" len="med"/>
          </a:ln>
        </p:spPr>
        <p:txBody>
          <a:bodyPr/>
          <a:lstStyle/>
          <a:p>
            <a:endParaRPr lang="en-US"/>
          </a:p>
        </p:txBody>
      </p:sp>
      <p:sp>
        <p:nvSpPr>
          <p:cNvPr id="123934" name="Text Box 55"/>
          <p:cNvSpPr txBox="1">
            <a:spLocks noChangeArrowheads="1"/>
          </p:cNvSpPr>
          <p:nvPr/>
        </p:nvSpPr>
        <p:spPr bwMode="auto">
          <a:xfrm>
            <a:off x="3717925" y="4057650"/>
            <a:ext cx="184150" cy="579438"/>
          </a:xfrm>
          <a:prstGeom prst="rect">
            <a:avLst/>
          </a:prstGeom>
          <a:noFill/>
          <a:ln w="9525">
            <a:noFill/>
            <a:miter lim="800000"/>
            <a:headEnd/>
            <a:tailEnd/>
          </a:ln>
        </p:spPr>
        <p:txBody>
          <a:bodyPr wrap="none">
            <a:spAutoFit/>
          </a:bodyPr>
          <a:lstStyle/>
          <a:p>
            <a:endParaRPr lang="en-US"/>
          </a:p>
        </p:txBody>
      </p:sp>
      <p:sp>
        <p:nvSpPr>
          <p:cNvPr id="33" name="Oval 56"/>
          <p:cNvSpPr>
            <a:spLocks noChangeArrowheads="1"/>
          </p:cNvSpPr>
          <p:nvPr/>
        </p:nvSpPr>
        <p:spPr bwMode="auto">
          <a:xfrm>
            <a:off x="3657600" y="3962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6</a:t>
            </a:r>
            <a:endParaRPr lang="en-US"/>
          </a:p>
        </p:txBody>
      </p:sp>
      <p:sp>
        <p:nvSpPr>
          <p:cNvPr id="34" name="Line 57"/>
          <p:cNvSpPr>
            <a:spLocks noChangeShapeType="1"/>
          </p:cNvSpPr>
          <p:nvPr/>
        </p:nvSpPr>
        <p:spPr bwMode="auto">
          <a:xfrm>
            <a:off x="3505200" y="3505200"/>
            <a:ext cx="304800" cy="533400"/>
          </a:xfrm>
          <a:prstGeom prst="line">
            <a:avLst/>
          </a:prstGeom>
          <a:noFill/>
          <a:ln w="50800">
            <a:solidFill>
              <a:schemeClr val="bg1"/>
            </a:solidFill>
            <a:round/>
            <a:headEnd/>
            <a:tailEnd type="triangle" w="med" len="med"/>
          </a:ln>
        </p:spPr>
        <p:txBody>
          <a:bodyPr/>
          <a:lstStyle/>
          <a:p>
            <a:endParaRPr lang="en-US"/>
          </a:p>
        </p:txBody>
      </p:sp>
      <p:sp>
        <p:nvSpPr>
          <p:cNvPr id="123937" name="Text Box 58"/>
          <p:cNvSpPr txBox="1">
            <a:spLocks noChangeArrowheads="1"/>
          </p:cNvSpPr>
          <p:nvPr/>
        </p:nvSpPr>
        <p:spPr bwMode="auto">
          <a:xfrm>
            <a:off x="4556125" y="4057650"/>
            <a:ext cx="184150" cy="579438"/>
          </a:xfrm>
          <a:prstGeom prst="rect">
            <a:avLst/>
          </a:prstGeom>
          <a:noFill/>
          <a:ln w="9525">
            <a:noFill/>
            <a:miter lim="800000"/>
            <a:headEnd/>
            <a:tailEnd/>
          </a:ln>
        </p:spPr>
        <p:txBody>
          <a:bodyPr wrap="none">
            <a:spAutoFit/>
          </a:bodyPr>
          <a:lstStyle/>
          <a:p>
            <a:endParaRPr lang="en-US"/>
          </a:p>
        </p:txBody>
      </p:sp>
      <p:sp>
        <p:nvSpPr>
          <p:cNvPr id="36" name="Oval 59"/>
          <p:cNvSpPr>
            <a:spLocks noChangeArrowheads="1"/>
          </p:cNvSpPr>
          <p:nvPr/>
        </p:nvSpPr>
        <p:spPr bwMode="auto">
          <a:xfrm>
            <a:off x="4724400" y="3962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14</a:t>
            </a:r>
            <a:endParaRPr lang="en-US"/>
          </a:p>
        </p:txBody>
      </p:sp>
      <p:sp>
        <p:nvSpPr>
          <p:cNvPr id="37" name="Line 60"/>
          <p:cNvSpPr>
            <a:spLocks noChangeShapeType="1"/>
          </p:cNvSpPr>
          <p:nvPr/>
        </p:nvSpPr>
        <p:spPr bwMode="auto">
          <a:xfrm flipH="1">
            <a:off x="4953000" y="3429000"/>
            <a:ext cx="228600" cy="533400"/>
          </a:xfrm>
          <a:prstGeom prst="line">
            <a:avLst/>
          </a:prstGeom>
          <a:noFill/>
          <a:ln w="50800">
            <a:solidFill>
              <a:schemeClr val="bg1"/>
            </a:solidFill>
            <a:round/>
            <a:headEnd/>
            <a:tailEnd type="triangle" w="med" len="med"/>
          </a:ln>
        </p:spPr>
        <p:txBody>
          <a:bodyPr/>
          <a:lstStyle/>
          <a:p>
            <a:endParaRPr lang="en-US"/>
          </a:p>
        </p:txBody>
      </p:sp>
      <p:sp>
        <p:nvSpPr>
          <p:cNvPr id="123940" name="Text Box 61"/>
          <p:cNvSpPr txBox="1">
            <a:spLocks noChangeArrowheads="1"/>
          </p:cNvSpPr>
          <p:nvPr/>
        </p:nvSpPr>
        <p:spPr bwMode="auto">
          <a:xfrm>
            <a:off x="5470525" y="4057650"/>
            <a:ext cx="184150" cy="579438"/>
          </a:xfrm>
          <a:prstGeom prst="rect">
            <a:avLst/>
          </a:prstGeom>
          <a:noFill/>
          <a:ln w="9525">
            <a:noFill/>
            <a:miter lim="800000"/>
            <a:headEnd/>
            <a:tailEnd/>
          </a:ln>
        </p:spPr>
        <p:txBody>
          <a:bodyPr wrap="none">
            <a:spAutoFit/>
          </a:bodyPr>
          <a:lstStyle/>
          <a:p>
            <a:endParaRPr lang="en-US"/>
          </a:p>
        </p:txBody>
      </p:sp>
      <p:sp>
        <p:nvSpPr>
          <p:cNvPr id="39" name="Oval 62"/>
          <p:cNvSpPr>
            <a:spLocks noChangeArrowheads="1"/>
          </p:cNvSpPr>
          <p:nvPr/>
        </p:nvSpPr>
        <p:spPr bwMode="auto">
          <a:xfrm>
            <a:off x="2286000" y="48006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12</a:t>
            </a:r>
            <a:endParaRPr lang="en-US"/>
          </a:p>
        </p:txBody>
      </p:sp>
      <p:sp>
        <p:nvSpPr>
          <p:cNvPr id="40" name="Line 63"/>
          <p:cNvSpPr>
            <a:spLocks noChangeShapeType="1"/>
          </p:cNvSpPr>
          <p:nvPr/>
        </p:nvSpPr>
        <p:spPr bwMode="auto">
          <a:xfrm>
            <a:off x="5410200" y="3429000"/>
            <a:ext cx="381000" cy="609600"/>
          </a:xfrm>
          <a:prstGeom prst="line">
            <a:avLst/>
          </a:prstGeom>
          <a:noFill/>
          <a:ln w="50800">
            <a:solidFill>
              <a:schemeClr val="bg1"/>
            </a:solidFill>
            <a:round/>
            <a:headEnd/>
            <a:tailEnd type="triangle" w="med" len="med"/>
          </a:ln>
        </p:spPr>
        <p:txBody>
          <a:bodyPr/>
          <a:lstStyle/>
          <a:p>
            <a:endParaRPr lang="en-US"/>
          </a:p>
        </p:txBody>
      </p:sp>
      <p:sp>
        <p:nvSpPr>
          <p:cNvPr id="123943" name="Text Box 64"/>
          <p:cNvSpPr txBox="1">
            <a:spLocks noChangeArrowheads="1"/>
          </p:cNvSpPr>
          <p:nvPr/>
        </p:nvSpPr>
        <p:spPr bwMode="auto">
          <a:xfrm>
            <a:off x="6308725" y="4057650"/>
            <a:ext cx="184150" cy="579438"/>
          </a:xfrm>
          <a:prstGeom prst="rect">
            <a:avLst/>
          </a:prstGeom>
          <a:noFill/>
          <a:ln w="9525">
            <a:noFill/>
            <a:miter lim="800000"/>
            <a:headEnd/>
            <a:tailEnd/>
          </a:ln>
        </p:spPr>
        <p:txBody>
          <a:bodyPr wrap="none">
            <a:spAutoFit/>
          </a:bodyPr>
          <a:lstStyle/>
          <a:p>
            <a:endParaRPr lang="en-US"/>
          </a:p>
        </p:txBody>
      </p:sp>
      <p:sp>
        <p:nvSpPr>
          <p:cNvPr id="42" name="Oval 65"/>
          <p:cNvSpPr>
            <a:spLocks noChangeArrowheads="1"/>
          </p:cNvSpPr>
          <p:nvPr/>
        </p:nvSpPr>
        <p:spPr bwMode="auto">
          <a:xfrm>
            <a:off x="6324600" y="38862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K</a:t>
            </a:r>
            <a:r>
              <a:rPr lang="en-US" baseline="-25000"/>
              <a:t>11</a:t>
            </a:r>
            <a:endParaRPr lang="en-US"/>
          </a:p>
        </p:txBody>
      </p:sp>
      <p:sp>
        <p:nvSpPr>
          <p:cNvPr id="43" name="Rectangle 67"/>
          <p:cNvSpPr>
            <a:spLocks noChangeArrowheads="1"/>
          </p:cNvSpPr>
          <p:nvPr/>
        </p:nvSpPr>
        <p:spPr bwMode="auto">
          <a:xfrm>
            <a:off x="762000" y="39624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44" name="Line 69"/>
          <p:cNvSpPr>
            <a:spLocks noChangeShapeType="1"/>
          </p:cNvSpPr>
          <p:nvPr/>
        </p:nvSpPr>
        <p:spPr bwMode="auto">
          <a:xfrm flipH="1">
            <a:off x="990600" y="3276600"/>
            <a:ext cx="533400" cy="762000"/>
          </a:xfrm>
          <a:prstGeom prst="line">
            <a:avLst/>
          </a:prstGeom>
          <a:noFill/>
          <a:ln w="50800">
            <a:solidFill>
              <a:schemeClr val="bg1"/>
            </a:solidFill>
            <a:round/>
            <a:headEnd/>
            <a:tailEnd type="triangle" w="med" len="med"/>
          </a:ln>
        </p:spPr>
        <p:txBody>
          <a:bodyPr/>
          <a:lstStyle/>
          <a:p>
            <a:endParaRPr lang="en-US"/>
          </a:p>
        </p:txBody>
      </p:sp>
      <p:sp>
        <p:nvSpPr>
          <p:cNvPr id="123947" name="Text Box 70"/>
          <p:cNvSpPr txBox="1">
            <a:spLocks noChangeArrowheads="1"/>
          </p:cNvSpPr>
          <p:nvPr/>
        </p:nvSpPr>
        <p:spPr bwMode="auto">
          <a:xfrm>
            <a:off x="1203325" y="4895850"/>
            <a:ext cx="184150" cy="579438"/>
          </a:xfrm>
          <a:prstGeom prst="rect">
            <a:avLst/>
          </a:prstGeom>
          <a:noFill/>
          <a:ln w="9525">
            <a:noFill/>
            <a:miter lim="800000"/>
            <a:headEnd/>
            <a:tailEnd/>
          </a:ln>
        </p:spPr>
        <p:txBody>
          <a:bodyPr wrap="none">
            <a:spAutoFit/>
          </a:bodyPr>
          <a:lstStyle/>
          <a:p>
            <a:endParaRPr lang="en-US"/>
          </a:p>
        </p:txBody>
      </p:sp>
      <p:sp>
        <p:nvSpPr>
          <p:cNvPr id="46" name="Rectangle 71"/>
          <p:cNvSpPr>
            <a:spLocks noChangeArrowheads="1"/>
          </p:cNvSpPr>
          <p:nvPr/>
        </p:nvSpPr>
        <p:spPr bwMode="auto">
          <a:xfrm>
            <a:off x="990600" y="48768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47" name="Line 72"/>
          <p:cNvSpPr>
            <a:spLocks noChangeShapeType="1"/>
          </p:cNvSpPr>
          <p:nvPr/>
        </p:nvSpPr>
        <p:spPr bwMode="auto">
          <a:xfrm flipH="1">
            <a:off x="1143000" y="4419600"/>
            <a:ext cx="533400" cy="457200"/>
          </a:xfrm>
          <a:prstGeom prst="line">
            <a:avLst/>
          </a:prstGeom>
          <a:noFill/>
          <a:ln w="50800">
            <a:solidFill>
              <a:schemeClr val="bg1"/>
            </a:solidFill>
            <a:round/>
            <a:headEnd/>
            <a:tailEnd type="triangle" w="med" len="med"/>
          </a:ln>
        </p:spPr>
        <p:txBody>
          <a:bodyPr/>
          <a:lstStyle/>
          <a:p>
            <a:endParaRPr lang="en-US"/>
          </a:p>
        </p:txBody>
      </p:sp>
      <p:sp>
        <p:nvSpPr>
          <p:cNvPr id="123950" name="Text Box 73"/>
          <p:cNvSpPr txBox="1">
            <a:spLocks noChangeArrowheads="1"/>
          </p:cNvSpPr>
          <p:nvPr/>
        </p:nvSpPr>
        <p:spPr bwMode="auto">
          <a:xfrm>
            <a:off x="1965325" y="4972050"/>
            <a:ext cx="184150" cy="579438"/>
          </a:xfrm>
          <a:prstGeom prst="rect">
            <a:avLst/>
          </a:prstGeom>
          <a:noFill/>
          <a:ln w="9525">
            <a:noFill/>
            <a:miter lim="800000"/>
            <a:headEnd/>
            <a:tailEnd/>
          </a:ln>
        </p:spPr>
        <p:txBody>
          <a:bodyPr wrap="none">
            <a:spAutoFit/>
          </a:bodyPr>
          <a:lstStyle/>
          <a:p>
            <a:endParaRPr lang="en-US"/>
          </a:p>
        </p:txBody>
      </p:sp>
      <p:sp>
        <p:nvSpPr>
          <p:cNvPr id="49" name="Rectangle 74"/>
          <p:cNvSpPr>
            <a:spLocks noChangeArrowheads="1"/>
          </p:cNvSpPr>
          <p:nvPr/>
        </p:nvSpPr>
        <p:spPr bwMode="auto">
          <a:xfrm>
            <a:off x="1752600" y="48768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50" name="Line 75"/>
          <p:cNvSpPr>
            <a:spLocks noChangeShapeType="1"/>
          </p:cNvSpPr>
          <p:nvPr/>
        </p:nvSpPr>
        <p:spPr bwMode="auto">
          <a:xfrm>
            <a:off x="1905000" y="4495800"/>
            <a:ext cx="152400" cy="381000"/>
          </a:xfrm>
          <a:prstGeom prst="line">
            <a:avLst/>
          </a:prstGeom>
          <a:noFill/>
          <a:ln w="50800">
            <a:solidFill>
              <a:schemeClr val="bg1"/>
            </a:solidFill>
            <a:round/>
            <a:headEnd/>
            <a:tailEnd type="triangle" w="med" len="med"/>
          </a:ln>
        </p:spPr>
        <p:txBody>
          <a:bodyPr/>
          <a:lstStyle/>
          <a:p>
            <a:endParaRPr lang="en-US"/>
          </a:p>
        </p:txBody>
      </p:sp>
      <p:sp>
        <p:nvSpPr>
          <p:cNvPr id="52" name="Rectangle 77"/>
          <p:cNvSpPr>
            <a:spLocks noChangeArrowheads="1"/>
          </p:cNvSpPr>
          <p:nvPr/>
        </p:nvSpPr>
        <p:spPr bwMode="auto">
          <a:xfrm>
            <a:off x="2057400" y="57912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53" name="Line 78"/>
          <p:cNvSpPr>
            <a:spLocks noChangeShapeType="1"/>
          </p:cNvSpPr>
          <p:nvPr/>
        </p:nvSpPr>
        <p:spPr bwMode="auto">
          <a:xfrm flipH="1">
            <a:off x="2362200" y="5410200"/>
            <a:ext cx="152400" cy="381000"/>
          </a:xfrm>
          <a:prstGeom prst="line">
            <a:avLst/>
          </a:prstGeom>
          <a:noFill/>
          <a:ln w="50800">
            <a:solidFill>
              <a:schemeClr val="bg1"/>
            </a:solidFill>
            <a:round/>
            <a:headEnd/>
            <a:tailEnd type="triangle" w="med" len="med"/>
          </a:ln>
        </p:spPr>
        <p:txBody>
          <a:bodyPr/>
          <a:lstStyle/>
          <a:p>
            <a:endParaRPr lang="en-US"/>
          </a:p>
        </p:txBody>
      </p:sp>
      <p:sp>
        <p:nvSpPr>
          <p:cNvPr id="123955" name="Text Box 79"/>
          <p:cNvSpPr txBox="1">
            <a:spLocks noChangeArrowheads="1"/>
          </p:cNvSpPr>
          <p:nvPr/>
        </p:nvSpPr>
        <p:spPr bwMode="auto">
          <a:xfrm>
            <a:off x="3184525" y="4972050"/>
            <a:ext cx="184150" cy="579438"/>
          </a:xfrm>
          <a:prstGeom prst="rect">
            <a:avLst/>
          </a:prstGeom>
          <a:noFill/>
          <a:ln w="9525">
            <a:noFill/>
            <a:miter lim="800000"/>
            <a:headEnd/>
            <a:tailEnd/>
          </a:ln>
        </p:spPr>
        <p:txBody>
          <a:bodyPr wrap="none">
            <a:spAutoFit/>
          </a:bodyPr>
          <a:lstStyle/>
          <a:p>
            <a:endParaRPr lang="en-US"/>
          </a:p>
        </p:txBody>
      </p:sp>
      <p:sp>
        <p:nvSpPr>
          <p:cNvPr id="55" name="Rectangle 80"/>
          <p:cNvSpPr>
            <a:spLocks noChangeArrowheads="1"/>
          </p:cNvSpPr>
          <p:nvPr/>
        </p:nvSpPr>
        <p:spPr bwMode="auto">
          <a:xfrm>
            <a:off x="2971800" y="57912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56" name="Line 81"/>
          <p:cNvSpPr>
            <a:spLocks noChangeShapeType="1"/>
          </p:cNvSpPr>
          <p:nvPr/>
        </p:nvSpPr>
        <p:spPr bwMode="auto">
          <a:xfrm>
            <a:off x="2743200" y="5334000"/>
            <a:ext cx="381000" cy="457200"/>
          </a:xfrm>
          <a:prstGeom prst="line">
            <a:avLst/>
          </a:prstGeom>
          <a:noFill/>
          <a:ln w="50800">
            <a:solidFill>
              <a:schemeClr val="bg1"/>
            </a:solidFill>
            <a:round/>
            <a:headEnd/>
            <a:tailEnd type="triangle" w="med" len="med"/>
          </a:ln>
        </p:spPr>
        <p:txBody>
          <a:bodyPr/>
          <a:lstStyle/>
          <a:p>
            <a:endParaRPr lang="en-US"/>
          </a:p>
        </p:txBody>
      </p:sp>
      <p:sp>
        <p:nvSpPr>
          <p:cNvPr id="123958" name="Text Box 82"/>
          <p:cNvSpPr txBox="1">
            <a:spLocks noChangeArrowheads="1"/>
          </p:cNvSpPr>
          <p:nvPr/>
        </p:nvSpPr>
        <p:spPr bwMode="auto">
          <a:xfrm>
            <a:off x="3717925" y="4895850"/>
            <a:ext cx="184150" cy="579438"/>
          </a:xfrm>
          <a:prstGeom prst="rect">
            <a:avLst/>
          </a:prstGeom>
          <a:noFill/>
          <a:ln w="9525">
            <a:noFill/>
            <a:miter lim="800000"/>
            <a:headEnd/>
            <a:tailEnd/>
          </a:ln>
        </p:spPr>
        <p:txBody>
          <a:bodyPr wrap="none">
            <a:spAutoFit/>
          </a:bodyPr>
          <a:lstStyle/>
          <a:p>
            <a:endParaRPr lang="en-US"/>
          </a:p>
        </p:txBody>
      </p:sp>
      <p:sp>
        <p:nvSpPr>
          <p:cNvPr id="58" name="Rectangle 83"/>
          <p:cNvSpPr>
            <a:spLocks noChangeArrowheads="1"/>
          </p:cNvSpPr>
          <p:nvPr/>
        </p:nvSpPr>
        <p:spPr bwMode="auto">
          <a:xfrm>
            <a:off x="3581400" y="4953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59" name="Line 86"/>
          <p:cNvSpPr>
            <a:spLocks noChangeShapeType="1"/>
          </p:cNvSpPr>
          <p:nvPr/>
        </p:nvSpPr>
        <p:spPr bwMode="auto">
          <a:xfrm flipH="1">
            <a:off x="3810000" y="4572000"/>
            <a:ext cx="152400" cy="457200"/>
          </a:xfrm>
          <a:prstGeom prst="line">
            <a:avLst/>
          </a:prstGeom>
          <a:noFill/>
          <a:ln w="50800">
            <a:solidFill>
              <a:schemeClr val="bg1"/>
            </a:solidFill>
            <a:round/>
            <a:headEnd/>
            <a:tailEnd type="triangle" w="med" len="med"/>
          </a:ln>
        </p:spPr>
        <p:txBody>
          <a:bodyPr/>
          <a:lstStyle/>
          <a:p>
            <a:endParaRPr lang="en-US"/>
          </a:p>
        </p:txBody>
      </p:sp>
      <p:sp>
        <p:nvSpPr>
          <p:cNvPr id="123961" name="Text Box 88"/>
          <p:cNvSpPr txBox="1">
            <a:spLocks noChangeArrowheads="1"/>
          </p:cNvSpPr>
          <p:nvPr/>
        </p:nvSpPr>
        <p:spPr bwMode="auto">
          <a:xfrm>
            <a:off x="4175125" y="4895850"/>
            <a:ext cx="184150" cy="579438"/>
          </a:xfrm>
          <a:prstGeom prst="rect">
            <a:avLst/>
          </a:prstGeom>
          <a:noFill/>
          <a:ln w="9525">
            <a:noFill/>
            <a:miter lim="800000"/>
            <a:headEnd/>
            <a:tailEnd/>
          </a:ln>
        </p:spPr>
        <p:txBody>
          <a:bodyPr wrap="none">
            <a:spAutoFit/>
          </a:bodyPr>
          <a:lstStyle/>
          <a:p>
            <a:endParaRPr lang="en-US"/>
          </a:p>
        </p:txBody>
      </p:sp>
      <p:sp>
        <p:nvSpPr>
          <p:cNvPr id="61" name="Rectangle 89"/>
          <p:cNvSpPr>
            <a:spLocks noChangeArrowheads="1"/>
          </p:cNvSpPr>
          <p:nvPr/>
        </p:nvSpPr>
        <p:spPr bwMode="auto">
          <a:xfrm>
            <a:off x="4191000" y="4953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62" name="Line 90"/>
          <p:cNvSpPr>
            <a:spLocks noChangeShapeType="1"/>
          </p:cNvSpPr>
          <p:nvPr/>
        </p:nvSpPr>
        <p:spPr bwMode="auto">
          <a:xfrm>
            <a:off x="4114800" y="4572000"/>
            <a:ext cx="304800" cy="381000"/>
          </a:xfrm>
          <a:prstGeom prst="line">
            <a:avLst/>
          </a:prstGeom>
          <a:noFill/>
          <a:ln w="50800">
            <a:solidFill>
              <a:schemeClr val="bg1"/>
            </a:solidFill>
            <a:round/>
            <a:headEnd/>
            <a:tailEnd type="triangle" w="med" len="med"/>
          </a:ln>
        </p:spPr>
        <p:txBody>
          <a:bodyPr/>
          <a:lstStyle/>
          <a:p>
            <a:endParaRPr lang="en-US"/>
          </a:p>
        </p:txBody>
      </p:sp>
      <p:sp>
        <p:nvSpPr>
          <p:cNvPr id="123964" name="Text Box 93"/>
          <p:cNvSpPr txBox="1">
            <a:spLocks noChangeArrowheads="1"/>
          </p:cNvSpPr>
          <p:nvPr/>
        </p:nvSpPr>
        <p:spPr bwMode="auto">
          <a:xfrm>
            <a:off x="4937125" y="4895850"/>
            <a:ext cx="184150" cy="579438"/>
          </a:xfrm>
          <a:prstGeom prst="rect">
            <a:avLst/>
          </a:prstGeom>
          <a:noFill/>
          <a:ln w="9525">
            <a:noFill/>
            <a:miter lim="800000"/>
            <a:headEnd/>
            <a:tailEnd/>
          </a:ln>
        </p:spPr>
        <p:txBody>
          <a:bodyPr wrap="none">
            <a:spAutoFit/>
          </a:bodyPr>
          <a:lstStyle/>
          <a:p>
            <a:endParaRPr lang="en-US"/>
          </a:p>
        </p:txBody>
      </p:sp>
      <p:sp>
        <p:nvSpPr>
          <p:cNvPr id="64" name="Rectangle 94"/>
          <p:cNvSpPr>
            <a:spLocks noChangeArrowheads="1"/>
          </p:cNvSpPr>
          <p:nvPr/>
        </p:nvSpPr>
        <p:spPr bwMode="auto">
          <a:xfrm>
            <a:off x="4800600" y="4953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65" name="Line 95"/>
          <p:cNvSpPr>
            <a:spLocks noChangeShapeType="1"/>
          </p:cNvSpPr>
          <p:nvPr/>
        </p:nvSpPr>
        <p:spPr bwMode="auto">
          <a:xfrm flipH="1">
            <a:off x="4876800" y="4572000"/>
            <a:ext cx="152400" cy="381000"/>
          </a:xfrm>
          <a:prstGeom prst="line">
            <a:avLst/>
          </a:prstGeom>
          <a:noFill/>
          <a:ln w="50800">
            <a:solidFill>
              <a:schemeClr val="bg1"/>
            </a:solidFill>
            <a:round/>
            <a:headEnd/>
            <a:tailEnd type="triangle" w="med" len="med"/>
          </a:ln>
        </p:spPr>
        <p:txBody>
          <a:bodyPr/>
          <a:lstStyle/>
          <a:p>
            <a:endParaRPr lang="en-US"/>
          </a:p>
        </p:txBody>
      </p:sp>
      <p:sp>
        <p:nvSpPr>
          <p:cNvPr id="67" name="Rectangle 97"/>
          <p:cNvSpPr>
            <a:spLocks noChangeArrowheads="1"/>
          </p:cNvSpPr>
          <p:nvPr/>
        </p:nvSpPr>
        <p:spPr bwMode="auto">
          <a:xfrm>
            <a:off x="5410200" y="4953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68" name="Line 98"/>
          <p:cNvSpPr>
            <a:spLocks noChangeShapeType="1"/>
          </p:cNvSpPr>
          <p:nvPr/>
        </p:nvSpPr>
        <p:spPr bwMode="auto">
          <a:xfrm>
            <a:off x="5181600" y="4572000"/>
            <a:ext cx="381000" cy="381000"/>
          </a:xfrm>
          <a:prstGeom prst="line">
            <a:avLst/>
          </a:prstGeom>
          <a:noFill/>
          <a:ln w="50800">
            <a:solidFill>
              <a:schemeClr val="bg1"/>
            </a:solidFill>
            <a:round/>
            <a:headEnd/>
            <a:tailEnd type="triangle" w="med" len="med"/>
          </a:ln>
        </p:spPr>
        <p:txBody>
          <a:bodyPr/>
          <a:lstStyle/>
          <a:p>
            <a:endParaRPr lang="en-US"/>
          </a:p>
        </p:txBody>
      </p:sp>
      <p:sp>
        <p:nvSpPr>
          <p:cNvPr id="123969" name="Text Box 99"/>
          <p:cNvSpPr txBox="1">
            <a:spLocks noChangeArrowheads="1"/>
          </p:cNvSpPr>
          <p:nvPr/>
        </p:nvSpPr>
        <p:spPr bwMode="auto">
          <a:xfrm>
            <a:off x="6003925" y="4972050"/>
            <a:ext cx="184150" cy="579438"/>
          </a:xfrm>
          <a:prstGeom prst="rect">
            <a:avLst/>
          </a:prstGeom>
          <a:noFill/>
          <a:ln w="9525">
            <a:noFill/>
            <a:miter lim="800000"/>
            <a:headEnd/>
            <a:tailEnd/>
          </a:ln>
        </p:spPr>
        <p:txBody>
          <a:bodyPr wrap="none">
            <a:spAutoFit/>
          </a:bodyPr>
          <a:lstStyle/>
          <a:p>
            <a:endParaRPr lang="en-US"/>
          </a:p>
        </p:txBody>
      </p:sp>
      <p:sp>
        <p:nvSpPr>
          <p:cNvPr id="70" name="Rectangle 100"/>
          <p:cNvSpPr>
            <a:spLocks noChangeArrowheads="1"/>
          </p:cNvSpPr>
          <p:nvPr/>
        </p:nvSpPr>
        <p:spPr bwMode="auto">
          <a:xfrm>
            <a:off x="5638800" y="40386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1" name="Line 107"/>
          <p:cNvSpPr>
            <a:spLocks noChangeShapeType="1"/>
          </p:cNvSpPr>
          <p:nvPr/>
        </p:nvSpPr>
        <p:spPr bwMode="auto">
          <a:xfrm flipH="1">
            <a:off x="2514600" y="4572000"/>
            <a:ext cx="152400" cy="381000"/>
          </a:xfrm>
          <a:prstGeom prst="line">
            <a:avLst/>
          </a:prstGeom>
          <a:noFill/>
          <a:ln w="50800">
            <a:solidFill>
              <a:schemeClr val="bg1"/>
            </a:solidFill>
            <a:round/>
            <a:headEnd/>
            <a:tailEnd type="triangle" w="med" len="med"/>
          </a:ln>
        </p:spPr>
        <p:txBody>
          <a:bodyPr/>
          <a:lstStyle/>
          <a:p>
            <a:endParaRPr lang="en-US"/>
          </a:p>
        </p:txBody>
      </p:sp>
      <p:sp>
        <p:nvSpPr>
          <p:cNvPr id="123972" name="Text Box 108"/>
          <p:cNvSpPr txBox="1">
            <a:spLocks noChangeArrowheads="1"/>
          </p:cNvSpPr>
          <p:nvPr/>
        </p:nvSpPr>
        <p:spPr bwMode="auto">
          <a:xfrm>
            <a:off x="6537325" y="4972050"/>
            <a:ext cx="184150" cy="579438"/>
          </a:xfrm>
          <a:prstGeom prst="rect">
            <a:avLst/>
          </a:prstGeom>
          <a:noFill/>
          <a:ln w="9525">
            <a:noFill/>
            <a:miter lim="800000"/>
            <a:headEnd/>
            <a:tailEnd/>
          </a:ln>
        </p:spPr>
        <p:txBody>
          <a:bodyPr wrap="none">
            <a:spAutoFit/>
          </a:bodyPr>
          <a:lstStyle/>
          <a:p>
            <a:endParaRPr lang="en-US"/>
          </a:p>
        </p:txBody>
      </p:sp>
      <p:sp>
        <p:nvSpPr>
          <p:cNvPr id="73" name="Rectangle 109"/>
          <p:cNvSpPr>
            <a:spLocks noChangeArrowheads="1"/>
          </p:cNvSpPr>
          <p:nvPr/>
        </p:nvSpPr>
        <p:spPr bwMode="auto">
          <a:xfrm>
            <a:off x="3048000" y="4953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4" name="Line 111"/>
          <p:cNvSpPr>
            <a:spLocks noChangeShapeType="1"/>
          </p:cNvSpPr>
          <p:nvPr/>
        </p:nvSpPr>
        <p:spPr bwMode="auto">
          <a:xfrm>
            <a:off x="2819400" y="4572000"/>
            <a:ext cx="457200" cy="381000"/>
          </a:xfrm>
          <a:prstGeom prst="line">
            <a:avLst/>
          </a:prstGeom>
          <a:noFill/>
          <a:ln w="50800">
            <a:solidFill>
              <a:schemeClr val="bg1"/>
            </a:solidFill>
            <a:round/>
            <a:headEnd/>
            <a:tailEnd type="triangle" w="med" len="med"/>
          </a:ln>
        </p:spPr>
        <p:txBody>
          <a:bodyPr/>
          <a:lstStyle/>
          <a:p>
            <a:endParaRPr lang="en-US"/>
          </a:p>
        </p:txBody>
      </p:sp>
      <p:sp>
        <p:nvSpPr>
          <p:cNvPr id="123975" name="Text Box 121"/>
          <p:cNvSpPr txBox="1">
            <a:spLocks noChangeArrowheads="1"/>
          </p:cNvSpPr>
          <p:nvPr/>
        </p:nvSpPr>
        <p:spPr bwMode="auto">
          <a:xfrm>
            <a:off x="7070725" y="4895850"/>
            <a:ext cx="184150" cy="579438"/>
          </a:xfrm>
          <a:prstGeom prst="rect">
            <a:avLst/>
          </a:prstGeom>
          <a:noFill/>
          <a:ln w="9525">
            <a:noFill/>
            <a:miter lim="800000"/>
            <a:headEnd/>
            <a:tailEnd/>
          </a:ln>
        </p:spPr>
        <p:txBody>
          <a:bodyPr wrap="none">
            <a:spAutoFit/>
          </a:bodyPr>
          <a:lstStyle/>
          <a:p>
            <a:endParaRPr lang="en-US"/>
          </a:p>
        </p:txBody>
      </p:sp>
      <p:sp>
        <p:nvSpPr>
          <p:cNvPr id="76" name="Rectangle 122"/>
          <p:cNvSpPr>
            <a:spLocks noChangeArrowheads="1"/>
          </p:cNvSpPr>
          <p:nvPr/>
        </p:nvSpPr>
        <p:spPr bwMode="auto">
          <a:xfrm>
            <a:off x="6172200" y="4953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77" name="Line 124"/>
          <p:cNvSpPr>
            <a:spLocks noChangeShapeType="1"/>
          </p:cNvSpPr>
          <p:nvPr/>
        </p:nvSpPr>
        <p:spPr bwMode="auto">
          <a:xfrm flipH="1">
            <a:off x="6629400" y="3352800"/>
            <a:ext cx="228600" cy="609600"/>
          </a:xfrm>
          <a:prstGeom prst="line">
            <a:avLst/>
          </a:prstGeom>
          <a:noFill/>
          <a:ln w="50800">
            <a:solidFill>
              <a:schemeClr val="bg1"/>
            </a:solidFill>
            <a:round/>
            <a:headEnd/>
            <a:tailEnd type="triangle" w="med" len="med"/>
          </a:ln>
        </p:spPr>
        <p:txBody>
          <a:bodyPr/>
          <a:lstStyle/>
          <a:p>
            <a:endParaRPr lang="en-US"/>
          </a:p>
        </p:txBody>
      </p:sp>
      <p:sp>
        <p:nvSpPr>
          <p:cNvPr id="78" name="Line 126"/>
          <p:cNvSpPr>
            <a:spLocks noChangeShapeType="1"/>
          </p:cNvSpPr>
          <p:nvPr/>
        </p:nvSpPr>
        <p:spPr bwMode="auto">
          <a:xfrm flipH="1">
            <a:off x="6400800" y="4495800"/>
            <a:ext cx="152400" cy="457200"/>
          </a:xfrm>
          <a:prstGeom prst="line">
            <a:avLst/>
          </a:prstGeom>
          <a:noFill/>
          <a:ln w="50800">
            <a:solidFill>
              <a:schemeClr val="bg1"/>
            </a:solidFill>
            <a:round/>
            <a:headEnd/>
            <a:tailEnd type="triangle" w="med" len="med"/>
          </a:ln>
        </p:spPr>
        <p:txBody>
          <a:bodyPr/>
          <a:lstStyle/>
          <a:p>
            <a:endParaRPr lang="en-US"/>
          </a:p>
        </p:txBody>
      </p:sp>
      <p:sp>
        <p:nvSpPr>
          <p:cNvPr id="123979" name="Text Box 128"/>
          <p:cNvSpPr txBox="1">
            <a:spLocks noChangeArrowheads="1"/>
          </p:cNvSpPr>
          <p:nvPr/>
        </p:nvSpPr>
        <p:spPr bwMode="auto">
          <a:xfrm>
            <a:off x="7604125" y="4895850"/>
            <a:ext cx="184150" cy="579438"/>
          </a:xfrm>
          <a:prstGeom prst="rect">
            <a:avLst/>
          </a:prstGeom>
          <a:noFill/>
          <a:ln w="9525">
            <a:noFill/>
            <a:miter lim="800000"/>
            <a:headEnd/>
            <a:tailEnd/>
          </a:ln>
        </p:spPr>
        <p:txBody>
          <a:bodyPr wrap="none">
            <a:spAutoFit/>
          </a:bodyPr>
          <a:lstStyle/>
          <a:p>
            <a:endParaRPr lang="en-US"/>
          </a:p>
        </p:txBody>
      </p:sp>
      <p:sp>
        <p:nvSpPr>
          <p:cNvPr id="80" name="Rectangle 129"/>
          <p:cNvSpPr>
            <a:spLocks noChangeArrowheads="1"/>
          </p:cNvSpPr>
          <p:nvPr/>
        </p:nvSpPr>
        <p:spPr bwMode="auto">
          <a:xfrm>
            <a:off x="6858000" y="4953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1" name="Line 131"/>
          <p:cNvSpPr>
            <a:spLocks noChangeShapeType="1"/>
          </p:cNvSpPr>
          <p:nvPr/>
        </p:nvSpPr>
        <p:spPr bwMode="auto">
          <a:xfrm>
            <a:off x="6781800" y="4495800"/>
            <a:ext cx="381000" cy="457200"/>
          </a:xfrm>
          <a:prstGeom prst="line">
            <a:avLst/>
          </a:prstGeom>
          <a:noFill/>
          <a:ln w="50800">
            <a:solidFill>
              <a:schemeClr val="bg1"/>
            </a:solidFill>
            <a:round/>
            <a:headEnd/>
            <a:tailEnd type="triangle" w="med" len="med"/>
          </a:ln>
        </p:spPr>
        <p:txBody>
          <a:bodyPr/>
          <a:lstStyle/>
          <a:p>
            <a:endParaRPr lang="en-US"/>
          </a:p>
        </p:txBody>
      </p:sp>
      <p:sp>
        <p:nvSpPr>
          <p:cNvPr id="123982" name="Text Box 132"/>
          <p:cNvSpPr txBox="1">
            <a:spLocks noChangeArrowheads="1"/>
          </p:cNvSpPr>
          <p:nvPr/>
        </p:nvSpPr>
        <p:spPr bwMode="auto">
          <a:xfrm>
            <a:off x="8213725" y="4895850"/>
            <a:ext cx="184150" cy="579438"/>
          </a:xfrm>
          <a:prstGeom prst="rect">
            <a:avLst/>
          </a:prstGeom>
          <a:noFill/>
          <a:ln w="9525">
            <a:noFill/>
            <a:miter lim="800000"/>
            <a:headEnd/>
            <a:tailEnd/>
          </a:ln>
        </p:spPr>
        <p:txBody>
          <a:bodyPr wrap="none">
            <a:spAutoFit/>
          </a:bodyPr>
          <a:lstStyle/>
          <a:p>
            <a:endParaRPr lang="en-US"/>
          </a:p>
        </p:txBody>
      </p:sp>
      <p:sp>
        <p:nvSpPr>
          <p:cNvPr id="83" name="Rectangle 133"/>
          <p:cNvSpPr>
            <a:spLocks noChangeArrowheads="1"/>
          </p:cNvSpPr>
          <p:nvPr/>
        </p:nvSpPr>
        <p:spPr bwMode="auto">
          <a:xfrm>
            <a:off x="7620000" y="4953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23984" name="Text Box 134"/>
          <p:cNvSpPr txBox="1">
            <a:spLocks noChangeArrowheads="1"/>
          </p:cNvSpPr>
          <p:nvPr/>
        </p:nvSpPr>
        <p:spPr bwMode="auto">
          <a:xfrm>
            <a:off x="8747125" y="5581650"/>
            <a:ext cx="184150" cy="579438"/>
          </a:xfrm>
          <a:prstGeom prst="rect">
            <a:avLst/>
          </a:prstGeom>
          <a:noFill/>
          <a:ln w="9525">
            <a:noFill/>
            <a:miter lim="800000"/>
            <a:headEnd/>
            <a:tailEnd/>
          </a:ln>
        </p:spPr>
        <p:txBody>
          <a:bodyPr wrap="none">
            <a:spAutoFit/>
          </a:bodyPr>
          <a:lstStyle/>
          <a:p>
            <a:endParaRPr lang="en-US"/>
          </a:p>
        </p:txBody>
      </p:sp>
      <p:sp>
        <p:nvSpPr>
          <p:cNvPr id="85" name="Rectangle 135"/>
          <p:cNvSpPr>
            <a:spLocks noChangeArrowheads="1"/>
          </p:cNvSpPr>
          <p:nvPr/>
        </p:nvSpPr>
        <p:spPr bwMode="auto">
          <a:xfrm>
            <a:off x="8229600" y="4953000"/>
            <a:ext cx="457200" cy="4572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86" name="Line 136"/>
          <p:cNvSpPr>
            <a:spLocks noChangeShapeType="1"/>
          </p:cNvSpPr>
          <p:nvPr/>
        </p:nvSpPr>
        <p:spPr bwMode="auto">
          <a:xfrm>
            <a:off x="6934200" y="3276600"/>
            <a:ext cx="1143000" cy="685800"/>
          </a:xfrm>
          <a:prstGeom prst="line">
            <a:avLst/>
          </a:prstGeom>
          <a:noFill/>
          <a:ln w="50800">
            <a:solidFill>
              <a:schemeClr val="bg1"/>
            </a:solidFill>
            <a:round/>
            <a:headEnd/>
            <a:tailEnd type="triangle" w="med" len="med"/>
          </a:ln>
        </p:spPr>
        <p:txBody>
          <a:bodyPr/>
          <a:lstStyle/>
          <a:p>
            <a:endParaRPr lang="en-US"/>
          </a:p>
        </p:txBody>
      </p:sp>
      <p:sp>
        <p:nvSpPr>
          <p:cNvPr id="87" name="Line 138"/>
          <p:cNvSpPr>
            <a:spLocks noChangeShapeType="1"/>
          </p:cNvSpPr>
          <p:nvPr/>
        </p:nvSpPr>
        <p:spPr bwMode="auto">
          <a:xfrm flipH="1">
            <a:off x="7772400" y="4495800"/>
            <a:ext cx="228600" cy="457200"/>
          </a:xfrm>
          <a:prstGeom prst="line">
            <a:avLst/>
          </a:prstGeom>
          <a:noFill/>
          <a:ln w="50800">
            <a:solidFill>
              <a:schemeClr val="bg1"/>
            </a:solidFill>
            <a:round/>
            <a:headEnd/>
            <a:tailEnd type="triangle" w="med" len="med"/>
          </a:ln>
        </p:spPr>
        <p:txBody>
          <a:bodyPr/>
          <a:lstStyle/>
          <a:p>
            <a:endParaRPr lang="en-US"/>
          </a:p>
        </p:txBody>
      </p:sp>
      <p:sp>
        <p:nvSpPr>
          <p:cNvPr id="88" name="Line 140"/>
          <p:cNvSpPr>
            <a:spLocks noChangeShapeType="1"/>
          </p:cNvSpPr>
          <p:nvPr/>
        </p:nvSpPr>
        <p:spPr bwMode="auto">
          <a:xfrm>
            <a:off x="8153400" y="4572000"/>
            <a:ext cx="304800" cy="381000"/>
          </a:xfrm>
          <a:prstGeom prst="line">
            <a:avLst/>
          </a:prstGeom>
          <a:noFill/>
          <a:ln w="50800">
            <a:solidFill>
              <a:schemeClr val="bg1"/>
            </a:solidFill>
            <a:round/>
            <a:headEnd/>
            <a:tailEnd type="triangle" w="med" len="med"/>
          </a:ln>
        </p:spPr>
        <p:txBody>
          <a:bodyPr/>
          <a:lstStyle/>
          <a:p>
            <a:endParaRPr lang="en-US"/>
          </a:p>
        </p:txBody>
      </p:sp>
      <p:sp>
        <p:nvSpPr>
          <p:cNvPr id="123989" name="Slide Number Placeholder 88"/>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410A3E7-41DA-4E38-8508-6B86D545D5D1}" type="slidenum">
              <a:rPr lang="en-US" smtClean="0"/>
              <a:pPr/>
              <a:t>109</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1"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fill="hold"/>
                                        <p:tgtEl>
                                          <p:spTgt spid="27"/>
                                        </p:tgtEl>
                                        <p:attrNameLst>
                                          <p:attrName>ppt_x</p:attrName>
                                        </p:attrNameLst>
                                      </p:cBhvr>
                                      <p:tavLst>
                                        <p:tav tm="0">
                                          <p:val>
                                            <p:strVal val="#ppt_x"/>
                                          </p:val>
                                        </p:tav>
                                        <p:tav tm="100000">
                                          <p:val>
                                            <p:strVal val="#ppt_x"/>
                                          </p:val>
                                        </p:tav>
                                      </p:tavLst>
                                    </p:anim>
                                    <p:anim calcmode="lin" valueType="num">
                                      <p:cBhvr additive="base">
                                        <p:cTn id="7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additive="base">
                                        <p:cTn id="93" dur="500" fill="hold"/>
                                        <p:tgtEl>
                                          <p:spTgt spid="22"/>
                                        </p:tgtEl>
                                        <p:attrNameLst>
                                          <p:attrName>ppt_x</p:attrName>
                                        </p:attrNameLst>
                                      </p:cBhvr>
                                      <p:tavLst>
                                        <p:tav tm="0">
                                          <p:val>
                                            <p:strVal val="1+#ppt_w/2"/>
                                          </p:val>
                                        </p:tav>
                                        <p:tav tm="100000">
                                          <p:val>
                                            <p:strVal val="#ppt_x"/>
                                          </p:val>
                                        </p:tav>
                                      </p:tavLst>
                                    </p:anim>
                                    <p:anim calcmode="lin" valueType="num">
                                      <p:cBhvr additive="base">
                                        <p:cTn id="9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additive="base">
                                        <p:cTn id="103" dur="500" fill="hold"/>
                                        <p:tgtEl>
                                          <p:spTgt spid="42"/>
                                        </p:tgtEl>
                                        <p:attrNameLst>
                                          <p:attrName>ppt_x</p:attrName>
                                        </p:attrNameLst>
                                      </p:cBhvr>
                                      <p:tavLst>
                                        <p:tav tm="0">
                                          <p:val>
                                            <p:strVal val="#ppt_x"/>
                                          </p:val>
                                        </p:tav>
                                        <p:tav tm="100000">
                                          <p:val>
                                            <p:strVal val="#ppt_x"/>
                                          </p:val>
                                        </p:tav>
                                      </p:tavLst>
                                    </p:anim>
                                    <p:anim calcmode="lin" valueType="num">
                                      <p:cBhvr additive="base">
                                        <p:cTn id="10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additive="base">
                                        <p:cTn id="113" dur="500" fill="hold"/>
                                        <p:tgtEl>
                                          <p:spTgt spid="39"/>
                                        </p:tgtEl>
                                        <p:attrNameLst>
                                          <p:attrName>ppt_x</p:attrName>
                                        </p:attrNameLst>
                                      </p:cBhvr>
                                      <p:tavLst>
                                        <p:tav tm="0">
                                          <p:val>
                                            <p:strVal val="#ppt_x"/>
                                          </p:val>
                                        </p:tav>
                                        <p:tav tm="100000">
                                          <p:val>
                                            <p:strVal val="#ppt_x"/>
                                          </p:val>
                                        </p:tav>
                                      </p:tavLst>
                                    </p:anim>
                                    <p:anim calcmode="lin" valueType="num">
                                      <p:cBhvr additive="base">
                                        <p:cTn id="11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25"/>
                                        </p:tgtEl>
                                        <p:attrNameLst>
                                          <p:attrName>style.visibility</p:attrName>
                                        </p:attrNameLst>
                                      </p:cBhvr>
                                      <p:to>
                                        <p:strVal val="visible"/>
                                      </p:to>
                                    </p:set>
                                    <p:anim calcmode="lin" valueType="num">
                                      <p:cBhvr additive="base">
                                        <p:cTn id="123" dur="500" fill="hold"/>
                                        <p:tgtEl>
                                          <p:spTgt spid="25"/>
                                        </p:tgtEl>
                                        <p:attrNameLst>
                                          <p:attrName>ppt_x</p:attrName>
                                        </p:attrNameLst>
                                      </p:cBhvr>
                                      <p:tavLst>
                                        <p:tav tm="0">
                                          <p:val>
                                            <p:strVal val="#ppt_x"/>
                                          </p:val>
                                        </p:tav>
                                        <p:tav tm="100000">
                                          <p:val>
                                            <p:strVal val="#ppt_x"/>
                                          </p:val>
                                        </p:tav>
                                      </p:tavLst>
                                    </p:anim>
                                    <p:anim calcmode="lin" valueType="num">
                                      <p:cBhvr additive="base">
                                        <p:cTn id="12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36"/>
                                        </p:tgtEl>
                                        <p:attrNameLst>
                                          <p:attrName>style.visibility</p:attrName>
                                        </p:attrNameLst>
                                      </p:cBhvr>
                                      <p:to>
                                        <p:strVal val="visible"/>
                                      </p:to>
                                    </p:set>
                                    <p:anim calcmode="lin" valueType="num">
                                      <p:cBhvr additive="base">
                                        <p:cTn id="129" dur="500" fill="hold"/>
                                        <p:tgtEl>
                                          <p:spTgt spid="36"/>
                                        </p:tgtEl>
                                        <p:attrNameLst>
                                          <p:attrName>ppt_x</p:attrName>
                                        </p:attrNameLst>
                                      </p:cBhvr>
                                      <p:tavLst>
                                        <p:tav tm="0">
                                          <p:val>
                                            <p:strVal val="#ppt_x"/>
                                          </p:val>
                                        </p:tav>
                                        <p:tav tm="100000">
                                          <p:val>
                                            <p:strVal val="#ppt_x"/>
                                          </p:val>
                                        </p:tav>
                                      </p:tavLst>
                                    </p:anim>
                                    <p:anim calcmode="lin" valueType="num">
                                      <p:cBhvr additive="base">
                                        <p:cTn id="13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8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43"/>
                                        </p:tgtEl>
                                        <p:attrNameLst>
                                          <p:attrName>style.visibility</p:attrName>
                                        </p:attrNameLst>
                                      </p:cBhvr>
                                      <p:to>
                                        <p:strVal val="visible"/>
                                      </p:to>
                                    </p:set>
                                    <p:anim calcmode="lin" valueType="num">
                                      <p:cBhvr additive="base">
                                        <p:cTn id="143" dur="500" fill="hold"/>
                                        <p:tgtEl>
                                          <p:spTgt spid="43"/>
                                        </p:tgtEl>
                                        <p:attrNameLst>
                                          <p:attrName>ppt_x</p:attrName>
                                        </p:attrNameLst>
                                      </p:cBhvr>
                                      <p:tavLst>
                                        <p:tav tm="0">
                                          <p:val>
                                            <p:strVal val="#ppt_x"/>
                                          </p:val>
                                        </p:tav>
                                        <p:tav tm="100000">
                                          <p:val>
                                            <p:strVal val="#ppt_x"/>
                                          </p:val>
                                        </p:tav>
                                      </p:tavLst>
                                    </p:anim>
                                    <p:anim calcmode="lin" valueType="num">
                                      <p:cBhvr additive="base">
                                        <p:cTn id="14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4"/>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70"/>
                                        </p:tgtEl>
                                        <p:attrNameLst>
                                          <p:attrName>style.visibility</p:attrName>
                                        </p:attrNameLst>
                                      </p:cBhvr>
                                      <p:to>
                                        <p:strVal val="visible"/>
                                      </p:to>
                                    </p:set>
                                    <p:anim calcmode="lin" valueType="num">
                                      <p:cBhvr additive="base">
                                        <p:cTn id="153" dur="500" fill="hold"/>
                                        <p:tgtEl>
                                          <p:spTgt spid="70"/>
                                        </p:tgtEl>
                                        <p:attrNameLst>
                                          <p:attrName>ppt_x</p:attrName>
                                        </p:attrNameLst>
                                      </p:cBhvr>
                                      <p:tavLst>
                                        <p:tav tm="0">
                                          <p:val>
                                            <p:strVal val="#ppt_x"/>
                                          </p:val>
                                        </p:tav>
                                        <p:tav tm="100000">
                                          <p:val>
                                            <p:strVal val="#ppt_x"/>
                                          </p:val>
                                        </p:tav>
                                      </p:tavLst>
                                    </p:anim>
                                    <p:anim calcmode="lin" valueType="num">
                                      <p:cBhvr additive="base">
                                        <p:cTn id="15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4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46"/>
                                        </p:tgtEl>
                                        <p:attrNameLst>
                                          <p:attrName>style.visibility</p:attrName>
                                        </p:attrNameLst>
                                      </p:cBhvr>
                                      <p:to>
                                        <p:strVal val="visible"/>
                                      </p:to>
                                    </p:set>
                                    <p:anim calcmode="lin" valueType="num">
                                      <p:cBhvr additive="base">
                                        <p:cTn id="163" dur="500" fill="hold"/>
                                        <p:tgtEl>
                                          <p:spTgt spid="46"/>
                                        </p:tgtEl>
                                        <p:attrNameLst>
                                          <p:attrName>ppt_x</p:attrName>
                                        </p:attrNameLst>
                                      </p:cBhvr>
                                      <p:tavLst>
                                        <p:tav tm="0">
                                          <p:val>
                                            <p:strVal val="#ppt_x"/>
                                          </p:val>
                                        </p:tav>
                                        <p:tav tm="100000">
                                          <p:val>
                                            <p:strVal val="#ppt_x"/>
                                          </p:val>
                                        </p:tav>
                                      </p:tavLst>
                                    </p:anim>
                                    <p:anim calcmode="lin" valueType="num">
                                      <p:cBhvr additive="base">
                                        <p:cTn id="16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47"/>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49"/>
                                        </p:tgtEl>
                                        <p:attrNameLst>
                                          <p:attrName>style.visibility</p:attrName>
                                        </p:attrNameLst>
                                      </p:cBhvr>
                                      <p:to>
                                        <p:strVal val="visible"/>
                                      </p:to>
                                    </p:set>
                                    <p:anim calcmode="lin" valueType="num">
                                      <p:cBhvr additive="base">
                                        <p:cTn id="173" dur="500" fill="hold"/>
                                        <p:tgtEl>
                                          <p:spTgt spid="49"/>
                                        </p:tgtEl>
                                        <p:attrNameLst>
                                          <p:attrName>ppt_x</p:attrName>
                                        </p:attrNameLst>
                                      </p:cBhvr>
                                      <p:tavLst>
                                        <p:tav tm="0">
                                          <p:val>
                                            <p:strVal val="#ppt_x"/>
                                          </p:val>
                                        </p:tav>
                                        <p:tav tm="100000">
                                          <p:val>
                                            <p:strVal val="#ppt_x"/>
                                          </p:val>
                                        </p:tav>
                                      </p:tavLst>
                                    </p:anim>
                                    <p:anim calcmode="lin" valueType="num">
                                      <p:cBhvr additive="base">
                                        <p:cTn id="17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5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grpId="0" nodeType="clickEffect">
                                  <p:stCondLst>
                                    <p:cond delay="0"/>
                                  </p:stCondLst>
                                  <p:childTnLst>
                                    <p:set>
                                      <p:cBhvr>
                                        <p:cTn id="182" dur="1" fill="hold">
                                          <p:stCondLst>
                                            <p:cond delay="0"/>
                                          </p:stCondLst>
                                        </p:cTn>
                                        <p:tgtEl>
                                          <p:spTgt spid="52"/>
                                        </p:tgtEl>
                                        <p:attrNameLst>
                                          <p:attrName>style.visibility</p:attrName>
                                        </p:attrNameLst>
                                      </p:cBhvr>
                                      <p:to>
                                        <p:strVal val="visible"/>
                                      </p:to>
                                    </p:set>
                                    <p:anim calcmode="lin" valueType="num">
                                      <p:cBhvr additive="base">
                                        <p:cTn id="183" dur="500" fill="hold"/>
                                        <p:tgtEl>
                                          <p:spTgt spid="52"/>
                                        </p:tgtEl>
                                        <p:attrNameLst>
                                          <p:attrName>ppt_x</p:attrName>
                                        </p:attrNameLst>
                                      </p:cBhvr>
                                      <p:tavLst>
                                        <p:tav tm="0">
                                          <p:val>
                                            <p:strVal val="#ppt_x"/>
                                          </p:val>
                                        </p:tav>
                                        <p:tav tm="100000">
                                          <p:val>
                                            <p:strVal val="#ppt_x"/>
                                          </p:val>
                                        </p:tav>
                                      </p:tavLst>
                                    </p:anim>
                                    <p:anim calcmode="lin" valueType="num">
                                      <p:cBhvr additive="base">
                                        <p:cTn id="18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53"/>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55"/>
                                        </p:tgtEl>
                                        <p:attrNameLst>
                                          <p:attrName>style.visibility</p:attrName>
                                        </p:attrNameLst>
                                      </p:cBhvr>
                                      <p:to>
                                        <p:strVal val="visible"/>
                                      </p:to>
                                    </p:set>
                                    <p:anim calcmode="lin" valueType="num">
                                      <p:cBhvr additive="base">
                                        <p:cTn id="193" dur="500" fill="hold"/>
                                        <p:tgtEl>
                                          <p:spTgt spid="55"/>
                                        </p:tgtEl>
                                        <p:attrNameLst>
                                          <p:attrName>ppt_x</p:attrName>
                                        </p:attrNameLst>
                                      </p:cBhvr>
                                      <p:tavLst>
                                        <p:tav tm="0">
                                          <p:val>
                                            <p:strVal val="#ppt_x"/>
                                          </p:val>
                                        </p:tav>
                                        <p:tav tm="100000">
                                          <p:val>
                                            <p:strVal val="#ppt_x"/>
                                          </p:val>
                                        </p:tav>
                                      </p:tavLst>
                                    </p:anim>
                                    <p:anim calcmode="lin" valueType="num">
                                      <p:cBhvr additive="base">
                                        <p:cTn id="19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56"/>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grpId="0" nodeType="clickEffect">
                                  <p:stCondLst>
                                    <p:cond delay="0"/>
                                  </p:stCondLst>
                                  <p:childTnLst>
                                    <p:set>
                                      <p:cBhvr>
                                        <p:cTn id="202" dur="1" fill="hold">
                                          <p:stCondLst>
                                            <p:cond delay="0"/>
                                          </p:stCondLst>
                                        </p:cTn>
                                        <p:tgtEl>
                                          <p:spTgt spid="73"/>
                                        </p:tgtEl>
                                        <p:attrNameLst>
                                          <p:attrName>style.visibility</p:attrName>
                                        </p:attrNameLst>
                                      </p:cBhvr>
                                      <p:to>
                                        <p:strVal val="visible"/>
                                      </p:to>
                                    </p:set>
                                    <p:anim calcmode="lin" valueType="num">
                                      <p:cBhvr additive="base">
                                        <p:cTn id="203" dur="500" fill="hold"/>
                                        <p:tgtEl>
                                          <p:spTgt spid="73"/>
                                        </p:tgtEl>
                                        <p:attrNameLst>
                                          <p:attrName>ppt_x</p:attrName>
                                        </p:attrNameLst>
                                      </p:cBhvr>
                                      <p:tavLst>
                                        <p:tav tm="0">
                                          <p:val>
                                            <p:strVal val="#ppt_x"/>
                                          </p:val>
                                        </p:tav>
                                        <p:tav tm="100000">
                                          <p:val>
                                            <p:strVal val="#ppt_x"/>
                                          </p:val>
                                        </p:tav>
                                      </p:tavLst>
                                    </p:anim>
                                    <p:anim calcmode="lin" valueType="num">
                                      <p:cBhvr additive="base">
                                        <p:cTn id="20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74"/>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grpId="0" nodeType="clickEffect">
                                  <p:stCondLst>
                                    <p:cond delay="0"/>
                                  </p:stCondLst>
                                  <p:childTnLst>
                                    <p:set>
                                      <p:cBhvr>
                                        <p:cTn id="212" dur="1" fill="hold">
                                          <p:stCondLst>
                                            <p:cond delay="0"/>
                                          </p:stCondLst>
                                        </p:cTn>
                                        <p:tgtEl>
                                          <p:spTgt spid="58"/>
                                        </p:tgtEl>
                                        <p:attrNameLst>
                                          <p:attrName>style.visibility</p:attrName>
                                        </p:attrNameLst>
                                      </p:cBhvr>
                                      <p:to>
                                        <p:strVal val="visible"/>
                                      </p:to>
                                    </p:set>
                                    <p:anim calcmode="lin" valueType="num">
                                      <p:cBhvr additive="base">
                                        <p:cTn id="213" dur="500" fill="hold"/>
                                        <p:tgtEl>
                                          <p:spTgt spid="58"/>
                                        </p:tgtEl>
                                        <p:attrNameLst>
                                          <p:attrName>ppt_x</p:attrName>
                                        </p:attrNameLst>
                                      </p:cBhvr>
                                      <p:tavLst>
                                        <p:tav tm="0">
                                          <p:val>
                                            <p:strVal val="#ppt_x"/>
                                          </p:val>
                                        </p:tav>
                                        <p:tav tm="100000">
                                          <p:val>
                                            <p:strVal val="#ppt_x"/>
                                          </p:val>
                                        </p:tav>
                                      </p:tavLst>
                                    </p:anim>
                                    <p:anim calcmode="lin" valueType="num">
                                      <p:cBhvr additive="base">
                                        <p:cTn id="21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59"/>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61"/>
                                        </p:tgtEl>
                                        <p:attrNameLst>
                                          <p:attrName>style.visibility</p:attrName>
                                        </p:attrNameLst>
                                      </p:cBhvr>
                                      <p:to>
                                        <p:strVal val="visible"/>
                                      </p:to>
                                    </p:set>
                                    <p:anim calcmode="lin" valueType="num">
                                      <p:cBhvr additive="base">
                                        <p:cTn id="223" dur="500" fill="hold"/>
                                        <p:tgtEl>
                                          <p:spTgt spid="61"/>
                                        </p:tgtEl>
                                        <p:attrNameLst>
                                          <p:attrName>ppt_x</p:attrName>
                                        </p:attrNameLst>
                                      </p:cBhvr>
                                      <p:tavLst>
                                        <p:tav tm="0">
                                          <p:val>
                                            <p:strVal val="#ppt_x"/>
                                          </p:val>
                                        </p:tav>
                                        <p:tav tm="100000">
                                          <p:val>
                                            <p:strVal val="#ppt_x"/>
                                          </p:val>
                                        </p:tav>
                                      </p:tavLst>
                                    </p:anim>
                                    <p:anim calcmode="lin" valueType="num">
                                      <p:cBhvr additive="base">
                                        <p:cTn id="22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62"/>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grpId="0" nodeType="clickEffect">
                                  <p:stCondLst>
                                    <p:cond delay="0"/>
                                  </p:stCondLst>
                                  <p:childTnLst>
                                    <p:set>
                                      <p:cBhvr>
                                        <p:cTn id="232" dur="1" fill="hold">
                                          <p:stCondLst>
                                            <p:cond delay="0"/>
                                          </p:stCondLst>
                                        </p:cTn>
                                        <p:tgtEl>
                                          <p:spTgt spid="64"/>
                                        </p:tgtEl>
                                        <p:attrNameLst>
                                          <p:attrName>style.visibility</p:attrName>
                                        </p:attrNameLst>
                                      </p:cBhvr>
                                      <p:to>
                                        <p:strVal val="visible"/>
                                      </p:to>
                                    </p:set>
                                    <p:anim calcmode="lin" valueType="num">
                                      <p:cBhvr additive="base">
                                        <p:cTn id="233" dur="500" fill="hold"/>
                                        <p:tgtEl>
                                          <p:spTgt spid="64"/>
                                        </p:tgtEl>
                                        <p:attrNameLst>
                                          <p:attrName>ppt_x</p:attrName>
                                        </p:attrNameLst>
                                      </p:cBhvr>
                                      <p:tavLst>
                                        <p:tav tm="0">
                                          <p:val>
                                            <p:strVal val="#ppt_x"/>
                                          </p:val>
                                        </p:tav>
                                        <p:tav tm="100000">
                                          <p:val>
                                            <p:strVal val="#ppt_x"/>
                                          </p:val>
                                        </p:tav>
                                      </p:tavLst>
                                    </p:anim>
                                    <p:anim calcmode="lin" valueType="num">
                                      <p:cBhvr additive="base">
                                        <p:cTn id="23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6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2" presetClass="entr" presetSubtype="4" fill="hold" grpId="0" nodeType="clickEffect">
                                  <p:stCondLst>
                                    <p:cond delay="0"/>
                                  </p:stCondLst>
                                  <p:childTnLst>
                                    <p:set>
                                      <p:cBhvr>
                                        <p:cTn id="242" dur="1" fill="hold">
                                          <p:stCondLst>
                                            <p:cond delay="0"/>
                                          </p:stCondLst>
                                        </p:cTn>
                                        <p:tgtEl>
                                          <p:spTgt spid="67"/>
                                        </p:tgtEl>
                                        <p:attrNameLst>
                                          <p:attrName>style.visibility</p:attrName>
                                        </p:attrNameLst>
                                      </p:cBhvr>
                                      <p:to>
                                        <p:strVal val="visible"/>
                                      </p:to>
                                    </p:set>
                                    <p:anim calcmode="lin" valueType="num">
                                      <p:cBhvr additive="base">
                                        <p:cTn id="243" dur="500" fill="hold"/>
                                        <p:tgtEl>
                                          <p:spTgt spid="67"/>
                                        </p:tgtEl>
                                        <p:attrNameLst>
                                          <p:attrName>ppt_x</p:attrName>
                                        </p:attrNameLst>
                                      </p:cBhvr>
                                      <p:tavLst>
                                        <p:tav tm="0">
                                          <p:val>
                                            <p:strVal val="#ppt_x"/>
                                          </p:val>
                                        </p:tav>
                                        <p:tav tm="100000">
                                          <p:val>
                                            <p:strVal val="#ppt_x"/>
                                          </p:val>
                                        </p:tav>
                                      </p:tavLst>
                                    </p:anim>
                                    <p:anim calcmode="lin" valueType="num">
                                      <p:cBhvr additive="base">
                                        <p:cTn id="24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68"/>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76"/>
                                        </p:tgtEl>
                                        <p:attrNameLst>
                                          <p:attrName>style.visibility</p:attrName>
                                        </p:attrNameLst>
                                      </p:cBhvr>
                                      <p:to>
                                        <p:strVal val="visible"/>
                                      </p:to>
                                    </p:set>
                                    <p:anim calcmode="lin" valueType="num">
                                      <p:cBhvr additive="base">
                                        <p:cTn id="253" dur="500" fill="hold"/>
                                        <p:tgtEl>
                                          <p:spTgt spid="76"/>
                                        </p:tgtEl>
                                        <p:attrNameLst>
                                          <p:attrName>ppt_x</p:attrName>
                                        </p:attrNameLst>
                                      </p:cBhvr>
                                      <p:tavLst>
                                        <p:tav tm="0">
                                          <p:val>
                                            <p:strVal val="#ppt_x"/>
                                          </p:val>
                                        </p:tav>
                                        <p:tav tm="100000">
                                          <p:val>
                                            <p:strVal val="#ppt_x"/>
                                          </p:val>
                                        </p:tav>
                                      </p:tavLst>
                                    </p:anim>
                                    <p:anim calcmode="lin" valueType="num">
                                      <p:cBhvr additive="base">
                                        <p:cTn id="25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78"/>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 calcmode="lin" valueType="num">
                                      <p:cBhvr additive="base">
                                        <p:cTn id="263" dur="500" fill="hold"/>
                                        <p:tgtEl>
                                          <p:spTgt spid="80"/>
                                        </p:tgtEl>
                                        <p:attrNameLst>
                                          <p:attrName>ppt_x</p:attrName>
                                        </p:attrNameLst>
                                      </p:cBhvr>
                                      <p:tavLst>
                                        <p:tav tm="0">
                                          <p:val>
                                            <p:strVal val="#ppt_x"/>
                                          </p:val>
                                        </p:tav>
                                        <p:tav tm="100000">
                                          <p:val>
                                            <p:strVal val="#ppt_x"/>
                                          </p:val>
                                        </p:tav>
                                      </p:tavLst>
                                    </p:anim>
                                    <p:anim calcmode="lin" valueType="num">
                                      <p:cBhvr additive="base">
                                        <p:cTn id="26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81"/>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0" nodeType="clickEffect">
                                  <p:stCondLst>
                                    <p:cond delay="0"/>
                                  </p:stCondLst>
                                  <p:childTnLst>
                                    <p:set>
                                      <p:cBhvr>
                                        <p:cTn id="272" dur="1" fill="hold">
                                          <p:stCondLst>
                                            <p:cond delay="0"/>
                                          </p:stCondLst>
                                        </p:cTn>
                                        <p:tgtEl>
                                          <p:spTgt spid="83"/>
                                        </p:tgtEl>
                                        <p:attrNameLst>
                                          <p:attrName>style.visibility</p:attrName>
                                        </p:attrNameLst>
                                      </p:cBhvr>
                                      <p:to>
                                        <p:strVal val="visible"/>
                                      </p:to>
                                    </p:set>
                                    <p:anim calcmode="lin" valueType="num">
                                      <p:cBhvr additive="base">
                                        <p:cTn id="273" dur="500" fill="hold"/>
                                        <p:tgtEl>
                                          <p:spTgt spid="83"/>
                                        </p:tgtEl>
                                        <p:attrNameLst>
                                          <p:attrName>ppt_x</p:attrName>
                                        </p:attrNameLst>
                                      </p:cBhvr>
                                      <p:tavLst>
                                        <p:tav tm="0">
                                          <p:val>
                                            <p:strVal val="#ppt_x"/>
                                          </p:val>
                                        </p:tav>
                                        <p:tav tm="100000">
                                          <p:val>
                                            <p:strVal val="#ppt_x"/>
                                          </p:val>
                                        </p:tav>
                                      </p:tavLst>
                                    </p:anim>
                                    <p:anim calcmode="lin" valueType="num">
                                      <p:cBhvr additive="base">
                                        <p:cTn id="27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87"/>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2" presetClass="entr" presetSubtype="4" fill="hold" grpId="0" nodeType="clickEffect">
                                  <p:stCondLst>
                                    <p:cond delay="0"/>
                                  </p:stCondLst>
                                  <p:childTnLst>
                                    <p:set>
                                      <p:cBhvr>
                                        <p:cTn id="282" dur="1" fill="hold">
                                          <p:stCondLst>
                                            <p:cond delay="0"/>
                                          </p:stCondLst>
                                        </p:cTn>
                                        <p:tgtEl>
                                          <p:spTgt spid="85"/>
                                        </p:tgtEl>
                                        <p:attrNameLst>
                                          <p:attrName>style.visibility</p:attrName>
                                        </p:attrNameLst>
                                      </p:cBhvr>
                                      <p:to>
                                        <p:strVal val="visible"/>
                                      </p:to>
                                    </p:set>
                                    <p:anim calcmode="lin" valueType="num">
                                      <p:cBhvr additive="base">
                                        <p:cTn id="283" dur="500" fill="hold"/>
                                        <p:tgtEl>
                                          <p:spTgt spid="85"/>
                                        </p:tgtEl>
                                        <p:attrNameLst>
                                          <p:attrName>ppt_x</p:attrName>
                                        </p:attrNameLst>
                                      </p:cBhvr>
                                      <p:tavLst>
                                        <p:tav tm="0">
                                          <p:val>
                                            <p:strVal val="#ppt_x"/>
                                          </p:val>
                                        </p:tav>
                                        <p:tav tm="100000">
                                          <p:val>
                                            <p:strVal val="#ppt_x"/>
                                          </p:val>
                                        </p:tav>
                                      </p:tavLst>
                                    </p:anim>
                                    <p:anim calcmode="lin" valueType="num">
                                      <p:cBhvr additive="base">
                                        <p:cTn id="28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3" grpId="0" animBg="1"/>
      <p:bldP spid="14" grpId="0" animBg="1"/>
      <p:bldP spid="16" grpId="0" animBg="1"/>
      <p:bldP spid="17" grpId="0" animBg="1"/>
      <p:bldP spid="19" grpId="0" animBg="1"/>
      <p:bldP spid="20" grpId="0" animBg="1"/>
      <p:bldP spid="22" grpId="0" animBg="1"/>
      <p:bldP spid="23" grpId="0" animBg="1"/>
      <p:bldP spid="25" grpId="0" animBg="1"/>
      <p:bldP spid="27" grpId="0" animBg="1"/>
      <p:bldP spid="28" grpId="0" animBg="1"/>
      <p:bldP spid="30" grpId="0" animBg="1"/>
      <p:bldP spid="31" grpId="0" animBg="1"/>
      <p:bldP spid="33" grpId="0" animBg="1"/>
      <p:bldP spid="34" grpId="0" animBg="1"/>
      <p:bldP spid="36" grpId="0" animBg="1"/>
      <p:bldP spid="37" grpId="0" animBg="1"/>
      <p:bldP spid="39" grpId="0" animBg="1"/>
      <p:bldP spid="40" grpId="0" animBg="1"/>
      <p:bldP spid="42" grpId="0" animBg="1"/>
      <p:bldP spid="43" grpId="0" animBg="1"/>
      <p:bldP spid="44" grpId="0" animBg="1"/>
      <p:bldP spid="46" grpId="0" animBg="1"/>
      <p:bldP spid="47" grpId="0" animBg="1"/>
      <p:bldP spid="49" grpId="0" animBg="1"/>
      <p:bldP spid="50" grpId="0" animBg="1"/>
      <p:bldP spid="52" grpId="0" animBg="1"/>
      <p:bldP spid="53" grpId="0" animBg="1"/>
      <p:bldP spid="55" grpId="0" animBg="1"/>
      <p:bldP spid="56" grpId="0" animBg="1"/>
      <p:bldP spid="58" grpId="0" animBg="1"/>
      <p:bldP spid="59" grpId="0" animBg="1"/>
      <p:bldP spid="61" grpId="0" animBg="1"/>
      <p:bldP spid="62" grpId="0" animBg="1"/>
      <p:bldP spid="64" grpId="0" animBg="1"/>
      <p:bldP spid="65" grpId="0" animBg="1"/>
      <p:bldP spid="67" grpId="0" animBg="1"/>
      <p:bldP spid="68" grpId="0" animBg="1"/>
      <p:bldP spid="70" grpId="0" animBg="1"/>
      <p:bldP spid="71" grpId="0" animBg="1"/>
      <p:bldP spid="73" grpId="0" animBg="1"/>
      <p:bldP spid="74" grpId="0" animBg="1"/>
      <p:bldP spid="76" grpId="0" animBg="1"/>
      <p:bldP spid="77" grpId="0" animBg="1"/>
      <p:bldP spid="78" grpId="0" animBg="1"/>
      <p:bldP spid="80" grpId="0" animBg="1"/>
      <p:bldP spid="81" grpId="0" animBg="1"/>
      <p:bldP spid="83" grpId="0" animBg="1"/>
      <p:bldP spid="85" grpId="0" animBg="1"/>
      <p:bldP spid="86" grpId="0" animBg="1"/>
      <p:bldP spid="87" grpId="0" animBg="1"/>
      <p:bldP spid="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04800" y="533400"/>
            <a:ext cx="3990975" cy="3978275"/>
            <a:chOff x="192" y="672"/>
            <a:chExt cx="2514" cy="2506"/>
          </a:xfrm>
        </p:grpSpPr>
        <p:grpSp>
          <p:nvGrpSpPr>
            <p:cNvPr id="31788" name="Group 4"/>
            <p:cNvGrpSpPr>
              <a:grpSpLocks/>
            </p:cNvGrpSpPr>
            <p:nvPr/>
          </p:nvGrpSpPr>
          <p:grpSpPr bwMode="auto">
            <a:xfrm>
              <a:off x="1104" y="970"/>
              <a:ext cx="144" cy="768"/>
              <a:chOff x="576" y="1248"/>
              <a:chExt cx="144" cy="768"/>
            </a:xfrm>
          </p:grpSpPr>
          <p:sp>
            <p:nvSpPr>
              <p:cNvPr id="31831" name="Oval 5"/>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832" name="Line 6"/>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33" name="Oval 7"/>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grpSp>
          <p:nvGrpSpPr>
            <p:cNvPr id="31789" name="Group 8"/>
            <p:cNvGrpSpPr>
              <a:grpSpLocks/>
            </p:cNvGrpSpPr>
            <p:nvPr/>
          </p:nvGrpSpPr>
          <p:grpSpPr bwMode="auto">
            <a:xfrm>
              <a:off x="1680" y="970"/>
              <a:ext cx="144" cy="768"/>
              <a:chOff x="576" y="1248"/>
              <a:chExt cx="144" cy="768"/>
            </a:xfrm>
          </p:grpSpPr>
          <p:sp>
            <p:nvSpPr>
              <p:cNvPr id="31828" name="Oval 9"/>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829" name="Line 10"/>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30" name="Oval 11"/>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31790" name="Oval 12"/>
            <p:cNvSpPr>
              <a:spLocks noChangeArrowheads="1"/>
            </p:cNvSpPr>
            <p:nvPr/>
          </p:nvSpPr>
          <p:spPr bwMode="auto">
            <a:xfrm>
              <a:off x="2208" y="97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91" name="Line 13"/>
            <p:cNvSpPr>
              <a:spLocks noChangeShapeType="1"/>
            </p:cNvSpPr>
            <p:nvPr/>
          </p:nvSpPr>
          <p:spPr bwMode="auto">
            <a:xfrm rot="-5400000">
              <a:off x="1464" y="1426"/>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92" name="Oval 14"/>
            <p:cNvSpPr>
              <a:spLocks noChangeArrowheads="1"/>
            </p:cNvSpPr>
            <p:nvPr/>
          </p:nvSpPr>
          <p:spPr bwMode="auto">
            <a:xfrm>
              <a:off x="2208" y="159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93" name="Line 15"/>
            <p:cNvSpPr>
              <a:spLocks noChangeShapeType="1"/>
            </p:cNvSpPr>
            <p:nvPr/>
          </p:nvSpPr>
          <p:spPr bwMode="auto">
            <a:xfrm>
              <a:off x="576" y="1056"/>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94" name="Line 16"/>
            <p:cNvSpPr>
              <a:spLocks noChangeShapeType="1"/>
            </p:cNvSpPr>
            <p:nvPr/>
          </p:nvSpPr>
          <p:spPr bwMode="auto">
            <a:xfrm flipH="1">
              <a:off x="1728" y="1728"/>
              <a:ext cx="528"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95" name="Text Box 17"/>
            <p:cNvSpPr txBox="1">
              <a:spLocks noChangeArrowheads="1"/>
            </p:cNvSpPr>
            <p:nvPr/>
          </p:nvSpPr>
          <p:spPr bwMode="auto">
            <a:xfrm>
              <a:off x="192" y="816"/>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a</a:t>
              </a:r>
              <a:endParaRPr lang="en-US" sz="2400" b="1"/>
            </a:p>
          </p:txBody>
        </p:sp>
        <p:sp>
          <p:nvSpPr>
            <p:cNvPr id="31796" name="Line 18"/>
            <p:cNvSpPr>
              <a:spLocks noChangeShapeType="1"/>
            </p:cNvSpPr>
            <p:nvPr/>
          </p:nvSpPr>
          <p:spPr bwMode="auto">
            <a:xfrm>
              <a:off x="1152" y="1018"/>
              <a:ext cx="576"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97" name="Line 19"/>
            <p:cNvSpPr>
              <a:spLocks noChangeShapeType="1"/>
            </p:cNvSpPr>
            <p:nvPr/>
          </p:nvSpPr>
          <p:spPr bwMode="auto">
            <a:xfrm flipH="1">
              <a:off x="1776" y="1680"/>
              <a:ext cx="528"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98" name="Line 20"/>
            <p:cNvSpPr>
              <a:spLocks noChangeShapeType="1"/>
            </p:cNvSpPr>
            <p:nvPr/>
          </p:nvSpPr>
          <p:spPr bwMode="auto">
            <a:xfrm rot="-5400000">
              <a:off x="888" y="1426"/>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99" name="Oval 21"/>
            <p:cNvSpPr>
              <a:spLocks noChangeArrowheads="1"/>
            </p:cNvSpPr>
            <p:nvPr/>
          </p:nvSpPr>
          <p:spPr bwMode="auto">
            <a:xfrm>
              <a:off x="480" y="159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800" name="Line 22"/>
            <p:cNvSpPr>
              <a:spLocks noChangeShapeType="1"/>
            </p:cNvSpPr>
            <p:nvPr/>
          </p:nvSpPr>
          <p:spPr bwMode="auto">
            <a:xfrm flipH="1" flipV="1">
              <a:off x="576" y="1008"/>
              <a:ext cx="576" cy="1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01" name="Text Box 23"/>
            <p:cNvSpPr txBox="1">
              <a:spLocks noChangeArrowheads="1"/>
            </p:cNvSpPr>
            <p:nvPr/>
          </p:nvSpPr>
          <p:spPr bwMode="auto">
            <a:xfrm>
              <a:off x="1008" y="720"/>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b</a:t>
              </a:r>
              <a:endParaRPr lang="en-US" sz="2400" b="1"/>
            </a:p>
          </p:txBody>
        </p:sp>
        <p:sp>
          <p:nvSpPr>
            <p:cNvPr id="31802" name="Text Box 24"/>
            <p:cNvSpPr txBox="1">
              <a:spLocks noChangeArrowheads="1"/>
            </p:cNvSpPr>
            <p:nvPr/>
          </p:nvSpPr>
          <p:spPr bwMode="auto">
            <a:xfrm>
              <a:off x="2448" y="1584"/>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g</a:t>
              </a:r>
              <a:endParaRPr lang="en-US" sz="2400" b="1"/>
            </a:p>
          </p:txBody>
        </p:sp>
        <p:sp>
          <p:nvSpPr>
            <p:cNvPr id="31803" name="Text Box 25"/>
            <p:cNvSpPr txBox="1">
              <a:spLocks noChangeArrowheads="1"/>
            </p:cNvSpPr>
            <p:nvPr/>
          </p:nvSpPr>
          <p:spPr bwMode="auto">
            <a:xfrm>
              <a:off x="1440" y="1344"/>
              <a:ext cx="213" cy="250"/>
            </a:xfrm>
            <a:prstGeom prst="rect">
              <a:avLst/>
            </a:prstGeom>
            <a:noFill/>
            <a:ln w="12700">
              <a:noFill/>
              <a:miter lim="800000"/>
              <a:headEnd type="none" w="sm" len="sm"/>
              <a:tailEnd type="none" w="sm" len="sm"/>
            </a:ln>
          </p:spPr>
          <p:txBody>
            <a:bodyPr wrap="none">
              <a:spAutoFit/>
            </a:bodyPr>
            <a:lstStyle/>
            <a:p>
              <a:pPr eaLnBrk="0" hangingPunct="0"/>
              <a:r>
                <a:rPr lang="en-US" sz="2000" b="1" i="1"/>
                <a:t> f</a:t>
              </a:r>
              <a:endParaRPr lang="en-US" sz="2400" b="1"/>
            </a:p>
          </p:txBody>
        </p:sp>
        <p:sp>
          <p:nvSpPr>
            <p:cNvPr id="31804" name="Text Box 26"/>
            <p:cNvSpPr txBox="1">
              <a:spLocks noChangeArrowheads="1"/>
            </p:cNvSpPr>
            <p:nvPr/>
          </p:nvSpPr>
          <p:spPr bwMode="auto">
            <a:xfrm>
              <a:off x="816" y="1344"/>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e</a:t>
              </a:r>
              <a:endParaRPr lang="en-US" sz="2400" b="1"/>
            </a:p>
          </p:txBody>
        </p:sp>
        <p:sp>
          <p:nvSpPr>
            <p:cNvPr id="31805" name="Text Box 27"/>
            <p:cNvSpPr txBox="1">
              <a:spLocks noChangeArrowheads="1"/>
            </p:cNvSpPr>
            <p:nvPr/>
          </p:nvSpPr>
          <p:spPr bwMode="auto">
            <a:xfrm>
              <a:off x="1612" y="672"/>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c</a:t>
              </a:r>
              <a:endParaRPr lang="en-US" sz="2400" b="1"/>
            </a:p>
          </p:txBody>
        </p:sp>
        <p:sp>
          <p:nvSpPr>
            <p:cNvPr id="31806" name="Text Box 28"/>
            <p:cNvSpPr txBox="1">
              <a:spLocks noChangeArrowheads="1"/>
            </p:cNvSpPr>
            <p:nvPr/>
          </p:nvSpPr>
          <p:spPr bwMode="auto">
            <a:xfrm>
              <a:off x="2151" y="672"/>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l</a:t>
              </a:r>
              <a:endParaRPr lang="en-US" sz="2400" b="1" i="1"/>
            </a:p>
          </p:txBody>
        </p:sp>
        <p:sp>
          <p:nvSpPr>
            <p:cNvPr id="31807" name="Oval 29"/>
            <p:cNvSpPr>
              <a:spLocks noChangeArrowheads="1"/>
            </p:cNvSpPr>
            <p:nvPr/>
          </p:nvSpPr>
          <p:spPr bwMode="auto">
            <a:xfrm>
              <a:off x="480" y="96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808" name="Oval 30"/>
            <p:cNvSpPr>
              <a:spLocks noChangeArrowheads="1"/>
            </p:cNvSpPr>
            <p:nvPr/>
          </p:nvSpPr>
          <p:spPr bwMode="auto">
            <a:xfrm>
              <a:off x="480"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809" name="Text Box 31"/>
            <p:cNvSpPr txBox="1">
              <a:spLocks noChangeArrowheads="1"/>
            </p:cNvSpPr>
            <p:nvPr/>
          </p:nvSpPr>
          <p:spPr bwMode="auto">
            <a:xfrm>
              <a:off x="240" y="1488"/>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d</a:t>
              </a:r>
              <a:endParaRPr lang="en-US" sz="2400" b="1"/>
            </a:p>
          </p:txBody>
        </p:sp>
        <p:sp>
          <p:nvSpPr>
            <p:cNvPr id="31810" name="Line 32"/>
            <p:cNvSpPr>
              <a:spLocks noChangeShapeType="1"/>
            </p:cNvSpPr>
            <p:nvPr/>
          </p:nvSpPr>
          <p:spPr bwMode="auto">
            <a:xfrm>
              <a:off x="576" y="1680"/>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11" name="Line 33"/>
            <p:cNvSpPr>
              <a:spLocks noChangeShapeType="1"/>
            </p:cNvSpPr>
            <p:nvPr/>
          </p:nvSpPr>
          <p:spPr bwMode="auto">
            <a:xfrm>
              <a:off x="1152" y="1728"/>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12" name="Line 34"/>
            <p:cNvSpPr>
              <a:spLocks noChangeShapeType="1"/>
            </p:cNvSpPr>
            <p:nvPr/>
          </p:nvSpPr>
          <p:spPr bwMode="auto">
            <a:xfrm>
              <a:off x="1728" y="1728"/>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13" name="Oval 35"/>
            <p:cNvSpPr>
              <a:spLocks noChangeArrowheads="1"/>
            </p:cNvSpPr>
            <p:nvPr/>
          </p:nvSpPr>
          <p:spPr bwMode="auto">
            <a:xfrm>
              <a:off x="480" y="297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814" name="Oval 36"/>
            <p:cNvSpPr>
              <a:spLocks noChangeArrowheads="1"/>
            </p:cNvSpPr>
            <p:nvPr/>
          </p:nvSpPr>
          <p:spPr bwMode="auto">
            <a:xfrm>
              <a:off x="1056" y="292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815" name="Oval 37"/>
            <p:cNvSpPr>
              <a:spLocks noChangeArrowheads="1"/>
            </p:cNvSpPr>
            <p:nvPr/>
          </p:nvSpPr>
          <p:spPr bwMode="auto">
            <a:xfrm>
              <a:off x="1680"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816" name="Oval 38"/>
            <p:cNvSpPr>
              <a:spLocks noChangeArrowheads="1"/>
            </p:cNvSpPr>
            <p:nvPr/>
          </p:nvSpPr>
          <p:spPr bwMode="auto">
            <a:xfrm>
              <a:off x="1056"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817" name="Line 39"/>
            <p:cNvSpPr>
              <a:spLocks noChangeShapeType="1"/>
            </p:cNvSpPr>
            <p:nvPr/>
          </p:nvSpPr>
          <p:spPr bwMode="auto">
            <a:xfrm>
              <a:off x="576" y="2352"/>
              <a:ext cx="528" cy="67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18" name="Line 40"/>
            <p:cNvSpPr>
              <a:spLocks noChangeShapeType="1"/>
            </p:cNvSpPr>
            <p:nvPr/>
          </p:nvSpPr>
          <p:spPr bwMode="auto">
            <a:xfrm>
              <a:off x="2256" y="1056"/>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19" name="Line 41"/>
            <p:cNvSpPr>
              <a:spLocks noChangeShapeType="1"/>
            </p:cNvSpPr>
            <p:nvPr/>
          </p:nvSpPr>
          <p:spPr bwMode="auto">
            <a:xfrm>
              <a:off x="1152" y="2400"/>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20" name="Line 42"/>
            <p:cNvSpPr>
              <a:spLocks noChangeShapeType="1"/>
            </p:cNvSpPr>
            <p:nvPr/>
          </p:nvSpPr>
          <p:spPr bwMode="auto">
            <a:xfrm rot="-5400000">
              <a:off x="1464" y="2088"/>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21" name="Line 43"/>
            <p:cNvSpPr>
              <a:spLocks noChangeShapeType="1"/>
            </p:cNvSpPr>
            <p:nvPr/>
          </p:nvSpPr>
          <p:spPr bwMode="auto">
            <a:xfrm rot="-5400000">
              <a:off x="840" y="2088"/>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22" name="Line 44"/>
            <p:cNvSpPr>
              <a:spLocks noChangeShapeType="1"/>
            </p:cNvSpPr>
            <p:nvPr/>
          </p:nvSpPr>
          <p:spPr bwMode="auto">
            <a:xfrm rot="-5400000">
              <a:off x="792" y="2760"/>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823" name="Text Box 45"/>
            <p:cNvSpPr txBox="1">
              <a:spLocks noChangeArrowheads="1"/>
            </p:cNvSpPr>
            <p:nvPr/>
          </p:nvSpPr>
          <p:spPr bwMode="auto">
            <a:xfrm>
              <a:off x="1200" y="2928"/>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k</a:t>
              </a:r>
              <a:endParaRPr lang="en-US" sz="2400" b="1"/>
            </a:p>
          </p:txBody>
        </p:sp>
        <p:sp>
          <p:nvSpPr>
            <p:cNvPr id="31824" name="Text Box 46"/>
            <p:cNvSpPr txBox="1">
              <a:spLocks noChangeArrowheads="1"/>
            </p:cNvSpPr>
            <p:nvPr/>
          </p:nvSpPr>
          <p:spPr bwMode="auto">
            <a:xfrm>
              <a:off x="192" y="2928"/>
              <a:ext cx="302" cy="250"/>
            </a:xfrm>
            <a:prstGeom prst="rect">
              <a:avLst/>
            </a:prstGeom>
            <a:noFill/>
            <a:ln w="12700">
              <a:noFill/>
              <a:miter lim="800000"/>
              <a:headEnd type="none" w="sm" len="sm"/>
              <a:tailEnd type="none" w="sm" len="sm"/>
            </a:ln>
          </p:spPr>
          <p:txBody>
            <a:bodyPr wrap="none">
              <a:spAutoFit/>
            </a:bodyPr>
            <a:lstStyle/>
            <a:p>
              <a:pPr eaLnBrk="0" hangingPunct="0"/>
              <a:r>
                <a:rPr lang="en-US" sz="2000" b="1" i="1"/>
                <a:t> m</a:t>
              </a:r>
              <a:endParaRPr lang="en-US" sz="2400" b="1"/>
            </a:p>
          </p:txBody>
        </p:sp>
        <p:sp>
          <p:nvSpPr>
            <p:cNvPr id="31825" name="Text Box 47"/>
            <p:cNvSpPr txBox="1">
              <a:spLocks noChangeArrowheads="1"/>
            </p:cNvSpPr>
            <p:nvPr/>
          </p:nvSpPr>
          <p:spPr bwMode="auto">
            <a:xfrm>
              <a:off x="192" y="2256"/>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h</a:t>
              </a:r>
              <a:endParaRPr lang="en-US" sz="2400" b="1"/>
            </a:p>
          </p:txBody>
        </p:sp>
        <p:sp>
          <p:nvSpPr>
            <p:cNvPr id="31826" name="Text Box 48"/>
            <p:cNvSpPr txBox="1">
              <a:spLocks noChangeArrowheads="1"/>
            </p:cNvSpPr>
            <p:nvPr/>
          </p:nvSpPr>
          <p:spPr bwMode="auto">
            <a:xfrm>
              <a:off x="1584" y="2400"/>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j</a:t>
              </a:r>
              <a:endParaRPr lang="en-US" sz="2400" b="1"/>
            </a:p>
          </p:txBody>
        </p:sp>
        <p:sp>
          <p:nvSpPr>
            <p:cNvPr id="31827" name="Text Box 49"/>
            <p:cNvSpPr txBox="1">
              <a:spLocks noChangeArrowheads="1"/>
            </p:cNvSpPr>
            <p:nvPr/>
          </p:nvSpPr>
          <p:spPr bwMode="auto">
            <a:xfrm>
              <a:off x="1152" y="2400"/>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i</a:t>
              </a:r>
              <a:endParaRPr lang="en-US" sz="2400" b="1"/>
            </a:p>
          </p:txBody>
        </p:sp>
      </p:grpSp>
      <p:sp>
        <p:nvSpPr>
          <p:cNvPr id="90166" name="Line 54"/>
          <p:cNvSpPr>
            <a:spLocks noChangeShapeType="1"/>
          </p:cNvSpPr>
          <p:nvPr/>
        </p:nvSpPr>
        <p:spPr bwMode="auto">
          <a:xfrm>
            <a:off x="7010400" y="3352800"/>
            <a:ext cx="0" cy="7620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0180" name="Text Box 68"/>
          <p:cNvSpPr txBox="1">
            <a:spLocks noChangeArrowheads="1"/>
          </p:cNvSpPr>
          <p:nvPr/>
        </p:nvSpPr>
        <p:spPr bwMode="auto">
          <a:xfrm>
            <a:off x="6934200" y="4267200"/>
            <a:ext cx="3238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l</a:t>
            </a:r>
            <a:endParaRPr lang="en-US" sz="2400" b="1" i="1"/>
          </a:p>
        </p:txBody>
      </p:sp>
      <p:sp>
        <p:nvSpPr>
          <p:cNvPr id="90181" name="Oval 69"/>
          <p:cNvSpPr>
            <a:spLocks noChangeArrowheads="1"/>
          </p:cNvSpPr>
          <p:nvPr/>
        </p:nvSpPr>
        <p:spPr bwMode="auto">
          <a:xfrm>
            <a:off x="8305800" y="4191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0188" name="Oval 76"/>
          <p:cNvSpPr>
            <a:spLocks noChangeArrowheads="1"/>
          </p:cNvSpPr>
          <p:nvPr/>
        </p:nvSpPr>
        <p:spPr bwMode="auto">
          <a:xfrm>
            <a:off x="6858000" y="4114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0192" name="Line 80"/>
          <p:cNvSpPr>
            <a:spLocks noChangeShapeType="1"/>
          </p:cNvSpPr>
          <p:nvPr/>
        </p:nvSpPr>
        <p:spPr bwMode="auto">
          <a:xfrm>
            <a:off x="8458200" y="3276600"/>
            <a:ext cx="0" cy="990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0196" name="Text Box 84"/>
          <p:cNvSpPr txBox="1">
            <a:spLocks noChangeArrowheads="1"/>
          </p:cNvSpPr>
          <p:nvPr/>
        </p:nvSpPr>
        <p:spPr bwMode="auto">
          <a:xfrm>
            <a:off x="8664575" y="4267200"/>
            <a:ext cx="47942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m</a:t>
            </a:r>
            <a:endParaRPr lang="en-US" sz="2400" b="1"/>
          </a:p>
        </p:txBody>
      </p:sp>
      <p:grpSp>
        <p:nvGrpSpPr>
          <p:cNvPr id="5" name="Group 90"/>
          <p:cNvGrpSpPr>
            <a:grpSpLocks/>
          </p:cNvGrpSpPr>
          <p:nvPr/>
        </p:nvGrpSpPr>
        <p:grpSpPr bwMode="auto">
          <a:xfrm>
            <a:off x="4114800" y="685800"/>
            <a:ext cx="5029200" cy="2987675"/>
            <a:chOff x="2592" y="432"/>
            <a:chExt cx="3168" cy="1882"/>
          </a:xfrm>
        </p:grpSpPr>
        <p:sp>
          <p:nvSpPr>
            <p:cNvPr id="31756" name="Oval 50"/>
            <p:cNvSpPr>
              <a:spLocks noChangeArrowheads="1"/>
            </p:cNvSpPr>
            <p:nvPr/>
          </p:nvSpPr>
          <p:spPr bwMode="auto">
            <a:xfrm>
              <a:off x="4176" y="6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57" name="Line 51"/>
            <p:cNvSpPr>
              <a:spLocks noChangeShapeType="1"/>
            </p:cNvSpPr>
            <p:nvPr/>
          </p:nvSpPr>
          <p:spPr bwMode="auto">
            <a:xfrm flipH="1">
              <a:off x="3936" y="816"/>
              <a:ext cx="288"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58" name="Oval 52"/>
            <p:cNvSpPr>
              <a:spLocks noChangeArrowheads="1"/>
            </p:cNvSpPr>
            <p:nvPr/>
          </p:nvSpPr>
          <p:spPr bwMode="auto">
            <a:xfrm>
              <a:off x="3840" y="1296"/>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59" name="Oval 53"/>
            <p:cNvSpPr>
              <a:spLocks noChangeArrowheads="1"/>
            </p:cNvSpPr>
            <p:nvPr/>
          </p:nvSpPr>
          <p:spPr bwMode="auto">
            <a:xfrm>
              <a:off x="4320" y="196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60" name="Oval 55"/>
            <p:cNvSpPr>
              <a:spLocks noChangeArrowheads="1"/>
            </p:cNvSpPr>
            <p:nvPr/>
          </p:nvSpPr>
          <p:spPr bwMode="auto">
            <a:xfrm>
              <a:off x="4608" y="1296"/>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61" name="Oval 56"/>
            <p:cNvSpPr>
              <a:spLocks noChangeArrowheads="1"/>
            </p:cNvSpPr>
            <p:nvPr/>
          </p:nvSpPr>
          <p:spPr bwMode="auto">
            <a:xfrm>
              <a:off x="5280"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62" name="Oval 57"/>
            <p:cNvSpPr>
              <a:spLocks noChangeArrowheads="1"/>
            </p:cNvSpPr>
            <p:nvPr/>
          </p:nvSpPr>
          <p:spPr bwMode="auto">
            <a:xfrm>
              <a:off x="5280" y="129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63" name="Line 58"/>
            <p:cNvSpPr>
              <a:spLocks noChangeShapeType="1"/>
            </p:cNvSpPr>
            <p:nvPr/>
          </p:nvSpPr>
          <p:spPr bwMode="auto">
            <a:xfrm>
              <a:off x="4320" y="768"/>
              <a:ext cx="1008"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64" name="Text Box 59"/>
            <p:cNvSpPr txBox="1">
              <a:spLocks noChangeArrowheads="1"/>
            </p:cNvSpPr>
            <p:nvPr/>
          </p:nvSpPr>
          <p:spPr bwMode="auto">
            <a:xfrm>
              <a:off x="2592" y="1872"/>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a</a:t>
              </a:r>
              <a:endParaRPr lang="en-US" sz="2400" b="1"/>
            </a:p>
          </p:txBody>
        </p:sp>
        <p:sp>
          <p:nvSpPr>
            <p:cNvPr id="31765" name="Line 60"/>
            <p:cNvSpPr>
              <a:spLocks noChangeShapeType="1"/>
            </p:cNvSpPr>
            <p:nvPr/>
          </p:nvSpPr>
          <p:spPr bwMode="auto">
            <a:xfrm>
              <a:off x="4272" y="816"/>
              <a:ext cx="384"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66" name="Oval 61"/>
            <p:cNvSpPr>
              <a:spLocks noChangeArrowheads="1"/>
            </p:cNvSpPr>
            <p:nvPr/>
          </p:nvSpPr>
          <p:spPr bwMode="auto">
            <a:xfrm>
              <a:off x="3264" y="130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67" name="Line 62"/>
            <p:cNvSpPr>
              <a:spLocks noChangeShapeType="1"/>
            </p:cNvSpPr>
            <p:nvPr/>
          </p:nvSpPr>
          <p:spPr bwMode="auto">
            <a:xfrm flipH="1">
              <a:off x="3360" y="720"/>
              <a:ext cx="816"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68" name="Text Box 63"/>
            <p:cNvSpPr txBox="1">
              <a:spLocks noChangeArrowheads="1"/>
            </p:cNvSpPr>
            <p:nvPr/>
          </p:nvSpPr>
          <p:spPr bwMode="auto">
            <a:xfrm>
              <a:off x="2928" y="1152"/>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b</a:t>
              </a:r>
              <a:endParaRPr lang="en-US" sz="2400" b="1"/>
            </a:p>
          </p:txBody>
        </p:sp>
        <p:sp>
          <p:nvSpPr>
            <p:cNvPr id="31769" name="Text Box 64"/>
            <p:cNvSpPr txBox="1">
              <a:spLocks noChangeArrowheads="1"/>
            </p:cNvSpPr>
            <p:nvPr/>
          </p:nvSpPr>
          <p:spPr bwMode="auto">
            <a:xfrm>
              <a:off x="4368" y="2064"/>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g</a:t>
              </a:r>
              <a:endParaRPr lang="en-US" sz="2400" b="1"/>
            </a:p>
          </p:txBody>
        </p:sp>
        <p:sp>
          <p:nvSpPr>
            <p:cNvPr id="31770" name="Text Box 65"/>
            <p:cNvSpPr txBox="1">
              <a:spLocks noChangeArrowheads="1"/>
            </p:cNvSpPr>
            <p:nvPr/>
          </p:nvSpPr>
          <p:spPr bwMode="auto">
            <a:xfrm>
              <a:off x="4224" y="1056"/>
              <a:ext cx="213" cy="250"/>
            </a:xfrm>
            <a:prstGeom prst="rect">
              <a:avLst/>
            </a:prstGeom>
            <a:noFill/>
            <a:ln w="12700">
              <a:noFill/>
              <a:miter lim="800000"/>
              <a:headEnd type="none" w="sm" len="sm"/>
              <a:tailEnd type="none" w="sm" len="sm"/>
            </a:ln>
          </p:spPr>
          <p:txBody>
            <a:bodyPr wrap="none">
              <a:spAutoFit/>
            </a:bodyPr>
            <a:lstStyle/>
            <a:p>
              <a:pPr eaLnBrk="0" hangingPunct="0"/>
              <a:r>
                <a:rPr lang="en-US" sz="2000" b="1" i="1"/>
                <a:t> f</a:t>
              </a:r>
              <a:endParaRPr lang="en-US" sz="2400" b="1"/>
            </a:p>
          </p:txBody>
        </p:sp>
        <p:sp>
          <p:nvSpPr>
            <p:cNvPr id="31771" name="Text Box 66"/>
            <p:cNvSpPr txBox="1">
              <a:spLocks noChangeArrowheads="1"/>
            </p:cNvSpPr>
            <p:nvPr/>
          </p:nvSpPr>
          <p:spPr bwMode="auto">
            <a:xfrm>
              <a:off x="3840" y="432"/>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e</a:t>
              </a:r>
              <a:endParaRPr lang="en-US" sz="2400" b="1"/>
            </a:p>
          </p:txBody>
        </p:sp>
        <p:sp>
          <p:nvSpPr>
            <p:cNvPr id="31772" name="Text Box 67"/>
            <p:cNvSpPr txBox="1">
              <a:spLocks noChangeArrowheads="1"/>
            </p:cNvSpPr>
            <p:nvPr/>
          </p:nvSpPr>
          <p:spPr bwMode="auto">
            <a:xfrm>
              <a:off x="3504" y="1728"/>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c</a:t>
              </a:r>
              <a:endParaRPr lang="en-US" sz="2400" b="1"/>
            </a:p>
          </p:txBody>
        </p:sp>
        <p:sp>
          <p:nvSpPr>
            <p:cNvPr id="31773" name="Oval 70"/>
            <p:cNvSpPr>
              <a:spLocks noChangeArrowheads="1"/>
            </p:cNvSpPr>
            <p:nvPr/>
          </p:nvSpPr>
          <p:spPr bwMode="auto">
            <a:xfrm>
              <a:off x="2880"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74" name="Text Box 71"/>
            <p:cNvSpPr txBox="1">
              <a:spLocks noChangeArrowheads="1"/>
            </p:cNvSpPr>
            <p:nvPr/>
          </p:nvSpPr>
          <p:spPr bwMode="auto">
            <a:xfrm>
              <a:off x="3600" y="1104"/>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d</a:t>
              </a:r>
              <a:endParaRPr lang="en-US" sz="2400" b="1"/>
            </a:p>
          </p:txBody>
        </p:sp>
        <p:sp>
          <p:nvSpPr>
            <p:cNvPr id="31775" name="Line 72"/>
            <p:cNvSpPr>
              <a:spLocks noChangeShapeType="1"/>
            </p:cNvSpPr>
            <p:nvPr/>
          </p:nvSpPr>
          <p:spPr bwMode="auto">
            <a:xfrm flipH="1">
              <a:off x="2976" y="1392"/>
              <a:ext cx="384" cy="57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76" name="Line 73"/>
            <p:cNvSpPr>
              <a:spLocks noChangeShapeType="1"/>
            </p:cNvSpPr>
            <p:nvPr/>
          </p:nvSpPr>
          <p:spPr bwMode="auto">
            <a:xfrm>
              <a:off x="3936" y="1440"/>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77" name="Line 74"/>
            <p:cNvSpPr>
              <a:spLocks noChangeShapeType="1"/>
            </p:cNvSpPr>
            <p:nvPr/>
          </p:nvSpPr>
          <p:spPr bwMode="auto">
            <a:xfrm>
              <a:off x="4656" y="1344"/>
              <a:ext cx="192" cy="57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78" name="Oval 75"/>
            <p:cNvSpPr>
              <a:spLocks noChangeArrowheads="1"/>
            </p:cNvSpPr>
            <p:nvPr/>
          </p:nvSpPr>
          <p:spPr bwMode="auto">
            <a:xfrm>
              <a:off x="3504"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79" name="Oval 77"/>
            <p:cNvSpPr>
              <a:spLocks noChangeArrowheads="1"/>
            </p:cNvSpPr>
            <p:nvPr/>
          </p:nvSpPr>
          <p:spPr bwMode="auto">
            <a:xfrm>
              <a:off x="4800"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80" name="Oval 78"/>
            <p:cNvSpPr>
              <a:spLocks noChangeArrowheads="1"/>
            </p:cNvSpPr>
            <p:nvPr/>
          </p:nvSpPr>
          <p:spPr bwMode="auto">
            <a:xfrm>
              <a:off x="3840" y="196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81" name="Line 79"/>
            <p:cNvSpPr>
              <a:spLocks noChangeShapeType="1"/>
            </p:cNvSpPr>
            <p:nvPr/>
          </p:nvSpPr>
          <p:spPr bwMode="auto">
            <a:xfrm>
              <a:off x="5328" y="1392"/>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82" name="Line 81"/>
            <p:cNvSpPr>
              <a:spLocks noChangeShapeType="1"/>
            </p:cNvSpPr>
            <p:nvPr/>
          </p:nvSpPr>
          <p:spPr bwMode="auto">
            <a:xfrm rot="-5400000">
              <a:off x="4224" y="1584"/>
              <a:ext cx="624" cy="24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83" name="Line 82"/>
            <p:cNvSpPr>
              <a:spLocks noChangeShapeType="1"/>
            </p:cNvSpPr>
            <p:nvPr/>
          </p:nvSpPr>
          <p:spPr bwMode="auto">
            <a:xfrm rot="5400000" flipV="1">
              <a:off x="3192" y="1560"/>
              <a:ext cx="528" cy="19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1784" name="Text Box 83"/>
            <p:cNvSpPr txBox="1">
              <a:spLocks noChangeArrowheads="1"/>
            </p:cNvSpPr>
            <p:nvPr/>
          </p:nvSpPr>
          <p:spPr bwMode="auto">
            <a:xfrm>
              <a:off x="5511" y="1872"/>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k</a:t>
              </a:r>
              <a:endParaRPr lang="en-US" sz="2400" b="1"/>
            </a:p>
          </p:txBody>
        </p:sp>
        <p:sp>
          <p:nvSpPr>
            <p:cNvPr id="31785" name="Text Box 85"/>
            <p:cNvSpPr txBox="1">
              <a:spLocks noChangeArrowheads="1"/>
            </p:cNvSpPr>
            <p:nvPr/>
          </p:nvSpPr>
          <p:spPr bwMode="auto">
            <a:xfrm>
              <a:off x="3936" y="1776"/>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h</a:t>
              </a:r>
              <a:endParaRPr lang="en-US" sz="2400" b="1"/>
            </a:p>
          </p:txBody>
        </p:sp>
        <p:sp>
          <p:nvSpPr>
            <p:cNvPr id="31786" name="Text Box 86"/>
            <p:cNvSpPr txBox="1">
              <a:spLocks noChangeArrowheads="1"/>
            </p:cNvSpPr>
            <p:nvPr/>
          </p:nvSpPr>
          <p:spPr bwMode="auto">
            <a:xfrm>
              <a:off x="4752" y="2064"/>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j</a:t>
              </a:r>
              <a:endParaRPr lang="en-US" sz="2400" b="1"/>
            </a:p>
          </p:txBody>
        </p:sp>
        <p:sp>
          <p:nvSpPr>
            <p:cNvPr id="31787" name="Text Box 87"/>
            <p:cNvSpPr txBox="1">
              <a:spLocks noChangeArrowheads="1"/>
            </p:cNvSpPr>
            <p:nvPr/>
          </p:nvSpPr>
          <p:spPr bwMode="auto">
            <a:xfrm>
              <a:off x="5376" y="1296"/>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i</a:t>
              </a:r>
              <a:endParaRPr lang="en-US" sz="2400" b="1"/>
            </a:p>
          </p:txBody>
        </p:sp>
      </p:grpSp>
      <p:sp>
        <p:nvSpPr>
          <p:cNvPr id="90200" name="Rectangle 88"/>
          <p:cNvSpPr>
            <a:spLocks noChangeArrowheads="1"/>
          </p:cNvSpPr>
          <p:nvPr/>
        </p:nvSpPr>
        <p:spPr bwMode="auto">
          <a:xfrm>
            <a:off x="533400" y="4953000"/>
            <a:ext cx="7010400" cy="868363"/>
          </a:xfrm>
          <a:prstGeom prst="rect">
            <a:avLst/>
          </a:prstGeom>
          <a:noFill/>
          <a:ln w="9525">
            <a:noFill/>
            <a:miter lim="800000"/>
            <a:headEnd/>
            <a:tailEnd/>
          </a:ln>
        </p:spPr>
        <p:txBody>
          <a:bodyPr>
            <a:spAutoFit/>
          </a:bodyPr>
          <a:lstStyle/>
          <a:p>
            <a:pPr>
              <a:lnSpc>
                <a:spcPct val="90000"/>
              </a:lnSpc>
              <a:spcBef>
                <a:spcPct val="20000"/>
              </a:spcBef>
              <a:buClr>
                <a:schemeClr val="hlink"/>
              </a:buClr>
              <a:buSzPct val="70000"/>
              <a:buFont typeface="Wingdings" pitchFamily="2" charset="2"/>
              <a:buChar char="n"/>
            </a:pPr>
            <a:r>
              <a:rPr lang="en-US" sz="2800">
                <a:latin typeface="Times New Roman" pitchFamily="18" charset="0"/>
              </a:rPr>
              <a:t> Cuối cùng thêm </a:t>
            </a:r>
            <a:r>
              <a:rPr lang="en-US" sz="2800" i="1">
                <a:latin typeface="Times New Roman" pitchFamily="18" charset="0"/>
              </a:rPr>
              <a:t>l</a:t>
            </a:r>
            <a:r>
              <a:rPr lang="en-US" sz="2800" baseline="-25000">
                <a:latin typeface="Times New Roman" pitchFamily="18" charset="0"/>
              </a:rPr>
              <a:t> </a:t>
            </a:r>
            <a:r>
              <a:rPr lang="en-US" sz="2800">
                <a:latin typeface="Times New Roman" pitchFamily="18" charset="0"/>
              </a:rPr>
              <a:t>và </a:t>
            </a:r>
            <a:r>
              <a:rPr lang="en-US" sz="2800" i="1">
                <a:latin typeface="Times New Roman" pitchFamily="18" charset="0"/>
              </a:rPr>
              <a:t>m</a:t>
            </a:r>
            <a:r>
              <a:rPr lang="en-US" sz="2800" baseline="-25000">
                <a:latin typeface="Times New Roman" pitchFamily="18" charset="0"/>
              </a:rPr>
              <a:t> </a:t>
            </a:r>
            <a:r>
              <a:rPr lang="en-US" sz="2800">
                <a:latin typeface="Times New Roman" pitchFamily="18" charset="0"/>
              </a:rPr>
              <a:t>là con của </a:t>
            </a:r>
            <a:r>
              <a:rPr lang="en-US" sz="2800" i="1">
                <a:latin typeface="Times New Roman" pitchFamily="18" charset="0"/>
              </a:rPr>
              <a:t>g</a:t>
            </a:r>
            <a:r>
              <a:rPr lang="en-US" sz="2800" baseline="-25000">
                <a:latin typeface="Times New Roman" pitchFamily="18" charset="0"/>
              </a:rPr>
              <a:t> </a:t>
            </a:r>
            <a:r>
              <a:rPr lang="en-US" sz="2800">
                <a:latin typeface="Times New Roman" pitchFamily="18" charset="0"/>
              </a:rPr>
              <a:t>và </a:t>
            </a:r>
            <a:r>
              <a:rPr lang="en-US" sz="2800" i="1">
                <a:latin typeface="Times New Roman" pitchFamily="18" charset="0"/>
              </a:rPr>
              <a:t>k</a:t>
            </a:r>
            <a:r>
              <a:rPr lang="en-US" sz="2800" baseline="-25000">
                <a:latin typeface="Times New Roman" pitchFamily="18" charset="0"/>
              </a:rPr>
              <a:t> </a:t>
            </a:r>
            <a:r>
              <a:rPr lang="en-US" sz="2800">
                <a:latin typeface="Times New Roman" pitchFamily="18" charset="0"/>
              </a:rPr>
              <a:t>tương ứng</a:t>
            </a:r>
          </a:p>
        </p:txBody>
      </p:sp>
      <p:sp>
        <p:nvSpPr>
          <p:cNvPr id="90201" name="Rectangle 89"/>
          <p:cNvSpPr>
            <a:spLocks noChangeArrowheads="1"/>
          </p:cNvSpPr>
          <p:nvPr/>
        </p:nvSpPr>
        <p:spPr bwMode="auto">
          <a:xfrm>
            <a:off x="609600" y="6019800"/>
            <a:ext cx="3535363" cy="523875"/>
          </a:xfrm>
          <a:prstGeom prst="rect">
            <a:avLst/>
          </a:prstGeom>
          <a:noFill/>
          <a:ln w="9525">
            <a:noFill/>
            <a:miter lim="800000"/>
            <a:headEnd/>
            <a:tailEnd/>
          </a:ln>
        </p:spPr>
        <p:txBody>
          <a:bodyPr wrap="none">
            <a:spAutoFit/>
          </a:bodyPr>
          <a:lstStyle/>
          <a:p>
            <a:r>
              <a:rPr lang="en-US" sz="2800">
                <a:latin typeface="Times New Roman" pitchFamily="18" charset="0"/>
              </a:rPr>
              <a:t>Các đỉnh mức 3 là: </a:t>
            </a:r>
            <a:r>
              <a:rPr lang="en-US" sz="2800" i="1">
                <a:latin typeface="Times New Roman" pitchFamily="18" charset="0"/>
              </a:rPr>
              <a:t>l, m</a:t>
            </a:r>
            <a:endParaRPr lang="en-US" sz="28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0200"/>
                                        </p:tgtEl>
                                        <p:attrNameLst>
                                          <p:attrName>style.visibility</p:attrName>
                                        </p:attrNameLst>
                                      </p:cBhvr>
                                      <p:to>
                                        <p:strVal val="visible"/>
                                      </p:to>
                                    </p:set>
                                    <p:anim calcmode="lin" valueType="num">
                                      <p:cBhvr additive="base">
                                        <p:cTn id="17" dur="500" fill="hold"/>
                                        <p:tgtEl>
                                          <p:spTgt spid="90200"/>
                                        </p:tgtEl>
                                        <p:attrNameLst>
                                          <p:attrName>ppt_x</p:attrName>
                                        </p:attrNameLst>
                                      </p:cBhvr>
                                      <p:tavLst>
                                        <p:tav tm="0">
                                          <p:val>
                                            <p:strVal val="0-#ppt_w/2"/>
                                          </p:val>
                                        </p:tav>
                                        <p:tav tm="100000">
                                          <p:val>
                                            <p:strVal val="#ppt_x"/>
                                          </p:val>
                                        </p:tav>
                                      </p:tavLst>
                                    </p:anim>
                                    <p:anim calcmode="lin" valueType="num">
                                      <p:cBhvr additive="base">
                                        <p:cTn id="18" dur="500" fill="hold"/>
                                        <p:tgtEl>
                                          <p:spTgt spid="90200"/>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90180"/>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90188"/>
                                        </p:tgtEl>
                                        <p:attrNameLst>
                                          <p:attrName>style.visibility</p:attrName>
                                        </p:attrNameLst>
                                      </p:cBhvr>
                                      <p:to>
                                        <p:strVal val="visible"/>
                                      </p:to>
                                    </p:se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90166"/>
                                        </p:tgtEl>
                                        <p:attrNameLst>
                                          <p:attrName>style.visibility</p:attrName>
                                        </p:attrNameLst>
                                      </p:cBhvr>
                                      <p:to>
                                        <p:strVal val="visible"/>
                                      </p:to>
                                    </p:set>
                                    <p:animEffect transition="in" filter="wipe(up)">
                                      <p:cBhvr>
                                        <p:cTn id="28" dur="500"/>
                                        <p:tgtEl>
                                          <p:spTgt spid="90166"/>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90181"/>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90196"/>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90192"/>
                                        </p:tgtEl>
                                        <p:attrNameLst>
                                          <p:attrName>style.visibility</p:attrName>
                                        </p:attrNameLst>
                                      </p:cBhvr>
                                      <p:to>
                                        <p:strVal val="visible"/>
                                      </p:to>
                                    </p:set>
                                    <p:animEffect transition="in" filter="wipe(up)">
                                      <p:cBhvr>
                                        <p:cTn id="38" dur="500"/>
                                        <p:tgtEl>
                                          <p:spTgt spid="9019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0201"/>
                                        </p:tgtEl>
                                        <p:attrNameLst>
                                          <p:attrName>style.visibility</p:attrName>
                                        </p:attrNameLst>
                                      </p:cBhvr>
                                      <p:to>
                                        <p:strVal val="visible"/>
                                      </p:to>
                                    </p:set>
                                    <p:anim calcmode="lin" valueType="num">
                                      <p:cBhvr additive="base">
                                        <p:cTn id="43" dur="500" fill="hold"/>
                                        <p:tgtEl>
                                          <p:spTgt spid="90201"/>
                                        </p:tgtEl>
                                        <p:attrNameLst>
                                          <p:attrName>ppt_x</p:attrName>
                                        </p:attrNameLst>
                                      </p:cBhvr>
                                      <p:tavLst>
                                        <p:tav tm="0">
                                          <p:val>
                                            <p:strVal val="0-#ppt_w/2"/>
                                          </p:val>
                                        </p:tav>
                                        <p:tav tm="100000">
                                          <p:val>
                                            <p:strVal val="#ppt_x"/>
                                          </p:val>
                                        </p:tav>
                                      </p:tavLst>
                                    </p:anim>
                                    <p:anim calcmode="lin" valueType="num">
                                      <p:cBhvr additive="base">
                                        <p:cTn id="44" dur="500" fill="hold"/>
                                        <p:tgtEl>
                                          <p:spTgt spid="902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66" grpId="0" animBg="1"/>
      <p:bldP spid="90180" grpId="0"/>
      <p:bldP spid="90181" grpId="0" animBg="1"/>
      <p:bldP spid="90188" grpId="0" animBg="1"/>
      <p:bldP spid="90192" grpId="0" animBg="1"/>
      <p:bldP spid="90196" grpId="0"/>
      <p:bldP spid="90200" grpId="0"/>
      <p:bldP spid="9020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Đề</a:t>
            </a:r>
            <a:r>
              <a:rPr lang="en-US" dirty="0" smtClean="0"/>
              <a:t> </a:t>
            </a:r>
            <a:r>
              <a:rPr lang="en-US" dirty="0" err="1" smtClean="0"/>
              <a:t>thi</a:t>
            </a:r>
            <a:endParaRPr lang="en-US" dirty="0"/>
          </a:p>
        </p:txBody>
      </p:sp>
      <p:sp>
        <p:nvSpPr>
          <p:cNvPr id="124931" name="Content Placeholder 2"/>
          <p:cNvSpPr>
            <a:spLocks noGrp="1"/>
          </p:cNvSpPr>
          <p:nvPr>
            <p:ph idx="1"/>
          </p:nvPr>
        </p:nvSpPr>
        <p:spPr/>
        <p:txBody>
          <a:bodyPr/>
          <a:lstStyle/>
          <a:p>
            <a:pPr eaLnBrk="1" hangingPunct="1"/>
            <a:r>
              <a:rPr lang="en-US" smtClean="0"/>
              <a:t>Độ dài đường đi trong :</a:t>
            </a:r>
          </a:p>
          <a:p>
            <a:pPr eaLnBrk="1" hangingPunct="1">
              <a:buFont typeface="Wingdings" pitchFamily="2" charset="2"/>
              <a:buNone/>
            </a:pPr>
            <a:r>
              <a:rPr lang="en-US" smtClean="0"/>
              <a:t>I = 0+2.1+4.2 + 6.3+ 4 = 2 +8+18+4 = 32</a:t>
            </a:r>
          </a:p>
          <a:p>
            <a:pPr eaLnBrk="1" hangingPunct="1">
              <a:buFont typeface="Wingdings" pitchFamily="2" charset="2"/>
              <a:buNone/>
            </a:pPr>
            <a:r>
              <a:rPr lang="en-US" smtClean="0"/>
              <a:t>Số phép so sánh trung bình cho tìm kiếm thành công:</a:t>
            </a:r>
          </a:p>
          <a:p>
            <a:pPr eaLnBrk="1" hangingPunct="1">
              <a:buFont typeface="Wingdings" pitchFamily="2" charset="2"/>
              <a:buNone/>
            </a:pPr>
            <a:r>
              <a:rPr lang="en-US" smtClean="0"/>
              <a:t>(I + n)/n = 46/14 = 3,29</a:t>
            </a:r>
          </a:p>
        </p:txBody>
      </p:sp>
      <p:sp>
        <p:nvSpPr>
          <p:cNvPr id="124932"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18C238C-6917-4A56-ABA4-A2D79B751FCE}" type="slidenum">
              <a:rPr lang="en-US" smtClean="0"/>
              <a:pPr/>
              <a:t>110</a:t>
            </a:fld>
            <a:endParaRPr lang="en-US" smtClean="0"/>
          </a:p>
        </p:txBody>
      </p:sp>
    </p:spTree>
  </p:cSld>
  <p:clrMapOvr>
    <a:masterClrMapping/>
  </p:clrMapOvr>
  <p:transition>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Đề</a:t>
            </a:r>
            <a:r>
              <a:rPr lang="en-US" dirty="0" smtClean="0"/>
              <a:t> </a:t>
            </a:r>
            <a:r>
              <a:rPr lang="en-US" dirty="0" err="1" smtClean="0"/>
              <a:t>thi</a:t>
            </a:r>
            <a:endParaRPr lang="en-US" dirty="0"/>
          </a:p>
        </p:txBody>
      </p:sp>
      <p:sp>
        <p:nvSpPr>
          <p:cNvPr id="3" name="Content Placeholder 2"/>
          <p:cNvSpPr>
            <a:spLocks noGrp="1"/>
          </p:cNvSpPr>
          <p:nvPr>
            <p:ph idx="1"/>
          </p:nvPr>
        </p:nvSpPr>
        <p:spPr/>
        <p:txBody>
          <a:bodyPr/>
          <a:lstStyle/>
          <a:p>
            <a:pPr eaLnBrk="1" hangingPunct="1">
              <a:buFont typeface="Wingdings" pitchFamily="2" charset="2"/>
              <a:buNone/>
              <a:defRPr/>
            </a:pPr>
            <a:r>
              <a:rPr lang="en-US" dirty="0" err="1" smtClean="0"/>
              <a:t>Đề</a:t>
            </a:r>
            <a:r>
              <a:rPr lang="en-US" dirty="0" smtClean="0"/>
              <a:t> </a:t>
            </a:r>
            <a:r>
              <a:rPr lang="en-US" dirty="0" err="1" smtClean="0"/>
              <a:t>thi</a:t>
            </a:r>
            <a:r>
              <a:rPr lang="en-US" dirty="0" smtClean="0"/>
              <a:t> ĐHBK 2000.</a:t>
            </a:r>
          </a:p>
          <a:p>
            <a:pPr marL="514350" indent="-514350" eaLnBrk="1" hangingPunct="1">
              <a:buFont typeface="Wingdings" pitchFamily="2" charset="2"/>
              <a:buAutoNum type="alphaLcParenR"/>
              <a:defRPr/>
            </a:pPr>
            <a:r>
              <a:rPr lang="en-US" dirty="0" err="1" smtClean="0"/>
              <a:t>Xây</a:t>
            </a:r>
            <a:r>
              <a:rPr lang="en-US" dirty="0" smtClean="0"/>
              <a:t> </a:t>
            </a:r>
            <a:r>
              <a:rPr lang="en-US" dirty="0" err="1" smtClean="0"/>
              <a:t>dựng</a:t>
            </a:r>
            <a:r>
              <a:rPr lang="en-US" dirty="0" smtClean="0"/>
              <a:t> </a:t>
            </a:r>
            <a:r>
              <a:rPr lang="en-US" dirty="0" err="1" smtClean="0"/>
              <a:t>cây</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cho</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nhị</a:t>
            </a:r>
            <a:r>
              <a:rPr lang="en-US" dirty="0" smtClean="0"/>
              <a:t> </a:t>
            </a:r>
            <a:r>
              <a:rPr lang="en-US" dirty="0" err="1" smtClean="0"/>
              <a:t>phân</a:t>
            </a:r>
            <a:r>
              <a:rPr lang="en-US" dirty="0" smtClean="0"/>
              <a:t> </a:t>
            </a:r>
            <a:r>
              <a:rPr lang="en-US" dirty="0" err="1" smtClean="0"/>
              <a:t>trên</a:t>
            </a:r>
            <a:r>
              <a:rPr lang="en-US" dirty="0" smtClean="0"/>
              <a:t> </a:t>
            </a:r>
            <a:r>
              <a:rPr lang="en-US" dirty="0" err="1" smtClean="0"/>
              <a:t>mảng</a:t>
            </a:r>
            <a:r>
              <a:rPr lang="en-US" dirty="0" smtClean="0"/>
              <a:t> </a:t>
            </a:r>
            <a:r>
              <a:rPr lang="en-US" dirty="0" err="1" smtClean="0"/>
              <a:t>sắp</a:t>
            </a:r>
            <a:r>
              <a:rPr lang="en-US" dirty="0" smtClean="0"/>
              <a:t> </a:t>
            </a:r>
            <a:r>
              <a:rPr lang="en-US" dirty="0" err="1" smtClean="0"/>
              <a:t>thứ</a:t>
            </a:r>
            <a:r>
              <a:rPr lang="en-US" dirty="0" smtClean="0"/>
              <a:t> </a:t>
            </a:r>
            <a:r>
              <a:rPr lang="en-US" dirty="0" err="1" smtClean="0"/>
              <a:t>tự</a:t>
            </a:r>
            <a:r>
              <a:rPr lang="en-US" dirty="0" smtClean="0"/>
              <a:t> </a:t>
            </a:r>
            <a:r>
              <a:rPr lang="en-US" dirty="0" err="1" smtClean="0"/>
              <a:t>tăng</a:t>
            </a:r>
            <a:r>
              <a:rPr lang="en-US" dirty="0" smtClean="0"/>
              <a:t> </a:t>
            </a:r>
            <a:r>
              <a:rPr lang="en-US" dirty="0" err="1" smtClean="0"/>
              <a:t>gồm</a:t>
            </a:r>
            <a:r>
              <a:rPr lang="en-US" dirty="0" smtClean="0"/>
              <a:t> 13 </a:t>
            </a:r>
            <a:r>
              <a:rPr lang="en-US" dirty="0" err="1" smtClean="0"/>
              <a:t>phần</a:t>
            </a:r>
            <a:r>
              <a:rPr lang="en-US" dirty="0" smtClean="0"/>
              <a:t> </a:t>
            </a:r>
            <a:r>
              <a:rPr lang="en-US" dirty="0" err="1" smtClean="0"/>
              <a:t>tử</a:t>
            </a:r>
            <a:r>
              <a:rPr lang="en-US" dirty="0" smtClean="0"/>
              <a:t>.</a:t>
            </a:r>
          </a:p>
          <a:p>
            <a:pPr marL="514350" indent="-514350" eaLnBrk="1" hangingPunct="1">
              <a:buFont typeface="Wingdings" pitchFamily="2" charset="2"/>
              <a:buAutoNum type="alphaLcParenR"/>
              <a:defRPr/>
            </a:pPr>
            <a:r>
              <a:rPr lang="en-US" dirty="0" err="1" smtClean="0"/>
              <a:t>Tìm</a:t>
            </a:r>
            <a:r>
              <a:rPr lang="en-US" dirty="0" smtClean="0"/>
              <a:t> </a:t>
            </a:r>
            <a:r>
              <a:rPr lang="en-US" dirty="0" err="1" smtClean="0"/>
              <a:t>độ</a:t>
            </a:r>
            <a:r>
              <a:rPr lang="en-US" dirty="0" smtClean="0"/>
              <a:t> </a:t>
            </a:r>
            <a:r>
              <a:rPr lang="en-US" dirty="0" err="1" smtClean="0"/>
              <a:t>dài</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trong</a:t>
            </a:r>
            <a:r>
              <a:rPr lang="en-US" dirty="0" smtClean="0"/>
              <a:t> </a:t>
            </a:r>
            <a:r>
              <a:rPr lang="en-US" dirty="0" err="1" smtClean="0"/>
              <a:t>và</a:t>
            </a:r>
            <a:r>
              <a:rPr lang="en-US" dirty="0" smtClean="0"/>
              <a:t> </a:t>
            </a:r>
            <a:r>
              <a:rPr lang="en-US" dirty="0" err="1" smtClean="0"/>
              <a:t>độ</a:t>
            </a:r>
            <a:r>
              <a:rPr lang="en-US" dirty="0" smtClean="0"/>
              <a:t> </a:t>
            </a:r>
            <a:r>
              <a:rPr lang="en-US" dirty="0" err="1" smtClean="0"/>
              <a:t>dài</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ngoài</a:t>
            </a:r>
            <a:r>
              <a:rPr lang="en-US" dirty="0" smtClean="0"/>
              <a:t> </a:t>
            </a:r>
            <a:r>
              <a:rPr lang="en-US" dirty="0" err="1" smtClean="0"/>
              <a:t>của</a:t>
            </a:r>
            <a:r>
              <a:rPr lang="en-US" dirty="0" smtClean="0"/>
              <a:t> </a:t>
            </a:r>
            <a:r>
              <a:rPr lang="en-US" dirty="0" err="1" smtClean="0"/>
              <a:t>cây</a:t>
            </a:r>
            <a:r>
              <a:rPr lang="en-US" dirty="0" smtClean="0"/>
              <a:t>.</a:t>
            </a:r>
          </a:p>
          <a:p>
            <a:pPr marL="514350" indent="-514350" eaLnBrk="1" hangingPunct="1">
              <a:buFont typeface="Wingdings" pitchFamily="2" charset="2"/>
              <a:buAutoNum type="alphaLcParenR"/>
              <a:defRPr/>
            </a:pPr>
            <a:r>
              <a:rPr lang="en-US" dirty="0" smtClean="0"/>
              <a:t>Cho </a:t>
            </a:r>
            <a:r>
              <a:rPr lang="en-US" dirty="0" err="1" smtClean="0"/>
              <a:t>biết</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duyệt</a:t>
            </a:r>
            <a:r>
              <a:rPr lang="en-US" dirty="0" smtClean="0"/>
              <a:t> </a:t>
            </a:r>
            <a:r>
              <a:rPr lang="en-US" dirty="0" err="1" smtClean="0"/>
              <a:t>cây</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trước</a:t>
            </a:r>
            <a:r>
              <a:rPr lang="en-US" dirty="0" smtClean="0"/>
              <a:t>.</a:t>
            </a:r>
            <a:endParaRPr lang="en-US" dirty="0"/>
          </a:p>
        </p:txBody>
      </p:sp>
      <p:sp>
        <p:nvSpPr>
          <p:cNvPr id="125956"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D077E24-BB4D-42F6-98F4-3FA6FD166CDD}" type="slidenum">
              <a:rPr lang="en-US" smtClean="0"/>
              <a:pPr/>
              <a:t>111</a:t>
            </a:fld>
            <a:endParaRPr lang="en-US" smtClean="0"/>
          </a:p>
        </p:txBody>
      </p:sp>
    </p:spTree>
  </p:cSld>
  <p:clrMapOvr>
    <a:masterClrMapping/>
  </p:clrMapOvr>
  <p:transition>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Appendix</a:t>
            </a:r>
            <a:endParaRPr lang="en-US"/>
          </a:p>
        </p:txBody>
      </p:sp>
      <p:sp>
        <p:nvSpPr>
          <p:cNvPr id="126979" name="Rectangle 3"/>
          <p:cNvSpPr>
            <a:spLocks noGrp="1" noChangeArrowheads="1"/>
          </p:cNvSpPr>
          <p:nvPr>
            <p:ph type="body" idx="1"/>
          </p:nvPr>
        </p:nvSpPr>
        <p:spPr>
          <a:xfrm>
            <a:off x="304800" y="2057400"/>
            <a:ext cx="8534400" cy="3581400"/>
          </a:xfrm>
        </p:spPr>
        <p:txBody>
          <a:bodyPr/>
          <a:lstStyle/>
          <a:p>
            <a:pPr algn="just" eaLnBrk="1" hangingPunct="1">
              <a:buFont typeface="Wingdings" pitchFamily="2" charset="2"/>
              <a:buChar char="q"/>
            </a:pPr>
            <a:r>
              <a:rPr lang="vi-VN" smtClean="0"/>
              <a:t>Tìm phần tử x trong dãy số tăng dần.</a:t>
            </a:r>
          </a:p>
          <a:p>
            <a:pPr algn="just" eaLnBrk="1" hangingPunct="1">
              <a:buFont typeface="Wingdings" pitchFamily="2" charset="2"/>
              <a:buChar char="Ø"/>
            </a:pPr>
            <a:r>
              <a:rPr lang="vi-VN" smtClean="0"/>
              <a:t>Nhập: dãy a</a:t>
            </a:r>
            <a:r>
              <a:rPr lang="vi-VN" baseline="-25000" smtClean="0"/>
              <a:t>1</a:t>
            </a:r>
            <a:r>
              <a:rPr lang="vi-VN" smtClean="0"/>
              <a:t>,a</a:t>
            </a:r>
            <a:r>
              <a:rPr lang="vi-VN" baseline="-25000" smtClean="0"/>
              <a:t>2</a:t>
            </a:r>
            <a:r>
              <a:rPr lang="vi-VN" smtClean="0"/>
              <a:t>, …,a</a:t>
            </a:r>
            <a:r>
              <a:rPr lang="vi-VN" baseline="-25000" smtClean="0"/>
              <a:t>n</a:t>
            </a:r>
            <a:r>
              <a:rPr lang="en-US" smtClean="0"/>
              <a:t> </a:t>
            </a:r>
            <a:r>
              <a:rPr lang="vi-VN" smtClean="0"/>
              <a:t>tăng dần và phần tử x.</a:t>
            </a:r>
          </a:p>
          <a:p>
            <a:pPr algn="just" eaLnBrk="1" hangingPunct="1">
              <a:buFont typeface="Wingdings" pitchFamily="2" charset="2"/>
              <a:buChar char="Ø"/>
            </a:pPr>
            <a:r>
              <a:rPr lang="vi-VN" smtClean="0"/>
              <a:t>Xuất :vị trí của x trong dãy hoặc 0.</a:t>
            </a:r>
          </a:p>
          <a:p>
            <a:pPr algn="just" eaLnBrk="1" hangingPunct="1">
              <a:buFont typeface="Wingdings" pitchFamily="2" charset="2"/>
              <a:buNone/>
            </a:pPr>
            <a:endParaRPr lang="en-US" smtClean="0"/>
          </a:p>
        </p:txBody>
      </p:sp>
      <p:sp>
        <p:nvSpPr>
          <p:cNvPr id="126980" name="TextBox 3"/>
          <p:cNvSpPr txBox="1">
            <a:spLocks noChangeArrowheads="1"/>
          </p:cNvSpPr>
          <p:nvPr/>
        </p:nvSpPr>
        <p:spPr bwMode="auto">
          <a:xfrm>
            <a:off x="142875" y="1219200"/>
            <a:ext cx="8772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Thuật toán tìm kiếm nhị phân(binary search):</a:t>
            </a:r>
          </a:p>
        </p:txBody>
      </p:sp>
      <p:sp>
        <p:nvSpPr>
          <p:cNvPr id="126981"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58349750-134B-490B-BBDF-1D40739A1A7F}" type="slidenum">
              <a:rPr lang="en-US" smtClean="0"/>
              <a:pPr/>
              <a:t>112</a:t>
            </a:fld>
            <a:endParaRPr lang="en-US" smtClean="0"/>
          </a:p>
        </p:txBody>
      </p:sp>
    </p:spTree>
  </p:cSld>
  <p:clrMapOvr>
    <a:masterClrMapping/>
  </p:clrMapOvr>
  <p:transition>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Appendix	</a:t>
            </a:r>
            <a:endParaRPr lang="en-US"/>
          </a:p>
        </p:txBody>
      </p:sp>
      <p:sp>
        <p:nvSpPr>
          <p:cNvPr id="6147" name="Rectangle 3"/>
          <p:cNvSpPr>
            <a:spLocks noGrp="1" noChangeArrowheads="1"/>
          </p:cNvSpPr>
          <p:nvPr>
            <p:ph type="body" idx="1"/>
          </p:nvPr>
        </p:nvSpPr>
        <p:spPr>
          <a:xfrm>
            <a:off x="304800" y="1828800"/>
            <a:ext cx="8534400" cy="5029200"/>
          </a:xfrm>
        </p:spPr>
        <p:txBody>
          <a:bodyPr>
            <a:normAutofit fontScale="85000" lnSpcReduction="20000"/>
          </a:bodyPr>
          <a:lstStyle/>
          <a:p>
            <a:pPr lvl="1" algn="just" eaLnBrk="1" hangingPunct="1">
              <a:buFont typeface="Wingdings" pitchFamily="2" charset="2"/>
              <a:buNone/>
              <a:defRPr/>
            </a:pPr>
            <a:r>
              <a:rPr lang="pt-BR" i="1" smtClean="0"/>
              <a:t>l</a:t>
            </a:r>
            <a:r>
              <a:rPr lang="pt-BR" smtClean="0"/>
              <a:t>:=1,</a:t>
            </a:r>
            <a:r>
              <a:rPr lang="pt-BR" i="1" smtClean="0"/>
              <a:t>r</a:t>
            </a:r>
            <a:r>
              <a:rPr lang="pt-BR" smtClean="0"/>
              <a:t>:= </a:t>
            </a:r>
            <a:r>
              <a:rPr lang="pt-BR" i="1" smtClean="0"/>
              <a:t>n</a:t>
            </a:r>
            <a:endParaRPr lang="pt-BR" i="1" dirty="0" smtClean="0"/>
          </a:p>
          <a:p>
            <a:pPr lvl="1" algn="just" eaLnBrk="1" hangingPunct="1">
              <a:buFont typeface="Wingdings" pitchFamily="2" charset="2"/>
              <a:buNone/>
              <a:defRPr/>
            </a:pPr>
            <a:r>
              <a:rPr lang="pt-BR" dirty="0" smtClean="0"/>
              <a:t>repeat</a:t>
            </a:r>
          </a:p>
          <a:p>
            <a:pPr lvl="1" eaLnBrk="1" hangingPunct="1">
              <a:buFont typeface="Wingdings" pitchFamily="2" charset="2"/>
              <a:buNone/>
              <a:defRPr/>
            </a:pPr>
            <a:r>
              <a:rPr lang="en-US" dirty="0" smtClean="0"/>
              <a:t>		</a:t>
            </a:r>
            <a:r>
              <a:rPr lang="en-US" i="1" err="1" smtClean="0"/>
              <a:t>i</a:t>
            </a:r>
            <a:r>
              <a:rPr lang="en-US" smtClean="0"/>
              <a:t>:=(</a:t>
            </a:r>
            <a:r>
              <a:rPr lang="en-US" i="1" smtClean="0"/>
              <a:t>l</a:t>
            </a:r>
            <a:r>
              <a:rPr lang="en-US" smtClean="0"/>
              <a:t>+r)div2</a:t>
            </a:r>
            <a:r>
              <a:rPr lang="en-US" dirty="0" smtClean="0"/>
              <a:t>;</a:t>
            </a:r>
          </a:p>
          <a:p>
            <a:pPr lvl="1" eaLnBrk="1" hangingPunct="1">
              <a:buFont typeface="Wingdings" pitchFamily="2" charset="2"/>
              <a:buNone/>
              <a:defRPr/>
            </a:pPr>
            <a:r>
              <a:rPr lang="en-US" dirty="0" smtClean="0"/>
              <a:t>		if	</a:t>
            </a:r>
            <a:r>
              <a:rPr lang="en-US" dirty="0" err="1" smtClean="0"/>
              <a:t>a</a:t>
            </a:r>
            <a:r>
              <a:rPr lang="en-US" i="1" baseline="-25000" dirty="0" err="1" smtClean="0"/>
              <a:t>i</a:t>
            </a:r>
            <a:r>
              <a:rPr lang="en-US" dirty="0" smtClean="0"/>
              <a:t>&lt;x  </a:t>
            </a:r>
            <a:r>
              <a:rPr lang="en-US" smtClean="0"/>
              <a:t>then </a:t>
            </a:r>
            <a:r>
              <a:rPr lang="en-US" i="1" smtClean="0"/>
              <a:t>l</a:t>
            </a:r>
            <a:r>
              <a:rPr lang="en-US" smtClean="0"/>
              <a:t>:=</a:t>
            </a:r>
            <a:r>
              <a:rPr lang="en-US" i="1" dirty="0" smtClean="0"/>
              <a:t>i</a:t>
            </a:r>
            <a:r>
              <a:rPr lang="en-US" dirty="0" smtClean="0"/>
              <a:t>+1;</a:t>
            </a:r>
          </a:p>
          <a:p>
            <a:pPr lvl="1" eaLnBrk="1" hangingPunct="1">
              <a:buFont typeface="Wingdings" pitchFamily="2" charset="2"/>
              <a:buNone/>
              <a:defRPr/>
            </a:pPr>
            <a:r>
              <a:rPr lang="en-US" dirty="0" smtClean="0"/>
              <a:t>		if	</a:t>
            </a:r>
            <a:r>
              <a:rPr lang="en-US" dirty="0" err="1" smtClean="0"/>
              <a:t>a</a:t>
            </a:r>
            <a:r>
              <a:rPr lang="en-US" i="1" baseline="-25000" dirty="0" err="1" smtClean="0"/>
              <a:t>i</a:t>
            </a:r>
            <a:r>
              <a:rPr lang="en-US" dirty="0" smtClean="0"/>
              <a:t>&gt;x  then </a:t>
            </a:r>
            <a:r>
              <a:rPr lang="en-US" i="1" dirty="0" smtClean="0"/>
              <a:t>r</a:t>
            </a:r>
            <a:r>
              <a:rPr lang="en-US" dirty="0" smtClean="0"/>
              <a:t> : = </a:t>
            </a:r>
            <a:r>
              <a:rPr lang="en-US" i="1" dirty="0" smtClean="0"/>
              <a:t>i</a:t>
            </a:r>
            <a:r>
              <a:rPr lang="en-US" dirty="0" smtClean="0"/>
              <a:t>-1:</a:t>
            </a:r>
          </a:p>
          <a:p>
            <a:pPr lvl="1" eaLnBrk="1" hangingPunct="1">
              <a:buFont typeface="Wingdings" pitchFamily="2" charset="2"/>
              <a:buNone/>
              <a:defRPr/>
            </a:pPr>
            <a:r>
              <a:rPr lang="en-US" dirty="0" err="1" smtClean="0"/>
              <a:t>utill</a:t>
            </a:r>
            <a:r>
              <a:rPr lang="en-US" dirty="0" smtClean="0"/>
              <a:t>(x = </a:t>
            </a:r>
            <a:r>
              <a:rPr lang="en-US" i="1" dirty="0" err="1" smtClean="0"/>
              <a:t>a</a:t>
            </a:r>
            <a:r>
              <a:rPr lang="en-US" i="1" baseline="-25000" dirty="0" err="1" smtClean="0"/>
              <a:t>i</a:t>
            </a:r>
            <a:r>
              <a:rPr lang="en-US" baseline="-25000" dirty="0" smtClean="0"/>
              <a:t> </a:t>
            </a:r>
            <a:r>
              <a:rPr lang="en-US" smtClean="0"/>
              <a:t>or (</a:t>
            </a:r>
            <a:r>
              <a:rPr lang="en-US" i="1" smtClean="0"/>
              <a:t>l </a:t>
            </a:r>
            <a:r>
              <a:rPr lang="en-US" smtClean="0"/>
              <a:t>&gt;r</a:t>
            </a:r>
            <a:r>
              <a:rPr lang="en-US" dirty="0" smtClean="0"/>
              <a:t>);</a:t>
            </a:r>
          </a:p>
          <a:p>
            <a:pPr lvl="1" eaLnBrk="1" hangingPunct="1">
              <a:buFont typeface="Wingdings" pitchFamily="2" charset="2"/>
              <a:buNone/>
              <a:defRPr/>
            </a:pPr>
            <a:r>
              <a:rPr lang="en-US" dirty="0" smtClean="0"/>
              <a:t>if	(x =</a:t>
            </a:r>
            <a:r>
              <a:rPr lang="en-US" dirty="0" err="1" smtClean="0"/>
              <a:t>a</a:t>
            </a:r>
            <a:r>
              <a:rPr lang="en-US" i="1" baseline="-25000" dirty="0" err="1" smtClean="0"/>
              <a:t>i</a:t>
            </a:r>
            <a:r>
              <a:rPr lang="en-US" dirty="0" smtClean="0"/>
              <a:t>)then</a:t>
            </a:r>
          </a:p>
          <a:p>
            <a:pPr lvl="1" eaLnBrk="1" hangingPunct="1">
              <a:buFont typeface="Wingdings" pitchFamily="2" charset="2"/>
              <a:buNone/>
              <a:defRPr/>
            </a:pPr>
            <a:r>
              <a:rPr lang="en-US" dirty="0" smtClean="0"/>
              <a:t>		</a:t>
            </a:r>
            <a:r>
              <a:rPr lang="en-US" dirty="0" err="1" smtClean="0"/>
              <a:t>xuất</a:t>
            </a:r>
            <a:r>
              <a:rPr lang="en-US" dirty="0" smtClean="0"/>
              <a:t> </a:t>
            </a:r>
            <a:r>
              <a:rPr lang="en-US" i="1" dirty="0" err="1" smtClean="0"/>
              <a:t>i</a:t>
            </a:r>
            <a:r>
              <a:rPr lang="en-US" dirty="0" smtClean="0"/>
              <a:t> (</a:t>
            </a:r>
            <a:r>
              <a:rPr lang="en-US" dirty="0" err="1" smtClean="0"/>
              <a:t>tìm</a:t>
            </a:r>
            <a:r>
              <a:rPr lang="en-US" dirty="0" smtClean="0"/>
              <a:t> </a:t>
            </a:r>
            <a:r>
              <a:rPr lang="en-US" dirty="0" err="1" smtClean="0"/>
              <a:t>thấy</a:t>
            </a:r>
            <a:r>
              <a:rPr lang="en-US" dirty="0" smtClean="0"/>
              <a:t> x ở </a:t>
            </a:r>
            <a:r>
              <a:rPr lang="en-US" dirty="0" err="1" smtClean="0"/>
              <a:t>vị</a:t>
            </a:r>
            <a:r>
              <a:rPr lang="en-US" dirty="0" smtClean="0"/>
              <a:t> </a:t>
            </a:r>
            <a:r>
              <a:rPr lang="en-US" dirty="0" err="1" smtClean="0"/>
              <a:t>trí</a:t>
            </a:r>
            <a:r>
              <a:rPr lang="en-US" dirty="0" smtClean="0"/>
              <a:t> </a:t>
            </a:r>
            <a:r>
              <a:rPr lang="en-US" i="1" dirty="0" err="1" smtClean="0"/>
              <a:t>i</a:t>
            </a:r>
            <a:r>
              <a:rPr lang="en-US" dirty="0" smtClean="0"/>
              <a:t>)</a:t>
            </a:r>
          </a:p>
          <a:p>
            <a:pPr lvl="1" eaLnBrk="1" hangingPunct="1">
              <a:buFont typeface="Wingdings" pitchFamily="2" charset="2"/>
              <a:buNone/>
              <a:defRPr/>
            </a:pPr>
            <a:r>
              <a:rPr lang="en-US" dirty="0" smtClean="0"/>
              <a:t>else</a:t>
            </a:r>
          </a:p>
          <a:p>
            <a:pPr lvl="1" eaLnBrk="1" hangingPunct="1">
              <a:buFont typeface="Wingdings" pitchFamily="2" charset="2"/>
              <a:buNone/>
              <a:defRPr/>
            </a:pPr>
            <a:r>
              <a:rPr lang="en-US" dirty="0" smtClean="0"/>
              <a:t>		</a:t>
            </a:r>
            <a:r>
              <a:rPr lang="en-US" dirty="0" err="1" smtClean="0"/>
              <a:t>xuất</a:t>
            </a:r>
            <a:r>
              <a:rPr lang="en-US" dirty="0" smtClean="0"/>
              <a:t> 0(</a:t>
            </a:r>
            <a:r>
              <a:rPr lang="en-US" dirty="0" err="1" smtClean="0"/>
              <a:t>không</a:t>
            </a:r>
            <a:r>
              <a:rPr lang="en-US" dirty="0" smtClean="0"/>
              <a:t> </a:t>
            </a:r>
            <a:r>
              <a:rPr lang="en-US" dirty="0" err="1" smtClean="0"/>
              <a:t>tìm</a:t>
            </a:r>
            <a:r>
              <a:rPr lang="en-US" dirty="0" smtClean="0"/>
              <a:t> </a:t>
            </a:r>
            <a:r>
              <a:rPr lang="en-US" dirty="0" err="1" smtClean="0"/>
              <a:t>thấy</a:t>
            </a:r>
            <a:r>
              <a:rPr lang="en-US" dirty="0" smtClean="0"/>
              <a:t> x </a:t>
            </a:r>
            <a:r>
              <a:rPr lang="en-US" dirty="0" err="1" smtClean="0"/>
              <a:t>trong</a:t>
            </a:r>
            <a:r>
              <a:rPr lang="en-US" dirty="0" smtClean="0"/>
              <a:t> </a:t>
            </a:r>
            <a:r>
              <a:rPr lang="en-US" dirty="0" err="1" smtClean="0"/>
              <a:t>dãy</a:t>
            </a:r>
            <a:r>
              <a:rPr lang="en-US" dirty="0" smtClean="0"/>
              <a:t>)</a:t>
            </a:r>
          </a:p>
          <a:p>
            <a:pPr lvl="1" algn="just" eaLnBrk="1" hangingPunct="1">
              <a:buFont typeface="Wingdings" pitchFamily="2" charset="2"/>
              <a:buNone/>
              <a:defRPr/>
            </a:pPr>
            <a:endParaRPr lang="pt-BR" dirty="0" smtClean="0"/>
          </a:p>
          <a:p>
            <a:pPr lvl="1" algn="just" eaLnBrk="1" hangingPunct="1">
              <a:buFont typeface="Wingdings" pitchFamily="2" charset="2"/>
              <a:buNone/>
              <a:defRPr/>
            </a:pPr>
            <a:endParaRPr lang="en-US" dirty="0"/>
          </a:p>
        </p:txBody>
      </p:sp>
      <p:sp>
        <p:nvSpPr>
          <p:cNvPr id="128004"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Thuật toán</a:t>
            </a:r>
          </a:p>
        </p:txBody>
      </p:sp>
      <p:sp>
        <p:nvSpPr>
          <p:cNvPr id="128005"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C81577F-E2A3-4760-82B5-8CBB8BE2005D}" type="slidenum">
              <a:rPr lang="en-US" smtClean="0"/>
              <a:pPr/>
              <a:t>113</a:t>
            </a:fld>
            <a:endParaRPr lang="en-US" smtClean="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4"/>
          <p:cNvSpPr>
            <a:spLocks noChangeArrowheads="1"/>
          </p:cNvSpPr>
          <p:nvPr/>
        </p:nvSpPr>
        <p:spPr bwMode="auto">
          <a:xfrm>
            <a:off x="609600" y="0"/>
            <a:ext cx="8305800" cy="106680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70000"/>
              <a:buFont typeface="Wingdings" pitchFamily="2" charset="2"/>
              <a:buNone/>
            </a:pPr>
            <a:r>
              <a:rPr lang="en-US" sz="2800" b="1">
                <a:latin typeface="Times New Roman" pitchFamily="18" charset="0"/>
              </a:rPr>
              <a:t>Depth-first Search</a:t>
            </a:r>
            <a:r>
              <a:rPr lang="en-US" sz="2800">
                <a:latin typeface="Times New Roman" pitchFamily="18" charset="0"/>
              </a:rPr>
              <a:t> </a:t>
            </a:r>
            <a:r>
              <a:rPr lang="en-US" sz="2800" b="1">
                <a:latin typeface="Times New Roman" pitchFamily="18" charset="0"/>
              </a:rPr>
              <a:t>Algorithm</a:t>
            </a:r>
          </a:p>
          <a:p>
            <a:pPr marL="342900" indent="-342900">
              <a:lnSpc>
                <a:spcPct val="90000"/>
              </a:lnSpc>
              <a:spcBef>
                <a:spcPct val="20000"/>
              </a:spcBef>
              <a:buClr>
                <a:schemeClr val="hlink"/>
              </a:buClr>
              <a:buSzPct val="70000"/>
              <a:buFont typeface="Wingdings" pitchFamily="2" charset="2"/>
              <a:buNone/>
            </a:pPr>
            <a:r>
              <a:rPr lang="en-US" sz="2800" b="1">
                <a:latin typeface="Times New Roman" pitchFamily="18" charset="0"/>
              </a:rPr>
              <a:t>(Thuật toán ưu tiên chiều sâu</a:t>
            </a:r>
            <a:r>
              <a:rPr lang="en-US" sz="3200" b="1">
                <a:latin typeface="Times New Roman" pitchFamily="18" charset="0"/>
              </a:rPr>
              <a:t>)</a:t>
            </a:r>
            <a:r>
              <a:rPr lang="en-US" sz="3200">
                <a:latin typeface="Times New Roman" pitchFamily="18" charset="0"/>
              </a:rPr>
              <a:t> </a:t>
            </a:r>
          </a:p>
        </p:txBody>
      </p:sp>
      <p:sp>
        <p:nvSpPr>
          <p:cNvPr id="91141" name="Rectangle 5"/>
          <p:cNvSpPr>
            <a:spLocks noChangeArrowheads="1"/>
          </p:cNvSpPr>
          <p:nvPr/>
        </p:nvSpPr>
        <p:spPr bwMode="auto">
          <a:xfrm>
            <a:off x="609600" y="1600200"/>
            <a:ext cx="8305800" cy="4746625"/>
          </a:xfrm>
          <a:prstGeom prst="rect">
            <a:avLst/>
          </a:prstGeom>
          <a:noFill/>
          <a:ln w="9525">
            <a:noFill/>
            <a:miter lim="800000"/>
            <a:headEnd/>
            <a:tailEnd/>
          </a:ln>
        </p:spPr>
        <p:txBody>
          <a:bodyPr>
            <a:spAutoFit/>
          </a:bodyPr>
          <a:lstStyle/>
          <a:p>
            <a:pPr>
              <a:lnSpc>
                <a:spcPct val="90000"/>
              </a:lnSpc>
              <a:spcBef>
                <a:spcPct val="20000"/>
              </a:spcBef>
              <a:buClr>
                <a:schemeClr val="hlink"/>
              </a:buClr>
              <a:buSzPct val="70000"/>
              <a:buFont typeface="Wingdings" pitchFamily="2" charset="2"/>
              <a:buNone/>
            </a:pPr>
            <a:r>
              <a:rPr lang="en-US" sz="2800">
                <a:latin typeface="Times New Roman" pitchFamily="18" charset="0"/>
              </a:rPr>
              <a:t>Chọn một đỉnh tùy ý của đồ thị làm gốc. Xây dựng đường đi từ đỉnh này bằng cách lượt ghép các cạnh sao cho mỗi cạnh mới ghép sẽ nối đỉnh  cuối cùng trên đường đi với một đỉnh còn chưa thuộc đường đi.Tiếp tục ghép thêm cạnh vào đường đi chừng nào không thể thêm được nữa. Nếu đường đi qua tất cả các đỉnh của đồ thị thì cây do đường đi này tạo nên là cây khung. Nếu chưa thì lùi lại đỉnh trước đỉnh cuối cùng của đường đi và  xây dựng đường đi mới xuất phát từ đỉnh này đi qua các đỉnh còn chưa thuộc đường đi. Nếu điều đó không thể làm được thì lùi thêm một đỉnh nữa trên đường đi, tức là  lùi hai đỉnh trên đường đi và thử xây dựng đường đi mới.</a:t>
            </a:r>
          </a:p>
        </p:txBody>
      </p:sp>
      <p:sp>
        <p:nvSpPr>
          <p:cNvPr id="91142" name="Rectangle 6"/>
          <p:cNvSpPr>
            <a:spLocks noChangeArrowheads="1"/>
          </p:cNvSpPr>
          <p:nvPr/>
        </p:nvSpPr>
        <p:spPr bwMode="auto">
          <a:xfrm>
            <a:off x="533400" y="914400"/>
            <a:ext cx="8382000" cy="519113"/>
          </a:xfrm>
          <a:prstGeom prst="rect">
            <a:avLst/>
          </a:prstGeom>
          <a:noFill/>
          <a:ln w="9525">
            <a:noFill/>
            <a:miter lim="800000"/>
            <a:headEnd/>
            <a:tailEnd/>
          </a:ln>
        </p:spPr>
        <p:txBody>
          <a:bodyPr>
            <a:spAutoFit/>
          </a:bodyPr>
          <a:lstStyle/>
          <a:p>
            <a:r>
              <a:rPr lang="en-US" sz="2800">
                <a:latin typeface="Times New Roman" pitchFamily="18" charset="0"/>
              </a:rPr>
              <a:t>Cho </a:t>
            </a:r>
            <a:r>
              <a:rPr lang="en-US" sz="2800" i="1">
                <a:latin typeface="Times New Roman" pitchFamily="18" charset="0"/>
              </a:rPr>
              <a:t>G </a:t>
            </a:r>
            <a:r>
              <a:rPr lang="en-US" sz="2800">
                <a:latin typeface="Times New Roman" pitchFamily="18" charset="0"/>
              </a:rPr>
              <a:t>là đồ thị liên thông với tập đỉnh{</a:t>
            </a:r>
            <a:r>
              <a:rPr lang="en-US" sz="2800" i="1">
                <a:latin typeface="Times New Roman" pitchFamily="18" charset="0"/>
              </a:rPr>
              <a:t>v</a:t>
            </a:r>
            <a:r>
              <a:rPr lang="en-US" sz="2800" baseline="-25000">
                <a:latin typeface="Times New Roman" pitchFamily="18" charset="0"/>
              </a:rPr>
              <a:t>1</a:t>
            </a:r>
            <a:r>
              <a:rPr lang="en-US" sz="2800">
                <a:latin typeface="Times New Roman" pitchFamily="18" charset="0"/>
              </a:rPr>
              <a:t>, </a:t>
            </a:r>
            <a:r>
              <a:rPr lang="en-US" sz="2800" i="1">
                <a:latin typeface="Times New Roman" pitchFamily="18" charset="0"/>
              </a:rPr>
              <a:t>v</a:t>
            </a:r>
            <a:r>
              <a:rPr lang="en-US" sz="2800" baseline="-25000">
                <a:latin typeface="Times New Roman" pitchFamily="18" charset="0"/>
              </a:rPr>
              <a:t>2</a:t>
            </a:r>
            <a:r>
              <a:rPr lang="en-US" sz="2800">
                <a:latin typeface="Times New Roman" pitchFamily="18" charset="0"/>
              </a:rPr>
              <a:t>, …, </a:t>
            </a:r>
            <a:r>
              <a:rPr lang="en-US" sz="2800" i="1">
                <a:latin typeface="Times New Roman" pitchFamily="18" charset="0"/>
              </a:rPr>
              <a:t>v</a:t>
            </a:r>
            <a:r>
              <a:rPr lang="en-US" sz="2800" i="1" baseline="-25000">
                <a:latin typeface="Times New Roman" pitchFamily="18" charset="0"/>
              </a:rPr>
              <a:t>n</a:t>
            </a:r>
            <a:r>
              <a:rPr lang="en-US" sz="280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wipe(up)">
                                      <p:cBhvr>
                                        <p:cTn id="7" dur="500"/>
                                        <p:tgtEl>
                                          <p:spTgt spid="911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1142"/>
                                        </p:tgtEl>
                                        <p:attrNameLst>
                                          <p:attrName>style.visibility</p:attrName>
                                        </p:attrNameLst>
                                      </p:cBhvr>
                                      <p:to>
                                        <p:strVal val="visible"/>
                                      </p:to>
                                    </p:set>
                                    <p:anim calcmode="lin" valueType="num">
                                      <p:cBhvr additive="base">
                                        <p:cTn id="12" dur="500" fill="hold"/>
                                        <p:tgtEl>
                                          <p:spTgt spid="91142"/>
                                        </p:tgtEl>
                                        <p:attrNameLst>
                                          <p:attrName>ppt_x</p:attrName>
                                        </p:attrNameLst>
                                      </p:cBhvr>
                                      <p:tavLst>
                                        <p:tav tm="0">
                                          <p:val>
                                            <p:strVal val="0-#ppt_w/2"/>
                                          </p:val>
                                        </p:tav>
                                        <p:tav tm="100000">
                                          <p:val>
                                            <p:strVal val="#ppt_x"/>
                                          </p:val>
                                        </p:tav>
                                      </p:tavLst>
                                    </p:anim>
                                    <p:anim calcmode="lin" valueType="num">
                                      <p:cBhvr additive="base">
                                        <p:cTn id="13" dur="500" fill="hold"/>
                                        <p:tgtEl>
                                          <p:spTgt spid="9114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1141">
                                            <p:txEl>
                                              <p:pRg st="0" end="0"/>
                                            </p:txEl>
                                          </p:spTgt>
                                        </p:tgtEl>
                                        <p:attrNameLst>
                                          <p:attrName>style.visibility</p:attrName>
                                        </p:attrNameLst>
                                      </p:cBhvr>
                                      <p:to>
                                        <p:strVal val="visible"/>
                                      </p:to>
                                    </p:set>
                                    <p:anim calcmode="lin" valueType="num">
                                      <p:cBhvr additive="base">
                                        <p:cTn id="18" dur="500" fill="hold"/>
                                        <p:tgtEl>
                                          <p:spTgt spid="91141">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11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p:bldP spid="91141" grpId="0" build="allAtOnce"/>
      <p:bldP spid="911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533400" y="304800"/>
            <a:ext cx="8305800" cy="68580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70000"/>
              <a:buFont typeface="Wingdings" pitchFamily="2" charset="2"/>
              <a:buNone/>
            </a:pPr>
            <a:r>
              <a:rPr lang="en-US" sz="3200" b="1">
                <a:latin typeface="Times New Roman" pitchFamily="18" charset="0"/>
              </a:rPr>
              <a:t>Ví dụ</a:t>
            </a:r>
            <a:r>
              <a:rPr lang="en-US" sz="3200" b="1">
                <a:solidFill>
                  <a:schemeClr val="tx2"/>
                </a:solidFill>
                <a:latin typeface="Times New Roman" pitchFamily="18" charset="0"/>
              </a:rPr>
              <a:t>. </a:t>
            </a:r>
            <a:r>
              <a:rPr lang="en-US" sz="3200">
                <a:latin typeface="Times New Roman" pitchFamily="18" charset="0"/>
              </a:rPr>
              <a:t>Tìm cây bao trùm của đồ thị </a:t>
            </a:r>
            <a:r>
              <a:rPr lang="en-US" sz="3200" i="1">
                <a:latin typeface="Times New Roman" pitchFamily="18" charset="0"/>
              </a:rPr>
              <a:t>G. </a:t>
            </a:r>
            <a:endParaRPr lang="en-US" sz="3200">
              <a:latin typeface="Times New Roman" pitchFamily="18" charset="0"/>
            </a:endParaRPr>
          </a:p>
        </p:txBody>
      </p:sp>
      <p:grpSp>
        <p:nvGrpSpPr>
          <p:cNvPr id="33795" name="Group 10"/>
          <p:cNvGrpSpPr>
            <a:grpSpLocks/>
          </p:cNvGrpSpPr>
          <p:nvPr/>
        </p:nvGrpSpPr>
        <p:grpSpPr bwMode="auto">
          <a:xfrm>
            <a:off x="2667000" y="1539875"/>
            <a:ext cx="228600" cy="1219200"/>
            <a:chOff x="576" y="1248"/>
            <a:chExt cx="144" cy="768"/>
          </a:xfrm>
        </p:grpSpPr>
        <p:sp>
          <p:nvSpPr>
            <p:cNvPr id="33844" name="Oval 11"/>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3845" name="Line 12"/>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3846" name="Oval 13"/>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33796" name="Oval 14"/>
          <p:cNvSpPr>
            <a:spLocks noChangeArrowheads="1"/>
          </p:cNvSpPr>
          <p:nvPr/>
        </p:nvSpPr>
        <p:spPr bwMode="auto">
          <a:xfrm>
            <a:off x="4495800" y="1447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797" name="Line 15"/>
          <p:cNvSpPr>
            <a:spLocks noChangeShapeType="1"/>
          </p:cNvSpPr>
          <p:nvPr/>
        </p:nvSpPr>
        <p:spPr bwMode="auto">
          <a:xfrm rot="-5400000">
            <a:off x="2324100" y="2263775"/>
            <a:ext cx="0" cy="8382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2176" name="Oval 16"/>
          <p:cNvSpPr>
            <a:spLocks noChangeArrowheads="1"/>
          </p:cNvSpPr>
          <p:nvPr/>
        </p:nvSpPr>
        <p:spPr bwMode="auto">
          <a:xfrm>
            <a:off x="3505200" y="25304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799" name="Line 17"/>
          <p:cNvSpPr>
            <a:spLocks noChangeShapeType="1"/>
          </p:cNvSpPr>
          <p:nvPr/>
        </p:nvSpPr>
        <p:spPr bwMode="auto">
          <a:xfrm>
            <a:off x="914400" y="1676400"/>
            <a:ext cx="914400" cy="9144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2178" name="Line 18"/>
          <p:cNvSpPr>
            <a:spLocks noChangeShapeType="1"/>
          </p:cNvSpPr>
          <p:nvPr/>
        </p:nvSpPr>
        <p:spPr bwMode="auto">
          <a:xfrm flipH="1">
            <a:off x="3581400" y="2667000"/>
            <a:ext cx="990600" cy="10668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3801" name="Text Box 19"/>
          <p:cNvSpPr txBox="1">
            <a:spLocks noChangeArrowheads="1"/>
          </p:cNvSpPr>
          <p:nvPr/>
        </p:nvSpPr>
        <p:spPr bwMode="auto">
          <a:xfrm>
            <a:off x="304800" y="1295400"/>
            <a:ext cx="39528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a</a:t>
            </a:r>
            <a:endParaRPr lang="en-US" sz="2400" b="1"/>
          </a:p>
        </p:txBody>
      </p:sp>
      <p:sp>
        <p:nvSpPr>
          <p:cNvPr id="33802" name="Line 20"/>
          <p:cNvSpPr>
            <a:spLocks noChangeShapeType="1"/>
          </p:cNvSpPr>
          <p:nvPr/>
        </p:nvSpPr>
        <p:spPr bwMode="auto">
          <a:xfrm flipH="1" flipV="1">
            <a:off x="2743200" y="1676400"/>
            <a:ext cx="838200" cy="89852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3803" name="Line 21"/>
          <p:cNvSpPr>
            <a:spLocks noChangeShapeType="1"/>
          </p:cNvSpPr>
          <p:nvPr/>
        </p:nvSpPr>
        <p:spPr bwMode="auto">
          <a:xfrm flipH="1">
            <a:off x="2819400" y="2667000"/>
            <a:ext cx="83820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3804" name="Line 22"/>
          <p:cNvSpPr>
            <a:spLocks noChangeShapeType="1"/>
          </p:cNvSpPr>
          <p:nvPr/>
        </p:nvSpPr>
        <p:spPr bwMode="auto">
          <a:xfrm rot="-5400000">
            <a:off x="922337" y="2674938"/>
            <a:ext cx="898525" cy="9144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3805" name="Oval 23"/>
          <p:cNvSpPr>
            <a:spLocks noChangeArrowheads="1"/>
          </p:cNvSpPr>
          <p:nvPr/>
        </p:nvSpPr>
        <p:spPr bwMode="auto">
          <a:xfrm>
            <a:off x="1752600" y="2514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06" name="Text Box 25"/>
          <p:cNvSpPr txBox="1">
            <a:spLocks noChangeArrowheads="1"/>
          </p:cNvSpPr>
          <p:nvPr/>
        </p:nvSpPr>
        <p:spPr bwMode="auto">
          <a:xfrm>
            <a:off x="381000" y="31242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b</a:t>
            </a:r>
            <a:endParaRPr lang="en-US" sz="2400" b="1"/>
          </a:p>
        </p:txBody>
      </p:sp>
      <p:sp>
        <p:nvSpPr>
          <p:cNvPr id="33807" name="Text Box 26"/>
          <p:cNvSpPr txBox="1">
            <a:spLocks noChangeArrowheads="1"/>
          </p:cNvSpPr>
          <p:nvPr/>
        </p:nvSpPr>
        <p:spPr bwMode="auto">
          <a:xfrm>
            <a:off x="3276600" y="38862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g</a:t>
            </a:r>
            <a:endParaRPr lang="en-US" sz="2400" b="1"/>
          </a:p>
        </p:txBody>
      </p:sp>
      <p:sp>
        <p:nvSpPr>
          <p:cNvPr id="33808" name="Text Box 27"/>
          <p:cNvSpPr txBox="1">
            <a:spLocks noChangeArrowheads="1"/>
          </p:cNvSpPr>
          <p:nvPr/>
        </p:nvSpPr>
        <p:spPr bwMode="auto">
          <a:xfrm>
            <a:off x="3505200" y="2057400"/>
            <a:ext cx="33813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f</a:t>
            </a:r>
            <a:endParaRPr lang="en-US" sz="2400" b="1"/>
          </a:p>
        </p:txBody>
      </p:sp>
      <p:sp>
        <p:nvSpPr>
          <p:cNvPr id="33809" name="Text Box 28"/>
          <p:cNvSpPr txBox="1">
            <a:spLocks noChangeArrowheads="1"/>
          </p:cNvSpPr>
          <p:nvPr/>
        </p:nvSpPr>
        <p:spPr bwMode="auto">
          <a:xfrm>
            <a:off x="2286000" y="2743200"/>
            <a:ext cx="39528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e</a:t>
            </a:r>
            <a:endParaRPr lang="en-US" sz="2400" b="1"/>
          </a:p>
        </p:txBody>
      </p:sp>
      <p:sp>
        <p:nvSpPr>
          <p:cNvPr id="33810" name="Text Box 29"/>
          <p:cNvSpPr txBox="1">
            <a:spLocks noChangeArrowheads="1"/>
          </p:cNvSpPr>
          <p:nvPr/>
        </p:nvSpPr>
        <p:spPr bwMode="auto">
          <a:xfrm>
            <a:off x="1295400" y="2438400"/>
            <a:ext cx="39528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c</a:t>
            </a:r>
            <a:endParaRPr lang="en-US" sz="2400" b="1"/>
          </a:p>
        </p:txBody>
      </p:sp>
      <p:sp>
        <p:nvSpPr>
          <p:cNvPr id="33811" name="Oval 31"/>
          <p:cNvSpPr>
            <a:spLocks noChangeArrowheads="1"/>
          </p:cNvSpPr>
          <p:nvPr/>
        </p:nvSpPr>
        <p:spPr bwMode="auto">
          <a:xfrm>
            <a:off x="762000" y="1524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12" name="Oval 32"/>
          <p:cNvSpPr>
            <a:spLocks noChangeArrowheads="1"/>
          </p:cNvSpPr>
          <p:nvPr/>
        </p:nvSpPr>
        <p:spPr bwMode="auto">
          <a:xfrm>
            <a:off x="762000" y="35814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13" name="Text Box 33"/>
          <p:cNvSpPr txBox="1">
            <a:spLocks noChangeArrowheads="1"/>
          </p:cNvSpPr>
          <p:nvPr/>
        </p:nvSpPr>
        <p:spPr bwMode="auto">
          <a:xfrm>
            <a:off x="2438400" y="10668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d</a:t>
            </a:r>
            <a:endParaRPr lang="en-US" sz="2400" b="1"/>
          </a:p>
        </p:txBody>
      </p:sp>
      <p:sp>
        <p:nvSpPr>
          <p:cNvPr id="92196" name="Line 36"/>
          <p:cNvSpPr>
            <a:spLocks noChangeShapeType="1"/>
          </p:cNvSpPr>
          <p:nvPr/>
        </p:nvSpPr>
        <p:spPr bwMode="auto">
          <a:xfrm>
            <a:off x="3581400" y="2743200"/>
            <a:ext cx="0" cy="990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2197" name="Oval 37"/>
          <p:cNvSpPr>
            <a:spLocks noChangeArrowheads="1"/>
          </p:cNvSpPr>
          <p:nvPr/>
        </p:nvSpPr>
        <p:spPr bwMode="auto">
          <a:xfrm>
            <a:off x="4495800" y="2514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198" name="Oval 38"/>
          <p:cNvSpPr>
            <a:spLocks noChangeArrowheads="1"/>
          </p:cNvSpPr>
          <p:nvPr/>
        </p:nvSpPr>
        <p:spPr bwMode="auto">
          <a:xfrm>
            <a:off x="5486400" y="1371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199" name="Oval 39"/>
          <p:cNvSpPr>
            <a:spLocks noChangeArrowheads="1"/>
          </p:cNvSpPr>
          <p:nvPr/>
        </p:nvSpPr>
        <p:spPr bwMode="auto">
          <a:xfrm>
            <a:off x="3429000" y="3657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00" name="Oval 40"/>
          <p:cNvSpPr>
            <a:spLocks noChangeArrowheads="1"/>
          </p:cNvSpPr>
          <p:nvPr/>
        </p:nvSpPr>
        <p:spPr bwMode="auto">
          <a:xfrm>
            <a:off x="5562600" y="2514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19" name="Line 42"/>
          <p:cNvSpPr>
            <a:spLocks noChangeShapeType="1"/>
          </p:cNvSpPr>
          <p:nvPr/>
        </p:nvSpPr>
        <p:spPr bwMode="auto">
          <a:xfrm>
            <a:off x="4648200" y="1676400"/>
            <a:ext cx="0" cy="10668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2203" name="Line 43"/>
          <p:cNvSpPr>
            <a:spLocks noChangeShapeType="1"/>
          </p:cNvSpPr>
          <p:nvPr/>
        </p:nvSpPr>
        <p:spPr bwMode="auto">
          <a:xfrm>
            <a:off x="5638800" y="1600200"/>
            <a:ext cx="0" cy="990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2204" name="Line 44"/>
          <p:cNvSpPr>
            <a:spLocks noChangeShapeType="1"/>
          </p:cNvSpPr>
          <p:nvPr/>
        </p:nvSpPr>
        <p:spPr bwMode="auto">
          <a:xfrm rot="-5400000">
            <a:off x="5143500" y="2247900"/>
            <a:ext cx="0" cy="8382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3822" name="Line 45"/>
          <p:cNvSpPr>
            <a:spLocks noChangeShapeType="1"/>
          </p:cNvSpPr>
          <p:nvPr/>
        </p:nvSpPr>
        <p:spPr bwMode="auto">
          <a:xfrm rot="-5400000">
            <a:off x="4152900" y="2247900"/>
            <a:ext cx="0" cy="8382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3823" name="Text Box 47"/>
          <p:cNvSpPr txBox="1">
            <a:spLocks noChangeArrowheads="1"/>
          </p:cNvSpPr>
          <p:nvPr/>
        </p:nvSpPr>
        <p:spPr bwMode="auto">
          <a:xfrm>
            <a:off x="5638800" y="2743200"/>
            <a:ext cx="39528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k</a:t>
            </a:r>
            <a:endParaRPr lang="en-US" sz="2400" b="1"/>
          </a:p>
        </p:txBody>
      </p:sp>
      <p:sp>
        <p:nvSpPr>
          <p:cNvPr id="33824" name="Text Box 49"/>
          <p:cNvSpPr txBox="1">
            <a:spLocks noChangeArrowheads="1"/>
          </p:cNvSpPr>
          <p:nvPr/>
        </p:nvSpPr>
        <p:spPr bwMode="auto">
          <a:xfrm>
            <a:off x="4495800" y="28194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h</a:t>
            </a:r>
            <a:endParaRPr lang="en-US" sz="2400" b="1"/>
          </a:p>
        </p:txBody>
      </p:sp>
      <p:sp>
        <p:nvSpPr>
          <p:cNvPr id="33825" name="Text Box 50"/>
          <p:cNvSpPr txBox="1">
            <a:spLocks noChangeArrowheads="1"/>
          </p:cNvSpPr>
          <p:nvPr/>
        </p:nvSpPr>
        <p:spPr bwMode="auto">
          <a:xfrm>
            <a:off x="5638800" y="1066800"/>
            <a:ext cx="3238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j</a:t>
            </a:r>
            <a:endParaRPr lang="en-US" sz="2400" b="1"/>
          </a:p>
        </p:txBody>
      </p:sp>
      <p:sp>
        <p:nvSpPr>
          <p:cNvPr id="33826" name="Text Box 51"/>
          <p:cNvSpPr txBox="1">
            <a:spLocks noChangeArrowheads="1"/>
          </p:cNvSpPr>
          <p:nvPr/>
        </p:nvSpPr>
        <p:spPr bwMode="auto">
          <a:xfrm>
            <a:off x="4419600" y="1066800"/>
            <a:ext cx="3238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i</a:t>
            </a:r>
            <a:endParaRPr lang="en-US" sz="2400" b="1"/>
          </a:p>
        </p:txBody>
      </p:sp>
      <p:sp>
        <p:nvSpPr>
          <p:cNvPr id="92228" name="Oval 68"/>
          <p:cNvSpPr>
            <a:spLocks noChangeArrowheads="1"/>
          </p:cNvSpPr>
          <p:nvPr/>
        </p:nvSpPr>
        <p:spPr bwMode="auto">
          <a:xfrm>
            <a:off x="7924800" y="1371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29" name="Text Box 69"/>
          <p:cNvSpPr txBox="1">
            <a:spLocks noChangeArrowheads="1"/>
          </p:cNvSpPr>
          <p:nvPr/>
        </p:nvSpPr>
        <p:spPr bwMode="auto">
          <a:xfrm>
            <a:off x="7543800" y="990600"/>
            <a:ext cx="33813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f</a:t>
            </a:r>
            <a:endParaRPr lang="en-US" sz="2400" b="1"/>
          </a:p>
        </p:txBody>
      </p:sp>
      <p:sp>
        <p:nvSpPr>
          <p:cNvPr id="92230" name="Line 70"/>
          <p:cNvSpPr>
            <a:spLocks noChangeShapeType="1"/>
          </p:cNvSpPr>
          <p:nvPr/>
        </p:nvSpPr>
        <p:spPr bwMode="auto">
          <a:xfrm flipH="1">
            <a:off x="7620000" y="1524000"/>
            <a:ext cx="381000" cy="609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2231" name="Oval 71"/>
          <p:cNvSpPr>
            <a:spLocks noChangeArrowheads="1"/>
          </p:cNvSpPr>
          <p:nvPr/>
        </p:nvSpPr>
        <p:spPr bwMode="auto">
          <a:xfrm>
            <a:off x="7467600" y="20574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2" name="Line 72"/>
          <p:cNvSpPr>
            <a:spLocks noChangeShapeType="1"/>
          </p:cNvSpPr>
          <p:nvPr/>
        </p:nvSpPr>
        <p:spPr bwMode="auto">
          <a:xfrm flipH="1">
            <a:off x="7162800" y="2209800"/>
            <a:ext cx="381000" cy="609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2233" name="Oval 73"/>
          <p:cNvSpPr>
            <a:spLocks noChangeArrowheads="1"/>
          </p:cNvSpPr>
          <p:nvPr/>
        </p:nvSpPr>
        <p:spPr bwMode="auto">
          <a:xfrm>
            <a:off x="7086600" y="2667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4" name="Line 74"/>
          <p:cNvSpPr>
            <a:spLocks noChangeShapeType="1"/>
          </p:cNvSpPr>
          <p:nvPr/>
        </p:nvSpPr>
        <p:spPr bwMode="auto">
          <a:xfrm flipH="1">
            <a:off x="6705600" y="2895600"/>
            <a:ext cx="381000" cy="609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2235" name="Oval 75"/>
          <p:cNvSpPr>
            <a:spLocks noChangeArrowheads="1"/>
          </p:cNvSpPr>
          <p:nvPr/>
        </p:nvSpPr>
        <p:spPr bwMode="auto">
          <a:xfrm>
            <a:off x="6096000" y="42672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7" name="Oval 77"/>
          <p:cNvSpPr>
            <a:spLocks noChangeArrowheads="1"/>
          </p:cNvSpPr>
          <p:nvPr/>
        </p:nvSpPr>
        <p:spPr bwMode="auto">
          <a:xfrm>
            <a:off x="6553200" y="342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8" name="Line 78"/>
          <p:cNvSpPr>
            <a:spLocks noChangeShapeType="1"/>
          </p:cNvSpPr>
          <p:nvPr/>
        </p:nvSpPr>
        <p:spPr bwMode="auto">
          <a:xfrm flipH="1">
            <a:off x="6248400" y="3657600"/>
            <a:ext cx="381000" cy="609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2239" name="Text Box 79"/>
          <p:cNvSpPr txBox="1">
            <a:spLocks noChangeArrowheads="1"/>
          </p:cNvSpPr>
          <p:nvPr/>
        </p:nvSpPr>
        <p:spPr bwMode="auto">
          <a:xfrm>
            <a:off x="7010400" y="17526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g</a:t>
            </a:r>
            <a:endParaRPr lang="en-US" sz="2400" b="1"/>
          </a:p>
        </p:txBody>
      </p:sp>
      <p:sp>
        <p:nvSpPr>
          <p:cNvPr id="92240" name="Text Box 80"/>
          <p:cNvSpPr txBox="1">
            <a:spLocks noChangeArrowheads="1"/>
          </p:cNvSpPr>
          <p:nvPr/>
        </p:nvSpPr>
        <p:spPr bwMode="auto">
          <a:xfrm>
            <a:off x="6705600" y="23622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h</a:t>
            </a:r>
            <a:endParaRPr lang="en-US" sz="2400" b="1"/>
          </a:p>
        </p:txBody>
      </p:sp>
      <p:sp>
        <p:nvSpPr>
          <p:cNvPr id="92241" name="Text Box 81"/>
          <p:cNvSpPr txBox="1">
            <a:spLocks noChangeArrowheads="1"/>
          </p:cNvSpPr>
          <p:nvPr/>
        </p:nvSpPr>
        <p:spPr bwMode="auto">
          <a:xfrm>
            <a:off x="6096000" y="3200400"/>
            <a:ext cx="39528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k</a:t>
            </a:r>
            <a:endParaRPr lang="en-US" sz="2400" b="1"/>
          </a:p>
        </p:txBody>
      </p:sp>
      <p:sp>
        <p:nvSpPr>
          <p:cNvPr id="92242" name="Text Box 82"/>
          <p:cNvSpPr txBox="1">
            <a:spLocks noChangeArrowheads="1"/>
          </p:cNvSpPr>
          <p:nvPr/>
        </p:nvSpPr>
        <p:spPr bwMode="auto">
          <a:xfrm>
            <a:off x="5715000" y="3962400"/>
            <a:ext cx="3238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j</a:t>
            </a:r>
            <a:endParaRPr lang="en-US" sz="2400" b="1"/>
          </a:p>
        </p:txBody>
      </p:sp>
      <p:sp>
        <p:nvSpPr>
          <p:cNvPr id="92243" name="Rectangle 83"/>
          <p:cNvSpPr>
            <a:spLocks noChangeArrowheads="1"/>
          </p:cNvSpPr>
          <p:nvPr/>
        </p:nvSpPr>
        <p:spPr bwMode="auto">
          <a:xfrm>
            <a:off x="609600" y="4800600"/>
            <a:ext cx="6781800" cy="60960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70000"/>
              <a:buFont typeface="Wingdings" pitchFamily="2" charset="2"/>
              <a:buNone/>
            </a:pPr>
            <a:r>
              <a:rPr lang="en-US" sz="2800" b="1">
                <a:latin typeface="Times New Roman" pitchFamily="18" charset="0"/>
              </a:rPr>
              <a:t>Giải.</a:t>
            </a:r>
            <a:r>
              <a:rPr lang="en-US" sz="2800" b="1">
                <a:solidFill>
                  <a:schemeClr val="tx2"/>
                </a:solidFill>
                <a:latin typeface="Times New Roman" pitchFamily="18" charset="0"/>
              </a:rPr>
              <a:t> </a:t>
            </a:r>
            <a:r>
              <a:rPr lang="en-US" sz="2800">
                <a:latin typeface="Times New Roman" pitchFamily="18" charset="0"/>
              </a:rPr>
              <a:t>Bắt đầu chọn đỉnh </a:t>
            </a:r>
            <a:r>
              <a:rPr lang="en-US" sz="2800" i="1">
                <a:latin typeface="Times New Roman" pitchFamily="18" charset="0"/>
              </a:rPr>
              <a:t>f </a:t>
            </a:r>
            <a:r>
              <a:rPr lang="en-US" sz="2800">
                <a:latin typeface="Times New Roman" pitchFamily="18" charset="0"/>
              </a:rPr>
              <a:t>làm gốc và </a:t>
            </a:r>
          </a:p>
        </p:txBody>
      </p:sp>
      <p:sp>
        <p:nvSpPr>
          <p:cNvPr id="92246" name="Rectangle 86"/>
          <p:cNvSpPr>
            <a:spLocks noChangeArrowheads="1"/>
          </p:cNvSpPr>
          <p:nvPr/>
        </p:nvSpPr>
        <p:spPr bwMode="auto">
          <a:xfrm>
            <a:off x="609600" y="5257800"/>
            <a:ext cx="7924800" cy="476250"/>
          </a:xfrm>
          <a:prstGeom prst="rect">
            <a:avLst/>
          </a:prstGeom>
          <a:noFill/>
          <a:ln w="9525">
            <a:noFill/>
            <a:miter lim="800000"/>
            <a:headEnd/>
            <a:tailEnd/>
          </a:ln>
        </p:spPr>
        <p:txBody>
          <a:bodyPr>
            <a:spAutoFit/>
          </a:bodyPr>
          <a:lstStyle/>
          <a:p>
            <a:pPr>
              <a:lnSpc>
                <a:spcPct val="90000"/>
              </a:lnSpc>
              <a:spcBef>
                <a:spcPct val="20000"/>
              </a:spcBef>
              <a:buClr>
                <a:schemeClr val="hlink"/>
              </a:buClr>
              <a:buSzPct val="70000"/>
              <a:buFont typeface="Wingdings" pitchFamily="2" charset="2"/>
              <a:buNone/>
            </a:pPr>
            <a:r>
              <a:rPr lang="en-US" sz="2800">
                <a:latin typeface="Times New Roman" pitchFamily="18" charset="0"/>
              </a:rPr>
              <a:t>Thêm các hậu duệ của </a:t>
            </a:r>
            <a:r>
              <a:rPr lang="en-US" sz="2800" i="1">
                <a:latin typeface="Times New Roman" pitchFamily="18" charset="0"/>
              </a:rPr>
              <a:t>f </a:t>
            </a:r>
            <a:r>
              <a:rPr lang="en-US" sz="2800">
                <a:latin typeface="Times New Roman" pitchFamily="18" charset="0"/>
              </a:rPr>
              <a:t>: </a:t>
            </a:r>
            <a:r>
              <a:rPr lang="en-US" sz="2800" i="1">
                <a:latin typeface="Times New Roman" pitchFamily="18" charset="0"/>
              </a:rPr>
              <a:t>g, h, k, j </a:t>
            </a:r>
            <a:endParaRPr lang="en-US" sz="2800">
              <a:latin typeface="Times New Roman" pitchFamily="18" charset="0"/>
            </a:endParaRPr>
          </a:p>
        </p:txBody>
      </p:sp>
      <p:sp>
        <p:nvSpPr>
          <p:cNvPr id="92248" name="Rectangle 88"/>
          <p:cNvSpPr>
            <a:spLocks noChangeArrowheads="1"/>
          </p:cNvSpPr>
          <p:nvPr/>
        </p:nvSpPr>
        <p:spPr bwMode="auto">
          <a:xfrm>
            <a:off x="457200" y="5791200"/>
            <a:ext cx="8153400" cy="479425"/>
          </a:xfrm>
          <a:prstGeom prst="rect">
            <a:avLst/>
          </a:prstGeom>
          <a:noFill/>
          <a:ln w="9525">
            <a:noFill/>
            <a:miter lim="800000"/>
            <a:headEnd/>
            <a:tailEnd/>
          </a:ln>
        </p:spPr>
        <p:txBody>
          <a:bodyPr>
            <a:spAutoFit/>
          </a:bodyPr>
          <a:lstStyle/>
          <a:p>
            <a:pPr>
              <a:lnSpc>
                <a:spcPct val="90000"/>
              </a:lnSpc>
              <a:spcBef>
                <a:spcPct val="20000"/>
              </a:spcBef>
              <a:buClr>
                <a:schemeClr val="hlink"/>
              </a:buClr>
              <a:buSzPct val="70000"/>
              <a:buFont typeface="Wingdings" pitchFamily="2" charset="2"/>
              <a:buNone/>
            </a:pPr>
            <a:r>
              <a:rPr lang="en-US" sz="2800">
                <a:latin typeface="Times New Roman" pitchFamily="18" charset="0"/>
              </a:rPr>
              <a:t>Lùi về </a:t>
            </a:r>
            <a:r>
              <a:rPr lang="en-US" sz="2800" i="1">
                <a:latin typeface="Times New Roman" pitchFamily="18" charset="0"/>
              </a:rPr>
              <a:t>k</a:t>
            </a:r>
            <a:r>
              <a:rPr lang="en-US" sz="2800">
                <a:latin typeface="Times New Roman" pitchFamily="18" charset="0"/>
              </a:rPr>
              <a:t> không thêm được cạnh nào, tiếp tục lùi về </a:t>
            </a:r>
            <a:r>
              <a:rPr lang="en-US" sz="2800" i="1">
                <a:latin typeface="Times New Roman" pitchFamily="18" charset="0"/>
              </a:rPr>
              <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217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219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9219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9217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9219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9220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9220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9220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9219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grpId="0" nodeType="afterEffect">
                                  <p:stCondLst>
                                    <p:cond delay="0"/>
                                  </p:stCondLst>
                                  <p:childTnLst>
                                    <p:set>
                                      <p:cBhvr>
                                        <p:cTn id="33" dur="1" fill="hold">
                                          <p:stCondLst>
                                            <p:cond delay="0"/>
                                          </p:stCondLst>
                                        </p:cTn>
                                        <p:tgtEl>
                                          <p:spTgt spid="92164"/>
                                        </p:tgtEl>
                                        <p:attrNameLst>
                                          <p:attrName>style.visibility</p:attrName>
                                        </p:attrNameLst>
                                      </p:cBhvr>
                                      <p:to>
                                        <p:strVal val="visible"/>
                                      </p:to>
                                    </p:set>
                                    <p:animEffect transition="in" filter="wipe(up)">
                                      <p:cBhvr>
                                        <p:cTn id="34" dur="500"/>
                                        <p:tgtEl>
                                          <p:spTgt spid="9216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92243"/>
                                        </p:tgtEl>
                                        <p:attrNameLst>
                                          <p:attrName>style.visibility</p:attrName>
                                        </p:attrNameLst>
                                      </p:cBhvr>
                                      <p:to>
                                        <p:strVal val="visible"/>
                                      </p:to>
                                    </p:set>
                                    <p:animEffect transition="in" filter="wipe(up)">
                                      <p:cBhvr>
                                        <p:cTn id="39" dur="500"/>
                                        <p:tgtEl>
                                          <p:spTgt spid="92243"/>
                                        </p:tgtEl>
                                      </p:cBhvr>
                                    </p:animEffect>
                                  </p:childTnLst>
                                </p:cTn>
                              </p:par>
                            </p:childTnLst>
                          </p:cTn>
                        </p:par>
                        <p:par>
                          <p:cTn id="40" fill="hold">
                            <p:stCondLst>
                              <p:cond delay="500"/>
                            </p:stCondLst>
                            <p:childTnLst>
                              <p:par>
                                <p:cTn id="41" presetID="3" presetClass="entr" presetSubtype="10" fill="hold" grpId="1" nodeType="afterEffect">
                                  <p:stCondLst>
                                    <p:cond delay="0"/>
                                  </p:stCondLst>
                                  <p:childTnLst>
                                    <p:set>
                                      <p:cBhvr>
                                        <p:cTn id="42" dur="1" fill="hold">
                                          <p:stCondLst>
                                            <p:cond delay="0"/>
                                          </p:stCondLst>
                                        </p:cTn>
                                        <p:tgtEl>
                                          <p:spTgt spid="92176"/>
                                        </p:tgtEl>
                                        <p:attrNameLst>
                                          <p:attrName>style.visibility</p:attrName>
                                        </p:attrNameLst>
                                      </p:cBhvr>
                                      <p:to>
                                        <p:strVal val="visible"/>
                                      </p:to>
                                    </p:set>
                                    <p:animEffect transition="in" filter="blinds(horizontal)">
                                      <p:cBhvr>
                                        <p:cTn id="43" dur="500"/>
                                        <p:tgtEl>
                                          <p:spTgt spid="92176"/>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92228"/>
                                        </p:tgtEl>
                                        <p:attrNameLst>
                                          <p:attrName>style.visibility</p:attrName>
                                        </p:attrNameLst>
                                      </p:cBhvr>
                                      <p:to>
                                        <p:strVal val="visible"/>
                                      </p:to>
                                    </p:se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922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92246"/>
                                        </p:tgtEl>
                                        <p:attrNameLst>
                                          <p:attrName>style.visibility</p:attrName>
                                        </p:attrNameLst>
                                      </p:cBhvr>
                                      <p:to>
                                        <p:strVal val="visible"/>
                                      </p:to>
                                    </p:set>
                                    <p:anim calcmode="lin" valueType="num">
                                      <p:cBhvr additive="base">
                                        <p:cTn id="54" dur="500" fill="hold"/>
                                        <p:tgtEl>
                                          <p:spTgt spid="92246"/>
                                        </p:tgtEl>
                                        <p:attrNameLst>
                                          <p:attrName>ppt_x</p:attrName>
                                        </p:attrNameLst>
                                      </p:cBhvr>
                                      <p:tavLst>
                                        <p:tav tm="0">
                                          <p:val>
                                            <p:strVal val="0-#ppt_w/2"/>
                                          </p:val>
                                        </p:tav>
                                        <p:tav tm="100000">
                                          <p:val>
                                            <p:strVal val="#ppt_x"/>
                                          </p:val>
                                        </p:tav>
                                      </p:tavLst>
                                    </p:anim>
                                    <p:anim calcmode="lin" valueType="num">
                                      <p:cBhvr additive="base">
                                        <p:cTn id="55" dur="500" fill="hold"/>
                                        <p:tgtEl>
                                          <p:spTgt spid="92246"/>
                                        </p:tgtEl>
                                        <p:attrNameLst>
                                          <p:attrName>ppt_y</p:attrName>
                                        </p:attrNameLst>
                                      </p:cBhvr>
                                      <p:tavLst>
                                        <p:tav tm="0">
                                          <p:val>
                                            <p:strVal val="#ppt_y"/>
                                          </p:val>
                                        </p:tav>
                                        <p:tav tm="100000">
                                          <p:val>
                                            <p:strVal val="#ppt_y"/>
                                          </p:val>
                                        </p:tav>
                                      </p:tavLst>
                                    </p:anim>
                                  </p:childTnLst>
                                </p:cTn>
                              </p:par>
                            </p:childTnLst>
                          </p:cTn>
                        </p:par>
                        <p:par>
                          <p:cTn id="56" fill="hold">
                            <p:stCondLst>
                              <p:cond delay="500"/>
                            </p:stCondLst>
                            <p:childTnLst>
                              <p:par>
                                <p:cTn id="57" presetID="22" presetClass="entr" presetSubtype="1" fill="hold" grpId="1" nodeType="afterEffect">
                                  <p:stCondLst>
                                    <p:cond delay="0"/>
                                  </p:stCondLst>
                                  <p:childTnLst>
                                    <p:set>
                                      <p:cBhvr>
                                        <p:cTn id="58" dur="1" fill="hold">
                                          <p:stCondLst>
                                            <p:cond delay="0"/>
                                          </p:stCondLst>
                                        </p:cTn>
                                        <p:tgtEl>
                                          <p:spTgt spid="92196"/>
                                        </p:tgtEl>
                                        <p:attrNameLst>
                                          <p:attrName>style.visibility</p:attrName>
                                        </p:attrNameLst>
                                      </p:cBhvr>
                                      <p:to>
                                        <p:strVal val="visible"/>
                                      </p:to>
                                    </p:set>
                                    <p:animEffect transition="in" filter="wipe(up)">
                                      <p:cBhvr>
                                        <p:cTn id="59" dur="500"/>
                                        <p:tgtEl>
                                          <p:spTgt spid="92196"/>
                                        </p:tgtEl>
                                      </p:cBhvr>
                                    </p:animEffect>
                                  </p:childTnLst>
                                </p:cTn>
                              </p:par>
                            </p:childTnLst>
                          </p:cTn>
                        </p:par>
                        <p:par>
                          <p:cTn id="60" fill="hold">
                            <p:stCondLst>
                              <p:cond delay="1000"/>
                            </p:stCondLst>
                            <p:childTnLst>
                              <p:par>
                                <p:cTn id="61" presetID="3" presetClass="entr" presetSubtype="10" fill="hold" grpId="1" nodeType="afterEffect">
                                  <p:stCondLst>
                                    <p:cond delay="0"/>
                                  </p:stCondLst>
                                  <p:childTnLst>
                                    <p:set>
                                      <p:cBhvr>
                                        <p:cTn id="62" dur="1" fill="hold">
                                          <p:stCondLst>
                                            <p:cond delay="0"/>
                                          </p:stCondLst>
                                        </p:cTn>
                                        <p:tgtEl>
                                          <p:spTgt spid="92199"/>
                                        </p:tgtEl>
                                        <p:attrNameLst>
                                          <p:attrName>style.visibility</p:attrName>
                                        </p:attrNameLst>
                                      </p:cBhvr>
                                      <p:to>
                                        <p:strVal val="visible"/>
                                      </p:to>
                                    </p:set>
                                    <p:animEffect transition="in" filter="blinds(horizontal)">
                                      <p:cBhvr>
                                        <p:cTn id="63" dur="500"/>
                                        <p:tgtEl>
                                          <p:spTgt spid="92199"/>
                                        </p:tgtEl>
                                      </p:cBhvr>
                                    </p:animEffect>
                                  </p:childTnLst>
                                </p:cTn>
                              </p:par>
                            </p:childTnLst>
                          </p:cTn>
                        </p:par>
                        <p:par>
                          <p:cTn id="64" fill="hold">
                            <p:stCondLst>
                              <p:cond delay="1500"/>
                            </p:stCondLst>
                            <p:childTnLst>
                              <p:par>
                                <p:cTn id="65" presetID="22" presetClass="entr" presetSubtype="1" fill="hold" grpId="0" nodeType="afterEffect">
                                  <p:stCondLst>
                                    <p:cond delay="0"/>
                                  </p:stCondLst>
                                  <p:childTnLst>
                                    <p:set>
                                      <p:cBhvr>
                                        <p:cTn id="66" dur="1" fill="hold">
                                          <p:stCondLst>
                                            <p:cond delay="0"/>
                                          </p:stCondLst>
                                        </p:cTn>
                                        <p:tgtEl>
                                          <p:spTgt spid="92230"/>
                                        </p:tgtEl>
                                        <p:attrNameLst>
                                          <p:attrName>style.visibility</p:attrName>
                                        </p:attrNameLst>
                                      </p:cBhvr>
                                      <p:to>
                                        <p:strVal val="visible"/>
                                      </p:to>
                                    </p:set>
                                    <p:animEffect transition="in" filter="wipe(up)">
                                      <p:cBhvr>
                                        <p:cTn id="67" dur="1000"/>
                                        <p:tgtEl>
                                          <p:spTgt spid="92230"/>
                                        </p:tgtEl>
                                      </p:cBhvr>
                                    </p:animEffect>
                                  </p:childTnLst>
                                </p:cTn>
                              </p:par>
                            </p:childTnLst>
                          </p:cTn>
                        </p:par>
                        <p:par>
                          <p:cTn id="68" fill="hold">
                            <p:stCondLst>
                              <p:cond delay="2500"/>
                            </p:stCondLst>
                            <p:childTnLst>
                              <p:par>
                                <p:cTn id="69" presetID="1" presetClass="entr" presetSubtype="0" fill="hold" grpId="0" nodeType="afterEffect">
                                  <p:stCondLst>
                                    <p:cond delay="0"/>
                                  </p:stCondLst>
                                  <p:childTnLst>
                                    <p:set>
                                      <p:cBhvr>
                                        <p:cTn id="70" dur="1" fill="hold">
                                          <p:stCondLst>
                                            <p:cond delay="0"/>
                                          </p:stCondLst>
                                        </p:cTn>
                                        <p:tgtEl>
                                          <p:spTgt spid="92231"/>
                                        </p:tgtEl>
                                        <p:attrNameLst>
                                          <p:attrName>style.visibility</p:attrName>
                                        </p:attrNameLst>
                                      </p:cBhvr>
                                      <p:to>
                                        <p:strVal val="visible"/>
                                      </p:to>
                                    </p:set>
                                  </p:childTnLst>
                                </p:cTn>
                              </p:par>
                            </p:childTnLst>
                          </p:cTn>
                        </p:par>
                        <p:par>
                          <p:cTn id="71" fill="hold">
                            <p:stCondLst>
                              <p:cond delay="2500"/>
                            </p:stCondLst>
                            <p:childTnLst>
                              <p:par>
                                <p:cTn id="72" presetID="1" presetClass="entr" presetSubtype="0" fill="hold" grpId="0" nodeType="afterEffect">
                                  <p:stCondLst>
                                    <p:cond delay="0"/>
                                  </p:stCondLst>
                                  <p:childTnLst>
                                    <p:set>
                                      <p:cBhvr>
                                        <p:cTn id="73" dur="1" fill="hold">
                                          <p:stCondLst>
                                            <p:cond delay="0"/>
                                          </p:stCondLst>
                                        </p:cTn>
                                        <p:tgtEl>
                                          <p:spTgt spid="92239"/>
                                        </p:tgtEl>
                                        <p:attrNameLst>
                                          <p:attrName>style.visibility</p:attrName>
                                        </p:attrNameLst>
                                      </p:cBhvr>
                                      <p:to>
                                        <p:strVal val="visible"/>
                                      </p:to>
                                    </p:set>
                                  </p:childTnLst>
                                </p:cTn>
                              </p:par>
                            </p:childTnLst>
                          </p:cTn>
                        </p:par>
                        <p:par>
                          <p:cTn id="74" fill="hold">
                            <p:stCondLst>
                              <p:cond delay="2500"/>
                            </p:stCondLst>
                            <p:childTnLst>
                              <p:par>
                                <p:cTn id="75" presetID="22" presetClass="entr" presetSubtype="4" fill="hold" grpId="1" nodeType="afterEffect">
                                  <p:stCondLst>
                                    <p:cond delay="0"/>
                                  </p:stCondLst>
                                  <p:childTnLst>
                                    <p:set>
                                      <p:cBhvr>
                                        <p:cTn id="76" dur="1" fill="hold">
                                          <p:stCondLst>
                                            <p:cond delay="0"/>
                                          </p:stCondLst>
                                        </p:cTn>
                                        <p:tgtEl>
                                          <p:spTgt spid="92178"/>
                                        </p:tgtEl>
                                        <p:attrNameLst>
                                          <p:attrName>style.visibility</p:attrName>
                                        </p:attrNameLst>
                                      </p:cBhvr>
                                      <p:to>
                                        <p:strVal val="visible"/>
                                      </p:to>
                                    </p:set>
                                    <p:animEffect transition="in" filter="wipe(down)">
                                      <p:cBhvr>
                                        <p:cTn id="77" dur="500"/>
                                        <p:tgtEl>
                                          <p:spTgt spid="92178"/>
                                        </p:tgtEl>
                                      </p:cBhvr>
                                    </p:animEffect>
                                  </p:childTnLst>
                                </p:cTn>
                              </p:par>
                            </p:childTnLst>
                          </p:cTn>
                        </p:par>
                        <p:par>
                          <p:cTn id="78" fill="hold">
                            <p:stCondLst>
                              <p:cond delay="3000"/>
                            </p:stCondLst>
                            <p:childTnLst>
                              <p:par>
                                <p:cTn id="79" presetID="3" presetClass="entr" presetSubtype="10" fill="hold" grpId="1" nodeType="afterEffect">
                                  <p:stCondLst>
                                    <p:cond delay="0"/>
                                  </p:stCondLst>
                                  <p:childTnLst>
                                    <p:set>
                                      <p:cBhvr>
                                        <p:cTn id="80" dur="1" fill="hold">
                                          <p:stCondLst>
                                            <p:cond delay="0"/>
                                          </p:stCondLst>
                                        </p:cTn>
                                        <p:tgtEl>
                                          <p:spTgt spid="92197"/>
                                        </p:tgtEl>
                                        <p:attrNameLst>
                                          <p:attrName>style.visibility</p:attrName>
                                        </p:attrNameLst>
                                      </p:cBhvr>
                                      <p:to>
                                        <p:strVal val="visible"/>
                                      </p:to>
                                    </p:set>
                                    <p:animEffect transition="in" filter="blinds(horizontal)">
                                      <p:cBhvr>
                                        <p:cTn id="81" dur="500"/>
                                        <p:tgtEl>
                                          <p:spTgt spid="92197"/>
                                        </p:tgtEl>
                                      </p:cBhvr>
                                    </p:animEffect>
                                  </p:childTnLst>
                                </p:cTn>
                              </p:par>
                            </p:childTnLst>
                          </p:cTn>
                        </p:par>
                        <p:par>
                          <p:cTn id="82" fill="hold">
                            <p:stCondLst>
                              <p:cond delay="3500"/>
                            </p:stCondLst>
                            <p:childTnLst>
                              <p:par>
                                <p:cTn id="83" presetID="22" presetClass="entr" presetSubtype="1" fill="hold" grpId="0" nodeType="afterEffect">
                                  <p:stCondLst>
                                    <p:cond delay="0"/>
                                  </p:stCondLst>
                                  <p:childTnLst>
                                    <p:set>
                                      <p:cBhvr>
                                        <p:cTn id="84" dur="1" fill="hold">
                                          <p:stCondLst>
                                            <p:cond delay="0"/>
                                          </p:stCondLst>
                                        </p:cTn>
                                        <p:tgtEl>
                                          <p:spTgt spid="92232"/>
                                        </p:tgtEl>
                                        <p:attrNameLst>
                                          <p:attrName>style.visibility</p:attrName>
                                        </p:attrNameLst>
                                      </p:cBhvr>
                                      <p:to>
                                        <p:strVal val="visible"/>
                                      </p:to>
                                    </p:set>
                                    <p:animEffect transition="in" filter="wipe(up)">
                                      <p:cBhvr>
                                        <p:cTn id="85" dur="500"/>
                                        <p:tgtEl>
                                          <p:spTgt spid="92232"/>
                                        </p:tgtEl>
                                      </p:cBhvr>
                                    </p:animEffect>
                                  </p:childTnLst>
                                </p:cTn>
                              </p:par>
                            </p:childTnLst>
                          </p:cTn>
                        </p:par>
                        <p:par>
                          <p:cTn id="86" fill="hold">
                            <p:stCondLst>
                              <p:cond delay="4000"/>
                            </p:stCondLst>
                            <p:childTnLst>
                              <p:par>
                                <p:cTn id="87" presetID="9" presetClass="entr" presetSubtype="0" fill="hold" grpId="1" nodeType="afterEffect">
                                  <p:stCondLst>
                                    <p:cond delay="0"/>
                                  </p:stCondLst>
                                  <p:childTnLst>
                                    <p:set>
                                      <p:cBhvr>
                                        <p:cTn id="88" dur="1" fill="hold">
                                          <p:stCondLst>
                                            <p:cond delay="0"/>
                                          </p:stCondLst>
                                        </p:cTn>
                                        <p:tgtEl>
                                          <p:spTgt spid="92233"/>
                                        </p:tgtEl>
                                        <p:attrNameLst>
                                          <p:attrName>style.visibility</p:attrName>
                                        </p:attrNameLst>
                                      </p:cBhvr>
                                      <p:to>
                                        <p:strVal val="visible"/>
                                      </p:to>
                                    </p:set>
                                    <p:animEffect transition="in" filter="dissolve">
                                      <p:cBhvr>
                                        <p:cTn id="89" dur="500"/>
                                        <p:tgtEl>
                                          <p:spTgt spid="92233"/>
                                        </p:tgtEl>
                                      </p:cBhvr>
                                    </p:animEffect>
                                  </p:childTnLst>
                                </p:cTn>
                              </p:par>
                            </p:childTnLst>
                          </p:cTn>
                        </p:par>
                        <p:par>
                          <p:cTn id="90" fill="hold">
                            <p:stCondLst>
                              <p:cond delay="4500"/>
                            </p:stCondLst>
                            <p:childTnLst>
                              <p:par>
                                <p:cTn id="91" presetID="22" presetClass="entr" presetSubtype="1" fill="hold" grpId="0" nodeType="afterEffect">
                                  <p:stCondLst>
                                    <p:cond delay="0"/>
                                  </p:stCondLst>
                                  <p:childTnLst>
                                    <p:set>
                                      <p:cBhvr>
                                        <p:cTn id="92" dur="1" fill="hold">
                                          <p:stCondLst>
                                            <p:cond delay="0"/>
                                          </p:stCondLst>
                                        </p:cTn>
                                        <p:tgtEl>
                                          <p:spTgt spid="92240"/>
                                        </p:tgtEl>
                                        <p:attrNameLst>
                                          <p:attrName>style.visibility</p:attrName>
                                        </p:attrNameLst>
                                      </p:cBhvr>
                                      <p:to>
                                        <p:strVal val="visible"/>
                                      </p:to>
                                    </p:set>
                                    <p:animEffect transition="in" filter="wipe(up)">
                                      <p:cBhvr>
                                        <p:cTn id="93" dur="500"/>
                                        <p:tgtEl>
                                          <p:spTgt spid="92240"/>
                                        </p:tgtEl>
                                      </p:cBhvr>
                                    </p:animEffect>
                                  </p:childTnLst>
                                </p:cTn>
                              </p:par>
                            </p:childTnLst>
                          </p:cTn>
                        </p:par>
                        <p:par>
                          <p:cTn id="94" fill="hold">
                            <p:stCondLst>
                              <p:cond delay="5000"/>
                            </p:stCondLst>
                            <p:childTnLst>
                              <p:par>
                                <p:cTn id="95" presetID="22" presetClass="entr" presetSubtype="8" fill="hold" grpId="1" nodeType="afterEffect">
                                  <p:stCondLst>
                                    <p:cond delay="0"/>
                                  </p:stCondLst>
                                  <p:childTnLst>
                                    <p:set>
                                      <p:cBhvr>
                                        <p:cTn id="96" dur="1" fill="hold">
                                          <p:stCondLst>
                                            <p:cond delay="0"/>
                                          </p:stCondLst>
                                        </p:cTn>
                                        <p:tgtEl>
                                          <p:spTgt spid="92204"/>
                                        </p:tgtEl>
                                        <p:attrNameLst>
                                          <p:attrName>style.visibility</p:attrName>
                                        </p:attrNameLst>
                                      </p:cBhvr>
                                      <p:to>
                                        <p:strVal val="visible"/>
                                      </p:to>
                                    </p:set>
                                    <p:animEffect transition="in" filter="wipe(left)">
                                      <p:cBhvr>
                                        <p:cTn id="97" dur="500"/>
                                        <p:tgtEl>
                                          <p:spTgt spid="92204"/>
                                        </p:tgtEl>
                                      </p:cBhvr>
                                    </p:animEffect>
                                  </p:childTnLst>
                                </p:cTn>
                              </p:par>
                            </p:childTnLst>
                          </p:cTn>
                        </p:par>
                        <p:par>
                          <p:cTn id="98" fill="hold">
                            <p:stCondLst>
                              <p:cond delay="5500"/>
                            </p:stCondLst>
                            <p:childTnLst>
                              <p:par>
                                <p:cTn id="99" presetID="3" presetClass="entr" presetSubtype="10" fill="hold" grpId="1" nodeType="afterEffect">
                                  <p:stCondLst>
                                    <p:cond delay="0"/>
                                  </p:stCondLst>
                                  <p:childTnLst>
                                    <p:set>
                                      <p:cBhvr>
                                        <p:cTn id="100" dur="1" fill="hold">
                                          <p:stCondLst>
                                            <p:cond delay="0"/>
                                          </p:stCondLst>
                                        </p:cTn>
                                        <p:tgtEl>
                                          <p:spTgt spid="92200"/>
                                        </p:tgtEl>
                                        <p:attrNameLst>
                                          <p:attrName>style.visibility</p:attrName>
                                        </p:attrNameLst>
                                      </p:cBhvr>
                                      <p:to>
                                        <p:strVal val="visible"/>
                                      </p:to>
                                    </p:set>
                                    <p:animEffect transition="in" filter="blinds(horizontal)">
                                      <p:cBhvr>
                                        <p:cTn id="101" dur="500"/>
                                        <p:tgtEl>
                                          <p:spTgt spid="92200"/>
                                        </p:tgtEl>
                                      </p:cBhvr>
                                    </p:animEffect>
                                  </p:childTnLst>
                                </p:cTn>
                              </p:par>
                            </p:childTnLst>
                          </p:cTn>
                        </p:par>
                        <p:par>
                          <p:cTn id="102" fill="hold">
                            <p:stCondLst>
                              <p:cond delay="6000"/>
                            </p:stCondLst>
                            <p:childTnLst>
                              <p:par>
                                <p:cTn id="103" presetID="22" presetClass="entr" presetSubtype="1" fill="hold" grpId="0" nodeType="afterEffect">
                                  <p:stCondLst>
                                    <p:cond delay="0"/>
                                  </p:stCondLst>
                                  <p:childTnLst>
                                    <p:set>
                                      <p:cBhvr>
                                        <p:cTn id="104" dur="1" fill="hold">
                                          <p:stCondLst>
                                            <p:cond delay="0"/>
                                          </p:stCondLst>
                                        </p:cTn>
                                        <p:tgtEl>
                                          <p:spTgt spid="92234"/>
                                        </p:tgtEl>
                                        <p:attrNameLst>
                                          <p:attrName>style.visibility</p:attrName>
                                        </p:attrNameLst>
                                      </p:cBhvr>
                                      <p:to>
                                        <p:strVal val="visible"/>
                                      </p:to>
                                    </p:set>
                                    <p:animEffect transition="in" filter="wipe(up)">
                                      <p:cBhvr>
                                        <p:cTn id="105" dur="500"/>
                                        <p:tgtEl>
                                          <p:spTgt spid="92234"/>
                                        </p:tgtEl>
                                      </p:cBhvr>
                                    </p:animEffect>
                                  </p:childTnLst>
                                </p:cTn>
                              </p:par>
                            </p:childTnLst>
                          </p:cTn>
                        </p:par>
                        <p:par>
                          <p:cTn id="106" fill="hold">
                            <p:stCondLst>
                              <p:cond delay="6500"/>
                            </p:stCondLst>
                            <p:childTnLst>
                              <p:par>
                                <p:cTn id="107" presetID="22" presetClass="entr" presetSubtype="1" fill="hold" grpId="0" nodeType="afterEffect">
                                  <p:stCondLst>
                                    <p:cond delay="0"/>
                                  </p:stCondLst>
                                  <p:childTnLst>
                                    <p:set>
                                      <p:cBhvr>
                                        <p:cTn id="108" dur="1" fill="hold">
                                          <p:stCondLst>
                                            <p:cond delay="0"/>
                                          </p:stCondLst>
                                        </p:cTn>
                                        <p:tgtEl>
                                          <p:spTgt spid="92237"/>
                                        </p:tgtEl>
                                        <p:attrNameLst>
                                          <p:attrName>style.visibility</p:attrName>
                                        </p:attrNameLst>
                                      </p:cBhvr>
                                      <p:to>
                                        <p:strVal val="visible"/>
                                      </p:to>
                                    </p:set>
                                    <p:animEffect transition="in" filter="wipe(up)">
                                      <p:cBhvr>
                                        <p:cTn id="109" dur="500"/>
                                        <p:tgtEl>
                                          <p:spTgt spid="92237"/>
                                        </p:tgtEl>
                                      </p:cBhvr>
                                    </p:animEffect>
                                  </p:childTnLst>
                                </p:cTn>
                              </p:par>
                            </p:childTnLst>
                          </p:cTn>
                        </p:par>
                        <p:par>
                          <p:cTn id="110" fill="hold">
                            <p:stCondLst>
                              <p:cond delay="7000"/>
                            </p:stCondLst>
                            <p:childTnLst>
                              <p:par>
                                <p:cTn id="111" presetID="22" presetClass="entr" presetSubtype="1" fill="hold" grpId="0" nodeType="afterEffect">
                                  <p:stCondLst>
                                    <p:cond delay="0"/>
                                  </p:stCondLst>
                                  <p:childTnLst>
                                    <p:set>
                                      <p:cBhvr>
                                        <p:cTn id="112" dur="1" fill="hold">
                                          <p:stCondLst>
                                            <p:cond delay="0"/>
                                          </p:stCondLst>
                                        </p:cTn>
                                        <p:tgtEl>
                                          <p:spTgt spid="92241"/>
                                        </p:tgtEl>
                                        <p:attrNameLst>
                                          <p:attrName>style.visibility</p:attrName>
                                        </p:attrNameLst>
                                      </p:cBhvr>
                                      <p:to>
                                        <p:strVal val="visible"/>
                                      </p:to>
                                    </p:set>
                                    <p:animEffect transition="in" filter="wipe(up)">
                                      <p:cBhvr>
                                        <p:cTn id="113" dur="500"/>
                                        <p:tgtEl>
                                          <p:spTgt spid="92241"/>
                                        </p:tgtEl>
                                      </p:cBhvr>
                                    </p:animEffect>
                                  </p:childTnLst>
                                </p:cTn>
                              </p:par>
                            </p:childTnLst>
                          </p:cTn>
                        </p:par>
                        <p:par>
                          <p:cTn id="114" fill="hold">
                            <p:stCondLst>
                              <p:cond delay="7500"/>
                            </p:stCondLst>
                            <p:childTnLst>
                              <p:par>
                                <p:cTn id="115" presetID="22" presetClass="entr" presetSubtype="4" fill="hold" grpId="1" nodeType="afterEffect">
                                  <p:stCondLst>
                                    <p:cond delay="0"/>
                                  </p:stCondLst>
                                  <p:childTnLst>
                                    <p:set>
                                      <p:cBhvr>
                                        <p:cTn id="116" dur="1" fill="hold">
                                          <p:stCondLst>
                                            <p:cond delay="0"/>
                                          </p:stCondLst>
                                        </p:cTn>
                                        <p:tgtEl>
                                          <p:spTgt spid="92203"/>
                                        </p:tgtEl>
                                        <p:attrNameLst>
                                          <p:attrName>style.visibility</p:attrName>
                                        </p:attrNameLst>
                                      </p:cBhvr>
                                      <p:to>
                                        <p:strVal val="visible"/>
                                      </p:to>
                                    </p:set>
                                    <p:animEffect transition="in" filter="wipe(down)">
                                      <p:cBhvr>
                                        <p:cTn id="117" dur="500"/>
                                        <p:tgtEl>
                                          <p:spTgt spid="92203"/>
                                        </p:tgtEl>
                                      </p:cBhvr>
                                    </p:animEffect>
                                  </p:childTnLst>
                                </p:cTn>
                              </p:par>
                            </p:childTnLst>
                          </p:cTn>
                        </p:par>
                        <p:par>
                          <p:cTn id="118" fill="hold">
                            <p:stCondLst>
                              <p:cond delay="8000"/>
                            </p:stCondLst>
                            <p:childTnLst>
                              <p:par>
                                <p:cTn id="119" presetID="3" presetClass="entr" presetSubtype="10" fill="hold" grpId="1" nodeType="afterEffect">
                                  <p:stCondLst>
                                    <p:cond delay="0"/>
                                  </p:stCondLst>
                                  <p:childTnLst>
                                    <p:set>
                                      <p:cBhvr>
                                        <p:cTn id="120" dur="1" fill="hold">
                                          <p:stCondLst>
                                            <p:cond delay="0"/>
                                          </p:stCondLst>
                                        </p:cTn>
                                        <p:tgtEl>
                                          <p:spTgt spid="92198"/>
                                        </p:tgtEl>
                                        <p:attrNameLst>
                                          <p:attrName>style.visibility</p:attrName>
                                        </p:attrNameLst>
                                      </p:cBhvr>
                                      <p:to>
                                        <p:strVal val="visible"/>
                                      </p:to>
                                    </p:set>
                                    <p:animEffect transition="in" filter="blinds(horizontal)">
                                      <p:cBhvr>
                                        <p:cTn id="121" dur="500"/>
                                        <p:tgtEl>
                                          <p:spTgt spid="92198"/>
                                        </p:tgtEl>
                                      </p:cBhvr>
                                    </p:animEffect>
                                  </p:childTnLst>
                                </p:cTn>
                              </p:par>
                            </p:childTnLst>
                          </p:cTn>
                        </p:par>
                        <p:par>
                          <p:cTn id="122" fill="hold">
                            <p:stCondLst>
                              <p:cond delay="8500"/>
                            </p:stCondLst>
                            <p:childTnLst>
                              <p:par>
                                <p:cTn id="123" presetID="22" presetClass="entr" presetSubtype="1" fill="hold" grpId="0" nodeType="afterEffect">
                                  <p:stCondLst>
                                    <p:cond delay="0"/>
                                  </p:stCondLst>
                                  <p:childTnLst>
                                    <p:set>
                                      <p:cBhvr>
                                        <p:cTn id="124" dur="1" fill="hold">
                                          <p:stCondLst>
                                            <p:cond delay="0"/>
                                          </p:stCondLst>
                                        </p:cTn>
                                        <p:tgtEl>
                                          <p:spTgt spid="92238"/>
                                        </p:tgtEl>
                                        <p:attrNameLst>
                                          <p:attrName>style.visibility</p:attrName>
                                        </p:attrNameLst>
                                      </p:cBhvr>
                                      <p:to>
                                        <p:strVal val="visible"/>
                                      </p:to>
                                    </p:set>
                                    <p:animEffect transition="in" filter="wipe(up)">
                                      <p:cBhvr>
                                        <p:cTn id="125" dur="500"/>
                                        <p:tgtEl>
                                          <p:spTgt spid="92238"/>
                                        </p:tgtEl>
                                      </p:cBhvr>
                                    </p:animEffect>
                                  </p:childTnLst>
                                </p:cTn>
                              </p:par>
                            </p:childTnLst>
                          </p:cTn>
                        </p:par>
                        <p:par>
                          <p:cTn id="126" fill="hold">
                            <p:stCondLst>
                              <p:cond delay="9000"/>
                            </p:stCondLst>
                            <p:childTnLst>
                              <p:par>
                                <p:cTn id="127" presetID="22" presetClass="entr" presetSubtype="1" fill="hold" grpId="0" nodeType="afterEffect">
                                  <p:stCondLst>
                                    <p:cond delay="0"/>
                                  </p:stCondLst>
                                  <p:childTnLst>
                                    <p:set>
                                      <p:cBhvr>
                                        <p:cTn id="128" dur="1" fill="hold">
                                          <p:stCondLst>
                                            <p:cond delay="0"/>
                                          </p:stCondLst>
                                        </p:cTn>
                                        <p:tgtEl>
                                          <p:spTgt spid="92235"/>
                                        </p:tgtEl>
                                        <p:attrNameLst>
                                          <p:attrName>style.visibility</p:attrName>
                                        </p:attrNameLst>
                                      </p:cBhvr>
                                      <p:to>
                                        <p:strVal val="visible"/>
                                      </p:to>
                                    </p:set>
                                    <p:animEffect transition="in" filter="wipe(up)">
                                      <p:cBhvr>
                                        <p:cTn id="129" dur="500"/>
                                        <p:tgtEl>
                                          <p:spTgt spid="92235"/>
                                        </p:tgtEl>
                                      </p:cBhvr>
                                    </p:animEffect>
                                  </p:childTnLst>
                                </p:cTn>
                              </p:par>
                            </p:childTnLst>
                          </p:cTn>
                        </p:par>
                        <p:par>
                          <p:cTn id="130" fill="hold">
                            <p:stCondLst>
                              <p:cond delay="9500"/>
                            </p:stCondLst>
                            <p:childTnLst>
                              <p:par>
                                <p:cTn id="131" presetID="22" presetClass="entr" presetSubtype="1" fill="hold" grpId="0" nodeType="afterEffect">
                                  <p:stCondLst>
                                    <p:cond delay="0"/>
                                  </p:stCondLst>
                                  <p:childTnLst>
                                    <p:set>
                                      <p:cBhvr>
                                        <p:cTn id="132" dur="1" fill="hold">
                                          <p:stCondLst>
                                            <p:cond delay="0"/>
                                          </p:stCondLst>
                                        </p:cTn>
                                        <p:tgtEl>
                                          <p:spTgt spid="92242"/>
                                        </p:tgtEl>
                                        <p:attrNameLst>
                                          <p:attrName>style.visibility</p:attrName>
                                        </p:attrNameLst>
                                      </p:cBhvr>
                                      <p:to>
                                        <p:strVal val="visible"/>
                                      </p:to>
                                    </p:set>
                                    <p:animEffect transition="in" filter="wipe(up)">
                                      <p:cBhvr>
                                        <p:cTn id="133" dur="500"/>
                                        <p:tgtEl>
                                          <p:spTgt spid="92242"/>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8" fill="hold" grpId="0" nodeType="clickEffect">
                                  <p:stCondLst>
                                    <p:cond delay="0"/>
                                  </p:stCondLst>
                                  <p:childTnLst>
                                    <p:set>
                                      <p:cBhvr>
                                        <p:cTn id="137" dur="1" fill="hold">
                                          <p:stCondLst>
                                            <p:cond delay="0"/>
                                          </p:stCondLst>
                                        </p:cTn>
                                        <p:tgtEl>
                                          <p:spTgt spid="92248"/>
                                        </p:tgtEl>
                                        <p:attrNameLst>
                                          <p:attrName>style.visibility</p:attrName>
                                        </p:attrNameLst>
                                      </p:cBhvr>
                                      <p:to>
                                        <p:strVal val="visible"/>
                                      </p:to>
                                    </p:set>
                                    <p:anim calcmode="lin" valueType="num">
                                      <p:cBhvr additive="base">
                                        <p:cTn id="138" dur="500" fill="hold"/>
                                        <p:tgtEl>
                                          <p:spTgt spid="92248"/>
                                        </p:tgtEl>
                                        <p:attrNameLst>
                                          <p:attrName>ppt_x</p:attrName>
                                        </p:attrNameLst>
                                      </p:cBhvr>
                                      <p:tavLst>
                                        <p:tav tm="0">
                                          <p:val>
                                            <p:strVal val="0-#ppt_w/2"/>
                                          </p:val>
                                        </p:tav>
                                        <p:tav tm="100000">
                                          <p:val>
                                            <p:strVal val="#ppt_x"/>
                                          </p:val>
                                        </p:tav>
                                      </p:tavLst>
                                    </p:anim>
                                    <p:anim calcmode="lin" valueType="num">
                                      <p:cBhvr additive="base">
                                        <p:cTn id="139" dur="500" fill="hold"/>
                                        <p:tgtEl>
                                          <p:spTgt spid="92248"/>
                                        </p:tgtEl>
                                        <p:attrNameLst>
                                          <p:attrName>ppt_y</p:attrName>
                                        </p:attrNameLst>
                                      </p:cBhvr>
                                      <p:tavLst>
                                        <p:tav tm="0">
                                          <p:val>
                                            <p:strVal val="#ppt_y"/>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1" nodeType="clickEffect">
                                  <p:stCondLst>
                                    <p:cond delay="0"/>
                                  </p:stCondLst>
                                  <p:childTnLst>
                                    <p:set>
                                      <p:cBhvr>
                                        <p:cTn id="143" dur="1" fill="hold">
                                          <p:stCondLst>
                                            <p:cond delay="0"/>
                                          </p:stCondLst>
                                        </p:cTn>
                                        <p:tgtEl>
                                          <p:spTgt spid="92238"/>
                                        </p:tgtEl>
                                        <p:attrNameLst>
                                          <p:attrName>style.visibility</p:attrName>
                                        </p:attrNameLst>
                                      </p:cBhvr>
                                      <p:to>
                                        <p:strVal val="visible"/>
                                      </p:to>
                                    </p:set>
                                    <p:animEffect transition="in" filter="wipe(down)">
                                      <p:cBhvr>
                                        <p:cTn id="144" dur="500"/>
                                        <p:tgtEl>
                                          <p:spTgt spid="92238"/>
                                        </p:tgtEl>
                                      </p:cBhvr>
                                    </p:animEffect>
                                  </p:childTnLst>
                                </p:cTn>
                              </p:par>
                            </p:childTnLst>
                          </p:cTn>
                        </p:par>
                        <p:par>
                          <p:cTn id="145" fill="hold">
                            <p:stCondLst>
                              <p:cond delay="500"/>
                            </p:stCondLst>
                            <p:childTnLst>
                              <p:par>
                                <p:cTn id="146" presetID="22" presetClass="entr" presetSubtype="4" fill="hold" grpId="1" nodeType="afterEffect">
                                  <p:stCondLst>
                                    <p:cond delay="0"/>
                                  </p:stCondLst>
                                  <p:childTnLst>
                                    <p:set>
                                      <p:cBhvr>
                                        <p:cTn id="147" dur="1" fill="hold">
                                          <p:stCondLst>
                                            <p:cond delay="0"/>
                                          </p:stCondLst>
                                        </p:cTn>
                                        <p:tgtEl>
                                          <p:spTgt spid="92234"/>
                                        </p:tgtEl>
                                        <p:attrNameLst>
                                          <p:attrName>style.visibility</p:attrName>
                                        </p:attrNameLst>
                                      </p:cBhvr>
                                      <p:to>
                                        <p:strVal val="visible"/>
                                      </p:to>
                                    </p:set>
                                    <p:animEffect transition="in" filter="wipe(down)">
                                      <p:cBhvr>
                                        <p:cTn id="148" dur="500"/>
                                        <p:tgtEl>
                                          <p:spTgt spid="92234"/>
                                        </p:tgtEl>
                                      </p:cBhvr>
                                    </p:animEffect>
                                  </p:childTnLst>
                                </p:cTn>
                              </p:par>
                            </p:childTnLst>
                          </p:cTn>
                        </p:par>
                        <p:par>
                          <p:cTn id="149" fill="hold">
                            <p:stCondLst>
                              <p:cond delay="1000"/>
                            </p:stCondLst>
                            <p:childTnLst>
                              <p:par>
                                <p:cTn id="150" presetID="22" presetClass="entr" presetSubtype="1" fill="hold" grpId="0" nodeType="afterEffect">
                                  <p:stCondLst>
                                    <p:cond delay="0"/>
                                  </p:stCondLst>
                                  <p:childTnLst>
                                    <p:set>
                                      <p:cBhvr>
                                        <p:cTn id="151" dur="1" fill="hold">
                                          <p:stCondLst>
                                            <p:cond delay="0"/>
                                          </p:stCondLst>
                                        </p:cTn>
                                        <p:tgtEl>
                                          <p:spTgt spid="92233"/>
                                        </p:tgtEl>
                                        <p:attrNameLst>
                                          <p:attrName>style.visibility</p:attrName>
                                        </p:attrNameLst>
                                      </p:cBhvr>
                                      <p:to>
                                        <p:strVal val="visible"/>
                                      </p:to>
                                    </p:set>
                                    <p:animEffect transition="in" filter="wipe(up)">
                                      <p:cBhvr>
                                        <p:cTn id="152" dur="500"/>
                                        <p:tgtEl>
                                          <p:spTgt spid="92233"/>
                                        </p:tgtEl>
                                      </p:cBhvr>
                                    </p:animEffect>
                                  </p:childTnLst>
                                </p:cTn>
                              </p:par>
                            </p:childTnLst>
                          </p:cTn>
                        </p:par>
                        <p:par>
                          <p:cTn id="153" fill="hold">
                            <p:stCondLst>
                              <p:cond delay="1500"/>
                            </p:stCondLst>
                            <p:childTnLst>
                              <p:par>
                                <p:cTn id="154" presetID="9" presetClass="entr" presetSubtype="0" fill="hold" grpId="1" nodeType="afterEffect">
                                  <p:stCondLst>
                                    <p:cond delay="0"/>
                                  </p:stCondLst>
                                  <p:childTnLst>
                                    <p:set>
                                      <p:cBhvr>
                                        <p:cTn id="155" dur="1" fill="hold">
                                          <p:stCondLst>
                                            <p:cond delay="0"/>
                                          </p:stCondLst>
                                        </p:cTn>
                                        <p:tgtEl>
                                          <p:spTgt spid="92240"/>
                                        </p:tgtEl>
                                        <p:attrNameLst>
                                          <p:attrName>style.visibility</p:attrName>
                                        </p:attrNameLst>
                                      </p:cBhvr>
                                      <p:to>
                                        <p:strVal val="visible"/>
                                      </p:to>
                                    </p:set>
                                    <p:animEffect transition="in" filter="dissolve">
                                      <p:cBhvr>
                                        <p:cTn id="156" dur="500"/>
                                        <p:tgtEl>
                                          <p:spTgt spid="92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76" grpId="0" animBg="1"/>
      <p:bldP spid="92176" grpId="1" animBg="1"/>
      <p:bldP spid="92178" grpId="0" animBg="1"/>
      <p:bldP spid="92178" grpId="1" animBg="1"/>
      <p:bldP spid="92196" grpId="0" animBg="1"/>
      <p:bldP spid="92196" grpId="1" animBg="1"/>
      <p:bldP spid="92197" grpId="0" animBg="1"/>
      <p:bldP spid="92197" grpId="1" animBg="1"/>
      <p:bldP spid="92198" grpId="0" animBg="1"/>
      <p:bldP spid="92198" grpId="1" animBg="1"/>
      <p:bldP spid="92199" grpId="0" animBg="1"/>
      <p:bldP spid="92199" grpId="1" animBg="1"/>
      <p:bldP spid="92200" grpId="0" animBg="1"/>
      <p:bldP spid="92200" grpId="1" animBg="1"/>
      <p:bldP spid="92203" grpId="0" animBg="1"/>
      <p:bldP spid="92203" grpId="1" animBg="1"/>
      <p:bldP spid="92204" grpId="0" animBg="1"/>
      <p:bldP spid="92204" grpId="1" animBg="1"/>
      <p:bldP spid="92228" grpId="0" animBg="1"/>
      <p:bldP spid="92229" grpId="0"/>
      <p:bldP spid="92230" grpId="0" animBg="1"/>
      <p:bldP spid="92231" grpId="0" animBg="1"/>
      <p:bldP spid="92232" grpId="0" animBg="1"/>
      <p:bldP spid="92233" grpId="0" animBg="1"/>
      <p:bldP spid="92233" grpId="1" animBg="1"/>
      <p:bldP spid="92234" grpId="0" animBg="1"/>
      <p:bldP spid="92234" grpId="1" animBg="1"/>
      <p:bldP spid="92235" grpId="0" animBg="1"/>
      <p:bldP spid="92237" grpId="0" animBg="1"/>
      <p:bldP spid="92238" grpId="0" animBg="1"/>
      <p:bldP spid="92238" grpId="1" animBg="1"/>
      <p:bldP spid="92239" grpId="0"/>
      <p:bldP spid="92240" grpId="0"/>
      <p:bldP spid="92240" grpId="1"/>
      <p:bldP spid="92241" grpId="0"/>
      <p:bldP spid="92242" grpId="0"/>
      <p:bldP spid="92243" grpId="0"/>
      <p:bldP spid="92246" grpId="0"/>
      <p:bldP spid="922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53"/>
          <p:cNvGrpSpPr>
            <a:grpSpLocks/>
          </p:cNvGrpSpPr>
          <p:nvPr/>
        </p:nvGrpSpPr>
        <p:grpSpPr bwMode="auto">
          <a:xfrm>
            <a:off x="385763" y="533400"/>
            <a:ext cx="4794250" cy="3216275"/>
            <a:chOff x="192" y="672"/>
            <a:chExt cx="3662" cy="2026"/>
          </a:xfrm>
        </p:grpSpPr>
        <p:grpSp>
          <p:nvGrpSpPr>
            <p:cNvPr id="34877" name="Group 3"/>
            <p:cNvGrpSpPr>
              <a:grpSpLocks/>
            </p:cNvGrpSpPr>
            <p:nvPr/>
          </p:nvGrpSpPr>
          <p:grpSpPr bwMode="auto">
            <a:xfrm>
              <a:off x="1680" y="970"/>
              <a:ext cx="144" cy="768"/>
              <a:chOff x="576" y="1248"/>
              <a:chExt cx="144" cy="768"/>
            </a:xfrm>
          </p:grpSpPr>
          <p:sp>
            <p:nvSpPr>
              <p:cNvPr id="34909" name="Oval 4"/>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4910" name="Line 5"/>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911" name="Oval 6"/>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34878" name="Oval 7"/>
            <p:cNvSpPr>
              <a:spLocks noChangeArrowheads="1"/>
            </p:cNvSpPr>
            <p:nvPr/>
          </p:nvSpPr>
          <p:spPr bwMode="auto">
            <a:xfrm>
              <a:off x="2832" y="912"/>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79" name="Line 8"/>
            <p:cNvSpPr>
              <a:spLocks noChangeShapeType="1"/>
            </p:cNvSpPr>
            <p:nvPr/>
          </p:nvSpPr>
          <p:spPr bwMode="auto">
            <a:xfrm rot="-5400000">
              <a:off x="1464" y="1426"/>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80" name="Oval 9"/>
            <p:cNvSpPr>
              <a:spLocks noChangeArrowheads="1"/>
            </p:cNvSpPr>
            <p:nvPr/>
          </p:nvSpPr>
          <p:spPr bwMode="auto">
            <a:xfrm>
              <a:off x="2208" y="159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81" name="Line 10"/>
            <p:cNvSpPr>
              <a:spLocks noChangeShapeType="1"/>
            </p:cNvSpPr>
            <p:nvPr/>
          </p:nvSpPr>
          <p:spPr bwMode="auto">
            <a:xfrm>
              <a:off x="576" y="1056"/>
              <a:ext cx="576" cy="57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82" name="Line 11"/>
            <p:cNvSpPr>
              <a:spLocks noChangeShapeType="1"/>
            </p:cNvSpPr>
            <p:nvPr/>
          </p:nvSpPr>
          <p:spPr bwMode="auto">
            <a:xfrm flipH="1">
              <a:off x="2256" y="1680"/>
              <a:ext cx="624" cy="67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83" name="Text Box 12"/>
            <p:cNvSpPr txBox="1">
              <a:spLocks noChangeArrowheads="1"/>
            </p:cNvSpPr>
            <p:nvPr/>
          </p:nvSpPr>
          <p:spPr bwMode="auto">
            <a:xfrm>
              <a:off x="192" y="816"/>
              <a:ext cx="302" cy="250"/>
            </a:xfrm>
            <a:prstGeom prst="rect">
              <a:avLst/>
            </a:prstGeom>
            <a:noFill/>
            <a:ln w="12700">
              <a:noFill/>
              <a:miter lim="800000"/>
              <a:headEnd type="none" w="sm" len="sm"/>
              <a:tailEnd type="none" w="sm" len="sm"/>
            </a:ln>
          </p:spPr>
          <p:txBody>
            <a:bodyPr wrap="none">
              <a:spAutoFit/>
            </a:bodyPr>
            <a:lstStyle/>
            <a:p>
              <a:pPr eaLnBrk="0" hangingPunct="0"/>
              <a:r>
                <a:rPr lang="en-US" sz="2000" b="1" i="1"/>
                <a:t> a</a:t>
              </a:r>
              <a:endParaRPr lang="en-US" sz="2400" b="1"/>
            </a:p>
          </p:txBody>
        </p:sp>
        <p:sp>
          <p:nvSpPr>
            <p:cNvPr id="34884" name="Line 13"/>
            <p:cNvSpPr>
              <a:spLocks noChangeShapeType="1"/>
            </p:cNvSpPr>
            <p:nvPr/>
          </p:nvSpPr>
          <p:spPr bwMode="auto">
            <a:xfrm flipH="1" flipV="1">
              <a:off x="1728" y="1056"/>
              <a:ext cx="528" cy="56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85" name="Line 14"/>
            <p:cNvSpPr>
              <a:spLocks noChangeShapeType="1"/>
            </p:cNvSpPr>
            <p:nvPr/>
          </p:nvSpPr>
          <p:spPr bwMode="auto">
            <a:xfrm flipH="1">
              <a:off x="1776" y="1680"/>
              <a:ext cx="528"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86" name="Line 15"/>
            <p:cNvSpPr>
              <a:spLocks noChangeShapeType="1"/>
            </p:cNvSpPr>
            <p:nvPr/>
          </p:nvSpPr>
          <p:spPr bwMode="auto">
            <a:xfrm rot="-5400000">
              <a:off x="581" y="1685"/>
              <a:ext cx="566" cy="57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87" name="Oval 16"/>
            <p:cNvSpPr>
              <a:spLocks noChangeArrowheads="1"/>
            </p:cNvSpPr>
            <p:nvPr/>
          </p:nvSpPr>
          <p:spPr bwMode="auto">
            <a:xfrm>
              <a:off x="1104" y="158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88" name="Text Box 17"/>
            <p:cNvSpPr txBox="1">
              <a:spLocks noChangeArrowheads="1"/>
            </p:cNvSpPr>
            <p:nvPr/>
          </p:nvSpPr>
          <p:spPr bwMode="auto">
            <a:xfrm>
              <a:off x="241" y="1968"/>
              <a:ext cx="312" cy="250"/>
            </a:xfrm>
            <a:prstGeom prst="rect">
              <a:avLst/>
            </a:prstGeom>
            <a:noFill/>
            <a:ln w="12700">
              <a:noFill/>
              <a:miter lim="800000"/>
              <a:headEnd type="none" w="sm" len="sm"/>
              <a:tailEnd type="none" w="sm" len="sm"/>
            </a:ln>
          </p:spPr>
          <p:txBody>
            <a:bodyPr wrap="none">
              <a:spAutoFit/>
            </a:bodyPr>
            <a:lstStyle/>
            <a:p>
              <a:pPr eaLnBrk="0" hangingPunct="0"/>
              <a:r>
                <a:rPr lang="en-US" sz="2000" b="1" i="1"/>
                <a:t> b</a:t>
              </a:r>
              <a:endParaRPr lang="en-US" sz="2400" b="1"/>
            </a:p>
          </p:txBody>
        </p:sp>
        <p:sp>
          <p:nvSpPr>
            <p:cNvPr id="34889" name="Text Box 18"/>
            <p:cNvSpPr txBox="1">
              <a:spLocks noChangeArrowheads="1"/>
            </p:cNvSpPr>
            <p:nvPr/>
          </p:nvSpPr>
          <p:spPr bwMode="auto">
            <a:xfrm>
              <a:off x="2064" y="2448"/>
              <a:ext cx="313" cy="250"/>
            </a:xfrm>
            <a:prstGeom prst="rect">
              <a:avLst/>
            </a:prstGeom>
            <a:noFill/>
            <a:ln w="12700">
              <a:noFill/>
              <a:miter lim="800000"/>
              <a:headEnd type="none" w="sm" len="sm"/>
              <a:tailEnd type="none" w="sm" len="sm"/>
            </a:ln>
          </p:spPr>
          <p:txBody>
            <a:bodyPr wrap="none">
              <a:spAutoFit/>
            </a:bodyPr>
            <a:lstStyle/>
            <a:p>
              <a:pPr eaLnBrk="0" hangingPunct="0"/>
              <a:r>
                <a:rPr lang="en-US" sz="2000" b="1" i="1"/>
                <a:t> g</a:t>
              </a:r>
              <a:endParaRPr lang="en-US" sz="2400" b="1"/>
            </a:p>
          </p:txBody>
        </p:sp>
        <p:sp>
          <p:nvSpPr>
            <p:cNvPr id="34890" name="Text Box 19"/>
            <p:cNvSpPr txBox="1">
              <a:spLocks noChangeArrowheads="1"/>
            </p:cNvSpPr>
            <p:nvPr/>
          </p:nvSpPr>
          <p:spPr bwMode="auto">
            <a:xfrm>
              <a:off x="2209" y="1296"/>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f</a:t>
              </a:r>
              <a:endParaRPr lang="en-US" sz="2400" b="1"/>
            </a:p>
          </p:txBody>
        </p:sp>
        <p:sp>
          <p:nvSpPr>
            <p:cNvPr id="34891" name="Text Box 20"/>
            <p:cNvSpPr txBox="1">
              <a:spLocks noChangeArrowheads="1"/>
            </p:cNvSpPr>
            <p:nvPr/>
          </p:nvSpPr>
          <p:spPr bwMode="auto">
            <a:xfrm>
              <a:off x="1440" y="1728"/>
              <a:ext cx="302" cy="250"/>
            </a:xfrm>
            <a:prstGeom prst="rect">
              <a:avLst/>
            </a:prstGeom>
            <a:noFill/>
            <a:ln w="12700">
              <a:noFill/>
              <a:miter lim="800000"/>
              <a:headEnd type="none" w="sm" len="sm"/>
              <a:tailEnd type="none" w="sm" len="sm"/>
            </a:ln>
          </p:spPr>
          <p:txBody>
            <a:bodyPr wrap="none">
              <a:spAutoFit/>
            </a:bodyPr>
            <a:lstStyle/>
            <a:p>
              <a:pPr eaLnBrk="0" hangingPunct="0"/>
              <a:r>
                <a:rPr lang="en-US" sz="2000" b="1" i="1"/>
                <a:t> e</a:t>
              </a:r>
              <a:endParaRPr lang="en-US" sz="2400" b="1"/>
            </a:p>
          </p:txBody>
        </p:sp>
        <p:sp>
          <p:nvSpPr>
            <p:cNvPr id="34892" name="Text Box 21"/>
            <p:cNvSpPr txBox="1">
              <a:spLocks noChangeArrowheads="1"/>
            </p:cNvSpPr>
            <p:nvPr/>
          </p:nvSpPr>
          <p:spPr bwMode="auto">
            <a:xfrm>
              <a:off x="816" y="1536"/>
              <a:ext cx="302" cy="250"/>
            </a:xfrm>
            <a:prstGeom prst="rect">
              <a:avLst/>
            </a:prstGeom>
            <a:noFill/>
            <a:ln w="12700">
              <a:noFill/>
              <a:miter lim="800000"/>
              <a:headEnd type="none" w="sm" len="sm"/>
              <a:tailEnd type="none" w="sm" len="sm"/>
            </a:ln>
          </p:spPr>
          <p:txBody>
            <a:bodyPr wrap="none">
              <a:spAutoFit/>
            </a:bodyPr>
            <a:lstStyle/>
            <a:p>
              <a:pPr eaLnBrk="0" hangingPunct="0"/>
              <a:r>
                <a:rPr lang="en-US" sz="2000" b="1" i="1"/>
                <a:t> c</a:t>
              </a:r>
              <a:endParaRPr lang="en-US" sz="2400" b="1"/>
            </a:p>
          </p:txBody>
        </p:sp>
        <p:sp>
          <p:nvSpPr>
            <p:cNvPr id="34893" name="Oval 22"/>
            <p:cNvSpPr>
              <a:spLocks noChangeArrowheads="1"/>
            </p:cNvSpPr>
            <p:nvPr/>
          </p:nvSpPr>
          <p:spPr bwMode="auto">
            <a:xfrm>
              <a:off x="480" y="96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4" name="Oval 23"/>
            <p:cNvSpPr>
              <a:spLocks noChangeArrowheads="1"/>
            </p:cNvSpPr>
            <p:nvPr/>
          </p:nvSpPr>
          <p:spPr bwMode="auto">
            <a:xfrm>
              <a:off x="480"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5" name="Text Box 24"/>
            <p:cNvSpPr txBox="1">
              <a:spLocks noChangeArrowheads="1"/>
            </p:cNvSpPr>
            <p:nvPr/>
          </p:nvSpPr>
          <p:spPr bwMode="auto">
            <a:xfrm>
              <a:off x="1536" y="672"/>
              <a:ext cx="312" cy="250"/>
            </a:xfrm>
            <a:prstGeom prst="rect">
              <a:avLst/>
            </a:prstGeom>
            <a:noFill/>
            <a:ln w="12700">
              <a:noFill/>
              <a:miter lim="800000"/>
              <a:headEnd type="none" w="sm" len="sm"/>
              <a:tailEnd type="none" w="sm" len="sm"/>
            </a:ln>
          </p:spPr>
          <p:txBody>
            <a:bodyPr wrap="none">
              <a:spAutoFit/>
            </a:bodyPr>
            <a:lstStyle/>
            <a:p>
              <a:pPr eaLnBrk="0" hangingPunct="0"/>
              <a:r>
                <a:rPr lang="en-US" sz="2000" b="1" i="1"/>
                <a:t> d</a:t>
              </a:r>
              <a:endParaRPr lang="en-US" sz="2400" b="1"/>
            </a:p>
          </p:txBody>
        </p:sp>
        <p:sp>
          <p:nvSpPr>
            <p:cNvPr id="34896" name="Line 25"/>
            <p:cNvSpPr>
              <a:spLocks noChangeShapeType="1"/>
            </p:cNvSpPr>
            <p:nvPr/>
          </p:nvSpPr>
          <p:spPr bwMode="auto">
            <a:xfrm>
              <a:off x="2256" y="1728"/>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97" name="Oval 26"/>
            <p:cNvSpPr>
              <a:spLocks noChangeArrowheads="1"/>
            </p:cNvSpPr>
            <p:nvPr/>
          </p:nvSpPr>
          <p:spPr bwMode="auto">
            <a:xfrm>
              <a:off x="2832" y="158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8" name="Oval 27"/>
            <p:cNvSpPr>
              <a:spLocks noChangeArrowheads="1"/>
            </p:cNvSpPr>
            <p:nvPr/>
          </p:nvSpPr>
          <p:spPr bwMode="auto">
            <a:xfrm>
              <a:off x="3456" y="86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9" name="Oval 28"/>
            <p:cNvSpPr>
              <a:spLocks noChangeArrowheads="1"/>
            </p:cNvSpPr>
            <p:nvPr/>
          </p:nvSpPr>
          <p:spPr bwMode="auto">
            <a:xfrm>
              <a:off x="2160" y="230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900" name="Oval 29"/>
            <p:cNvSpPr>
              <a:spLocks noChangeArrowheads="1"/>
            </p:cNvSpPr>
            <p:nvPr/>
          </p:nvSpPr>
          <p:spPr bwMode="auto">
            <a:xfrm>
              <a:off x="3504" y="158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901" name="Line 30"/>
            <p:cNvSpPr>
              <a:spLocks noChangeShapeType="1"/>
            </p:cNvSpPr>
            <p:nvPr/>
          </p:nvSpPr>
          <p:spPr bwMode="auto">
            <a:xfrm>
              <a:off x="2928" y="1056"/>
              <a:ext cx="0" cy="67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902" name="Line 31"/>
            <p:cNvSpPr>
              <a:spLocks noChangeShapeType="1"/>
            </p:cNvSpPr>
            <p:nvPr/>
          </p:nvSpPr>
          <p:spPr bwMode="auto">
            <a:xfrm>
              <a:off x="3552" y="1008"/>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903" name="Line 32"/>
            <p:cNvSpPr>
              <a:spLocks noChangeShapeType="1"/>
            </p:cNvSpPr>
            <p:nvPr/>
          </p:nvSpPr>
          <p:spPr bwMode="auto">
            <a:xfrm rot="-5400000">
              <a:off x="3240" y="1416"/>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904" name="Line 33"/>
            <p:cNvSpPr>
              <a:spLocks noChangeShapeType="1"/>
            </p:cNvSpPr>
            <p:nvPr/>
          </p:nvSpPr>
          <p:spPr bwMode="auto">
            <a:xfrm rot="-5400000">
              <a:off x="2616" y="1416"/>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905" name="Text Box 34"/>
            <p:cNvSpPr txBox="1">
              <a:spLocks noChangeArrowheads="1"/>
            </p:cNvSpPr>
            <p:nvPr/>
          </p:nvSpPr>
          <p:spPr bwMode="auto">
            <a:xfrm>
              <a:off x="3552" y="1728"/>
              <a:ext cx="302" cy="250"/>
            </a:xfrm>
            <a:prstGeom prst="rect">
              <a:avLst/>
            </a:prstGeom>
            <a:noFill/>
            <a:ln w="12700">
              <a:noFill/>
              <a:miter lim="800000"/>
              <a:headEnd type="none" w="sm" len="sm"/>
              <a:tailEnd type="none" w="sm" len="sm"/>
            </a:ln>
          </p:spPr>
          <p:txBody>
            <a:bodyPr wrap="none">
              <a:spAutoFit/>
            </a:bodyPr>
            <a:lstStyle/>
            <a:p>
              <a:pPr eaLnBrk="0" hangingPunct="0"/>
              <a:r>
                <a:rPr lang="en-US" sz="2000" b="1" i="1"/>
                <a:t> k</a:t>
              </a:r>
              <a:endParaRPr lang="en-US" sz="2400" b="1"/>
            </a:p>
          </p:txBody>
        </p:sp>
        <p:sp>
          <p:nvSpPr>
            <p:cNvPr id="34906" name="Text Box 35"/>
            <p:cNvSpPr txBox="1">
              <a:spLocks noChangeArrowheads="1"/>
            </p:cNvSpPr>
            <p:nvPr/>
          </p:nvSpPr>
          <p:spPr bwMode="auto">
            <a:xfrm>
              <a:off x="2832" y="1776"/>
              <a:ext cx="313" cy="250"/>
            </a:xfrm>
            <a:prstGeom prst="rect">
              <a:avLst/>
            </a:prstGeom>
            <a:noFill/>
            <a:ln w="12700">
              <a:noFill/>
              <a:miter lim="800000"/>
              <a:headEnd type="none" w="sm" len="sm"/>
              <a:tailEnd type="none" w="sm" len="sm"/>
            </a:ln>
          </p:spPr>
          <p:txBody>
            <a:bodyPr wrap="none">
              <a:spAutoFit/>
            </a:bodyPr>
            <a:lstStyle/>
            <a:p>
              <a:pPr eaLnBrk="0" hangingPunct="0"/>
              <a:r>
                <a:rPr lang="en-US" sz="2000" b="1" i="1"/>
                <a:t> h</a:t>
              </a:r>
              <a:endParaRPr lang="en-US" sz="2400" b="1"/>
            </a:p>
          </p:txBody>
        </p:sp>
        <p:sp>
          <p:nvSpPr>
            <p:cNvPr id="34907" name="Text Box 36"/>
            <p:cNvSpPr txBox="1">
              <a:spLocks noChangeArrowheads="1"/>
            </p:cNvSpPr>
            <p:nvPr/>
          </p:nvSpPr>
          <p:spPr bwMode="auto">
            <a:xfrm>
              <a:off x="3552" y="672"/>
              <a:ext cx="248" cy="250"/>
            </a:xfrm>
            <a:prstGeom prst="rect">
              <a:avLst/>
            </a:prstGeom>
            <a:noFill/>
            <a:ln w="12700">
              <a:noFill/>
              <a:miter lim="800000"/>
              <a:headEnd type="none" w="sm" len="sm"/>
              <a:tailEnd type="none" w="sm" len="sm"/>
            </a:ln>
          </p:spPr>
          <p:txBody>
            <a:bodyPr wrap="none">
              <a:spAutoFit/>
            </a:bodyPr>
            <a:lstStyle/>
            <a:p>
              <a:pPr eaLnBrk="0" hangingPunct="0"/>
              <a:r>
                <a:rPr lang="en-US" sz="2000" b="1" i="1"/>
                <a:t> j</a:t>
              </a:r>
              <a:endParaRPr lang="en-US" sz="2400" b="1"/>
            </a:p>
          </p:txBody>
        </p:sp>
        <p:sp>
          <p:nvSpPr>
            <p:cNvPr id="34908" name="Text Box 37"/>
            <p:cNvSpPr txBox="1">
              <a:spLocks noChangeArrowheads="1"/>
            </p:cNvSpPr>
            <p:nvPr/>
          </p:nvSpPr>
          <p:spPr bwMode="auto">
            <a:xfrm>
              <a:off x="2784" y="672"/>
              <a:ext cx="247" cy="250"/>
            </a:xfrm>
            <a:prstGeom prst="rect">
              <a:avLst/>
            </a:prstGeom>
            <a:noFill/>
            <a:ln w="12700">
              <a:noFill/>
              <a:miter lim="800000"/>
              <a:headEnd type="none" w="sm" len="sm"/>
              <a:tailEnd type="none" w="sm" len="sm"/>
            </a:ln>
          </p:spPr>
          <p:txBody>
            <a:bodyPr wrap="none">
              <a:spAutoFit/>
            </a:bodyPr>
            <a:lstStyle/>
            <a:p>
              <a:pPr eaLnBrk="0" hangingPunct="0"/>
              <a:r>
                <a:rPr lang="en-US" sz="2000" b="1" i="1"/>
                <a:t> i</a:t>
              </a:r>
              <a:endParaRPr lang="en-US" sz="2400" b="1"/>
            </a:p>
          </p:txBody>
        </p:sp>
      </p:grpSp>
      <p:sp>
        <p:nvSpPr>
          <p:cNvPr id="93236" name="Rectangle 52"/>
          <p:cNvSpPr>
            <a:spLocks noChangeArrowheads="1"/>
          </p:cNvSpPr>
          <p:nvPr/>
        </p:nvSpPr>
        <p:spPr bwMode="auto">
          <a:xfrm>
            <a:off x="533400" y="5562600"/>
            <a:ext cx="7696200" cy="533400"/>
          </a:xfrm>
          <a:prstGeom prst="rect">
            <a:avLst/>
          </a:prstGeom>
          <a:noFill/>
          <a:ln w="9525">
            <a:noFill/>
            <a:miter lim="800000"/>
            <a:headEnd/>
            <a:tailEnd/>
          </a:ln>
        </p:spPr>
        <p:txBody>
          <a:bodyPr/>
          <a:lstStyle/>
          <a:p>
            <a:pPr marL="342900" indent="-342900">
              <a:lnSpc>
                <a:spcPct val="90000"/>
              </a:lnSpc>
              <a:spcBef>
                <a:spcPct val="20000"/>
              </a:spcBef>
              <a:buClr>
                <a:schemeClr val="tx2"/>
              </a:buClr>
              <a:buSzPct val="120000"/>
              <a:buFont typeface="Wingdings" pitchFamily="2" charset="2"/>
              <a:buChar char="§"/>
            </a:pPr>
            <a:r>
              <a:rPr lang="en-US" sz="2800">
                <a:latin typeface="Times New Roman" pitchFamily="18" charset="0"/>
              </a:rPr>
              <a:t>Lùi về </a:t>
            </a:r>
            <a:r>
              <a:rPr lang="en-US" sz="2800" i="1">
                <a:latin typeface="Times New Roman" pitchFamily="18" charset="0"/>
              </a:rPr>
              <a:t>c</a:t>
            </a:r>
            <a:r>
              <a:rPr lang="en-US" sz="2800">
                <a:latin typeface="Times New Roman" pitchFamily="18" charset="0"/>
              </a:rPr>
              <a:t> và thêm </a:t>
            </a:r>
            <a:r>
              <a:rPr lang="en-US" sz="2800" i="1">
                <a:latin typeface="Times New Roman" pitchFamily="18" charset="0"/>
              </a:rPr>
              <a:t>b</a:t>
            </a:r>
            <a:r>
              <a:rPr lang="en-US" sz="2800">
                <a:latin typeface="Times New Roman" pitchFamily="18" charset="0"/>
              </a:rPr>
              <a:t> làm con thứ hai của nó . </a:t>
            </a:r>
          </a:p>
        </p:txBody>
      </p:sp>
      <p:sp>
        <p:nvSpPr>
          <p:cNvPr id="93242" name="Line 58"/>
          <p:cNvSpPr>
            <a:spLocks noChangeShapeType="1"/>
          </p:cNvSpPr>
          <p:nvPr/>
        </p:nvSpPr>
        <p:spPr bwMode="auto">
          <a:xfrm>
            <a:off x="6862763" y="990600"/>
            <a:ext cx="381000" cy="609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3243" name="Oval 59"/>
          <p:cNvSpPr>
            <a:spLocks noChangeArrowheads="1"/>
          </p:cNvSpPr>
          <p:nvPr/>
        </p:nvSpPr>
        <p:spPr bwMode="auto">
          <a:xfrm flipH="1">
            <a:off x="7167563" y="1524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44" name="Line 60"/>
          <p:cNvSpPr>
            <a:spLocks noChangeShapeType="1"/>
          </p:cNvSpPr>
          <p:nvPr/>
        </p:nvSpPr>
        <p:spPr bwMode="auto">
          <a:xfrm>
            <a:off x="7319963" y="1676400"/>
            <a:ext cx="381000" cy="609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3245" name="Oval 61"/>
          <p:cNvSpPr>
            <a:spLocks noChangeArrowheads="1"/>
          </p:cNvSpPr>
          <p:nvPr/>
        </p:nvSpPr>
        <p:spPr bwMode="auto">
          <a:xfrm flipH="1">
            <a:off x="7548563" y="2133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46" name="Line 62"/>
          <p:cNvSpPr>
            <a:spLocks noChangeShapeType="1"/>
          </p:cNvSpPr>
          <p:nvPr/>
        </p:nvSpPr>
        <p:spPr bwMode="auto">
          <a:xfrm>
            <a:off x="7777163" y="2362200"/>
            <a:ext cx="381000" cy="609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3247" name="Oval 63"/>
          <p:cNvSpPr>
            <a:spLocks noChangeArrowheads="1"/>
          </p:cNvSpPr>
          <p:nvPr/>
        </p:nvSpPr>
        <p:spPr bwMode="auto">
          <a:xfrm flipH="1">
            <a:off x="8539163" y="3657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48" name="Oval 64"/>
          <p:cNvSpPr>
            <a:spLocks noChangeArrowheads="1"/>
          </p:cNvSpPr>
          <p:nvPr/>
        </p:nvSpPr>
        <p:spPr bwMode="auto">
          <a:xfrm flipH="1">
            <a:off x="8081963" y="2895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49" name="Line 65"/>
          <p:cNvSpPr>
            <a:spLocks noChangeShapeType="1"/>
          </p:cNvSpPr>
          <p:nvPr/>
        </p:nvSpPr>
        <p:spPr bwMode="auto">
          <a:xfrm>
            <a:off x="8234363" y="3124200"/>
            <a:ext cx="381000" cy="609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3250" name="Text Box 66"/>
          <p:cNvSpPr txBox="1">
            <a:spLocks noChangeArrowheads="1"/>
          </p:cNvSpPr>
          <p:nvPr/>
        </p:nvSpPr>
        <p:spPr bwMode="auto">
          <a:xfrm flipH="1">
            <a:off x="7443788" y="12192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d</a:t>
            </a:r>
            <a:endParaRPr lang="en-US" sz="2400" b="1"/>
          </a:p>
        </p:txBody>
      </p:sp>
      <p:sp>
        <p:nvSpPr>
          <p:cNvPr id="93251" name="Text Box 67"/>
          <p:cNvSpPr txBox="1">
            <a:spLocks noChangeArrowheads="1"/>
          </p:cNvSpPr>
          <p:nvPr/>
        </p:nvSpPr>
        <p:spPr bwMode="auto">
          <a:xfrm flipH="1">
            <a:off x="7639050" y="1828800"/>
            <a:ext cx="39528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e</a:t>
            </a:r>
            <a:endParaRPr lang="en-US" sz="2400" b="1"/>
          </a:p>
        </p:txBody>
      </p:sp>
      <p:sp>
        <p:nvSpPr>
          <p:cNvPr id="93252" name="Text Box 68"/>
          <p:cNvSpPr txBox="1">
            <a:spLocks noChangeArrowheads="1"/>
          </p:cNvSpPr>
          <p:nvPr/>
        </p:nvSpPr>
        <p:spPr bwMode="auto">
          <a:xfrm flipH="1">
            <a:off x="8372475" y="2667000"/>
            <a:ext cx="39528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c</a:t>
            </a:r>
            <a:endParaRPr lang="en-US" sz="2400" b="1"/>
          </a:p>
        </p:txBody>
      </p:sp>
      <p:sp>
        <p:nvSpPr>
          <p:cNvPr id="93253" name="Text Box 69"/>
          <p:cNvSpPr txBox="1">
            <a:spLocks noChangeArrowheads="1"/>
          </p:cNvSpPr>
          <p:nvPr/>
        </p:nvSpPr>
        <p:spPr bwMode="auto">
          <a:xfrm flipH="1">
            <a:off x="8748713" y="3352800"/>
            <a:ext cx="395287"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a</a:t>
            </a:r>
            <a:endParaRPr lang="en-US" sz="2400" b="1"/>
          </a:p>
        </p:txBody>
      </p:sp>
      <p:sp>
        <p:nvSpPr>
          <p:cNvPr id="93255" name="Oval 71"/>
          <p:cNvSpPr>
            <a:spLocks noChangeArrowheads="1"/>
          </p:cNvSpPr>
          <p:nvPr/>
        </p:nvSpPr>
        <p:spPr bwMode="auto">
          <a:xfrm>
            <a:off x="7620000" y="3657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56" name="Line 72"/>
          <p:cNvSpPr>
            <a:spLocks noChangeShapeType="1"/>
          </p:cNvSpPr>
          <p:nvPr/>
        </p:nvSpPr>
        <p:spPr bwMode="auto">
          <a:xfrm flipH="1">
            <a:off x="7772400" y="3124200"/>
            <a:ext cx="381000" cy="609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93257" name="Text Box 73"/>
          <p:cNvSpPr txBox="1">
            <a:spLocks noChangeArrowheads="1"/>
          </p:cNvSpPr>
          <p:nvPr/>
        </p:nvSpPr>
        <p:spPr bwMode="auto">
          <a:xfrm>
            <a:off x="7162800" y="34290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b</a:t>
            </a:r>
            <a:endParaRPr lang="en-US" sz="2400" b="1"/>
          </a:p>
        </p:txBody>
      </p:sp>
      <p:sp>
        <p:nvSpPr>
          <p:cNvPr id="93259" name="Rectangle 75"/>
          <p:cNvSpPr>
            <a:spLocks noChangeArrowheads="1"/>
          </p:cNvSpPr>
          <p:nvPr/>
        </p:nvSpPr>
        <p:spPr bwMode="auto">
          <a:xfrm>
            <a:off x="533400" y="4267200"/>
            <a:ext cx="4672013" cy="523875"/>
          </a:xfrm>
          <a:prstGeom prst="rect">
            <a:avLst/>
          </a:prstGeom>
          <a:noFill/>
          <a:ln w="9525">
            <a:noFill/>
            <a:miter lim="800000"/>
            <a:headEnd/>
            <a:tailEnd/>
          </a:ln>
        </p:spPr>
        <p:txBody>
          <a:bodyPr wrap="none">
            <a:spAutoFit/>
          </a:bodyPr>
          <a:lstStyle/>
          <a:p>
            <a:pPr>
              <a:buClr>
                <a:schemeClr val="tx2"/>
              </a:buClr>
              <a:buSzPct val="120000"/>
              <a:buFont typeface="Wingdings" pitchFamily="2" charset="2"/>
              <a:buChar char="§"/>
            </a:pPr>
            <a:r>
              <a:rPr lang="en-US" sz="2800">
                <a:latin typeface="Times New Roman" pitchFamily="18" charset="0"/>
              </a:rPr>
              <a:t> Thêm </a:t>
            </a:r>
            <a:r>
              <a:rPr lang="en-US" sz="2800" i="1">
                <a:latin typeface="Times New Roman" pitchFamily="18" charset="0"/>
              </a:rPr>
              <a:t>i </a:t>
            </a:r>
            <a:r>
              <a:rPr lang="en-US" sz="2800">
                <a:latin typeface="Times New Roman" pitchFamily="18" charset="0"/>
              </a:rPr>
              <a:t>làm con thứ hai của </a:t>
            </a:r>
            <a:r>
              <a:rPr lang="en-US" sz="2800" i="1">
                <a:latin typeface="Times New Roman" pitchFamily="18" charset="0"/>
              </a:rPr>
              <a:t>h</a:t>
            </a:r>
            <a:endParaRPr lang="en-US" sz="2800">
              <a:latin typeface="Times New Roman" pitchFamily="18" charset="0"/>
            </a:endParaRPr>
          </a:p>
        </p:txBody>
      </p:sp>
      <p:grpSp>
        <p:nvGrpSpPr>
          <p:cNvPr id="34836" name="Group 95"/>
          <p:cNvGrpSpPr>
            <a:grpSpLocks/>
          </p:cNvGrpSpPr>
          <p:nvPr/>
        </p:nvGrpSpPr>
        <p:grpSpPr bwMode="auto">
          <a:xfrm>
            <a:off x="4576763" y="457200"/>
            <a:ext cx="2362200" cy="3429000"/>
            <a:chOff x="2883" y="288"/>
            <a:chExt cx="1488" cy="2160"/>
          </a:xfrm>
        </p:grpSpPr>
        <p:sp>
          <p:nvSpPr>
            <p:cNvPr id="34858" name="Text Box 51"/>
            <p:cNvSpPr txBox="1">
              <a:spLocks noChangeArrowheads="1"/>
            </p:cNvSpPr>
            <p:nvPr/>
          </p:nvSpPr>
          <p:spPr bwMode="auto">
            <a:xfrm>
              <a:off x="2883" y="2112"/>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j</a:t>
              </a:r>
              <a:endParaRPr lang="en-US" sz="2400" b="1"/>
            </a:p>
          </p:txBody>
        </p:sp>
        <p:grpSp>
          <p:nvGrpSpPr>
            <p:cNvPr id="34859" name="Group 94"/>
            <p:cNvGrpSpPr>
              <a:grpSpLocks/>
            </p:cNvGrpSpPr>
            <p:nvPr/>
          </p:nvGrpSpPr>
          <p:grpSpPr bwMode="auto">
            <a:xfrm>
              <a:off x="3075" y="288"/>
              <a:ext cx="1296" cy="2160"/>
              <a:chOff x="3075" y="288"/>
              <a:chExt cx="1296" cy="2160"/>
            </a:xfrm>
          </p:grpSpPr>
          <p:sp>
            <p:nvSpPr>
              <p:cNvPr id="34860" name="Oval 38"/>
              <p:cNvSpPr>
                <a:spLocks noChangeArrowheads="1"/>
              </p:cNvSpPr>
              <p:nvPr/>
            </p:nvSpPr>
            <p:spPr bwMode="auto">
              <a:xfrm>
                <a:off x="4227" y="52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1" name="Text Box 39"/>
              <p:cNvSpPr txBox="1">
                <a:spLocks noChangeArrowheads="1"/>
              </p:cNvSpPr>
              <p:nvPr/>
            </p:nvSpPr>
            <p:spPr bwMode="auto">
              <a:xfrm>
                <a:off x="3987" y="288"/>
                <a:ext cx="213" cy="250"/>
              </a:xfrm>
              <a:prstGeom prst="rect">
                <a:avLst/>
              </a:prstGeom>
              <a:noFill/>
              <a:ln w="12700">
                <a:noFill/>
                <a:miter lim="800000"/>
                <a:headEnd type="none" w="sm" len="sm"/>
                <a:tailEnd type="none" w="sm" len="sm"/>
              </a:ln>
            </p:spPr>
            <p:txBody>
              <a:bodyPr wrap="none">
                <a:spAutoFit/>
              </a:bodyPr>
              <a:lstStyle/>
              <a:p>
                <a:pPr eaLnBrk="0" hangingPunct="0"/>
                <a:r>
                  <a:rPr lang="en-US" sz="2000" b="1" i="1"/>
                  <a:t> f</a:t>
                </a:r>
                <a:endParaRPr lang="en-US" sz="2400" b="1"/>
              </a:p>
            </p:txBody>
          </p:sp>
          <p:sp>
            <p:nvSpPr>
              <p:cNvPr id="34862" name="Line 40"/>
              <p:cNvSpPr>
                <a:spLocks noChangeShapeType="1"/>
              </p:cNvSpPr>
              <p:nvPr/>
            </p:nvSpPr>
            <p:spPr bwMode="auto">
              <a:xfrm flipH="1">
                <a:off x="4035" y="624"/>
                <a:ext cx="240" cy="38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63" name="Oval 41"/>
              <p:cNvSpPr>
                <a:spLocks noChangeArrowheads="1"/>
              </p:cNvSpPr>
              <p:nvPr/>
            </p:nvSpPr>
            <p:spPr bwMode="auto">
              <a:xfrm>
                <a:off x="3939" y="96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4" name="Line 42"/>
              <p:cNvSpPr>
                <a:spLocks noChangeShapeType="1"/>
              </p:cNvSpPr>
              <p:nvPr/>
            </p:nvSpPr>
            <p:spPr bwMode="auto">
              <a:xfrm flipH="1">
                <a:off x="3747" y="1056"/>
                <a:ext cx="240" cy="38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65" name="Oval 43"/>
              <p:cNvSpPr>
                <a:spLocks noChangeArrowheads="1"/>
              </p:cNvSpPr>
              <p:nvPr/>
            </p:nvSpPr>
            <p:spPr bwMode="auto">
              <a:xfrm>
                <a:off x="3699" y="134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6" name="Line 44"/>
              <p:cNvSpPr>
                <a:spLocks noChangeShapeType="1"/>
              </p:cNvSpPr>
              <p:nvPr/>
            </p:nvSpPr>
            <p:spPr bwMode="auto">
              <a:xfrm flipH="1">
                <a:off x="3459" y="1488"/>
                <a:ext cx="240" cy="38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67" name="Oval 45"/>
              <p:cNvSpPr>
                <a:spLocks noChangeArrowheads="1"/>
              </p:cNvSpPr>
              <p:nvPr/>
            </p:nvSpPr>
            <p:spPr bwMode="auto">
              <a:xfrm>
                <a:off x="3075" y="230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8" name="Oval 46"/>
              <p:cNvSpPr>
                <a:spLocks noChangeArrowheads="1"/>
              </p:cNvSpPr>
              <p:nvPr/>
            </p:nvSpPr>
            <p:spPr bwMode="auto">
              <a:xfrm>
                <a:off x="3363" y="182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9" name="Line 47"/>
              <p:cNvSpPr>
                <a:spLocks noChangeShapeType="1"/>
              </p:cNvSpPr>
              <p:nvPr/>
            </p:nvSpPr>
            <p:spPr bwMode="auto">
              <a:xfrm flipH="1">
                <a:off x="3171" y="1968"/>
                <a:ext cx="240" cy="38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70" name="Text Box 48"/>
              <p:cNvSpPr txBox="1">
                <a:spLocks noChangeArrowheads="1"/>
              </p:cNvSpPr>
              <p:nvPr/>
            </p:nvSpPr>
            <p:spPr bwMode="auto">
              <a:xfrm>
                <a:off x="3651" y="768"/>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g</a:t>
                </a:r>
                <a:endParaRPr lang="en-US" sz="2400" b="1"/>
              </a:p>
            </p:txBody>
          </p:sp>
          <p:sp>
            <p:nvSpPr>
              <p:cNvPr id="34871" name="Text Box 49"/>
              <p:cNvSpPr txBox="1">
                <a:spLocks noChangeArrowheads="1"/>
              </p:cNvSpPr>
              <p:nvPr/>
            </p:nvSpPr>
            <p:spPr bwMode="auto">
              <a:xfrm>
                <a:off x="3459" y="1152"/>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h</a:t>
                </a:r>
                <a:endParaRPr lang="en-US" sz="2400" b="1"/>
              </a:p>
            </p:txBody>
          </p:sp>
          <p:sp>
            <p:nvSpPr>
              <p:cNvPr id="34872" name="Text Box 50"/>
              <p:cNvSpPr txBox="1">
                <a:spLocks noChangeArrowheads="1"/>
              </p:cNvSpPr>
              <p:nvPr/>
            </p:nvSpPr>
            <p:spPr bwMode="auto">
              <a:xfrm>
                <a:off x="3075" y="1680"/>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k</a:t>
                </a:r>
                <a:endParaRPr lang="en-US" sz="2400" b="1"/>
              </a:p>
            </p:txBody>
          </p:sp>
          <p:sp>
            <p:nvSpPr>
              <p:cNvPr id="34873" name="Text Box 57"/>
              <p:cNvSpPr txBox="1">
                <a:spLocks noChangeArrowheads="1"/>
              </p:cNvSpPr>
              <p:nvPr/>
            </p:nvSpPr>
            <p:spPr bwMode="auto">
              <a:xfrm flipH="1">
                <a:off x="4081" y="1776"/>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i</a:t>
                </a:r>
                <a:endParaRPr lang="en-US" sz="2400" b="1"/>
              </a:p>
            </p:txBody>
          </p:sp>
          <p:sp>
            <p:nvSpPr>
              <p:cNvPr id="34874" name="Oval 56"/>
              <p:cNvSpPr>
                <a:spLocks noChangeArrowheads="1"/>
              </p:cNvSpPr>
              <p:nvPr/>
            </p:nvSpPr>
            <p:spPr bwMode="auto">
              <a:xfrm flipH="1">
                <a:off x="4227" y="52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75" name="Line 76"/>
              <p:cNvSpPr>
                <a:spLocks noChangeShapeType="1"/>
              </p:cNvSpPr>
              <p:nvPr/>
            </p:nvSpPr>
            <p:spPr bwMode="auto">
              <a:xfrm>
                <a:off x="3792" y="1440"/>
                <a:ext cx="240" cy="38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4876" name="Oval 77"/>
              <p:cNvSpPr>
                <a:spLocks noChangeArrowheads="1"/>
              </p:cNvSpPr>
              <p:nvPr/>
            </p:nvSpPr>
            <p:spPr bwMode="auto">
              <a:xfrm flipH="1">
                <a:off x="3984" y="182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grpSp>
      </p:grpSp>
      <p:sp>
        <p:nvSpPr>
          <p:cNvPr id="93263" name="Rectangle 79"/>
          <p:cNvSpPr>
            <a:spLocks noChangeArrowheads="1"/>
          </p:cNvSpPr>
          <p:nvPr/>
        </p:nvSpPr>
        <p:spPr bwMode="auto">
          <a:xfrm>
            <a:off x="5083175" y="4267200"/>
            <a:ext cx="1698625" cy="523875"/>
          </a:xfrm>
          <a:prstGeom prst="rect">
            <a:avLst/>
          </a:prstGeom>
          <a:noFill/>
          <a:ln w="9525">
            <a:noFill/>
            <a:miter lim="800000"/>
            <a:headEnd/>
            <a:tailEnd/>
          </a:ln>
        </p:spPr>
        <p:txBody>
          <a:bodyPr wrap="none">
            <a:spAutoFit/>
          </a:bodyPr>
          <a:lstStyle/>
          <a:p>
            <a:r>
              <a:rPr lang="en-US" sz="2800">
                <a:latin typeface="Times New Roman" pitchFamily="18" charset="0"/>
              </a:rPr>
              <a:t>và lùi về </a:t>
            </a:r>
            <a:r>
              <a:rPr lang="en-US" sz="2800" i="1">
                <a:latin typeface="Times New Roman" pitchFamily="18" charset="0"/>
              </a:rPr>
              <a:t>f</a:t>
            </a:r>
            <a:r>
              <a:rPr lang="en-US" sz="2800">
                <a:latin typeface="Times New Roman" pitchFamily="18" charset="0"/>
              </a:rPr>
              <a:t>.</a:t>
            </a:r>
          </a:p>
        </p:txBody>
      </p:sp>
      <p:sp>
        <p:nvSpPr>
          <p:cNvPr id="93265" name="Rectangle 81"/>
          <p:cNvSpPr>
            <a:spLocks noChangeArrowheads="1"/>
          </p:cNvSpPr>
          <p:nvPr/>
        </p:nvSpPr>
        <p:spPr bwMode="auto">
          <a:xfrm>
            <a:off x="533400" y="4876800"/>
            <a:ext cx="5807075" cy="523875"/>
          </a:xfrm>
          <a:prstGeom prst="rect">
            <a:avLst/>
          </a:prstGeom>
          <a:noFill/>
          <a:ln w="9525">
            <a:noFill/>
            <a:miter lim="800000"/>
            <a:headEnd/>
            <a:tailEnd/>
          </a:ln>
        </p:spPr>
        <p:txBody>
          <a:bodyPr wrap="none">
            <a:spAutoFit/>
          </a:bodyPr>
          <a:lstStyle/>
          <a:p>
            <a:pPr>
              <a:buClr>
                <a:schemeClr val="tx2"/>
              </a:buClr>
              <a:buSzPct val="120000"/>
              <a:buFont typeface="Wingdings" pitchFamily="2" charset="2"/>
              <a:buChar char="§"/>
            </a:pPr>
            <a:r>
              <a:rPr lang="en-US" sz="2800">
                <a:latin typeface="Times New Roman" pitchFamily="18" charset="0"/>
              </a:rPr>
              <a:t> Lại thêm các hậu duệ của </a:t>
            </a:r>
            <a:r>
              <a:rPr lang="en-US" sz="2800" i="1">
                <a:latin typeface="Times New Roman" pitchFamily="18" charset="0"/>
              </a:rPr>
              <a:t>f </a:t>
            </a:r>
            <a:r>
              <a:rPr lang="en-US" sz="2800">
                <a:latin typeface="Times New Roman" pitchFamily="18" charset="0"/>
              </a:rPr>
              <a:t>: </a:t>
            </a:r>
            <a:r>
              <a:rPr lang="en-US" sz="2800" i="1">
                <a:latin typeface="Times New Roman" pitchFamily="18" charset="0"/>
              </a:rPr>
              <a:t>d, e, c, a</a:t>
            </a:r>
          </a:p>
        </p:txBody>
      </p:sp>
      <p:sp>
        <p:nvSpPr>
          <p:cNvPr id="93267" name="Rectangle 83"/>
          <p:cNvSpPr>
            <a:spLocks noChangeArrowheads="1"/>
          </p:cNvSpPr>
          <p:nvPr/>
        </p:nvSpPr>
        <p:spPr bwMode="auto">
          <a:xfrm>
            <a:off x="609600" y="6172200"/>
            <a:ext cx="6780213" cy="523875"/>
          </a:xfrm>
          <a:prstGeom prst="rect">
            <a:avLst/>
          </a:prstGeom>
          <a:noFill/>
          <a:ln w="9525">
            <a:noFill/>
            <a:miter lim="800000"/>
            <a:headEnd/>
            <a:tailEnd/>
          </a:ln>
        </p:spPr>
        <p:txBody>
          <a:bodyPr wrap="none">
            <a:spAutoFit/>
          </a:bodyPr>
          <a:lstStyle/>
          <a:p>
            <a:pPr>
              <a:buClr>
                <a:schemeClr val="tx2"/>
              </a:buClr>
              <a:buSzPct val="120000"/>
              <a:buFont typeface="Wingdings" pitchFamily="2" charset="2"/>
              <a:buChar char="§"/>
            </a:pPr>
            <a:r>
              <a:rPr lang="en-US" sz="2800">
                <a:latin typeface="Times New Roman" pitchFamily="18" charset="0"/>
              </a:rPr>
              <a:t>Cây thu được là cây khung của đồ thị đã cho</a:t>
            </a:r>
          </a:p>
        </p:txBody>
      </p:sp>
      <p:sp>
        <p:nvSpPr>
          <p:cNvPr id="93268" name="Oval 84"/>
          <p:cNvSpPr>
            <a:spLocks noChangeArrowheads="1"/>
          </p:cNvSpPr>
          <p:nvPr/>
        </p:nvSpPr>
        <p:spPr bwMode="auto">
          <a:xfrm flipH="1">
            <a:off x="3810000" y="19812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69" name="Line 85"/>
          <p:cNvSpPr>
            <a:spLocks noChangeShapeType="1"/>
          </p:cNvSpPr>
          <p:nvPr/>
        </p:nvSpPr>
        <p:spPr bwMode="auto">
          <a:xfrm flipV="1">
            <a:off x="3962400" y="1143000"/>
            <a:ext cx="0" cy="838200"/>
          </a:xfrm>
          <a:prstGeom prst="line">
            <a:avLst/>
          </a:prstGeom>
          <a:noFill/>
          <a:ln w="28575">
            <a:solidFill>
              <a:schemeClr val="tx2"/>
            </a:solidFill>
            <a:round/>
            <a:headEnd type="none" w="sm" len="sm"/>
            <a:tailEnd type="none" w="sm" len="sm"/>
          </a:ln>
        </p:spPr>
        <p:txBody>
          <a:bodyPr wrap="none" anchor="ctr"/>
          <a:lstStyle/>
          <a:p>
            <a:endParaRPr lang="en-US"/>
          </a:p>
        </p:txBody>
      </p:sp>
      <p:sp>
        <p:nvSpPr>
          <p:cNvPr id="93270" name="Oval 86"/>
          <p:cNvSpPr>
            <a:spLocks noChangeArrowheads="1"/>
          </p:cNvSpPr>
          <p:nvPr/>
        </p:nvSpPr>
        <p:spPr bwMode="auto">
          <a:xfrm flipH="1">
            <a:off x="3810000" y="9144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71" name="Oval 87"/>
          <p:cNvSpPr>
            <a:spLocks noChangeArrowheads="1"/>
          </p:cNvSpPr>
          <p:nvPr/>
        </p:nvSpPr>
        <p:spPr bwMode="auto">
          <a:xfrm flipH="1">
            <a:off x="2971800" y="19812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72" name="Line 88"/>
          <p:cNvSpPr>
            <a:spLocks noChangeShapeType="1"/>
          </p:cNvSpPr>
          <p:nvPr/>
        </p:nvSpPr>
        <p:spPr bwMode="auto">
          <a:xfrm flipH="1" flipV="1">
            <a:off x="2438400" y="1219200"/>
            <a:ext cx="609600" cy="762000"/>
          </a:xfrm>
          <a:prstGeom prst="line">
            <a:avLst/>
          </a:prstGeom>
          <a:noFill/>
          <a:ln w="28575">
            <a:solidFill>
              <a:schemeClr val="tx2"/>
            </a:solidFill>
            <a:round/>
            <a:headEnd type="none" w="sm" len="sm"/>
            <a:tailEnd type="none" w="sm" len="sm"/>
          </a:ln>
        </p:spPr>
        <p:txBody>
          <a:bodyPr wrap="none" anchor="ctr"/>
          <a:lstStyle/>
          <a:p>
            <a:endParaRPr lang="en-US"/>
          </a:p>
        </p:txBody>
      </p:sp>
      <p:sp>
        <p:nvSpPr>
          <p:cNvPr id="93273" name="Line 89"/>
          <p:cNvSpPr>
            <a:spLocks noChangeShapeType="1"/>
          </p:cNvSpPr>
          <p:nvPr/>
        </p:nvSpPr>
        <p:spPr bwMode="auto">
          <a:xfrm flipV="1">
            <a:off x="2362200" y="1219200"/>
            <a:ext cx="0" cy="838200"/>
          </a:xfrm>
          <a:prstGeom prst="line">
            <a:avLst/>
          </a:prstGeom>
          <a:noFill/>
          <a:ln w="28575">
            <a:solidFill>
              <a:schemeClr val="tx2"/>
            </a:solidFill>
            <a:round/>
            <a:headEnd type="none" w="sm" len="sm"/>
            <a:tailEnd type="none" w="sm" len="sm"/>
          </a:ln>
        </p:spPr>
        <p:txBody>
          <a:bodyPr wrap="none" anchor="ctr"/>
          <a:lstStyle/>
          <a:p>
            <a:endParaRPr lang="en-US"/>
          </a:p>
        </p:txBody>
      </p:sp>
      <p:sp>
        <p:nvSpPr>
          <p:cNvPr id="93274" name="Line 90"/>
          <p:cNvSpPr>
            <a:spLocks noChangeShapeType="1"/>
          </p:cNvSpPr>
          <p:nvPr/>
        </p:nvSpPr>
        <p:spPr bwMode="auto">
          <a:xfrm flipV="1">
            <a:off x="1752600" y="2133600"/>
            <a:ext cx="609600" cy="0"/>
          </a:xfrm>
          <a:prstGeom prst="line">
            <a:avLst/>
          </a:prstGeom>
          <a:noFill/>
          <a:ln w="28575">
            <a:solidFill>
              <a:schemeClr val="tx2"/>
            </a:solidFill>
            <a:round/>
            <a:headEnd type="none" w="sm" len="sm"/>
            <a:tailEnd type="none" w="sm" len="sm"/>
          </a:ln>
        </p:spPr>
        <p:txBody>
          <a:bodyPr wrap="none" anchor="ctr"/>
          <a:lstStyle/>
          <a:p>
            <a:endParaRPr lang="en-US"/>
          </a:p>
        </p:txBody>
      </p:sp>
      <p:sp>
        <p:nvSpPr>
          <p:cNvPr id="93275" name="Line 91"/>
          <p:cNvSpPr>
            <a:spLocks noChangeShapeType="1"/>
          </p:cNvSpPr>
          <p:nvPr/>
        </p:nvSpPr>
        <p:spPr bwMode="auto">
          <a:xfrm flipH="1" flipV="1">
            <a:off x="914400" y="1143000"/>
            <a:ext cx="685800" cy="838200"/>
          </a:xfrm>
          <a:prstGeom prst="line">
            <a:avLst/>
          </a:prstGeom>
          <a:noFill/>
          <a:ln w="28575">
            <a:solidFill>
              <a:schemeClr val="tx2"/>
            </a:solidFill>
            <a:round/>
            <a:headEnd type="none" w="sm" len="sm"/>
            <a:tailEnd type="none" w="sm" len="sm"/>
          </a:ln>
        </p:spPr>
        <p:txBody>
          <a:bodyPr wrap="none" anchor="ctr"/>
          <a:lstStyle/>
          <a:p>
            <a:endParaRPr lang="en-US"/>
          </a:p>
        </p:txBody>
      </p:sp>
      <p:sp>
        <p:nvSpPr>
          <p:cNvPr id="93276" name="Oval 92"/>
          <p:cNvSpPr>
            <a:spLocks noChangeArrowheads="1"/>
          </p:cNvSpPr>
          <p:nvPr/>
        </p:nvSpPr>
        <p:spPr bwMode="auto">
          <a:xfrm flipH="1">
            <a:off x="1524000" y="19812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77" name="Line 93"/>
          <p:cNvSpPr>
            <a:spLocks noChangeShapeType="1"/>
          </p:cNvSpPr>
          <p:nvPr/>
        </p:nvSpPr>
        <p:spPr bwMode="auto">
          <a:xfrm flipH="1">
            <a:off x="838200" y="2286000"/>
            <a:ext cx="685800" cy="838200"/>
          </a:xfrm>
          <a:prstGeom prst="line">
            <a:avLst/>
          </a:prstGeom>
          <a:noFill/>
          <a:ln w="28575">
            <a:solidFill>
              <a:schemeClr val="tx2"/>
            </a:solidFill>
            <a:round/>
            <a:headEnd type="none" w="sm" len="sm"/>
            <a:tailEnd type="none" w="sm" len="sm"/>
          </a:ln>
        </p:spPr>
        <p:txBody>
          <a:bodyPr wrap="none" anchor="ctr"/>
          <a:lstStyle/>
          <a:p>
            <a:endParaRPr lang="en-US"/>
          </a:p>
        </p:txBody>
      </p:sp>
      <p:sp>
        <p:nvSpPr>
          <p:cNvPr id="93280" name="Line 96"/>
          <p:cNvSpPr>
            <a:spLocks noChangeShapeType="1"/>
          </p:cNvSpPr>
          <p:nvPr/>
        </p:nvSpPr>
        <p:spPr bwMode="auto">
          <a:xfrm flipH="1">
            <a:off x="5105400" y="3124200"/>
            <a:ext cx="304800" cy="533400"/>
          </a:xfrm>
          <a:prstGeom prst="line">
            <a:avLst/>
          </a:prstGeom>
          <a:noFill/>
          <a:ln w="28575">
            <a:solidFill>
              <a:schemeClr val="tx2"/>
            </a:solidFill>
            <a:round/>
            <a:headEnd type="none" w="sm" len="sm"/>
            <a:tailEnd type="none" w="sm" len="sm"/>
          </a:ln>
        </p:spPr>
        <p:txBody>
          <a:bodyPr wrap="none" anchor="ctr"/>
          <a:lstStyle/>
          <a:p>
            <a:endParaRPr lang="en-US"/>
          </a:p>
        </p:txBody>
      </p:sp>
      <p:sp>
        <p:nvSpPr>
          <p:cNvPr id="93281" name="Line 97"/>
          <p:cNvSpPr>
            <a:spLocks noChangeShapeType="1"/>
          </p:cNvSpPr>
          <p:nvPr/>
        </p:nvSpPr>
        <p:spPr bwMode="auto">
          <a:xfrm flipH="1">
            <a:off x="5562600" y="2362200"/>
            <a:ext cx="304800" cy="533400"/>
          </a:xfrm>
          <a:prstGeom prst="line">
            <a:avLst/>
          </a:prstGeom>
          <a:noFill/>
          <a:ln w="28575">
            <a:solidFill>
              <a:schemeClr val="tx2"/>
            </a:solidFill>
            <a:round/>
            <a:headEnd type="none" w="sm" len="sm"/>
            <a:tailEnd type="none" w="sm" len="sm"/>
          </a:ln>
        </p:spPr>
        <p:txBody>
          <a:bodyPr wrap="none" anchor="ctr"/>
          <a:lstStyle/>
          <a:p>
            <a:endParaRPr lang="en-US"/>
          </a:p>
        </p:txBody>
      </p:sp>
      <p:sp>
        <p:nvSpPr>
          <p:cNvPr id="93282" name="Oval 98"/>
          <p:cNvSpPr>
            <a:spLocks noChangeArrowheads="1"/>
          </p:cNvSpPr>
          <p:nvPr/>
        </p:nvSpPr>
        <p:spPr bwMode="auto">
          <a:xfrm flipH="1">
            <a:off x="5867400" y="21336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83" name="Oval 99"/>
          <p:cNvSpPr>
            <a:spLocks noChangeArrowheads="1"/>
          </p:cNvSpPr>
          <p:nvPr/>
        </p:nvSpPr>
        <p:spPr bwMode="auto">
          <a:xfrm flipH="1">
            <a:off x="6324600" y="28956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84" name="Line 100"/>
          <p:cNvSpPr>
            <a:spLocks noChangeShapeType="1"/>
          </p:cNvSpPr>
          <p:nvPr/>
        </p:nvSpPr>
        <p:spPr bwMode="auto">
          <a:xfrm flipH="1" flipV="1">
            <a:off x="6019800" y="2286000"/>
            <a:ext cx="381000" cy="609600"/>
          </a:xfrm>
          <a:prstGeom prst="line">
            <a:avLst/>
          </a:prstGeom>
          <a:noFill/>
          <a:ln w="28575">
            <a:solidFill>
              <a:schemeClr val="tx2"/>
            </a:solidFill>
            <a:round/>
            <a:headEnd type="none" w="sm" len="sm"/>
            <a:tailEnd type="none" w="sm" len="sm"/>
          </a:ln>
        </p:spPr>
        <p:txBody>
          <a:bodyPr wrap="none" anchor="ctr"/>
          <a:lstStyle/>
          <a:p>
            <a:endParaRPr lang="en-US"/>
          </a:p>
        </p:txBody>
      </p:sp>
      <p:sp>
        <p:nvSpPr>
          <p:cNvPr id="93285" name="Line 101"/>
          <p:cNvSpPr>
            <a:spLocks noChangeShapeType="1"/>
          </p:cNvSpPr>
          <p:nvPr/>
        </p:nvSpPr>
        <p:spPr bwMode="auto">
          <a:xfrm flipH="1">
            <a:off x="6019800" y="1752600"/>
            <a:ext cx="304800" cy="457200"/>
          </a:xfrm>
          <a:prstGeom prst="line">
            <a:avLst/>
          </a:prstGeom>
          <a:noFill/>
          <a:ln w="28575">
            <a:solidFill>
              <a:schemeClr val="tx2"/>
            </a:solidFill>
            <a:round/>
            <a:headEnd type="none" w="sm" len="sm"/>
            <a:tailEnd type="none" w="sm" len="sm"/>
          </a:ln>
        </p:spPr>
        <p:txBody>
          <a:bodyPr wrap="none" anchor="ctr"/>
          <a:lstStyle/>
          <a:p>
            <a:endParaRPr lang="en-US"/>
          </a:p>
        </p:txBody>
      </p:sp>
      <p:sp>
        <p:nvSpPr>
          <p:cNvPr id="93286" name="Line 102"/>
          <p:cNvSpPr>
            <a:spLocks noChangeShapeType="1"/>
          </p:cNvSpPr>
          <p:nvPr/>
        </p:nvSpPr>
        <p:spPr bwMode="auto">
          <a:xfrm flipH="1">
            <a:off x="6400800" y="1066800"/>
            <a:ext cx="304800" cy="533400"/>
          </a:xfrm>
          <a:prstGeom prst="line">
            <a:avLst/>
          </a:prstGeom>
          <a:noFill/>
          <a:ln w="28575">
            <a:solidFill>
              <a:schemeClr val="tx2"/>
            </a:solidFill>
            <a:round/>
            <a:headEnd type="none" w="sm" len="sm"/>
            <a:tailEnd type="none" w="sm" len="sm"/>
          </a:ln>
        </p:spPr>
        <p:txBody>
          <a:bodyPr wrap="none" anchor="ctr"/>
          <a:lstStyle/>
          <a:p>
            <a:endParaRPr lang="en-US"/>
          </a:p>
        </p:txBody>
      </p:sp>
      <p:sp>
        <p:nvSpPr>
          <p:cNvPr id="93287" name="Oval 103"/>
          <p:cNvSpPr>
            <a:spLocks noChangeArrowheads="1"/>
          </p:cNvSpPr>
          <p:nvPr/>
        </p:nvSpPr>
        <p:spPr bwMode="auto">
          <a:xfrm flipH="1">
            <a:off x="6705600" y="8382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3280"/>
                                        </p:tgtEl>
                                        <p:attrNameLst>
                                          <p:attrName>style.visibility</p:attrName>
                                        </p:attrNameLst>
                                      </p:cBhvr>
                                      <p:to>
                                        <p:strVal val="visible"/>
                                      </p:to>
                                    </p:set>
                                    <p:animEffect transition="in" filter="wipe(down)">
                                      <p:cBhvr>
                                        <p:cTn id="7" dur="1000"/>
                                        <p:tgtEl>
                                          <p:spTgt spid="93280"/>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93281"/>
                                        </p:tgtEl>
                                        <p:attrNameLst>
                                          <p:attrName>style.visibility</p:attrName>
                                        </p:attrNameLst>
                                      </p:cBhvr>
                                      <p:to>
                                        <p:strVal val="visible"/>
                                      </p:to>
                                    </p:set>
                                    <p:animEffect transition="in" filter="wipe(down)">
                                      <p:cBhvr>
                                        <p:cTn id="11" dur="1000"/>
                                        <p:tgtEl>
                                          <p:spTgt spid="93281"/>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93282"/>
                                        </p:tgtEl>
                                        <p:attrNameLst>
                                          <p:attrName>style.visibility</p:attrName>
                                        </p:attrNameLst>
                                      </p:cBhvr>
                                      <p:to>
                                        <p:strVal val="visible"/>
                                      </p:to>
                                    </p:set>
                                  </p:childTnLst>
                                </p:cTn>
                              </p:par>
                            </p:childTnLst>
                          </p:cTn>
                        </p:par>
                        <p:par>
                          <p:cTn id="15" fill="hold">
                            <p:stCondLst>
                              <p:cond delay="2000"/>
                            </p:stCondLst>
                            <p:childTnLst>
                              <p:par>
                                <p:cTn id="16" presetID="9" presetClass="entr" presetSubtype="0" fill="hold" grpId="0" nodeType="afterEffect">
                                  <p:stCondLst>
                                    <p:cond delay="0"/>
                                  </p:stCondLst>
                                  <p:childTnLst>
                                    <p:set>
                                      <p:cBhvr>
                                        <p:cTn id="17" dur="1" fill="hold">
                                          <p:stCondLst>
                                            <p:cond delay="0"/>
                                          </p:stCondLst>
                                        </p:cTn>
                                        <p:tgtEl>
                                          <p:spTgt spid="93268"/>
                                        </p:tgtEl>
                                        <p:attrNameLst>
                                          <p:attrName>style.visibility</p:attrName>
                                        </p:attrNameLst>
                                      </p:cBhvr>
                                      <p:to>
                                        <p:strVal val="visible"/>
                                      </p:to>
                                    </p:set>
                                    <p:animEffect transition="in" filter="dissolve">
                                      <p:cBhvr>
                                        <p:cTn id="18" dur="2000"/>
                                        <p:tgtEl>
                                          <p:spTgt spid="93268"/>
                                        </p:tgtEl>
                                      </p:cBhvr>
                                    </p:animEffect>
                                  </p:childTnLst>
                                </p:cTn>
                              </p:par>
                            </p:childTnLst>
                          </p:cTn>
                        </p:par>
                        <p:par>
                          <p:cTn id="19" fill="hold">
                            <p:stCondLst>
                              <p:cond delay="4000"/>
                            </p:stCondLst>
                            <p:childTnLst>
                              <p:par>
                                <p:cTn id="20" presetID="22" presetClass="entr" presetSubtype="4" fill="hold" grpId="0" nodeType="afterEffect">
                                  <p:stCondLst>
                                    <p:cond delay="0"/>
                                  </p:stCondLst>
                                  <p:childTnLst>
                                    <p:set>
                                      <p:cBhvr>
                                        <p:cTn id="21" dur="1" fill="hold">
                                          <p:stCondLst>
                                            <p:cond delay="0"/>
                                          </p:stCondLst>
                                        </p:cTn>
                                        <p:tgtEl>
                                          <p:spTgt spid="93269"/>
                                        </p:tgtEl>
                                        <p:attrNameLst>
                                          <p:attrName>style.visibility</p:attrName>
                                        </p:attrNameLst>
                                      </p:cBhvr>
                                      <p:to>
                                        <p:strVal val="visible"/>
                                      </p:to>
                                    </p:set>
                                    <p:animEffect transition="in" filter="wipe(down)">
                                      <p:cBhvr>
                                        <p:cTn id="22" dur="1000"/>
                                        <p:tgtEl>
                                          <p:spTgt spid="93269"/>
                                        </p:tgtEl>
                                      </p:cBhvr>
                                    </p:animEffect>
                                  </p:childTnLst>
                                </p:cTn>
                              </p:par>
                            </p:childTnLst>
                          </p:cTn>
                        </p:par>
                        <p:par>
                          <p:cTn id="23" fill="hold">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932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93259"/>
                                        </p:tgtEl>
                                        <p:attrNameLst>
                                          <p:attrName>style.visibility</p:attrName>
                                        </p:attrNameLst>
                                      </p:cBhvr>
                                      <p:to>
                                        <p:strVal val="visible"/>
                                      </p:to>
                                    </p:set>
                                    <p:anim calcmode="lin" valueType="num">
                                      <p:cBhvr additive="base">
                                        <p:cTn id="30" dur="500" fill="hold"/>
                                        <p:tgtEl>
                                          <p:spTgt spid="93259"/>
                                        </p:tgtEl>
                                        <p:attrNameLst>
                                          <p:attrName>ppt_x</p:attrName>
                                        </p:attrNameLst>
                                      </p:cBhvr>
                                      <p:tavLst>
                                        <p:tav tm="0">
                                          <p:val>
                                            <p:strVal val="0-#ppt_w/2"/>
                                          </p:val>
                                        </p:tav>
                                        <p:tav tm="100000">
                                          <p:val>
                                            <p:strVal val="#ppt_x"/>
                                          </p:val>
                                        </p:tav>
                                      </p:tavLst>
                                    </p:anim>
                                    <p:anim calcmode="lin" valueType="num">
                                      <p:cBhvr additive="base">
                                        <p:cTn id="31" dur="500" fill="hold"/>
                                        <p:tgtEl>
                                          <p:spTgt spid="9325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93284"/>
                                        </p:tgtEl>
                                        <p:attrNameLst>
                                          <p:attrName>style.visibility</p:attrName>
                                        </p:attrNameLst>
                                      </p:cBhvr>
                                      <p:to>
                                        <p:strVal val="visible"/>
                                      </p:to>
                                    </p:set>
                                    <p:animEffect transition="in" filter="wipe(up)">
                                      <p:cBhvr>
                                        <p:cTn id="36" dur="1000"/>
                                        <p:tgtEl>
                                          <p:spTgt spid="93284"/>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328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3263"/>
                                        </p:tgtEl>
                                        <p:attrNameLst>
                                          <p:attrName>style.visibility</p:attrName>
                                        </p:attrNameLst>
                                      </p:cBhvr>
                                      <p:to>
                                        <p:strVal val="visible"/>
                                      </p:to>
                                    </p:set>
                                    <p:animEffect transition="in" filter="wipe(left)">
                                      <p:cBhvr>
                                        <p:cTn id="44" dur="500"/>
                                        <p:tgtEl>
                                          <p:spTgt spid="93263"/>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93285"/>
                                        </p:tgtEl>
                                        <p:attrNameLst>
                                          <p:attrName>style.visibility</p:attrName>
                                        </p:attrNameLst>
                                      </p:cBhvr>
                                      <p:to>
                                        <p:strVal val="visible"/>
                                      </p:to>
                                    </p:set>
                                    <p:animEffect transition="in" filter="wipe(down)">
                                      <p:cBhvr>
                                        <p:cTn id="48" dur="1000"/>
                                        <p:tgtEl>
                                          <p:spTgt spid="93285"/>
                                        </p:tgtEl>
                                      </p:cBhvr>
                                    </p:animEffect>
                                  </p:childTnLst>
                                </p:cTn>
                              </p:par>
                            </p:childTnLst>
                          </p:cTn>
                        </p:par>
                        <p:par>
                          <p:cTn id="49" fill="hold">
                            <p:stCondLst>
                              <p:cond delay="1500"/>
                            </p:stCondLst>
                            <p:childTnLst>
                              <p:par>
                                <p:cTn id="50" presetID="22" presetClass="entr" presetSubtype="4" fill="hold" grpId="0" nodeType="afterEffect">
                                  <p:stCondLst>
                                    <p:cond delay="0"/>
                                  </p:stCondLst>
                                  <p:childTnLst>
                                    <p:set>
                                      <p:cBhvr>
                                        <p:cTn id="51" dur="1" fill="hold">
                                          <p:stCondLst>
                                            <p:cond delay="0"/>
                                          </p:stCondLst>
                                        </p:cTn>
                                        <p:tgtEl>
                                          <p:spTgt spid="93286"/>
                                        </p:tgtEl>
                                        <p:attrNameLst>
                                          <p:attrName>style.visibility</p:attrName>
                                        </p:attrNameLst>
                                      </p:cBhvr>
                                      <p:to>
                                        <p:strVal val="visible"/>
                                      </p:to>
                                    </p:set>
                                    <p:animEffect transition="in" filter="wipe(down)">
                                      <p:cBhvr>
                                        <p:cTn id="52" dur="1000"/>
                                        <p:tgtEl>
                                          <p:spTgt spid="93286"/>
                                        </p:tgtEl>
                                      </p:cBhvr>
                                    </p:animEffect>
                                  </p:childTnLst>
                                </p:cTn>
                              </p:par>
                            </p:childTnLst>
                          </p:cTn>
                        </p:par>
                        <p:par>
                          <p:cTn id="53" fill="hold">
                            <p:stCondLst>
                              <p:cond delay="2500"/>
                            </p:stCondLst>
                            <p:childTnLst>
                              <p:par>
                                <p:cTn id="54" presetID="1" presetClass="entr" presetSubtype="0" fill="hold" grpId="0" nodeType="afterEffect">
                                  <p:stCondLst>
                                    <p:cond delay="0"/>
                                  </p:stCondLst>
                                  <p:childTnLst>
                                    <p:set>
                                      <p:cBhvr>
                                        <p:cTn id="55" dur="1" fill="hold">
                                          <p:stCondLst>
                                            <p:cond delay="0"/>
                                          </p:stCondLst>
                                        </p:cTn>
                                        <p:tgtEl>
                                          <p:spTgt spid="93287"/>
                                        </p:tgtEl>
                                        <p:attrNameLst>
                                          <p:attrName>style.visibility</p:attrName>
                                        </p:attrNameLst>
                                      </p:cBhvr>
                                      <p:to>
                                        <p:strVal val="visible"/>
                                      </p:to>
                                    </p:set>
                                  </p:childTnLst>
                                </p:cTn>
                              </p:par>
                            </p:childTnLst>
                          </p:cTn>
                        </p:par>
                        <p:par>
                          <p:cTn id="56" fill="hold">
                            <p:stCondLst>
                              <p:cond delay="2500"/>
                            </p:stCondLst>
                            <p:childTnLst>
                              <p:par>
                                <p:cTn id="57" presetID="9" presetClass="entr" presetSubtype="0" fill="hold" grpId="0" nodeType="afterEffect">
                                  <p:stCondLst>
                                    <p:cond delay="0"/>
                                  </p:stCondLst>
                                  <p:childTnLst>
                                    <p:set>
                                      <p:cBhvr>
                                        <p:cTn id="58" dur="1" fill="hold">
                                          <p:stCondLst>
                                            <p:cond delay="0"/>
                                          </p:stCondLst>
                                        </p:cTn>
                                        <p:tgtEl>
                                          <p:spTgt spid="93271"/>
                                        </p:tgtEl>
                                        <p:attrNameLst>
                                          <p:attrName>style.visibility</p:attrName>
                                        </p:attrNameLst>
                                      </p:cBhvr>
                                      <p:to>
                                        <p:strVal val="visible"/>
                                      </p:to>
                                    </p:set>
                                    <p:animEffect transition="in" filter="dissolve">
                                      <p:cBhvr>
                                        <p:cTn id="59" dur="2000"/>
                                        <p:tgtEl>
                                          <p:spTgt spid="93271"/>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93265"/>
                                        </p:tgtEl>
                                        <p:attrNameLst>
                                          <p:attrName>style.visibility</p:attrName>
                                        </p:attrNameLst>
                                      </p:cBhvr>
                                      <p:to>
                                        <p:strVal val="visible"/>
                                      </p:to>
                                    </p:set>
                                    <p:anim calcmode="lin" valueType="num">
                                      <p:cBhvr additive="base">
                                        <p:cTn id="64" dur="500" fill="hold"/>
                                        <p:tgtEl>
                                          <p:spTgt spid="93265"/>
                                        </p:tgtEl>
                                        <p:attrNameLst>
                                          <p:attrName>ppt_x</p:attrName>
                                        </p:attrNameLst>
                                      </p:cBhvr>
                                      <p:tavLst>
                                        <p:tav tm="0">
                                          <p:val>
                                            <p:strVal val="0-#ppt_w/2"/>
                                          </p:val>
                                        </p:tav>
                                        <p:tav tm="100000">
                                          <p:val>
                                            <p:strVal val="#ppt_x"/>
                                          </p:val>
                                        </p:tav>
                                      </p:tavLst>
                                    </p:anim>
                                    <p:anim calcmode="lin" valueType="num">
                                      <p:cBhvr additive="base">
                                        <p:cTn id="65" dur="500" fill="hold"/>
                                        <p:tgtEl>
                                          <p:spTgt spid="93265"/>
                                        </p:tgtEl>
                                        <p:attrNameLst>
                                          <p:attrName>ppt_y</p:attrName>
                                        </p:attrNameLst>
                                      </p:cBhvr>
                                      <p:tavLst>
                                        <p:tav tm="0">
                                          <p:val>
                                            <p:strVal val="#ppt_y"/>
                                          </p:val>
                                        </p:tav>
                                        <p:tav tm="100000">
                                          <p:val>
                                            <p:strVal val="#ppt_y"/>
                                          </p:val>
                                        </p:tav>
                                      </p:tavLst>
                                    </p:anim>
                                  </p:childTnLst>
                                </p:cTn>
                              </p:par>
                            </p:childTnLst>
                          </p:cTn>
                        </p:par>
                        <p:par>
                          <p:cTn id="66" fill="hold">
                            <p:stCondLst>
                              <p:cond delay="500"/>
                            </p:stCondLst>
                            <p:childTnLst>
                              <p:par>
                                <p:cTn id="67" presetID="22" presetClass="entr" presetSubtype="4" fill="hold" grpId="0" nodeType="afterEffect">
                                  <p:stCondLst>
                                    <p:cond delay="0"/>
                                  </p:stCondLst>
                                  <p:childTnLst>
                                    <p:set>
                                      <p:cBhvr>
                                        <p:cTn id="68" dur="1" fill="hold">
                                          <p:stCondLst>
                                            <p:cond delay="0"/>
                                          </p:stCondLst>
                                        </p:cTn>
                                        <p:tgtEl>
                                          <p:spTgt spid="93272"/>
                                        </p:tgtEl>
                                        <p:attrNameLst>
                                          <p:attrName>style.visibility</p:attrName>
                                        </p:attrNameLst>
                                      </p:cBhvr>
                                      <p:to>
                                        <p:strVal val="visible"/>
                                      </p:to>
                                    </p:set>
                                    <p:animEffect transition="in" filter="wipe(down)">
                                      <p:cBhvr>
                                        <p:cTn id="69" dur="1000"/>
                                        <p:tgtEl>
                                          <p:spTgt spid="93272"/>
                                        </p:tgtEl>
                                      </p:cBhvr>
                                    </p:animEffect>
                                  </p:childTnLst>
                                </p:cTn>
                              </p:par>
                            </p:childTnLst>
                          </p:cTn>
                        </p:par>
                        <p:par>
                          <p:cTn id="70" fill="hold">
                            <p:stCondLst>
                              <p:cond delay="1500"/>
                            </p:stCondLst>
                            <p:childTnLst>
                              <p:par>
                                <p:cTn id="71" presetID="22" presetClass="entr" presetSubtype="1" fill="hold" grpId="0" nodeType="afterEffect">
                                  <p:stCondLst>
                                    <p:cond delay="0"/>
                                  </p:stCondLst>
                                  <p:childTnLst>
                                    <p:set>
                                      <p:cBhvr>
                                        <p:cTn id="72" dur="1" fill="hold">
                                          <p:stCondLst>
                                            <p:cond delay="0"/>
                                          </p:stCondLst>
                                        </p:cTn>
                                        <p:tgtEl>
                                          <p:spTgt spid="93242"/>
                                        </p:tgtEl>
                                        <p:attrNameLst>
                                          <p:attrName>style.visibility</p:attrName>
                                        </p:attrNameLst>
                                      </p:cBhvr>
                                      <p:to>
                                        <p:strVal val="visible"/>
                                      </p:to>
                                    </p:set>
                                    <p:animEffect transition="in" filter="wipe(up)">
                                      <p:cBhvr>
                                        <p:cTn id="73" dur="1000"/>
                                        <p:tgtEl>
                                          <p:spTgt spid="93242"/>
                                        </p:tgtEl>
                                      </p:cBhvr>
                                    </p:animEffect>
                                  </p:childTnLst>
                                </p:cTn>
                              </p:par>
                            </p:childTnLst>
                          </p:cTn>
                        </p:par>
                        <p:par>
                          <p:cTn id="74" fill="hold">
                            <p:stCondLst>
                              <p:cond delay="2500"/>
                            </p:stCondLst>
                            <p:childTnLst>
                              <p:par>
                                <p:cTn id="75" presetID="22" presetClass="entr" presetSubtype="1" fill="hold" grpId="0" nodeType="afterEffect">
                                  <p:stCondLst>
                                    <p:cond delay="0"/>
                                  </p:stCondLst>
                                  <p:childTnLst>
                                    <p:set>
                                      <p:cBhvr>
                                        <p:cTn id="76" dur="1" fill="hold">
                                          <p:stCondLst>
                                            <p:cond delay="0"/>
                                          </p:stCondLst>
                                        </p:cTn>
                                        <p:tgtEl>
                                          <p:spTgt spid="93243"/>
                                        </p:tgtEl>
                                        <p:attrNameLst>
                                          <p:attrName>style.visibility</p:attrName>
                                        </p:attrNameLst>
                                      </p:cBhvr>
                                      <p:to>
                                        <p:strVal val="visible"/>
                                      </p:to>
                                    </p:set>
                                    <p:animEffect transition="in" filter="wipe(up)">
                                      <p:cBhvr>
                                        <p:cTn id="77" dur="500"/>
                                        <p:tgtEl>
                                          <p:spTgt spid="93243"/>
                                        </p:tgtEl>
                                      </p:cBhvr>
                                    </p:animEffect>
                                  </p:childTnLst>
                                </p:cTn>
                              </p:par>
                            </p:childTnLst>
                          </p:cTn>
                        </p:par>
                        <p:par>
                          <p:cTn id="78" fill="hold">
                            <p:stCondLst>
                              <p:cond delay="3000"/>
                            </p:stCondLst>
                            <p:childTnLst>
                              <p:par>
                                <p:cTn id="79" presetID="22" presetClass="entr" presetSubtype="1" fill="hold" grpId="0" nodeType="afterEffect">
                                  <p:stCondLst>
                                    <p:cond delay="0"/>
                                  </p:stCondLst>
                                  <p:childTnLst>
                                    <p:set>
                                      <p:cBhvr>
                                        <p:cTn id="80" dur="1" fill="hold">
                                          <p:stCondLst>
                                            <p:cond delay="0"/>
                                          </p:stCondLst>
                                        </p:cTn>
                                        <p:tgtEl>
                                          <p:spTgt spid="93250"/>
                                        </p:tgtEl>
                                        <p:attrNameLst>
                                          <p:attrName>style.visibility</p:attrName>
                                        </p:attrNameLst>
                                      </p:cBhvr>
                                      <p:to>
                                        <p:strVal val="visible"/>
                                      </p:to>
                                    </p:set>
                                    <p:animEffect transition="in" filter="wipe(up)">
                                      <p:cBhvr>
                                        <p:cTn id="81" dur="500"/>
                                        <p:tgtEl>
                                          <p:spTgt spid="93250"/>
                                        </p:tgtEl>
                                      </p:cBhvr>
                                    </p:animEffect>
                                  </p:childTnLst>
                                </p:cTn>
                              </p:par>
                            </p:childTnLst>
                          </p:cTn>
                        </p:par>
                        <p:par>
                          <p:cTn id="82" fill="hold">
                            <p:stCondLst>
                              <p:cond delay="3500"/>
                            </p:stCondLst>
                            <p:childTnLst>
                              <p:par>
                                <p:cTn id="83" presetID="22" presetClass="entr" presetSubtype="1" fill="hold" grpId="0" nodeType="afterEffect">
                                  <p:stCondLst>
                                    <p:cond delay="0"/>
                                  </p:stCondLst>
                                  <p:childTnLst>
                                    <p:set>
                                      <p:cBhvr>
                                        <p:cTn id="84" dur="1" fill="hold">
                                          <p:stCondLst>
                                            <p:cond delay="0"/>
                                          </p:stCondLst>
                                        </p:cTn>
                                        <p:tgtEl>
                                          <p:spTgt spid="93273"/>
                                        </p:tgtEl>
                                        <p:attrNameLst>
                                          <p:attrName>style.visibility</p:attrName>
                                        </p:attrNameLst>
                                      </p:cBhvr>
                                      <p:to>
                                        <p:strVal val="visible"/>
                                      </p:to>
                                    </p:set>
                                    <p:animEffect transition="in" filter="wipe(up)">
                                      <p:cBhvr>
                                        <p:cTn id="85" dur="1000"/>
                                        <p:tgtEl>
                                          <p:spTgt spid="93273"/>
                                        </p:tgtEl>
                                      </p:cBhvr>
                                    </p:animEffect>
                                  </p:childTnLst>
                                </p:cTn>
                              </p:par>
                            </p:childTnLst>
                          </p:cTn>
                        </p:par>
                        <p:par>
                          <p:cTn id="86" fill="hold">
                            <p:stCondLst>
                              <p:cond delay="4500"/>
                            </p:stCondLst>
                            <p:childTnLst>
                              <p:par>
                                <p:cTn id="87" presetID="22" presetClass="entr" presetSubtype="1" fill="hold" grpId="0" nodeType="afterEffect">
                                  <p:stCondLst>
                                    <p:cond delay="0"/>
                                  </p:stCondLst>
                                  <p:childTnLst>
                                    <p:set>
                                      <p:cBhvr>
                                        <p:cTn id="88" dur="1" fill="hold">
                                          <p:stCondLst>
                                            <p:cond delay="0"/>
                                          </p:stCondLst>
                                        </p:cTn>
                                        <p:tgtEl>
                                          <p:spTgt spid="93244"/>
                                        </p:tgtEl>
                                        <p:attrNameLst>
                                          <p:attrName>style.visibility</p:attrName>
                                        </p:attrNameLst>
                                      </p:cBhvr>
                                      <p:to>
                                        <p:strVal val="visible"/>
                                      </p:to>
                                    </p:set>
                                    <p:animEffect transition="in" filter="wipe(up)">
                                      <p:cBhvr>
                                        <p:cTn id="89" dur="500"/>
                                        <p:tgtEl>
                                          <p:spTgt spid="93244"/>
                                        </p:tgtEl>
                                      </p:cBhvr>
                                    </p:animEffect>
                                  </p:childTnLst>
                                </p:cTn>
                              </p:par>
                            </p:childTnLst>
                          </p:cTn>
                        </p:par>
                        <p:par>
                          <p:cTn id="90" fill="hold">
                            <p:stCondLst>
                              <p:cond delay="5000"/>
                            </p:stCondLst>
                            <p:childTnLst>
                              <p:par>
                                <p:cTn id="91" presetID="22" presetClass="entr" presetSubtype="1" fill="hold" grpId="0" nodeType="afterEffect">
                                  <p:stCondLst>
                                    <p:cond delay="0"/>
                                  </p:stCondLst>
                                  <p:childTnLst>
                                    <p:set>
                                      <p:cBhvr>
                                        <p:cTn id="92" dur="1" fill="hold">
                                          <p:stCondLst>
                                            <p:cond delay="0"/>
                                          </p:stCondLst>
                                        </p:cTn>
                                        <p:tgtEl>
                                          <p:spTgt spid="93245"/>
                                        </p:tgtEl>
                                        <p:attrNameLst>
                                          <p:attrName>style.visibility</p:attrName>
                                        </p:attrNameLst>
                                      </p:cBhvr>
                                      <p:to>
                                        <p:strVal val="visible"/>
                                      </p:to>
                                    </p:set>
                                    <p:animEffect transition="in" filter="wipe(up)">
                                      <p:cBhvr>
                                        <p:cTn id="93" dur="500"/>
                                        <p:tgtEl>
                                          <p:spTgt spid="93245"/>
                                        </p:tgtEl>
                                      </p:cBhvr>
                                    </p:animEffect>
                                  </p:childTnLst>
                                </p:cTn>
                              </p:par>
                            </p:childTnLst>
                          </p:cTn>
                        </p:par>
                        <p:par>
                          <p:cTn id="94" fill="hold">
                            <p:stCondLst>
                              <p:cond delay="5500"/>
                            </p:stCondLst>
                            <p:childTnLst>
                              <p:par>
                                <p:cTn id="95" presetID="22" presetClass="entr" presetSubtype="1" fill="hold" grpId="0" nodeType="afterEffect">
                                  <p:stCondLst>
                                    <p:cond delay="0"/>
                                  </p:stCondLst>
                                  <p:childTnLst>
                                    <p:set>
                                      <p:cBhvr>
                                        <p:cTn id="96" dur="1" fill="hold">
                                          <p:stCondLst>
                                            <p:cond delay="0"/>
                                          </p:stCondLst>
                                        </p:cTn>
                                        <p:tgtEl>
                                          <p:spTgt spid="93251"/>
                                        </p:tgtEl>
                                        <p:attrNameLst>
                                          <p:attrName>style.visibility</p:attrName>
                                        </p:attrNameLst>
                                      </p:cBhvr>
                                      <p:to>
                                        <p:strVal val="visible"/>
                                      </p:to>
                                    </p:set>
                                    <p:animEffect transition="in" filter="wipe(up)">
                                      <p:cBhvr>
                                        <p:cTn id="97" dur="500"/>
                                        <p:tgtEl>
                                          <p:spTgt spid="93251"/>
                                        </p:tgtEl>
                                      </p:cBhvr>
                                    </p:animEffect>
                                  </p:childTnLst>
                                </p:cTn>
                              </p:par>
                            </p:childTnLst>
                          </p:cTn>
                        </p:par>
                        <p:par>
                          <p:cTn id="98" fill="hold">
                            <p:stCondLst>
                              <p:cond delay="6000"/>
                            </p:stCondLst>
                            <p:childTnLst>
                              <p:par>
                                <p:cTn id="99" presetID="22" presetClass="entr" presetSubtype="2" fill="hold" grpId="0" nodeType="afterEffect">
                                  <p:stCondLst>
                                    <p:cond delay="0"/>
                                  </p:stCondLst>
                                  <p:childTnLst>
                                    <p:set>
                                      <p:cBhvr>
                                        <p:cTn id="100" dur="1" fill="hold">
                                          <p:stCondLst>
                                            <p:cond delay="0"/>
                                          </p:stCondLst>
                                        </p:cTn>
                                        <p:tgtEl>
                                          <p:spTgt spid="93274"/>
                                        </p:tgtEl>
                                        <p:attrNameLst>
                                          <p:attrName>style.visibility</p:attrName>
                                        </p:attrNameLst>
                                      </p:cBhvr>
                                      <p:to>
                                        <p:strVal val="visible"/>
                                      </p:to>
                                    </p:set>
                                    <p:animEffect transition="in" filter="wipe(right)">
                                      <p:cBhvr>
                                        <p:cTn id="101" dur="1000"/>
                                        <p:tgtEl>
                                          <p:spTgt spid="93274"/>
                                        </p:tgtEl>
                                      </p:cBhvr>
                                    </p:animEffect>
                                  </p:childTnLst>
                                </p:cTn>
                              </p:par>
                            </p:childTnLst>
                          </p:cTn>
                        </p:par>
                        <p:par>
                          <p:cTn id="102" fill="hold">
                            <p:stCondLst>
                              <p:cond delay="7000"/>
                            </p:stCondLst>
                            <p:childTnLst>
                              <p:par>
                                <p:cTn id="103" presetID="22" presetClass="entr" presetSubtype="1" fill="hold" grpId="0" nodeType="afterEffect">
                                  <p:stCondLst>
                                    <p:cond delay="0"/>
                                  </p:stCondLst>
                                  <p:childTnLst>
                                    <p:set>
                                      <p:cBhvr>
                                        <p:cTn id="104" dur="1" fill="hold">
                                          <p:stCondLst>
                                            <p:cond delay="0"/>
                                          </p:stCondLst>
                                        </p:cTn>
                                        <p:tgtEl>
                                          <p:spTgt spid="93246"/>
                                        </p:tgtEl>
                                        <p:attrNameLst>
                                          <p:attrName>style.visibility</p:attrName>
                                        </p:attrNameLst>
                                      </p:cBhvr>
                                      <p:to>
                                        <p:strVal val="visible"/>
                                      </p:to>
                                    </p:set>
                                    <p:animEffect transition="in" filter="wipe(up)">
                                      <p:cBhvr>
                                        <p:cTn id="105" dur="500"/>
                                        <p:tgtEl>
                                          <p:spTgt spid="93246"/>
                                        </p:tgtEl>
                                      </p:cBhvr>
                                    </p:animEffect>
                                  </p:childTnLst>
                                </p:cTn>
                              </p:par>
                            </p:childTnLst>
                          </p:cTn>
                        </p:par>
                        <p:par>
                          <p:cTn id="106" fill="hold">
                            <p:stCondLst>
                              <p:cond delay="7500"/>
                            </p:stCondLst>
                            <p:childTnLst>
                              <p:par>
                                <p:cTn id="107" presetID="22" presetClass="entr" presetSubtype="1" fill="hold" grpId="0" nodeType="afterEffect">
                                  <p:stCondLst>
                                    <p:cond delay="0"/>
                                  </p:stCondLst>
                                  <p:childTnLst>
                                    <p:set>
                                      <p:cBhvr>
                                        <p:cTn id="108" dur="1" fill="hold">
                                          <p:stCondLst>
                                            <p:cond delay="0"/>
                                          </p:stCondLst>
                                        </p:cTn>
                                        <p:tgtEl>
                                          <p:spTgt spid="93248"/>
                                        </p:tgtEl>
                                        <p:attrNameLst>
                                          <p:attrName>style.visibility</p:attrName>
                                        </p:attrNameLst>
                                      </p:cBhvr>
                                      <p:to>
                                        <p:strVal val="visible"/>
                                      </p:to>
                                    </p:set>
                                    <p:animEffect transition="in" filter="wipe(up)">
                                      <p:cBhvr>
                                        <p:cTn id="109" dur="500"/>
                                        <p:tgtEl>
                                          <p:spTgt spid="93248"/>
                                        </p:tgtEl>
                                      </p:cBhvr>
                                    </p:animEffect>
                                  </p:childTnLst>
                                </p:cTn>
                              </p:par>
                            </p:childTnLst>
                          </p:cTn>
                        </p:par>
                        <p:par>
                          <p:cTn id="110" fill="hold">
                            <p:stCondLst>
                              <p:cond delay="8000"/>
                            </p:stCondLst>
                            <p:childTnLst>
                              <p:par>
                                <p:cTn id="111" presetID="22" presetClass="entr" presetSubtype="1" fill="hold" grpId="0" nodeType="afterEffect">
                                  <p:stCondLst>
                                    <p:cond delay="0"/>
                                  </p:stCondLst>
                                  <p:childTnLst>
                                    <p:set>
                                      <p:cBhvr>
                                        <p:cTn id="112" dur="1" fill="hold">
                                          <p:stCondLst>
                                            <p:cond delay="0"/>
                                          </p:stCondLst>
                                        </p:cTn>
                                        <p:tgtEl>
                                          <p:spTgt spid="93252"/>
                                        </p:tgtEl>
                                        <p:attrNameLst>
                                          <p:attrName>style.visibility</p:attrName>
                                        </p:attrNameLst>
                                      </p:cBhvr>
                                      <p:to>
                                        <p:strVal val="visible"/>
                                      </p:to>
                                    </p:set>
                                    <p:animEffect transition="in" filter="wipe(up)">
                                      <p:cBhvr>
                                        <p:cTn id="113" dur="500"/>
                                        <p:tgtEl>
                                          <p:spTgt spid="93252"/>
                                        </p:tgtEl>
                                      </p:cBhvr>
                                    </p:animEffect>
                                  </p:childTnLst>
                                </p:cTn>
                              </p:par>
                            </p:childTnLst>
                          </p:cTn>
                        </p:par>
                        <p:par>
                          <p:cTn id="114" fill="hold">
                            <p:stCondLst>
                              <p:cond delay="8500"/>
                            </p:stCondLst>
                            <p:childTnLst>
                              <p:par>
                                <p:cTn id="115" presetID="22" presetClass="entr" presetSubtype="4" fill="hold" grpId="0" nodeType="afterEffect">
                                  <p:stCondLst>
                                    <p:cond delay="0"/>
                                  </p:stCondLst>
                                  <p:childTnLst>
                                    <p:set>
                                      <p:cBhvr>
                                        <p:cTn id="116" dur="1" fill="hold">
                                          <p:stCondLst>
                                            <p:cond delay="0"/>
                                          </p:stCondLst>
                                        </p:cTn>
                                        <p:tgtEl>
                                          <p:spTgt spid="93275"/>
                                        </p:tgtEl>
                                        <p:attrNameLst>
                                          <p:attrName>style.visibility</p:attrName>
                                        </p:attrNameLst>
                                      </p:cBhvr>
                                      <p:to>
                                        <p:strVal val="visible"/>
                                      </p:to>
                                    </p:set>
                                    <p:animEffect transition="in" filter="wipe(down)">
                                      <p:cBhvr>
                                        <p:cTn id="117" dur="1000"/>
                                        <p:tgtEl>
                                          <p:spTgt spid="93275"/>
                                        </p:tgtEl>
                                      </p:cBhvr>
                                    </p:animEffect>
                                  </p:childTnLst>
                                </p:cTn>
                              </p:par>
                            </p:childTnLst>
                          </p:cTn>
                        </p:par>
                        <p:par>
                          <p:cTn id="118" fill="hold">
                            <p:stCondLst>
                              <p:cond delay="9500"/>
                            </p:stCondLst>
                            <p:childTnLst>
                              <p:par>
                                <p:cTn id="119" presetID="22" presetClass="entr" presetSubtype="1" fill="hold" grpId="0" nodeType="afterEffect">
                                  <p:stCondLst>
                                    <p:cond delay="0"/>
                                  </p:stCondLst>
                                  <p:childTnLst>
                                    <p:set>
                                      <p:cBhvr>
                                        <p:cTn id="120" dur="1" fill="hold">
                                          <p:stCondLst>
                                            <p:cond delay="0"/>
                                          </p:stCondLst>
                                        </p:cTn>
                                        <p:tgtEl>
                                          <p:spTgt spid="93249"/>
                                        </p:tgtEl>
                                        <p:attrNameLst>
                                          <p:attrName>style.visibility</p:attrName>
                                        </p:attrNameLst>
                                      </p:cBhvr>
                                      <p:to>
                                        <p:strVal val="visible"/>
                                      </p:to>
                                    </p:set>
                                    <p:animEffect transition="in" filter="wipe(up)">
                                      <p:cBhvr>
                                        <p:cTn id="121" dur="500"/>
                                        <p:tgtEl>
                                          <p:spTgt spid="93249"/>
                                        </p:tgtEl>
                                      </p:cBhvr>
                                    </p:animEffect>
                                  </p:childTnLst>
                                </p:cTn>
                              </p:par>
                            </p:childTnLst>
                          </p:cTn>
                        </p:par>
                        <p:par>
                          <p:cTn id="122" fill="hold">
                            <p:stCondLst>
                              <p:cond delay="10000"/>
                            </p:stCondLst>
                            <p:childTnLst>
                              <p:par>
                                <p:cTn id="123" presetID="22" presetClass="entr" presetSubtype="1" fill="hold" grpId="0" nodeType="afterEffect">
                                  <p:stCondLst>
                                    <p:cond delay="0"/>
                                  </p:stCondLst>
                                  <p:childTnLst>
                                    <p:set>
                                      <p:cBhvr>
                                        <p:cTn id="124" dur="1" fill="hold">
                                          <p:stCondLst>
                                            <p:cond delay="0"/>
                                          </p:stCondLst>
                                        </p:cTn>
                                        <p:tgtEl>
                                          <p:spTgt spid="93247"/>
                                        </p:tgtEl>
                                        <p:attrNameLst>
                                          <p:attrName>style.visibility</p:attrName>
                                        </p:attrNameLst>
                                      </p:cBhvr>
                                      <p:to>
                                        <p:strVal val="visible"/>
                                      </p:to>
                                    </p:set>
                                    <p:animEffect transition="in" filter="wipe(up)">
                                      <p:cBhvr>
                                        <p:cTn id="125" dur="500"/>
                                        <p:tgtEl>
                                          <p:spTgt spid="93247"/>
                                        </p:tgtEl>
                                      </p:cBhvr>
                                    </p:animEffect>
                                  </p:childTnLst>
                                </p:cTn>
                              </p:par>
                            </p:childTnLst>
                          </p:cTn>
                        </p:par>
                        <p:par>
                          <p:cTn id="126" fill="hold">
                            <p:stCondLst>
                              <p:cond delay="10500"/>
                            </p:stCondLst>
                            <p:childTnLst>
                              <p:par>
                                <p:cTn id="127" presetID="22" presetClass="entr" presetSubtype="1" fill="hold" grpId="0" nodeType="afterEffect">
                                  <p:stCondLst>
                                    <p:cond delay="0"/>
                                  </p:stCondLst>
                                  <p:childTnLst>
                                    <p:set>
                                      <p:cBhvr>
                                        <p:cTn id="128" dur="1" fill="hold">
                                          <p:stCondLst>
                                            <p:cond delay="0"/>
                                          </p:stCondLst>
                                        </p:cTn>
                                        <p:tgtEl>
                                          <p:spTgt spid="93253"/>
                                        </p:tgtEl>
                                        <p:attrNameLst>
                                          <p:attrName>style.visibility</p:attrName>
                                        </p:attrNameLst>
                                      </p:cBhvr>
                                      <p:to>
                                        <p:strVal val="visible"/>
                                      </p:to>
                                    </p:set>
                                    <p:animEffect transition="in" filter="wipe(up)">
                                      <p:cBhvr>
                                        <p:cTn id="129" dur="500"/>
                                        <p:tgtEl>
                                          <p:spTgt spid="93253"/>
                                        </p:tgtEl>
                                      </p:cBhvr>
                                    </p:animEffect>
                                  </p:childTnLst>
                                </p:cTn>
                              </p:par>
                            </p:childTnLst>
                          </p:cTn>
                        </p:par>
                      </p:childTnLst>
                    </p:cTn>
                  </p:par>
                  <p:par>
                    <p:cTn id="130" fill="hold">
                      <p:stCondLst>
                        <p:cond delay="indefinite"/>
                      </p:stCondLst>
                      <p:childTnLst>
                        <p:par>
                          <p:cTn id="131" fill="hold">
                            <p:stCondLst>
                              <p:cond delay="0"/>
                            </p:stCondLst>
                            <p:childTnLst>
                              <p:par>
                                <p:cTn id="132" presetID="2" presetClass="entr" presetSubtype="8" fill="hold" grpId="0" nodeType="clickEffect">
                                  <p:stCondLst>
                                    <p:cond delay="0"/>
                                  </p:stCondLst>
                                  <p:childTnLst>
                                    <p:set>
                                      <p:cBhvr>
                                        <p:cTn id="133" dur="1" fill="hold">
                                          <p:stCondLst>
                                            <p:cond delay="0"/>
                                          </p:stCondLst>
                                        </p:cTn>
                                        <p:tgtEl>
                                          <p:spTgt spid="93236"/>
                                        </p:tgtEl>
                                        <p:attrNameLst>
                                          <p:attrName>style.visibility</p:attrName>
                                        </p:attrNameLst>
                                      </p:cBhvr>
                                      <p:to>
                                        <p:strVal val="visible"/>
                                      </p:to>
                                    </p:set>
                                    <p:anim calcmode="lin" valueType="num">
                                      <p:cBhvr additive="base">
                                        <p:cTn id="134" dur="500" fill="hold"/>
                                        <p:tgtEl>
                                          <p:spTgt spid="93236"/>
                                        </p:tgtEl>
                                        <p:attrNameLst>
                                          <p:attrName>ppt_x</p:attrName>
                                        </p:attrNameLst>
                                      </p:cBhvr>
                                      <p:tavLst>
                                        <p:tav tm="0">
                                          <p:val>
                                            <p:strVal val="0-#ppt_w/2"/>
                                          </p:val>
                                        </p:tav>
                                        <p:tav tm="100000">
                                          <p:val>
                                            <p:strVal val="#ppt_x"/>
                                          </p:val>
                                        </p:tav>
                                      </p:tavLst>
                                    </p:anim>
                                    <p:anim calcmode="lin" valueType="num">
                                      <p:cBhvr additive="base">
                                        <p:cTn id="135" dur="500" fill="hold"/>
                                        <p:tgtEl>
                                          <p:spTgt spid="93236"/>
                                        </p:tgtEl>
                                        <p:attrNameLst>
                                          <p:attrName>ppt_y</p:attrName>
                                        </p:attrNameLst>
                                      </p:cBhvr>
                                      <p:tavLst>
                                        <p:tav tm="0">
                                          <p:val>
                                            <p:strVal val="#ppt_y"/>
                                          </p:val>
                                        </p:tav>
                                        <p:tav tm="100000">
                                          <p:val>
                                            <p:strVal val="#ppt_y"/>
                                          </p:val>
                                        </p:tav>
                                      </p:tavLst>
                                    </p:anim>
                                  </p:childTnLst>
                                </p:cTn>
                              </p:par>
                            </p:childTnLst>
                          </p:cTn>
                        </p:par>
                        <p:par>
                          <p:cTn id="136" fill="hold">
                            <p:stCondLst>
                              <p:cond delay="500"/>
                            </p:stCondLst>
                            <p:childTnLst>
                              <p:par>
                                <p:cTn id="137" presetID="22" presetClass="entr" presetSubtype="4" fill="hold" grpId="1" nodeType="afterEffect">
                                  <p:stCondLst>
                                    <p:cond delay="0"/>
                                  </p:stCondLst>
                                  <p:childTnLst>
                                    <p:set>
                                      <p:cBhvr>
                                        <p:cTn id="138" dur="1" fill="hold">
                                          <p:stCondLst>
                                            <p:cond delay="0"/>
                                          </p:stCondLst>
                                        </p:cTn>
                                        <p:tgtEl>
                                          <p:spTgt spid="93249"/>
                                        </p:tgtEl>
                                        <p:attrNameLst>
                                          <p:attrName>style.visibility</p:attrName>
                                        </p:attrNameLst>
                                      </p:cBhvr>
                                      <p:to>
                                        <p:strVal val="visible"/>
                                      </p:to>
                                    </p:set>
                                    <p:animEffect transition="in" filter="wipe(down)">
                                      <p:cBhvr>
                                        <p:cTn id="139" dur="500"/>
                                        <p:tgtEl>
                                          <p:spTgt spid="93249"/>
                                        </p:tgtEl>
                                      </p:cBhvr>
                                    </p:animEffect>
                                  </p:childTnLst>
                                </p:cTn>
                              </p:par>
                            </p:childTnLst>
                          </p:cTn>
                        </p:par>
                        <p:par>
                          <p:cTn id="140" fill="hold">
                            <p:stCondLst>
                              <p:cond delay="1000"/>
                            </p:stCondLst>
                            <p:childTnLst>
                              <p:par>
                                <p:cTn id="141" presetID="1" presetClass="entr" presetSubtype="0" fill="hold" grpId="1" nodeType="afterEffect">
                                  <p:stCondLst>
                                    <p:cond delay="0"/>
                                  </p:stCondLst>
                                  <p:childTnLst>
                                    <p:set>
                                      <p:cBhvr>
                                        <p:cTn id="142" dur="1" fill="hold">
                                          <p:stCondLst>
                                            <p:cond delay="0"/>
                                          </p:stCondLst>
                                        </p:cTn>
                                        <p:tgtEl>
                                          <p:spTgt spid="93248"/>
                                        </p:tgtEl>
                                        <p:attrNameLst>
                                          <p:attrName>style.visibility</p:attrName>
                                        </p:attrNameLst>
                                      </p:cBhvr>
                                      <p:to>
                                        <p:strVal val="visible"/>
                                      </p:to>
                                    </p:set>
                                  </p:childTnLst>
                                </p:cTn>
                              </p:par>
                            </p:childTnLst>
                          </p:cTn>
                        </p:par>
                        <p:par>
                          <p:cTn id="143" fill="hold">
                            <p:stCondLst>
                              <p:cond delay="1000"/>
                            </p:stCondLst>
                            <p:childTnLst>
                              <p:par>
                                <p:cTn id="144" presetID="1" presetClass="entr" presetSubtype="0" fill="hold" grpId="1" nodeType="afterEffect">
                                  <p:stCondLst>
                                    <p:cond delay="0"/>
                                  </p:stCondLst>
                                  <p:childTnLst>
                                    <p:set>
                                      <p:cBhvr>
                                        <p:cTn id="145" dur="1" fill="hold">
                                          <p:stCondLst>
                                            <p:cond delay="0"/>
                                          </p:stCondLst>
                                        </p:cTn>
                                        <p:tgtEl>
                                          <p:spTgt spid="93252"/>
                                        </p:tgtEl>
                                        <p:attrNameLst>
                                          <p:attrName>style.visibility</p:attrName>
                                        </p:attrNameLst>
                                      </p:cBhvr>
                                      <p:to>
                                        <p:strVal val="visible"/>
                                      </p:to>
                                    </p:set>
                                  </p:childTnLst>
                                </p:cTn>
                              </p:par>
                            </p:childTnLst>
                          </p:cTn>
                        </p:par>
                        <p:par>
                          <p:cTn id="146" fill="hold">
                            <p:stCondLst>
                              <p:cond delay="1000"/>
                            </p:stCondLst>
                            <p:childTnLst>
                              <p:par>
                                <p:cTn id="147" presetID="1" presetClass="entr" presetSubtype="0" fill="hold" grpId="0" nodeType="afterEffect">
                                  <p:stCondLst>
                                    <p:cond delay="0"/>
                                  </p:stCondLst>
                                  <p:childTnLst>
                                    <p:set>
                                      <p:cBhvr>
                                        <p:cTn id="148" dur="1" fill="hold">
                                          <p:stCondLst>
                                            <p:cond delay="0"/>
                                          </p:stCondLst>
                                        </p:cTn>
                                        <p:tgtEl>
                                          <p:spTgt spid="93276"/>
                                        </p:tgtEl>
                                        <p:attrNameLst>
                                          <p:attrName>style.visibility</p:attrName>
                                        </p:attrNameLst>
                                      </p:cBhvr>
                                      <p:to>
                                        <p:strVal val="visible"/>
                                      </p:to>
                                    </p:set>
                                  </p:childTnLst>
                                </p:cTn>
                              </p:par>
                            </p:childTnLst>
                          </p:cTn>
                        </p:par>
                        <p:par>
                          <p:cTn id="149" fill="hold">
                            <p:stCondLst>
                              <p:cond delay="1000"/>
                            </p:stCondLst>
                            <p:childTnLst>
                              <p:par>
                                <p:cTn id="150" presetID="22" presetClass="entr" presetSubtype="1" fill="hold" grpId="0" nodeType="afterEffect">
                                  <p:stCondLst>
                                    <p:cond delay="0"/>
                                  </p:stCondLst>
                                  <p:childTnLst>
                                    <p:set>
                                      <p:cBhvr>
                                        <p:cTn id="151" dur="1" fill="hold">
                                          <p:stCondLst>
                                            <p:cond delay="0"/>
                                          </p:stCondLst>
                                        </p:cTn>
                                        <p:tgtEl>
                                          <p:spTgt spid="93277"/>
                                        </p:tgtEl>
                                        <p:attrNameLst>
                                          <p:attrName>style.visibility</p:attrName>
                                        </p:attrNameLst>
                                      </p:cBhvr>
                                      <p:to>
                                        <p:strVal val="visible"/>
                                      </p:to>
                                    </p:set>
                                    <p:animEffect transition="in" filter="wipe(up)">
                                      <p:cBhvr>
                                        <p:cTn id="152" dur="1000"/>
                                        <p:tgtEl>
                                          <p:spTgt spid="93277"/>
                                        </p:tgtEl>
                                      </p:cBhvr>
                                    </p:animEffect>
                                  </p:childTnLst>
                                </p:cTn>
                              </p:par>
                            </p:childTnLst>
                          </p:cTn>
                        </p:par>
                        <p:par>
                          <p:cTn id="153" fill="hold">
                            <p:stCondLst>
                              <p:cond delay="2000"/>
                            </p:stCondLst>
                            <p:childTnLst>
                              <p:par>
                                <p:cTn id="154" presetID="22" presetClass="entr" presetSubtype="1" fill="hold" grpId="0" nodeType="afterEffect">
                                  <p:stCondLst>
                                    <p:cond delay="0"/>
                                  </p:stCondLst>
                                  <p:childTnLst>
                                    <p:set>
                                      <p:cBhvr>
                                        <p:cTn id="155" dur="1" fill="hold">
                                          <p:stCondLst>
                                            <p:cond delay="0"/>
                                          </p:stCondLst>
                                        </p:cTn>
                                        <p:tgtEl>
                                          <p:spTgt spid="93256"/>
                                        </p:tgtEl>
                                        <p:attrNameLst>
                                          <p:attrName>style.visibility</p:attrName>
                                        </p:attrNameLst>
                                      </p:cBhvr>
                                      <p:to>
                                        <p:strVal val="visible"/>
                                      </p:to>
                                    </p:set>
                                    <p:animEffect transition="in" filter="wipe(up)">
                                      <p:cBhvr>
                                        <p:cTn id="156" dur="500"/>
                                        <p:tgtEl>
                                          <p:spTgt spid="93256"/>
                                        </p:tgtEl>
                                      </p:cBhvr>
                                    </p:animEffect>
                                  </p:childTnLst>
                                </p:cTn>
                              </p:par>
                            </p:childTnLst>
                          </p:cTn>
                        </p:par>
                        <p:par>
                          <p:cTn id="157" fill="hold">
                            <p:stCondLst>
                              <p:cond delay="2500"/>
                            </p:stCondLst>
                            <p:childTnLst>
                              <p:par>
                                <p:cTn id="158" presetID="1" presetClass="entr" presetSubtype="0" fill="hold" grpId="0" nodeType="afterEffect">
                                  <p:stCondLst>
                                    <p:cond delay="0"/>
                                  </p:stCondLst>
                                  <p:childTnLst>
                                    <p:set>
                                      <p:cBhvr>
                                        <p:cTn id="159" dur="1" fill="hold">
                                          <p:stCondLst>
                                            <p:cond delay="0"/>
                                          </p:stCondLst>
                                        </p:cTn>
                                        <p:tgtEl>
                                          <p:spTgt spid="93255"/>
                                        </p:tgtEl>
                                        <p:attrNameLst>
                                          <p:attrName>style.visibility</p:attrName>
                                        </p:attrNameLst>
                                      </p:cBhvr>
                                      <p:to>
                                        <p:strVal val="visible"/>
                                      </p:to>
                                    </p:set>
                                  </p:childTnLst>
                                </p:cTn>
                              </p:par>
                            </p:childTnLst>
                          </p:cTn>
                        </p:par>
                        <p:par>
                          <p:cTn id="160" fill="hold">
                            <p:stCondLst>
                              <p:cond delay="2500"/>
                            </p:stCondLst>
                            <p:childTnLst>
                              <p:par>
                                <p:cTn id="161" presetID="1" presetClass="entr" presetSubtype="0" fill="hold" grpId="0" nodeType="afterEffect">
                                  <p:stCondLst>
                                    <p:cond delay="0"/>
                                  </p:stCondLst>
                                  <p:childTnLst>
                                    <p:set>
                                      <p:cBhvr>
                                        <p:cTn id="162" dur="1" fill="hold">
                                          <p:stCondLst>
                                            <p:cond delay="0"/>
                                          </p:stCondLst>
                                        </p:cTn>
                                        <p:tgtEl>
                                          <p:spTgt spid="9325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grpId="0" nodeType="clickEffect">
                                  <p:stCondLst>
                                    <p:cond delay="0"/>
                                  </p:stCondLst>
                                  <p:childTnLst>
                                    <p:set>
                                      <p:cBhvr>
                                        <p:cTn id="166" dur="1" fill="hold">
                                          <p:stCondLst>
                                            <p:cond delay="0"/>
                                          </p:stCondLst>
                                        </p:cTn>
                                        <p:tgtEl>
                                          <p:spTgt spid="93267"/>
                                        </p:tgtEl>
                                        <p:attrNameLst>
                                          <p:attrName>style.visibility</p:attrName>
                                        </p:attrNameLst>
                                      </p:cBhvr>
                                      <p:to>
                                        <p:strVal val="visible"/>
                                      </p:to>
                                    </p:set>
                                    <p:anim calcmode="lin" valueType="num">
                                      <p:cBhvr additive="base">
                                        <p:cTn id="167" dur="500" fill="hold"/>
                                        <p:tgtEl>
                                          <p:spTgt spid="93267"/>
                                        </p:tgtEl>
                                        <p:attrNameLst>
                                          <p:attrName>ppt_x</p:attrName>
                                        </p:attrNameLst>
                                      </p:cBhvr>
                                      <p:tavLst>
                                        <p:tav tm="0">
                                          <p:val>
                                            <p:strVal val="0-#ppt_w/2"/>
                                          </p:val>
                                        </p:tav>
                                        <p:tav tm="100000">
                                          <p:val>
                                            <p:strVal val="#ppt_x"/>
                                          </p:val>
                                        </p:tav>
                                      </p:tavLst>
                                    </p:anim>
                                    <p:anim calcmode="lin" valueType="num">
                                      <p:cBhvr additive="base">
                                        <p:cTn id="168" dur="500" fill="hold"/>
                                        <p:tgtEl>
                                          <p:spTgt spid="932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36" grpId="0"/>
      <p:bldP spid="93242" grpId="0" animBg="1"/>
      <p:bldP spid="93243" grpId="0" animBg="1"/>
      <p:bldP spid="93244" grpId="0" animBg="1"/>
      <p:bldP spid="93245" grpId="0" animBg="1"/>
      <p:bldP spid="93246" grpId="0" animBg="1"/>
      <p:bldP spid="93247" grpId="0" animBg="1"/>
      <p:bldP spid="93248" grpId="0" animBg="1"/>
      <p:bldP spid="93248" grpId="1" animBg="1"/>
      <p:bldP spid="93249" grpId="0" animBg="1"/>
      <p:bldP spid="93249" grpId="1" animBg="1"/>
      <p:bldP spid="93250" grpId="0"/>
      <p:bldP spid="93251" grpId="0"/>
      <p:bldP spid="93252" grpId="0"/>
      <p:bldP spid="93252" grpId="1"/>
      <p:bldP spid="93253" grpId="0"/>
      <p:bldP spid="93255" grpId="0" animBg="1"/>
      <p:bldP spid="93256" grpId="0" animBg="1"/>
      <p:bldP spid="93257" grpId="0"/>
      <p:bldP spid="93259" grpId="0"/>
      <p:bldP spid="93263" grpId="0"/>
      <p:bldP spid="93265" grpId="0"/>
      <p:bldP spid="93267" grpId="0"/>
      <p:bldP spid="93268" grpId="0" animBg="1"/>
      <p:bldP spid="93269" grpId="0" animBg="1"/>
      <p:bldP spid="93270" grpId="0" animBg="1"/>
      <p:bldP spid="93271" grpId="0" animBg="1"/>
      <p:bldP spid="93272" grpId="0" animBg="1"/>
      <p:bldP spid="93273" grpId="0" animBg="1"/>
      <p:bldP spid="93274" grpId="0" animBg="1"/>
      <p:bldP spid="93275" grpId="0" animBg="1"/>
      <p:bldP spid="93276" grpId="0" animBg="1"/>
      <p:bldP spid="93277" grpId="0" animBg="1"/>
      <p:bldP spid="93280" grpId="0" animBg="1"/>
      <p:bldP spid="93281" grpId="0" animBg="1"/>
      <p:bldP spid="93282" grpId="0" animBg="1"/>
      <p:bldP spid="93283" grpId="0" animBg="1"/>
      <p:bldP spid="93284" grpId="0" animBg="1"/>
      <p:bldP spid="93285" grpId="0" animBg="1"/>
      <p:bldP spid="93286" grpId="0" animBg="1"/>
      <p:bldP spid="9328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Định</a:t>
            </a:r>
            <a:r>
              <a:rPr lang="en-US" dirty="0" smtClean="0"/>
              <a:t> </a:t>
            </a:r>
            <a:r>
              <a:rPr lang="en-US" dirty="0" err="1" smtClean="0"/>
              <a:t>nghĩa</a:t>
            </a:r>
            <a:r>
              <a:rPr lang="en-US" dirty="0" smtClean="0"/>
              <a:t> </a:t>
            </a:r>
            <a:r>
              <a:rPr lang="en-US" dirty="0" err="1" smtClean="0"/>
              <a:t>và</a:t>
            </a:r>
            <a:r>
              <a:rPr lang="en-US" dirty="0" smtClean="0"/>
              <a:t> </a:t>
            </a:r>
            <a:r>
              <a:rPr lang="en-US" dirty="0" err="1" smtClean="0"/>
              <a:t>tính</a:t>
            </a:r>
            <a:r>
              <a:rPr lang="en-US" dirty="0" smtClean="0"/>
              <a:t> </a:t>
            </a:r>
            <a:r>
              <a:rPr lang="en-US" dirty="0" err="1" smtClean="0"/>
              <a:t>chất</a:t>
            </a:r>
            <a:endParaRPr lang="en-US" dirty="0"/>
          </a:p>
        </p:txBody>
      </p:sp>
      <p:sp>
        <p:nvSpPr>
          <p:cNvPr id="35843" name="Content Placeholder 2"/>
          <p:cNvSpPr>
            <a:spLocks noGrp="1"/>
          </p:cNvSpPr>
          <p:nvPr>
            <p:ph idx="1"/>
          </p:nvPr>
        </p:nvSpPr>
        <p:spPr/>
        <p:txBody>
          <a:bodyPr/>
          <a:lstStyle/>
          <a:p>
            <a:pPr eaLnBrk="1" hangingPunct="1">
              <a:buFont typeface="Wingdings" pitchFamily="2" charset="2"/>
              <a:buNone/>
            </a:pPr>
            <a:r>
              <a:rPr lang="en-US" sz="3600" smtClean="0"/>
              <a:t>Định nghĩa Cây khung ngắn nhất</a:t>
            </a:r>
            <a:r>
              <a:rPr lang="en-US" smtClean="0"/>
              <a:t>.</a:t>
            </a:r>
          </a:p>
          <a:p>
            <a:pPr eaLnBrk="1" hangingPunct="1">
              <a:buFont typeface="Wingdings" pitchFamily="2" charset="2"/>
              <a:buNone/>
            </a:pPr>
            <a:r>
              <a:rPr lang="en-US" smtClean="0"/>
              <a:t>  Cho G là đồ thị có trọng số. Cây khung T của G được gọi là </a:t>
            </a:r>
            <a:r>
              <a:rPr lang="en-US" i="1" smtClean="0"/>
              <a:t>cây khung ngắn nhất (cây tối đại ngắn nhất,cây bao trùm ngắn nhất, cây khung tối tiểu) </a:t>
            </a:r>
            <a:r>
              <a:rPr lang="en-US" smtClean="0"/>
              <a:t>nếu nó là cây khung của G mà có trọng lượng nhỏ nhất.</a:t>
            </a:r>
          </a:p>
        </p:txBody>
      </p:sp>
      <p:sp>
        <p:nvSpPr>
          <p:cNvPr id="35844"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1A8A1D6-65B2-4091-A2F1-E8F94716AEA5}" type="slidenum">
              <a:rPr lang="en-US" smtClean="0"/>
              <a:pPr/>
              <a:t>15</a:t>
            </a:fld>
            <a:endParaRPr lang="en-US" smtClean="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6147" name="Rectangle 3"/>
          <p:cNvSpPr>
            <a:spLocks noGrp="1" noChangeArrowheads="1"/>
          </p:cNvSpPr>
          <p:nvPr>
            <p:ph type="body" idx="1"/>
          </p:nvPr>
        </p:nvSpPr>
        <p:spPr>
          <a:xfrm>
            <a:off x="228600" y="1981200"/>
            <a:ext cx="8915400" cy="4495800"/>
          </a:xfrm>
        </p:spPr>
        <p:txBody>
          <a:bodyPr/>
          <a:lstStyle/>
          <a:p>
            <a:pPr algn="just" eaLnBrk="1" hangingPunct="1">
              <a:buFont typeface="Wingdings" pitchFamily="2" charset="2"/>
              <a:buNone/>
            </a:pPr>
            <a:r>
              <a:rPr lang="en-US" b="1" smtClean="0"/>
              <a:t>a)Thuật toán Kruscal</a:t>
            </a:r>
          </a:p>
          <a:p>
            <a:pPr algn="just" eaLnBrk="1" hangingPunct="1">
              <a:buFont typeface="Wingdings" pitchFamily="2" charset="2"/>
              <a:buNone/>
            </a:pPr>
            <a:r>
              <a:rPr lang="en-US" sz="2800" smtClean="0"/>
              <a:t>Cho G là đồ thị liên thông, có trọng số, </a:t>
            </a:r>
            <a:r>
              <a:rPr lang="en-US" sz="2800" i="1" smtClean="0"/>
              <a:t>n</a:t>
            </a:r>
            <a:r>
              <a:rPr lang="en-US" sz="2800" smtClean="0"/>
              <a:t> đỉnh.</a:t>
            </a:r>
          </a:p>
          <a:p>
            <a:pPr algn="just" eaLnBrk="1" hangingPunct="1">
              <a:buFontTx/>
              <a:buNone/>
            </a:pPr>
            <a:r>
              <a:rPr lang="en-US" sz="2800" b="1" smtClean="0"/>
              <a:t>Bước 1.</a:t>
            </a:r>
            <a:r>
              <a:rPr lang="en-US" sz="2800" smtClean="0"/>
              <a:t>Trước hết chọn cạnh ngắn nhất  </a:t>
            </a:r>
            <a:r>
              <a:rPr lang="en-US" sz="2800" i="1" smtClean="0"/>
              <a:t>e</a:t>
            </a:r>
            <a:r>
              <a:rPr lang="en-US" sz="2800" baseline="-25000" smtClean="0"/>
              <a:t>1 </a:t>
            </a:r>
            <a:r>
              <a:rPr lang="en-US" sz="2800" smtClean="0"/>
              <a:t>trong các cạnh</a:t>
            </a:r>
          </a:p>
          <a:p>
            <a:pPr algn="just" eaLnBrk="1" hangingPunct="1">
              <a:buFontTx/>
              <a:buNone/>
            </a:pPr>
            <a:r>
              <a:rPr lang="en-US" sz="2800" smtClean="0"/>
              <a:t>của G.</a:t>
            </a:r>
          </a:p>
          <a:p>
            <a:pPr algn="just" eaLnBrk="1" hangingPunct="1">
              <a:buFontTx/>
              <a:buNone/>
            </a:pPr>
            <a:r>
              <a:rPr lang="en-US" sz="2800" b="1" smtClean="0"/>
              <a:t>Bước 2. </a:t>
            </a:r>
            <a:r>
              <a:rPr lang="en-US" sz="2800" smtClean="0"/>
              <a:t>Khi đã chọn </a:t>
            </a:r>
            <a:r>
              <a:rPr lang="en-US" sz="2800" i="1" smtClean="0"/>
              <a:t>k</a:t>
            </a:r>
            <a:r>
              <a:rPr lang="en-US" sz="2800" smtClean="0"/>
              <a:t> cạnh </a:t>
            </a:r>
            <a:r>
              <a:rPr lang="en-US" sz="2800" i="1" smtClean="0"/>
              <a:t>e</a:t>
            </a:r>
            <a:r>
              <a:rPr lang="en-US" sz="2800" baseline="-25000" smtClean="0"/>
              <a:t>1</a:t>
            </a:r>
            <a:r>
              <a:rPr lang="en-US" sz="2800" smtClean="0"/>
              <a:t>,</a:t>
            </a:r>
            <a:r>
              <a:rPr lang="en-US" sz="2800" i="1" smtClean="0"/>
              <a:t>e</a:t>
            </a:r>
            <a:r>
              <a:rPr lang="en-US" sz="2800" baseline="-25000" smtClean="0"/>
              <a:t>2</a:t>
            </a:r>
            <a:r>
              <a:rPr lang="en-US" sz="2800" smtClean="0"/>
              <a:t>,…</a:t>
            </a:r>
            <a:r>
              <a:rPr lang="en-US" sz="2800" i="1" smtClean="0"/>
              <a:t>e</a:t>
            </a:r>
            <a:r>
              <a:rPr lang="en-US" sz="2800" baseline="-25000" smtClean="0"/>
              <a:t>k </a:t>
            </a:r>
            <a:r>
              <a:rPr lang="en-US" sz="2800" smtClean="0"/>
              <a:t>thì chọn tiếp cạnh</a:t>
            </a:r>
          </a:p>
          <a:p>
            <a:pPr algn="just" eaLnBrk="1" hangingPunct="1">
              <a:buFontTx/>
              <a:buNone/>
            </a:pPr>
            <a:r>
              <a:rPr lang="en-US" sz="2800" i="1" smtClean="0"/>
              <a:t>e</a:t>
            </a:r>
            <a:r>
              <a:rPr lang="en-US" sz="2800" baseline="-25000" smtClean="0"/>
              <a:t>k+1</a:t>
            </a:r>
            <a:r>
              <a:rPr lang="en-US" sz="2800" smtClean="0"/>
              <a:t> ngắn nhất trong các cạnh còn lại của G sao cho không</a:t>
            </a:r>
          </a:p>
          <a:p>
            <a:pPr algn="just" eaLnBrk="1" hangingPunct="1">
              <a:buFontTx/>
              <a:buNone/>
            </a:pPr>
            <a:r>
              <a:rPr lang="en-US" sz="2800" smtClean="0"/>
              <a:t>tạo thành chu trình với các cạnh đã chọn trước.</a:t>
            </a:r>
          </a:p>
          <a:p>
            <a:pPr algn="just" eaLnBrk="1" hangingPunct="1">
              <a:buFontTx/>
              <a:buNone/>
            </a:pPr>
            <a:r>
              <a:rPr lang="en-US" sz="2800" b="1" smtClean="0"/>
              <a:t>Bước 3.</a:t>
            </a:r>
            <a:r>
              <a:rPr lang="en-US" sz="2800" smtClean="0"/>
              <a:t> Chọn đủ </a:t>
            </a:r>
            <a:r>
              <a:rPr lang="en-US" sz="2800" i="1" smtClean="0"/>
              <a:t>n-</a:t>
            </a:r>
            <a:r>
              <a:rPr lang="en-US" sz="2800" smtClean="0"/>
              <a:t>1 cạnh thì dừng.</a:t>
            </a:r>
          </a:p>
        </p:txBody>
      </p:sp>
      <p:sp>
        <p:nvSpPr>
          <p:cNvPr id="4" name="TextBox 3"/>
          <p:cNvSpPr txBox="1">
            <a:spLocks noChangeArrowheads="1"/>
          </p:cNvSpPr>
          <p:nvPr/>
        </p:nvSpPr>
        <p:spPr bwMode="auto">
          <a:xfrm>
            <a:off x="142875" y="1219200"/>
            <a:ext cx="85439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Thuật toán tìm cây khung ngắn nhất</a:t>
            </a:r>
          </a:p>
        </p:txBody>
      </p:sp>
      <p:sp>
        <p:nvSpPr>
          <p:cNvPr id="36869"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A1C6A6E-06B2-4FB8-9727-3DF930A955E1}" type="slidenum">
              <a:rPr lang="en-US" smtClean="0"/>
              <a:pPr/>
              <a:t>16</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ox(in)">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58" presetClass="entr" presetSubtype="0" accel="10000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ppt_w*2.5"/>
                                          </p:val>
                                        </p:tav>
                                        <p:tav tm="100000">
                                          <p:val>
                                            <p:strVal val="#ppt_w"/>
                                          </p:val>
                                        </p:tav>
                                      </p:tavLst>
                                    </p:anim>
                                    <p:anim calcmode="lin" valueType="num">
                                      <p:cBhvr>
                                        <p:cTn id="13" dur="500" fill="hold"/>
                                        <p:tgtEl>
                                          <p:spTgt spid="4"/>
                                        </p:tgtEl>
                                        <p:attrNameLst>
                                          <p:attrName>ppt_h</p:attrName>
                                        </p:attrNameLst>
                                      </p:cBhvr>
                                      <p:tavLst>
                                        <p:tav tm="0">
                                          <p:val>
                                            <p:strVal val="#ppt_h*0.01"/>
                                          </p:val>
                                        </p:tav>
                                        <p:tav tm="100000">
                                          <p:val>
                                            <p:strVal val="#ppt_h"/>
                                          </p:val>
                                        </p:tav>
                                      </p:tavLst>
                                    </p:anim>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h+1"/>
                                          </p:val>
                                        </p:tav>
                                        <p:tav tm="100000">
                                          <p:val>
                                            <p:strVal val="#ppt_y"/>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47">
                                            <p:txEl>
                                              <p:pRg st="0" end="0"/>
                                            </p:txEl>
                                          </p:spTgt>
                                        </p:tgtEl>
                                        <p:attrNameLst>
                                          <p:attrName>style.visibility</p:attrName>
                                        </p:attrNameLst>
                                      </p:cBhvr>
                                      <p:to>
                                        <p:strVal val="visible"/>
                                      </p:to>
                                    </p:set>
                                    <p:animEffect transition="in" filter="wipe(left)">
                                      <p:cBhvr>
                                        <p:cTn id="21" dur="2000"/>
                                        <p:tgtEl>
                                          <p:spTgt spid="614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147">
                                            <p:txEl>
                                              <p:pRg st="1" end="1"/>
                                            </p:txEl>
                                          </p:spTgt>
                                        </p:tgtEl>
                                        <p:attrNameLst>
                                          <p:attrName>style.visibility</p:attrName>
                                        </p:attrNameLst>
                                      </p:cBhvr>
                                      <p:to>
                                        <p:strVal val="visible"/>
                                      </p:to>
                                    </p:set>
                                    <p:animEffect transition="in" filter="wipe(left)">
                                      <p:cBhvr>
                                        <p:cTn id="26" dur="2000"/>
                                        <p:tgtEl>
                                          <p:spTgt spid="614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147">
                                            <p:txEl>
                                              <p:pRg st="2" end="2"/>
                                            </p:txEl>
                                          </p:spTgt>
                                        </p:tgtEl>
                                        <p:attrNameLst>
                                          <p:attrName>style.visibility</p:attrName>
                                        </p:attrNameLst>
                                      </p:cBhvr>
                                      <p:to>
                                        <p:strVal val="visible"/>
                                      </p:to>
                                    </p:set>
                                    <p:animEffect transition="in" filter="wipe(left)">
                                      <p:cBhvr>
                                        <p:cTn id="31" dur="2000"/>
                                        <p:tgtEl>
                                          <p:spTgt spid="6147">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147">
                                            <p:txEl>
                                              <p:pRg st="3" end="3"/>
                                            </p:txEl>
                                          </p:spTgt>
                                        </p:tgtEl>
                                        <p:attrNameLst>
                                          <p:attrName>style.visibility</p:attrName>
                                        </p:attrNameLst>
                                      </p:cBhvr>
                                      <p:to>
                                        <p:strVal val="visible"/>
                                      </p:to>
                                    </p:set>
                                    <p:animEffect transition="in" filter="wipe(left)">
                                      <p:cBhvr>
                                        <p:cTn id="36" dur="2000"/>
                                        <p:tgtEl>
                                          <p:spTgt spid="6147">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147">
                                            <p:txEl>
                                              <p:pRg st="4" end="4"/>
                                            </p:txEl>
                                          </p:spTgt>
                                        </p:tgtEl>
                                        <p:attrNameLst>
                                          <p:attrName>style.visibility</p:attrName>
                                        </p:attrNameLst>
                                      </p:cBhvr>
                                      <p:to>
                                        <p:strVal val="visible"/>
                                      </p:to>
                                    </p:set>
                                    <p:animEffect transition="in" filter="wipe(left)">
                                      <p:cBhvr>
                                        <p:cTn id="41" dur="2000"/>
                                        <p:tgtEl>
                                          <p:spTgt spid="6147">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147">
                                            <p:txEl>
                                              <p:pRg st="5" end="5"/>
                                            </p:txEl>
                                          </p:spTgt>
                                        </p:tgtEl>
                                        <p:attrNameLst>
                                          <p:attrName>style.visibility</p:attrName>
                                        </p:attrNameLst>
                                      </p:cBhvr>
                                      <p:to>
                                        <p:strVal val="visible"/>
                                      </p:to>
                                    </p:set>
                                    <p:animEffect transition="in" filter="wipe(left)">
                                      <p:cBhvr>
                                        <p:cTn id="46" dur="2000"/>
                                        <p:tgtEl>
                                          <p:spTgt spid="6147">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147">
                                            <p:txEl>
                                              <p:pRg st="6" end="6"/>
                                            </p:txEl>
                                          </p:spTgt>
                                        </p:tgtEl>
                                        <p:attrNameLst>
                                          <p:attrName>style.visibility</p:attrName>
                                        </p:attrNameLst>
                                      </p:cBhvr>
                                      <p:to>
                                        <p:strVal val="visible"/>
                                      </p:to>
                                    </p:set>
                                    <p:animEffect transition="in" filter="wipe(left)">
                                      <p:cBhvr>
                                        <p:cTn id="51" dur="2000"/>
                                        <p:tgtEl>
                                          <p:spTgt spid="6147">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147">
                                            <p:txEl>
                                              <p:pRg st="7" end="7"/>
                                            </p:txEl>
                                          </p:spTgt>
                                        </p:tgtEl>
                                        <p:attrNameLst>
                                          <p:attrName>style.visibility</p:attrName>
                                        </p:attrNameLst>
                                      </p:cBhvr>
                                      <p:to>
                                        <p:strVal val="visible"/>
                                      </p:to>
                                    </p:set>
                                    <p:animEffect transition="in" filter="wipe(left)">
                                      <p:cBhvr>
                                        <p:cTn id="56" dur="20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37891" name="Text Box 6"/>
          <p:cNvSpPr txBox="1">
            <a:spLocks noChangeArrowheads="1"/>
          </p:cNvSpPr>
          <p:nvPr/>
        </p:nvSpPr>
        <p:spPr bwMode="auto">
          <a:xfrm>
            <a:off x="3101975" y="4364038"/>
            <a:ext cx="307975" cy="796925"/>
          </a:xfrm>
          <a:prstGeom prst="rect">
            <a:avLst/>
          </a:prstGeom>
          <a:noFill/>
          <a:ln w="9525">
            <a:noFill/>
            <a:miter lim="800000"/>
            <a:headEnd/>
            <a:tailEnd/>
          </a:ln>
        </p:spPr>
        <p:txBody>
          <a:bodyPr wrap="none">
            <a:spAutoFit/>
          </a:bodyPr>
          <a:lstStyle/>
          <a:p>
            <a:endParaRPr lang="en-US"/>
          </a:p>
        </p:txBody>
      </p:sp>
      <p:sp>
        <p:nvSpPr>
          <p:cNvPr id="37892" name="Text Box 8"/>
          <p:cNvSpPr txBox="1">
            <a:spLocks noChangeArrowheads="1"/>
          </p:cNvSpPr>
          <p:nvPr/>
        </p:nvSpPr>
        <p:spPr bwMode="auto">
          <a:xfrm>
            <a:off x="5270500" y="4887913"/>
            <a:ext cx="307975" cy="798512"/>
          </a:xfrm>
          <a:prstGeom prst="rect">
            <a:avLst/>
          </a:prstGeom>
          <a:noFill/>
          <a:ln w="9525">
            <a:noFill/>
            <a:miter lim="800000"/>
            <a:headEnd/>
            <a:tailEnd/>
          </a:ln>
        </p:spPr>
        <p:txBody>
          <a:bodyPr wrap="none">
            <a:spAutoFit/>
          </a:bodyPr>
          <a:lstStyle/>
          <a:p>
            <a:endParaRPr lang="en-US"/>
          </a:p>
        </p:txBody>
      </p:sp>
      <p:sp>
        <p:nvSpPr>
          <p:cNvPr id="37893" name="Text Box 10"/>
          <p:cNvSpPr txBox="1">
            <a:spLocks noChangeArrowheads="1"/>
          </p:cNvSpPr>
          <p:nvPr/>
        </p:nvSpPr>
        <p:spPr bwMode="auto">
          <a:xfrm>
            <a:off x="7693025" y="2371725"/>
            <a:ext cx="307975" cy="796925"/>
          </a:xfrm>
          <a:prstGeom prst="rect">
            <a:avLst/>
          </a:prstGeom>
          <a:noFill/>
          <a:ln w="9525">
            <a:noFill/>
            <a:miter lim="800000"/>
            <a:headEnd/>
            <a:tailEnd/>
          </a:ln>
        </p:spPr>
        <p:txBody>
          <a:bodyPr wrap="none">
            <a:spAutoFit/>
          </a:bodyPr>
          <a:lstStyle/>
          <a:p>
            <a:endParaRPr lang="en-US"/>
          </a:p>
        </p:txBody>
      </p:sp>
      <p:sp>
        <p:nvSpPr>
          <p:cNvPr id="37894" name="Text Box 12"/>
          <p:cNvSpPr txBox="1">
            <a:spLocks noChangeArrowheads="1"/>
          </p:cNvSpPr>
          <p:nvPr/>
        </p:nvSpPr>
        <p:spPr bwMode="auto">
          <a:xfrm>
            <a:off x="3484563" y="5832475"/>
            <a:ext cx="307975" cy="796925"/>
          </a:xfrm>
          <a:prstGeom prst="rect">
            <a:avLst/>
          </a:prstGeom>
          <a:noFill/>
          <a:ln w="9525">
            <a:noFill/>
            <a:miter lim="800000"/>
            <a:headEnd/>
            <a:tailEnd/>
          </a:ln>
        </p:spPr>
        <p:txBody>
          <a:bodyPr wrap="none">
            <a:spAutoFit/>
          </a:bodyPr>
          <a:lstStyle/>
          <a:p>
            <a:endParaRPr lang="en-US"/>
          </a:p>
        </p:txBody>
      </p:sp>
      <p:sp>
        <p:nvSpPr>
          <p:cNvPr id="129" name="Line 14"/>
          <p:cNvSpPr>
            <a:spLocks noChangeShapeType="1"/>
          </p:cNvSpPr>
          <p:nvPr/>
        </p:nvSpPr>
        <p:spPr bwMode="auto">
          <a:xfrm>
            <a:off x="2873375" y="2870200"/>
            <a:ext cx="1393825" cy="46038"/>
          </a:xfrm>
          <a:prstGeom prst="line">
            <a:avLst/>
          </a:prstGeom>
          <a:noFill/>
          <a:ln w="63500">
            <a:solidFill>
              <a:schemeClr val="bg1"/>
            </a:solidFill>
            <a:round/>
            <a:headEnd/>
            <a:tailEnd/>
          </a:ln>
        </p:spPr>
        <p:txBody>
          <a:bodyPr/>
          <a:lstStyle/>
          <a:p>
            <a:endParaRPr lang="en-US"/>
          </a:p>
        </p:txBody>
      </p:sp>
      <p:sp>
        <p:nvSpPr>
          <p:cNvPr id="130" name="Line 15"/>
          <p:cNvSpPr>
            <a:spLocks noChangeShapeType="1"/>
          </p:cNvSpPr>
          <p:nvPr/>
        </p:nvSpPr>
        <p:spPr bwMode="auto">
          <a:xfrm>
            <a:off x="5168900" y="2870200"/>
            <a:ext cx="1657350" cy="0"/>
          </a:xfrm>
          <a:prstGeom prst="line">
            <a:avLst/>
          </a:prstGeom>
          <a:noFill/>
          <a:ln w="63500">
            <a:solidFill>
              <a:schemeClr val="bg1"/>
            </a:solidFill>
            <a:round/>
            <a:headEnd/>
            <a:tailEnd/>
          </a:ln>
        </p:spPr>
        <p:txBody>
          <a:bodyPr/>
          <a:lstStyle/>
          <a:p>
            <a:endParaRPr lang="en-US"/>
          </a:p>
        </p:txBody>
      </p:sp>
      <p:sp>
        <p:nvSpPr>
          <p:cNvPr id="131" name="Line 16"/>
          <p:cNvSpPr>
            <a:spLocks noChangeShapeType="1"/>
          </p:cNvSpPr>
          <p:nvPr/>
        </p:nvSpPr>
        <p:spPr bwMode="auto">
          <a:xfrm>
            <a:off x="2438400" y="3048000"/>
            <a:ext cx="457200" cy="1085850"/>
          </a:xfrm>
          <a:prstGeom prst="line">
            <a:avLst/>
          </a:prstGeom>
          <a:noFill/>
          <a:ln w="63500">
            <a:solidFill>
              <a:schemeClr val="bg1"/>
            </a:solidFill>
            <a:round/>
            <a:headEnd/>
            <a:tailEnd/>
          </a:ln>
        </p:spPr>
        <p:txBody>
          <a:bodyPr/>
          <a:lstStyle/>
          <a:p>
            <a:endParaRPr lang="en-US"/>
          </a:p>
        </p:txBody>
      </p:sp>
      <p:sp>
        <p:nvSpPr>
          <p:cNvPr id="132" name="Line 17"/>
          <p:cNvSpPr>
            <a:spLocks noChangeShapeType="1"/>
          </p:cNvSpPr>
          <p:nvPr/>
        </p:nvSpPr>
        <p:spPr bwMode="auto">
          <a:xfrm>
            <a:off x="3071813" y="4724400"/>
            <a:ext cx="433387" cy="1295400"/>
          </a:xfrm>
          <a:prstGeom prst="line">
            <a:avLst/>
          </a:prstGeom>
          <a:noFill/>
          <a:ln w="63500">
            <a:solidFill>
              <a:schemeClr val="bg1"/>
            </a:solidFill>
            <a:round/>
            <a:headEnd/>
            <a:tailEnd/>
          </a:ln>
        </p:spPr>
        <p:txBody>
          <a:bodyPr/>
          <a:lstStyle/>
          <a:p>
            <a:endParaRPr lang="en-US"/>
          </a:p>
        </p:txBody>
      </p:sp>
      <p:sp>
        <p:nvSpPr>
          <p:cNvPr id="133" name="Line 18"/>
          <p:cNvSpPr>
            <a:spLocks noChangeShapeType="1"/>
          </p:cNvSpPr>
          <p:nvPr/>
        </p:nvSpPr>
        <p:spPr bwMode="auto">
          <a:xfrm flipV="1">
            <a:off x="3255963" y="3124200"/>
            <a:ext cx="1239837" cy="1109663"/>
          </a:xfrm>
          <a:prstGeom prst="line">
            <a:avLst/>
          </a:prstGeom>
          <a:noFill/>
          <a:ln w="63500">
            <a:solidFill>
              <a:schemeClr val="bg1"/>
            </a:solidFill>
            <a:round/>
            <a:headEnd/>
            <a:tailEnd/>
          </a:ln>
        </p:spPr>
        <p:txBody>
          <a:bodyPr/>
          <a:lstStyle/>
          <a:p>
            <a:endParaRPr lang="en-US"/>
          </a:p>
        </p:txBody>
      </p:sp>
      <p:sp>
        <p:nvSpPr>
          <p:cNvPr id="134" name="Line 24"/>
          <p:cNvSpPr>
            <a:spLocks noChangeShapeType="1"/>
          </p:cNvSpPr>
          <p:nvPr/>
        </p:nvSpPr>
        <p:spPr bwMode="auto">
          <a:xfrm flipV="1">
            <a:off x="3255963" y="2870200"/>
            <a:ext cx="3570287" cy="1363663"/>
          </a:xfrm>
          <a:prstGeom prst="line">
            <a:avLst/>
          </a:prstGeom>
          <a:noFill/>
          <a:ln w="63500">
            <a:solidFill>
              <a:schemeClr val="bg1"/>
            </a:solidFill>
            <a:round/>
            <a:headEnd/>
            <a:tailEnd/>
          </a:ln>
        </p:spPr>
        <p:txBody>
          <a:bodyPr/>
          <a:lstStyle/>
          <a:p>
            <a:endParaRPr lang="en-US"/>
          </a:p>
        </p:txBody>
      </p:sp>
      <p:sp>
        <p:nvSpPr>
          <p:cNvPr id="135" name="Line 25"/>
          <p:cNvSpPr>
            <a:spLocks noChangeShapeType="1"/>
          </p:cNvSpPr>
          <p:nvPr/>
        </p:nvSpPr>
        <p:spPr bwMode="auto">
          <a:xfrm flipH="1">
            <a:off x="3505200" y="2870200"/>
            <a:ext cx="3321050" cy="3149600"/>
          </a:xfrm>
          <a:prstGeom prst="line">
            <a:avLst/>
          </a:prstGeom>
          <a:noFill/>
          <a:ln w="63500">
            <a:solidFill>
              <a:schemeClr val="bg1"/>
            </a:solidFill>
            <a:round/>
            <a:headEnd/>
            <a:tailEnd/>
          </a:ln>
        </p:spPr>
        <p:txBody>
          <a:bodyPr/>
          <a:lstStyle/>
          <a:p>
            <a:endParaRPr lang="en-US"/>
          </a:p>
        </p:txBody>
      </p:sp>
      <p:sp>
        <p:nvSpPr>
          <p:cNvPr id="136" name="Text Box 27"/>
          <p:cNvSpPr txBox="1">
            <a:spLocks noChangeArrowheads="1"/>
          </p:cNvSpPr>
          <p:nvPr/>
        </p:nvSpPr>
        <p:spPr bwMode="auto">
          <a:xfrm>
            <a:off x="3357563" y="2057400"/>
            <a:ext cx="412750" cy="584200"/>
          </a:xfrm>
          <a:prstGeom prst="rect">
            <a:avLst/>
          </a:prstGeom>
          <a:noFill/>
          <a:ln w="9525">
            <a:noFill/>
            <a:miter lim="800000"/>
            <a:headEnd/>
            <a:tailEnd/>
          </a:ln>
        </p:spPr>
        <p:txBody>
          <a:bodyPr wrap="none">
            <a:spAutoFit/>
          </a:bodyPr>
          <a:lstStyle/>
          <a:p>
            <a:r>
              <a:rPr lang="en-US" sz="3200">
                <a:solidFill>
                  <a:schemeClr val="bg1"/>
                </a:solidFill>
              </a:rPr>
              <a:t>6</a:t>
            </a:r>
          </a:p>
        </p:txBody>
      </p:sp>
      <p:sp>
        <p:nvSpPr>
          <p:cNvPr id="137" name="Text Box 28"/>
          <p:cNvSpPr txBox="1">
            <a:spLocks noChangeArrowheads="1"/>
          </p:cNvSpPr>
          <p:nvPr/>
        </p:nvSpPr>
        <p:spPr bwMode="auto">
          <a:xfrm>
            <a:off x="5715000" y="2286000"/>
            <a:ext cx="385763" cy="523875"/>
          </a:xfrm>
          <a:prstGeom prst="rect">
            <a:avLst/>
          </a:prstGeom>
          <a:noFill/>
          <a:ln w="9525">
            <a:noFill/>
            <a:miter lim="800000"/>
            <a:headEnd/>
            <a:tailEnd/>
          </a:ln>
        </p:spPr>
        <p:txBody>
          <a:bodyPr wrap="none">
            <a:spAutoFit/>
          </a:bodyPr>
          <a:lstStyle/>
          <a:p>
            <a:r>
              <a:rPr lang="en-US" sz="2800">
                <a:solidFill>
                  <a:schemeClr val="bg1"/>
                </a:solidFill>
              </a:rPr>
              <a:t>3</a:t>
            </a:r>
          </a:p>
        </p:txBody>
      </p:sp>
      <p:sp>
        <p:nvSpPr>
          <p:cNvPr id="138" name="Text Box 29"/>
          <p:cNvSpPr txBox="1">
            <a:spLocks noChangeArrowheads="1"/>
          </p:cNvSpPr>
          <p:nvPr/>
        </p:nvSpPr>
        <p:spPr bwMode="auto">
          <a:xfrm>
            <a:off x="2133600" y="3429000"/>
            <a:ext cx="412750" cy="584200"/>
          </a:xfrm>
          <a:prstGeom prst="rect">
            <a:avLst/>
          </a:prstGeom>
          <a:noFill/>
          <a:ln w="9525">
            <a:noFill/>
            <a:miter lim="800000"/>
            <a:headEnd/>
            <a:tailEnd/>
          </a:ln>
        </p:spPr>
        <p:txBody>
          <a:bodyPr wrap="none">
            <a:spAutoFit/>
          </a:bodyPr>
          <a:lstStyle/>
          <a:p>
            <a:r>
              <a:rPr lang="en-US" sz="3200">
                <a:solidFill>
                  <a:schemeClr val="bg1"/>
                </a:solidFill>
              </a:rPr>
              <a:t>1</a:t>
            </a:r>
          </a:p>
        </p:txBody>
      </p:sp>
      <p:sp>
        <p:nvSpPr>
          <p:cNvPr id="139" name="Text Box 30"/>
          <p:cNvSpPr txBox="1">
            <a:spLocks noChangeArrowheads="1"/>
          </p:cNvSpPr>
          <p:nvPr/>
        </p:nvSpPr>
        <p:spPr bwMode="auto">
          <a:xfrm>
            <a:off x="3352800" y="3429000"/>
            <a:ext cx="385763" cy="523875"/>
          </a:xfrm>
          <a:prstGeom prst="rect">
            <a:avLst/>
          </a:prstGeom>
          <a:noFill/>
          <a:ln w="9525">
            <a:noFill/>
            <a:miter lim="800000"/>
            <a:headEnd/>
            <a:tailEnd/>
          </a:ln>
        </p:spPr>
        <p:txBody>
          <a:bodyPr wrap="none">
            <a:spAutoFit/>
          </a:bodyPr>
          <a:lstStyle/>
          <a:p>
            <a:r>
              <a:rPr lang="en-US" sz="2800">
                <a:solidFill>
                  <a:schemeClr val="bg1"/>
                </a:solidFill>
              </a:rPr>
              <a:t>4</a:t>
            </a:r>
          </a:p>
        </p:txBody>
      </p:sp>
      <p:sp>
        <p:nvSpPr>
          <p:cNvPr id="140" name="Text Box 32"/>
          <p:cNvSpPr txBox="1">
            <a:spLocks noChangeArrowheads="1"/>
          </p:cNvSpPr>
          <p:nvPr/>
        </p:nvSpPr>
        <p:spPr bwMode="auto">
          <a:xfrm>
            <a:off x="4419600" y="3733800"/>
            <a:ext cx="385763" cy="523875"/>
          </a:xfrm>
          <a:prstGeom prst="rect">
            <a:avLst/>
          </a:prstGeom>
          <a:noFill/>
          <a:ln w="9525">
            <a:noFill/>
            <a:miter lim="800000"/>
            <a:headEnd/>
            <a:tailEnd/>
          </a:ln>
        </p:spPr>
        <p:txBody>
          <a:bodyPr wrap="none">
            <a:spAutoFit/>
          </a:bodyPr>
          <a:lstStyle/>
          <a:p>
            <a:r>
              <a:rPr lang="en-US" sz="2800">
                <a:solidFill>
                  <a:schemeClr val="bg1"/>
                </a:solidFill>
              </a:rPr>
              <a:t>4</a:t>
            </a:r>
            <a:endParaRPr lang="en-US">
              <a:solidFill>
                <a:schemeClr val="bg1"/>
              </a:solidFill>
            </a:endParaRPr>
          </a:p>
        </p:txBody>
      </p:sp>
      <p:sp>
        <p:nvSpPr>
          <p:cNvPr id="141" name="Text Box 33"/>
          <p:cNvSpPr txBox="1">
            <a:spLocks noChangeArrowheads="1"/>
          </p:cNvSpPr>
          <p:nvPr/>
        </p:nvSpPr>
        <p:spPr bwMode="auto">
          <a:xfrm>
            <a:off x="5257800" y="4343400"/>
            <a:ext cx="412750" cy="584200"/>
          </a:xfrm>
          <a:prstGeom prst="rect">
            <a:avLst/>
          </a:prstGeom>
          <a:noFill/>
          <a:ln w="9525">
            <a:noFill/>
            <a:miter lim="800000"/>
            <a:headEnd/>
            <a:tailEnd/>
          </a:ln>
        </p:spPr>
        <p:txBody>
          <a:bodyPr wrap="none">
            <a:spAutoFit/>
          </a:bodyPr>
          <a:lstStyle/>
          <a:p>
            <a:r>
              <a:rPr lang="en-US" sz="3200">
                <a:solidFill>
                  <a:schemeClr val="bg1"/>
                </a:solidFill>
              </a:rPr>
              <a:t>6</a:t>
            </a:r>
          </a:p>
        </p:txBody>
      </p:sp>
      <p:sp>
        <p:nvSpPr>
          <p:cNvPr id="142" name="Text Box 34"/>
          <p:cNvSpPr txBox="1">
            <a:spLocks noChangeArrowheads="1"/>
          </p:cNvSpPr>
          <p:nvPr/>
        </p:nvSpPr>
        <p:spPr bwMode="auto">
          <a:xfrm>
            <a:off x="2619375" y="4887913"/>
            <a:ext cx="411163" cy="585787"/>
          </a:xfrm>
          <a:prstGeom prst="rect">
            <a:avLst/>
          </a:prstGeom>
          <a:noFill/>
          <a:ln w="9525">
            <a:noFill/>
            <a:miter lim="800000"/>
            <a:headEnd/>
            <a:tailEnd/>
          </a:ln>
        </p:spPr>
        <p:txBody>
          <a:bodyPr wrap="none">
            <a:spAutoFit/>
          </a:bodyPr>
          <a:lstStyle/>
          <a:p>
            <a:r>
              <a:rPr lang="en-US" sz="3200">
                <a:solidFill>
                  <a:schemeClr val="bg1"/>
                </a:solidFill>
              </a:rPr>
              <a:t>8</a:t>
            </a:r>
            <a:endParaRPr lang="en-US">
              <a:solidFill>
                <a:schemeClr val="bg1"/>
              </a:solidFill>
            </a:endParaRPr>
          </a:p>
        </p:txBody>
      </p:sp>
      <p:sp>
        <p:nvSpPr>
          <p:cNvPr id="126" name="Oval 11"/>
          <p:cNvSpPr>
            <a:spLocks noChangeArrowheads="1"/>
          </p:cNvSpPr>
          <p:nvPr/>
        </p:nvSpPr>
        <p:spPr bwMode="auto">
          <a:xfrm>
            <a:off x="6807200" y="2584450"/>
            <a:ext cx="893763" cy="523875"/>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128" name="Oval 13"/>
          <p:cNvSpPr>
            <a:spLocks noChangeArrowheads="1"/>
          </p:cNvSpPr>
          <p:nvPr/>
        </p:nvSpPr>
        <p:spPr bwMode="auto">
          <a:xfrm>
            <a:off x="3048000" y="6029325"/>
            <a:ext cx="892175" cy="523875"/>
          </a:xfrm>
          <a:prstGeom prst="ellipse">
            <a:avLst/>
          </a:prstGeom>
          <a:solidFill>
            <a:schemeClr val="accent1"/>
          </a:solidFill>
          <a:ln w="9525">
            <a:solidFill>
              <a:schemeClr val="tx1"/>
            </a:solidFill>
            <a:round/>
            <a:headEnd/>
            <a:tailEnd/>
          </a:ln>
        </p:spPr>
        <p:txBody>
          <a:bodyPr wrap="none" anchor="ctr"/>
          <a:lstStyle/>
          <a:p>
            <a:pPr algn="ctr"/>
            <a:r>
              <a:rPr lang="en-US"/>
              <a:t>c</a:t>
            </a:r>
          </a:p>
        </p:txBody>
      </p:sp>
      <p:sp>
        <p:nvSpPr>
          <p:cNvPr id="124" name="Oval 9"/>
          <p:cNvSpPr>
            <a:spLocks noChangeArrowheads="1"/>
          </p:cNvSpPr>
          <p:nvPr/>
        </p:nvSpPr>
        <p:spPr bwMode="auto">
          <a:xfrm>
            <a:off x="4276725" y="2660650"/>
            <a:ext cx="892175" cy="523875"/>
          </a:xfrm>
          <a:prstGeom prst="ellipse">
            <a:avLst/>
          </a:prstGeom>
          <a:solidFill>
            <a:schemeClr val="accent1"/>
          </a:solidFill>
          <a:ln w="9525">
            <a:solidFill>
              <a:schemeClr val="tx1"/>
            </a:solidFill>
            <a:round/>
            <a:headEnd/>
            <a:tailEnd/>
          </a:ln>
        </p:spPr>
        <p:txBody>
          <a:bodyPr wrap="none" anchor="ctr"/>
          <a:lstStyle/>
          <a:p>
            <a:pPr algn="ctr"/>
            <a:r>
              <a:rPr lang="en-US"/>
              <a:t>u</a:t>
            </a:r>
          </a:p>
        </p:txBody>
      </p:sp>
      <p:sp>
        <p:nvSpPr>
          <p:cNvPr id="122" name="Oval 7"/>
          <p:cNvSpPr>
            <a:spLocks noChangeArrowheads="1"/>
          </p:cNvSpPr>
          <p:nvPr/>
        </p:nvSpPr>
        <p:spPr bwMode="auto">
          <a:xfrm>
            <a:off x="2490788" y="4127500"/>
            <a:ext cx="893762" cy="630238"/>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120" name="Oval 4"/>
          <p:cNvSpPr>
            <a:spLocks noChangeArrowheads="1"/>
          </p:cNvSpPr>
          <p:nvPr/>
        </p:nvSpPr>
        <p:spPr bwMode="auto">
          <a:xfrm>
            <a:off x="1981200" y="2660650"/>
            <a:ext cx="892175" cy="523875"/>
          </a:xfrm>
          <a:prstGeom prst="ellipse">
            <a:avLst/>
          </a:prstGeom>
          <a:solidFill>
            <a:schemeClr val="accent1"/>
          </a:solidFill>
          <a:ln w="9525">
            <a:solidFill>
              <a:schemeClr val="tx1"/>
            </a:solidFill>
            <a:round/>
            <a:headEnd/>
            <a:tailEnd/>
          </a:ln>
        </p:spPr>
        <p:txBody>
          <a:bodyPr wrap="none" anchor="ctr"/>
          <a:lstStyle/>
          <a:p>
            <a:pPr algn="ctr"/>
            <a:r>
              <a:rPr lang="en-US"/>
              <a:t>a</a:t>
            </a:r>
          </a:p>
        </p:txBody>
      </p:sp>
      <p:sp>
        <p:nvSpPr>
          <p:cNvPr id="37914" name="Slide Number Placeholder 25"/>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83D094D-9777-4552-B6A4-1A77915EA66C}" type="slidenum">
              <a:rPr lang="en-US" smtClean="0"/>
              <a:pPr/>
              <a:t>17</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wipe(down)">
                                      <p:cBhvr>
                                        <p:cTn id="12" dur="500"/>
                                        <p:tgtEl>
                                          <p:spTgt spid="12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wipe(left)">
                                      <p:cBhvr>
                                        <p:cTn id="16" dur="500"/>
                                        <p:tgtEl>
                                          <p:spTgt spid="131"/>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122"/>
                                        </p:tgtEl>
                                        <p:attrNameLst>
                                          <p:attrName>style.visibility</p:attrName>
                                        </p:attrNameLst>
                                      </p:cBhvr>
                                      <p:to>
                                        <p:strVal val="visible"/>
                                      </p:to>
                                    </p:set>
                                    <p:animEffect transition="in" filter="wipe(down)">
                                      <p:cBhvr>
                                        <p:cTn id="20" dur="500"/>
                                        <p:tgtEl>
                                          <p:spTgt spid="122"/>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wipe(left)">
                                      <p:cBhvr>
                                        <p:cTn id="24" dur="500"/>
                                        <p:tgtEl>
                                          <p:spTgt spid="129"/>
                                        </p:tgtEl>
                                      </p:cBhvr>
                                    </p:animEffect>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wipe(down)">
                                      <p:cBhvr>
                                        <p:cTn id="28" dur="500"/>
                                        <p:tgtEl>
                                          <p:spTgt spid="124"/>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wipe(down)">
                                      <p:cBhvr>
                                        <p:cTn id="32" dur="500"/>
                                        <p:tgtEl>
                                          <p:spTgt spid="133"/>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32"/>
                                        </p:tgtEl>
                                        <p:attrNameLst>
                                          <p:attrName>style.visibility</p:attrName>
                                        </p:attrNameLst>
                                      </p:cBhvr>
                                      <p:to>
                                        <p:strVal val="visible"/>
                                      </p:to>
                                    </p:set>
                                    <p:animEffect transition="in" filter="wipe(left)">
                                      <p:cBhvr>
                                        <p:cTn id="36" dur="500"/>
                                        <p:tgtEl>
                                          <p:spTgt spid="132"/>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128"/>
                                        </p:tgtEl>
                                        <p:attrNameLst>
                                          <p:attrName>style.visibility</p:attrName>
                                        </p:attrNameLst>
                                      </p:cBhvr>
                                      <p:to>
                                        <p:strVal val="visible"/>
                                      </p:to>
                                    </p:set>
                                    <p:animEffect transition="in" filter="wipe(down)">
                                      <p:cBhvr>
                                        <p:cTn id="40" dur="500"/>
                                        <p:tgtEl>
                                          <p:spTgt spid="128"/>
                                        </p:tgtEl>
                                      </p:cBhvr>
                                    </p:animEffect>
                                  </p:childTnLst>
                                </p:cTn>
                              </p:par>
                            </p:childTnLst>
                          </p:cTn>
                        </p:par>
                        <p:par>
                          <p:cTn id="41" fill="hold">
                            <p:stCondLst>
                              <p:cond delay="4000"/>
                            </p:stCondLst>
                            <p:childTnLst>
                              <p:par>
                                <p:cTn id="42" presetID="22" presetClass="entr" presetSubtype="4" fill="hold" grpId="0" nodeType="afterEffect">
                                  <p:stCondLst>
                                    <p:cond delay="0"/>
                                  </p:stCondLst>
                                  <p:childTnLst>
                                    <p:set>
                                      <p:cBhvr>
                                        <p:cTn id="43" dur="1" fill="hold">
                                          <p:stCondLst>
                                            <p:cond delay="0"/>
                                          </p:stCondLst>
                                        </p:cTn>
                                        <p:tgtEl>
                                          <p:spTgt spid="134"/>
                                        </p:tgtEl>
                                        <p:attrNameLst>
                                          <p:attrName>style.visibility</p:attrName>
                                        </p:attrNameLst>
                                      </p:cBhvr>
                                      <p:to>
                                        <p:strVal val="visible"/>
                                      </p:to>
                                    </p:set>
                                    <p:animEffect transition="in" filter="wipe(down)">
                                      <p:cBhvr>
                                        <p:cTn id="44" dur="500"/>
                                        <p:tgtEl>
                                          <p:spTgt spid="13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30"/>
                                        </p:tgtEl>
                                        <p:attrNameLst>
                                          <p:attrName>style.visibility</p:attrName>
                                        </p:attrNameLst>
                                      </p:cBhvr>
                                      <p:to>
                                        <p:strVal val="visible"/>
                                      </p:to>
                                    </p:set>
                                    <p:animEffect transition="in" filter="wipe(left)">
                                      <p:cBhvr>
                                        <p:cTn id="48" dur="500"/>
                                        <p:tgtEl>
                                          <p:spTgt spid="130"/>
                                        </p:tgtEl>
                                      </p:cBhvr>
                                    </p:animEffect>
                                  </p:childTnLst>
                                </p:cTn>
                              </p:par>
                            </p:childTnLst>
                          </p:cTn>
                        </p:par>
                        <p:par>
                          <p:cTn id="49" fill="hold">
                            <p:stCondLst>
                              <p:cond delay="5000"/>
                            </p:stCondLst>
                            <p:childTnLst>
                              <p:par>
                                <p:cTn id="50" presetID="22" presetClass="entr" presetSubtype="4" fill="hold" grpId="0" nodeType="afterEffect">
                                  <p:stCondLst>
                                    <p:cond delay="0"/>
                                  </p:stCondLst>
                                  <p:childTnLst>
                                    <p:set>
                                      <p:cBhvr>
                                        <p:cTn id="51" dur="1" fill="hold">
                                          <p:stCondLst>
                                            <p:cond delay="0"/>
                                          </p:stCondLst>
                                        </p:cTn>
                                        <p:tgtEl>
                                          <p:spTgt spid="135"/>
                                        </p:tgtEl>
                                        <p:attrNameLst>
                                          <p:attrName>style.visibility</p:attrName>
                                        </p:attrNameLst>
                                      </p:cBhvr>
                                      <p:to>
                                        <p:strVal val="visible"/>
                                      </p:to>
                                    </p:set>
                                    <p:animEffect transition="in" filter="wipe(down)">
                                      <p:cBhvr>
                                        <p:cTn id="52" dur="500"/>
                                        <p:tgtEl>
                                          <p:spTgt spid="135"/>
                                        </p:tgtEl>
                                      </p:cBhvr>
                                    </p:animEffect>
                                  </p:childTnLst>
                                </p:cTn>
                              </p:par>
                            </p:childTnLst>
                          </p:cTn>
                        </p:par>
                        <p:par>
                          <p:cTn id="53" fill="hold">
                            <p:stCondLst>
                              <p:cond delay="5500"/>
                            </p:stCondLst>
                            <p:childTnLst>
                              <p:par>
                                <p:cTn id="54" presetID="22" presetClass="entr" presetSubtype="4" fill="hold" grpId="0" nodeType="afterEffect">
                                  <p:stCondLst>
                                    <p:cond delay="0"/>
                                  </p:stCondLst>
                                  <p:childTnLst>
                                    <p:set>
                                      <p:cBhvr>
                                        <p:cTn id="55" dur="1" fill="hold">
                                          <p:stCondLst>
                                            <p:cond delay="0"/>
                                          </p:stCondLst>
                                        </p:cTn>
                                        <p:tgtEl>
                                          <p:spTgt spid="126"/>
                                        </p:tgtEl>
                                        <p:attrNameLst>
                                          <p:attrName>style.visibility</p:attrName>
                                        </p:attrNameLst>
                                      </p:cBhvr>
                                      <p:to>
                                        <p:strVal val="visible"/>
                                      </p:to>
                                    </p:set>
                                    <p:animEffect transition="in" filter="wipe(down)">
                                      <p:cBhvr>
                                        <p:cTn id="56" dur="500"/>
                                        <p:tgtEl>
                                          <p:spTgt spid="126"/>
                                        </p:tgtEl>
                                      </p:cBhvr>
                                    </p:animEffect>
                                  </p:childTnLst>
                                </p:cTn>
                              </p:par>
                            </p:childTnLst>
                          </p:cTn>
                        </p:par>
                        <p:par>
                          <p:cTn id="57" fill="hold">
                            <p:stCondLst>
                              <p:cond delay="6000"/>
                            </p:stCondLst>
                            <p:childTnLst>
                              <p:par>
                                <p:cTn id="58" presetID="5" presetClass="entr" presetSubtype="10" fill="hold" grpId="0" nodeType="afterEffect">
                                  <p:stCondLst>
                                    <p:cond delay="0"/>
                                  </p:stCondLst>
                                  <p:childTnLst>
                                    <p:set>
                                      <p:cBhvr>
                                        <p:cTn id="59" dur="1" fill="hold">
                                          <p:stCondLst>
                                            <p:cond delay="0"/>
                                          </p:stCondLst>
                                        </p:cTn>
                                        <p:tgtEl>
                                          <p:spTgt spid="138"/>
                                        </p:tgtEl>
                                        <p:attrNameLst>
                                          <p:attrName>style.visibility</p:attrName>
                                        </p:attrNameLst>
                                      </p:cBhvr>
                                      <p:to>
                                        <p:strVal val="visible"/>
                                      </p:to>
                                    </p:set>
                                    <p:animEffect transition="in" filter="checkerboard(across)">
                                      <p:cBhvr>
                                        <p:cTn id="60" dur="500"/>
                                        <p:tgtEl>
                                          <p:spTgt spid="138"/>
                                        </p:tgtEl>
                                      </p:cBhvr>
                                    </p:animEffect>
                                  </p:childTnLst>
                                </p:cTn>
                              </p:par>
                            </p:childTnLst>
                          </p:cTn>
                        </p:par>
                        <p:par>
                          <p:cTn id="61" fill="hold">
                            <p:stCondLst>
                              <p:cond delay="6500"/>
                            </p:stCondLst>
                            <p:childTnLst>
                              <p:par>
                                <p:cTn id="62" presetID="58" presetClass="entr" presetSubtype="0" accel="100000" fill="hold" grpId="0" nodeType="afterEffect">
                                  <p:stCondLst>
                                    <p:cond delay="0"/>
                                  </p:stCondLst>
                                  <p:childTnLst>
                                    <p:set>
                                      <p:cBhvr>
                                        <p:cTn id="63" dur="1" fill="hold">
                                          <p:stCondLst>
                                            <p:cond delay="0"/>
                                          </p:stCondLst>
                                        </p:cTn>
                                        <p:tgtEl>
                                          <p:spTgt spid="136"/>
                                        </p:tgtEl>
                                        <p:attrNameLst>
                                          <p:attrName>style.visibility</p:attrName>
                                        </p:attrNameLst>
                                      </p:cBhvr>
                                      <p:to>
                                        <p:strVal val="visible"/>
                                      </p:to>
                                    </p:set>
                                    <p:anim calcmode="lin" valueType="num">
                                      <p:cBhvr>
                                        <p:cTn id="64" dur="500" fill="hold"/>
                                        <p:tgtEl>
                                          <p:spTgt spid="136"/>
                                        </p:tgtEl>
                                        <p:attrNameLst>
                                          <p:attrName>ppt_w</p:attrName>
                                        </p:attrNameLst>
                                      </p:cBhvr>
                                      <p:tavLst>
                                        <p:tav tm="0">
                                          <p:val>
                                            <p:strVal val="#ppt_w*2.5"/>
                                          </p:val>
                                        </p:tav>
                                        <p:tav tm="100000">
                                          <p:val>
                                            <p:strVal val="#ppt_w"/>
                                          </p:val>
                                        </p:tav>
                                      </p:tavLst>
                                    </p:anim>
                                    <p:anim calcmode="lin" valueType="num">
                                      <p:cBhvr>
                                        <p:cTn id="65" dur="500" fill="hold"/>
                                        <p:tgtEl>
                                          <p:spTgt spid="136"/>
                                        </p:tgtEl>
                                        <p:attrNameLst>
                                          <p:attrName>ppt_h</p:attrName>
                                        </p:attrNameLst>
                                      </p:cBhvr>
                                      <p:tavLst>
                                        <p:tav tm="0">
                                          <p:val>
                                            <p:strVal val="#ppt_h*0.01"/>
                                          </p:val>
                                        </p:tav>
                                        <p:tav tm="100000">
                                          <p:val>
                                            <p:strVal val="#ppt_h"/>
                                          </p:val>
                                        </p:tav>
                                      </p:tavLst>
                                    </p:anim>
                                    <p:anim calcmode="lin" valueType="num">
                                      <p:cBhvr>
                                        <p:cTn id="66" dur="500" fill="hold"/>
                                        <p:tgtEl>
                                          <p:spTgt spid="136"/>
                                        </p:tgtEl>
                                        <p:attrNameLst>
                                          <p:attrName>ppt_x</p:attrName>
                                        </p:attrNameLst>
                                      </p:cBhvr>
                                      <p:tavLst>
                                        <p:tav tm="0">
                                          <p:val>
                                            <p:strVal val="#ppt_x"/>
                                          </p:val>
                                        </p:tav>
                                        <p:tav tm="100000">
                                          <p:val>
                                            <p:strVal val="#ppt_x"/>
                                          </p:val>
                                        </p:tav>
                                      </p:tavLst>
                                    </p:anim>
                                    <p:anim calcmode="lin" valueType="num">
                                      <p:cBhvr>
                                        <p:cTn id="67" dur="500" fill="hold"/>
                                        <p:tgtEl>
                                          <p:spTgt spid="136"/>
                                        </p:tgtEl>
                                        <p:attrNameLst>
                                          <p:attrName>ppt_y</p:attrName>
                                        </p:attrNameLst>
                                      </p:cBhvr>
                                      <p:tavLst>
                                        <p:tav tm="0">
                                          <p:val>
                                            <p:strVal val="#ppt_h+1"/>
                                          </p:val>
                                        </p:tav>
                                        <p:tav tm="100000">
                                          <p:val>
                                            <p:strVal val="#ppt_y"/>
                                          </p:val>
                                        </p:tav>
                                      </p:tavLst>
                                    </p:anim>
                                    <p:animEffect transition="in" filter="fade">
                                      <p:cBhvr>
                                        <p:cTn id="68" dur="500"/>
                                        <p:tgtEl>
                                          <p:spTgt spid="136"/>
                                        </p:tgtEl>
                                      </p:cBhvr>
                                    </p:animEffect>
                                  </p:childTnLst>
                                </p:cTn>
                              </p:par>
                            </p:childTnLst>
                          </p:cTn>
                        </p:par>
                        <p:par>
                          <p:cTn id="69" fill="hold">
                            <p:stCondLst>
                              <p:cond delay="7000"/>
                            </p:stCondLst>
                            <p:childTnLst>
                              <p:par>
                                <p:cTn id="70" presetID="58" presetClass="entr" presetSubtype="0" accel="100000" fill="hold" grpId="0" nodeType="afterEffect">
                                  <p:stCondLst>
                                    <p:cond delay="0"/>
                                  </p:stCondLst>
                                  <p:childTnLst>
                                    <p:set>
                                      <p:cBhvr>
                                        <p:cTn id="71" dur="1" fill="hold">
                                          <p:stCondLst>
                                            <p:cond delay="0"/>
                                          </p:stCondLst>
                                        </p:cTn>
                                        <p:tgtEl>
                                          <p:spTgt spid="137"/>
                                        </p:tgtEl>
                                        <p:attrNameLst>
                                          <p:attrName>style.visibility</p:attrName>
                                        </p:attrNameLst>
                                      </p:cBhvr>
                                      <p:to>
                                        <p:strVal val="visible"/>
                                      </p:to>
                                    </p:set>
                                    <p:anim calcmode="lin" valueType="num">
                                      <p:cBhvr>
                                        <p:cTn id="72" dur="500" fill="hold"/>
                                        <p:tgtEl>
                                          <p:spTgt spid="137"/>
                                        </p:tgtEl>
                                        <p:attrNameLst>
                                          <p:attrName>ppt_w</p:attrName>
                                        </p:attrNameLst>
                                      </p:cBhvr>
                                      <p:tavLst>
                                        <p:tav tm="0">
                                          <p:val>
                                            <p:strVal val="#ppt_w*2.5"/>
                                          </p:val>
                                        </p:tav>
                                        <p:tav tm="100000">
                                          <p:val>
                                            <p:strVal val="#ppt_w"/>
                                          </p:val>
                                        </p:tav>
                                      </p:tavLst>
                                    </p:anim>
                                    <p:anim calcmode="lin" valueType="num">
                                      <p:cBhvr>
                                        <p:cTn id="73" dur="500" fill="hold"/>
                                        <p:tgtEl>
                                          <p:spTgt spid="137"/>
                                        </p:tgtEl>
                                        <p:attrNameLst>
                                          <p:attrName>ppt_h</p:attrName>
                                        </p:attrNameLst>
                                      </p:cBhvr>
                                      <p:tavLst>
                                        <p:tav tm="0">
                                          <p:val>
                                            <p:strVal val="#ppt_h*0.01"/>
                                          </p:val>
                                        </p:tav>
                                        <p:tav tm="100000">
                                          <p:val>
                                            <p:strVal val="#ppt_h"/>
                                          </p:val>
                                        </p:tav>
                                      </p:tavLst>
                                    </p:anim>
                                    <p:anim calcmode="lin" valueType="num">
                                      <p:cBhvr>
                                        <p:cTn id="74" dur="500" fill="hold"/>
                                        <p:tgtEl>
                                          <p:spTgt spid="137"/>
                                        </p:tgtEl>
                                        <p:attrNameLst>
                                          <p:attrName>ppt_x</p:attrName>
                                        </p:attrNameLst>
                                      </p:cBhvr>
                                      <p:tavLst>
                                        <p:tav tm="0">
                                          <p:val>
                                            <p:strVal val="#ppt_x"/>
                                          </p:val>
                                        </p:tav>
                                        <p:tav tm="100000">
                                          <p:val>
                                            <p:strVal val="#ppt_x"/>
                                          </p:val>
                                        </p:tav>
                                      </p:tavLst>
                                    </p:anim>
                                    <p:anim calcmode="lin" valueType="num">
                                      <p:cBhvr>
                                        <p:cTn id="75" dur="500" fill="hold"/>
                                        <p:tgtEl>
                                          <p:spTgt spid="137"/>
                                        </p:tgtEl>
                                        <p:attrNameLst>
                                          <p:attrName>ppt_y</p:attrName>
                                        </p:attrNameLst>
                                      </p:cBhvr>
                                      <p:tavLst>
                                        <p:tav tm="0">
                                          <p:val>
                                            <p:strVal val="#ppt_h+1"/>
                                          </p:val>
                                        </p:tav>
                                        <p:tav tm="100000">
                                          <p:val>
                                            <p:strVal val="#ppt_y"/>
                                          </p:val>
                                        </p:tav>
                                      </p:tavLst>
                                    </p:anim>
                                    <p:animEffect transition="in" filter="fade">
                                      <p:cBhvr>
                                        <p:cTn id="76" dur="500"/>
                                        <p:tgtEl>
                                          <p:spTgt spid="137"/>
                                        </p:tgtEl>
                                      </p:cBhvr>
                                    </p:animEffect>
                                  </p:childTnLst>
                                </p:cTn>
                              </p:par>
                            </p:childTnLst>
                          </p:cTn>
                        </p:par>
                        <p:par>
                          <p:cTn id="77" fill="hold">
                            <p:stCondLst>
                              <p:cond delay="7500"/>
                            </p:stCondLst>
                            <p:childTnLst>
                              <p:par>
                                <p:cTn id="78" presetID="58" presetClass="entr" presetSubtype="0" accel="100000" fill="hold" grpId="0" nodeType="afterEffect">
                                  <p:stCondLst>
                                    <p:cond delay="0"/>
                                  </p:stCondLst>
                                  <p:childTnLst>
                                    <p:set>
                                      <p:cBhvr>
                                        <p:cTn id="79" dur="1" fill="hold">
                                          <p:stCondLst>
                                            <p:cond delay="0"/>
                                          </p:stCondLst>
                                        </p:cTn>
                                        <p:tgtEl>
                                          <p:spTgt spid="139"/>
                                        </p:tgtEl>
                                        <p:attrNameLst>
                                          <p:attrName>style.visibility</p:attrName>
                                        </p:attrNameLst>
                                      </p:cBhvr>
                                      <p:to>
                                        <p:strVal val="visible"/>
                                      </p:to>
                                    </p:set>
                                    <p:anim calcmode="lin" valueType="num">
                                      <p:cBhvr>
                                        <p:cTn id="80" dur="500" fill="hold"/>
                                        <p:tgtEl>
                                          <p:spTgt spid="139"/>
                                        </p:tgtEl>
                                        <p:attrNameLst>
                                          <p:attrName>ppt_w</p:attrName>
                                        </p:attrNameLst>
                                      </p:cBhvr>
                                      <p:tavLst>
                                        <p:tav tm="0">
                                          <p:val>
                                            <p:strVal val="#ppt_w*2.5"/>
                                          </p:val>
                                        </p:tav>
                                        <p:tav tm="100000">
                                          <p:val>
                                            <p:strVal val="#ppt_w"/>
                                          </p:val>
                                        </p:tav>
                                      </p:tavLst>
                                    </p:anim>
                                    <p:anim calcmode="lin" valueType="num">
                                      <p:cBhvr>
                                        <p:cTn id="81" dur="500" fill="hold"/>
                                        <p:tgtEl>
                                          <p:spTgt spid="139"/>
                                        </p:tgtEl>
                                        <p:attrNameLst>
                                          <p:attrName>ppt_h</p:attrName>
                                        </p:attrNameLst>
                                      </p:cBhvr>
                                      <p:tavLst>
                                        <p:tav tm="0">
                                          <p:val>
                                            <p:strVal val="#ppt_h*0.01"/>
                                          </p:val>
                                        </p:tav>
                                        <p:tav tm="100000">
                                          <p:val>
                                            <p:strVal val="#ppt_h"/>
                                          </p:val>
                                        </p:tav>
                                      </p:tavLst>
                                    </p:anim>
                                    <p:anim calcmode="lin" valueType="num">
                                      <p:cBhvr>
                                        <p:cTn id="82" dur="500" fill="hold"/>
                                        <p:tgtEl>
                                          <p:spTgt spid="139"/>
                                        </p:tgtEl>
                                        <p:attrNameLst>
                                          <p:attrName>ppt_x</p:attrName>
                                        </p:attrNameLst>
                                      </p:cBhvr>
                                      <p:tavLst>
                                        <p:tav tm="0">
                                          <p:val>
                                            <p:strVal val="#ppt_x"/>
                                          </p:val>
                                        </p:tav>
                                        <p:tav tm="100000">
                                          <p:val>
                                            <p:strVal val="#ppt_x"/>
                                          </p:val>
                                        </p:tav>
                                      </p:tavLst>
                                    </p:anim>
                                    <p:anim calcmode="lin" valueType="num">
                                      <p:cBhvr>
                                        <p:cTn id="83" dur="500" fill="hold"/>
                                        <p:tgtEl>
                                          <p:spTgt spid="139"/>
                                        </p:tgtEl>
                                        <p:attrNameLst>
                                          <p:attrName>ppt_y</p:attrName>
                                        </p:attrNameLst>
                                      </p:cBhvr>
                                      <p:tavLst>
                                        <p:tav tm="0">
                                          <p:val>
                                            <p:strVal val="#ppt_h+1"/>
                                          </p:val>
                                        </p:tav>
                                        <p:tav tm="100000">
                                          <p:val>
                                            <p:strVal val="#ppt_y"/>
                                          </p:val>
                                        </p:tav>
                                      </p:tavLst>
                                    </p:anim>
                                    <p:animEffect transition="in" filter="fade">
                                      <p:cBhvr>
                                        <p:cTn id="84" dur="500"/>
                                        <p:tgtEl>
                                          <p:spTgt spid="139"/>
                                        </p:tgtEl>
                                      </p:cBhvr>
                                    </p:animEffect>
                                  </p:childTnLst>
                                </p:cTn>
                              </p:par>
                            </p:childTnLst>
                          </p:cTn>
                        </p:par>
                        <p:par>
                          <p:cTn id="85" fill="hold">
                            <p:stCondLst>
                              <p:cond delay="8000"/>
                            </p:stCondLst>
                            <p:childTnLst>
                              <p:par>
                                <p:cTn id="86" presetID="58" presetClass="entr" presetSubtype="0" accel="100000" fill="hold" grpId="0" nodeType="afterEffect">
                                  <p:stCondLst>
                                    <p:cond delay="0"/>
                                  </p:stCondLst>
                                  <p:childTnLst>
                                    <p:set>
                                      <p:cBhvr>
                                        <p:cTn id="87" dur="1" fill="hold">
                                          <p:stCondLst>
                                            <p:cond delay="0"/>
                                          </p:stCondLst>
                                        </p:cTn>
                                        <p:tgtEl>
                                          <p:spTgt spid="142"/>
                                        </p:tgtEl>
                                        <p:attrNameLst>
                                          <p:attrName>style.visibility</p:attrName>
                                        </p:attrNameLst>
                                      </p:cBhvr>
                                      <p:to>
                                        <p:strVal val="visible"/>
                                      </p:to>
                                    </p:set>
                                    <p:anim calcmode="lin" valueType="num">
                                      <p:cBhvr>
                                        <p:cTn id="88" dur="500" fill="hold"/>
                                        <p:tgtEl>
                                          <p:spTgt spid="142"/>
                                        </p:tgtEl>
                                        <p:attrNameLst>
                                          <p:attrName>ppt_w</p:attrName>
                                        </p:attrNameLst>
                                      </p:cBhvr>
                                      <p:tavLst>
                                        <p:tav tm="0">
                                          <p:val>
                                            <p:strVal val="#ppt_w*2.5"/>
                                          </p:val>
                                        </p:tav>
                                        <p:tav tm="100000">
                                          <p:val>
                                            <p:strVal val="#ppt_w"/>
                                          </p:val>
                                        </p:tav>
                                      </p:tavLst>
                                    </p:anim>
                                    <p:anim calcmode="lin" valueType="num">
                                      <p:cBhvr>
                                        <p:cTn id="89" dur="500" fill="hold"/>
                                        <p:tgtEl>
                                          <p:spTgt spid="142"/>
                                        </p:tgtEl>
                                        <p:attrNameLst>
                                          <p:attrName>ppt_h</p:attrName>
                                        </p:attrNameLst>
                                      </p:cBhvr>
                                      <p:tavLst>
                                        <p:tav tm="0">
                                          <p:val>
                                            <p:strVal val="#ppt_h*0.01"/>
                                          </p:val>
                                        </p:tav>
                                        <p:tav tm="100000">
                                          <p:val>
                                            <p:strVal val="#ppt_h"/>
                                          </p:val>
                                        </p:tav>
                                      </p:tavLst>
                                    </p:anim>
                                    <p:anim calcmode="lin" valueType="num">
                                      <p:cBhvr>
                                        <p:cTn id="90" dur="500" fill="hold"/>
                                        <p:tgtEl>
                                          <p:spTgt spid="142"/>
                                        </p:tgtEl>
                                        <p:attrNameLst>
                                          <p:attrName>ppt_x</p:attrName>
                                        </p:attrNameLst>
                                      </p:cBhvr>
                                      <p:tavLst>
                                        <p:tav tm="0">
                                          <p:val>
                                            <p:strVal val="#ppt_x"/>
                                          </p:val>
                                        </p:tav>
                                        <p:tav tm="100000">
                                          <p:val>
                                            <p:strVal val="#ppt_x"/>
                                          </p:val>
                                        </p:tav>
                                      </p:tavLst>
                                    </p:anim>
                                    <p:anim calcmode="lin" valueType="num">
                                      <p:cBhvr>
                                        <p:cTn id="91" dur="500" fill="hold"/>
                                        <p:tgtEl>
                                          <p:spTgt spid="142"/>
                                        </p:tgtEl>
                                        <p:attrNameLst>
                                          <p:attrName>ppt_y</p:attrName>
                                        </p:attrNameLst>
                                      </p:cBhvr>
                                      <p:tavLst>
                                        <p:tav tm="0">
                                          <p:val>
                                            <p:strVal val="#ppt_h+1"/>
                                          </p:val>
                                        </p:tav>
                                        <p:tav tm="100000">
                                          <p:val>
                                            <p:strVal val="#ppt_y"/>
                                          </p:val>
                                        </p:tav>
                                      </p:tavLst>
                                    </p:anim>
                                    <p:animEffect transition="in" filter="fade">
                                      <p:cBhvr>
                                        <p:cTn id="92" dur="500"/>
                                        <p:tgtEl>
                                          <p:spTgt spid="142"/>
                                        </p:tgtEl>
                                      </p:cBhvr>
                                    </p:animEffect>
                                  </p:childTnLst>
                                </p:cTn>
                              </p:par>
                            </p:childTnLst>
                          </p:cTn>
                        </p:par>
                        <p:par>
                          <p:cTn id="93" fill="hold">
                            <p:stCondLst>
                              <p:cond delay="8500"/>
                            </p:stCondLst>
                            <p:childTnLst>
                              <p:par>
                                <p:cTn id="94" presetID="58" presetClass="entr" presetSubtype="0" accel="100000" fill="hold" grpId="0" nodeType="afterEffect">
                                  <p:stCondLst>
                                    <p:cond delay="0"/>
                                  </p:stCondLst>
                                  <p:childTnLst>
                                    <p:set>
                                      <p:cBhvr>
                                        <p:cTn id="95" dur="1" fill="hold">
                                          <p:stCondLst>
                                            <p:cond delay="0"/>
                                          </p:stCondLst>
                                        </p:cTn>
                                        <p:tgtEl>
                                          <p:spTgt spid="140"/>
                                        </p:tgtEl>
                                        <p:attrNameLst>
                                          <p:attrName>style.visibility</p:attrName>
                                        </p:attrNameLst>
                                      </p:cBhvr>
                                      <p:to>
                                        <p:strVal val="visible"/>
                                      </p:to>
                                    </p:set>
                                    <p:anim calcmode="lin" valueType="num">
                                      <p:cBhvr>
                                        <p:cTn id="96" dur="500" fill="hold"/>
                                        <p:tgtEl>
                                          <p:spTgt spid="140"/>
                                        </p:tgtEl>
                                        <p:attrNameLst>
                                          <p:attrName>ppt_w</p:attrName>
                                        </p:attrNameLst>
                                      </p:cBhvr>
                                      <p:tavLst>
                                        <p:tav tm="0">
                                          <p:val>
                                            <p:strVal val="#ppt_w*2.5"/>
                                          </p:val>
                                        </p:tav>
                                        <p:tav tm="100000">
                                          <p:val>
                                            <p:strVal val="#ppt_w"/>
                                          </p:val>
                                        </p:tav>
                                      </p:tavLst>
                                    </p:anim>
                                    <p:anim calcmode="lin" valueType="num">
                                      <p:cBhvr>
                                        <p:cTn id="97" dur="500" fill="hold"/>
                                        <p:tgtEl>
                                          <p:spTgt spid="140"/>
                                        </p:tgtEl>
                                        <p:attrNameLst>
                                          <p:attrName>ppt_h</p:attrName>
                                        </p:attrNameLst>
                                      </p:cBhvr>
                                      <p:tavLst>
                                        <p:tav tm="0">
                                          <p:val>
                                            <p:strVal val="#ppt_h*0.01"/>
                                          </p:val>
                                        </p:tav>
                                        <p:tav tm="100000">
                                          <p:val>
                                            <p:strVal val="#ppt_h"/>
                                          </p:val>
                                        </p:tav>
                                      </p:tavLst>
                                    </p:anim>
                                    <p:anim calcmode="lin" valueType="num">
                                      <p:cBhvr>
                                        <p:cTn id="98" dur="500" fill="hold"/>
                                        <p:tgtEl>
                                          <p:spTgt spid="140"/>
                                        </p:tgtEl>
                                        <p:attrNameLst>
                                          <p:attrName>ppt_x</p:attrName>
                                        </p:attrNameLst>
                                      </p:cBhvr>
                                      <p:tavLst>
                                        <p:tav tm="0">
                                          <p:val>
                                            <p:strVal val="#ppt_x"/>
                                          </p:val>
                                        </p:tav>
                                        <p:tav tm="100000">
                                          <p:val>
                                            <p:strVal val="#ppt_x"/>
                                          </p:val>
                                        </p:tav>
                                      </p:tavLst>
                                    </p:anim>
                                    <p:anim calcmode="lin" valueType="num">
                                      <p:cBhvr>
                                        <p:cTn id="99" dur="500" fill="hold"/>
                                        <p:tgtEl>
                                          <p:spTgt spid="140"/>
                                        </p:tgtEl>
                                        <p:attrNameLst>
                                          <p:attrName>ppt_y</p:attrName>
                                        </p:attrNameLst>
                                      </p:cBhvr>
                                      <p:tavLst>
                                        <p:tav tm="0">
                                          <p:val>
                                            <p:strVal val="#ppt_h+1"/>
                                          </p:val>
                                        </p:tav>
                                        <p:tav tm="100000">
                                          <p:val>
                                            <p:strVal val="#ppt_y"/>
                                          </p:val>
                                        </p:tav>
                                      </p:tavLst>
                                    </p:anim>
                                    <p:animEffect transition="in" filter="fade">
                                      <p:cBhvr>
                                        <p:cTn id="100" dur="500"/>
                                        <p:tgtEl>
                                          <p:spTgt spid="140"/>
                                        </p:tgtEl>
                                      </p:cBhvr>
                                    </p:animEffect>
                                  </p:childTnLst>
                                </p:cTn>
                              </p:par>
                            </p:childTnLst>
                          </p:cTn>
                        </p:par>
                        <p:par>
                          <p:cTn id="101" fill="hold">
                            <p:stCondLst>
                              <p:cond delay="9000"/>
                            </p:stCondLst>
                            <p:childTnLst>
                              <p:par>
                                <p:cTn id="102" presetID="58" presetClass="entr" presetSubtype="0" accel="100000" fill="hold" grpId="0" nodeType="afterEffect">
                                  <p:stCondLst>
                                    <p:cond delay="0"/>
                                  </p:stCondLst>
                                  <p:childTnLst>
                                    <p:set>
                                      <p:cBhvr>
                                        <p:cTn id="103" dur="1" fill="hold">
                                          <p:stCondLst>
                                            <p:cond delay="0"/>
                                          </p:stCondLst>
                                        </p:cTn>
                                        <p:tgtEl>
                                          <p:spTgt spid="141"/>
                                        </p:tgtEl>
                                        <p:attrNameLst>
                                          <p:attrName>style.visibility</p:attrName>
                                        </p:attrNameLst>
                                      </p:cBhvr>
                                      <p:to>
                                        <p:strVal val="visible"/>
                                      </p:to>
                                    </p:set>
                                    <p:anim calcmode="lin" valueType="num">
                                      <p:cBhvr>
                                        <p:cTn id="104" dur="500" fill="hold"/>
                                        <p:tgtEl>
                                          <p:spTgt spid="141"/>
                                        </p:tgtEl>
                                        <p:attrNameLst>
                                          <p:attrName>ppt_w</p:attrName>
                                        </p:attrNameLst>
                                      </p:cBhvr>
                                      <p:tavLst>
                                        <p:tav tm="0">
                                          <p:val>
                                            <p:strVal val="#ppt_w*2.5"/>
                                          </p:val>
                                        </p:tav>
                                        <p:tav tm="100000">
                                          <p:val>
                                            <p:strVal val="#ppt_w"/>
                                          </p:val>
                                        </p:tav>
                                      </p:tavLst>
                                    </p:anim>
                                    <p:anim calcmode="lin" valueType="num">
                                      <p:cBhvr>
                                        <p:cTn id="105" dur="500" fill="hold"/>
                                        <p:tgtEl>
                                          <p:spTgt spid="141"/>
                                        </p:tgtEl>
                                        <p:attrNameLst>
                                          <p:attrName>ppt_h</p:attrName>
                                        </p:attrNameLst>
                                      </p:cBhvr>
                                      <p:tavLst>
                                        <p:tav tm="0">
                                          <p:val>
                                            <p:strVal val="#ppt_h*0.01"/>
                                          </p:val>
                                        </p:tav>
                                        <p:tav tm="100000">
                                          <p:val>
                                            <p:strVal val="#ppt_h"/>
                                          </p:val>
                                        </p:tav>
                                      </p:tavLst>
                                    </p:anim>
                                    <p:anim calcmode="lin" valueType="num">
                                      <p:cBhvr>
                                        <p:cTn id="106" dur="500" fill="hold"/>
                                        <p:tgtEl>
                                          <p:spTgt spid="141"/>
                                        </p:tgtEl>
                                        <p:attrNameLst>
                                          <p:attrName>ppt_x</p:attrName>
                                        </p:attrNameLst>
                                      </p:cBhvr>
                                      <p:tavLst>
                                        <p:tav tm="0">
                                          <p:val>
                                            <p:strVal val="#ppt_x"/>
                                          </p:val>
                                        </p:tav>
                                        <p:tav tm="100000">
                                          <p:val>
                                            <p:strVal val="#ppt_x"/>
                                          </p:val>
                                        </p:tav>
                                      </p:tavLst>
                                    </p:anim>
                                    <p:anim calcmode="lin" valueType="num">
                                      <p:cBhvr>
                                        <p:cTn id="107" dur="500" fill="hold"/>
                                        <p:tgtEl>
                                          <p:spTgt spid="141"/>
                                        </p:tgtEl>
                                        <p:attrNameLst>
                                          <p:attrName>ppt_y</p:attrName>
                                        </p:attrNameLst>
                                      </p:cBhvr>
                                      <p:tavLst>
                                        <p:tav tm="0">
                                          <p:val>
                                            <p:strVal val="#ppt_h+1"/>
                                          </p:val>
                                        </p:tav>
                                        <p:tav tm="100000">
                                          <p:val>
                                            <p:strVal val="#ppt_y"/>
                                          </p:val>
                                        </p:tav>
                                      </p:tavLst>
                                    </p:anim>
                                    <p:animEffect transition="in" filter="fade">
                                      <p:cBhvr>
                                        <p:cTn id="108"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29" grpId="0" animBg="1"/>
      <p:bldP spid="130" grpId="0" animBg="1"/>
      <p:bldP spid="131" grpId="0" animBg="1"/>
      <p:bldP spid="132" grpId="0" animBg="1"/>
      <p:bldP spid="133" grpId="0" animBg="1"/>
      <p:bldP spid="134" grpId="0" animBg="1"/>
      <p:bldP spid="135" grpId="0" animBg="1"/>
      <p:bldP spid="136" grpId="0"/>
      <p:bldP spid="137" grpId="0"/>
      <p:bldP spid="138" grpId="0"/>
      <p:bldP spid="139" grpId="0"/>
      <p:bldP spid="140" grpId="0"/>
      <p:bldP spid="141" grpId="0"/>
      <p:bldP spid="142" grpId="0"/>
      <p:bldP spid="126" grpId="0" animBg="1"/>
      <p:bldP spid="128" grpId="0" animBg="1"/>
      <p:bldP spid="124" grpId="0" animBg="1"/>
      <p:bldP spid="122" grpId="0" animBg="1"/>
      <p:bldP spid="1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38915" name="Text Box 12"/>
          <p:cNvSpPr txBox="1">
            <a:spLocks noChangeArrowheads="1"/>
          </p:cNvSpPr>
          <p:nvPr/>
        </p:nvSpPr>
        <p:spPr bwMode="auto">
          <a:xfrm>
            <a:off x="3484563" y="5908675"/>
            <a:ext cx="307975" cy="796925"/>
          </a:xfrm>
          <a:prstGeom prst="rect">
            <a:avLst/>
          </a:prstGeom>
          <a:noFill/>
          <a:ln w="9525">
            <a:noFill/>
            <a:miter lim="800000"/>
            <a:headEnd/>
            <a:tailEnd/>
          </a:ln>
        </p:spPr>
        <p:txBody>
          <a:bodyPr wrap="none">
            <a:spAutoFit/>
          </a:bodyPr>
          <a:lstStyle/>
          <a:p>
            <a:endParaRPr lang="en-US"/>
          </a:p>
        </p:txBody>
      </p:sp>
      <p:sp>
        <p:nvSpPr>
          <p:cNvPr id="131" name="Line 16"/>
          <p:cNvSpPr>
            <a:spLocks noChangeShapeType="1"/>
          </p:cNvSpPr>
          <p:nvPr/>
        </p:nvSpPr>
        <p:spPr bwMode="auto">
          <a:xfrm>
            <a:off x="4214813" y="3035300"/>
            <a:ext cx="457200" cy="1085850"/>
          </a:xfrm>
          <a:prstGeom prst="line">
            <a:avLst/>
          </a:prstGeom>
          <a:noFill/>
          <a:ln w="63500">
            <a:solidFill>
              <a:schemeClr val="bg1"/>
            </a:solidFill>
            <a:round/>
            <a:headEnd/>
            <a:tailEnd/>
          </a:ln>
        </p:spPr>
        <p:txBody>
          <a:bodyPr/>
          <a:lstStyle/>
          <a:p>
            <a:endParaRPr lang="en-US"/>
          </a:p>
        </p:txBody>
      </p:sp>
      <p:sp>
        <p:nvSpPr>
          <p:cNvPr id="138" name="Text Box 29"/>
          <p:cNvSpPr txBox="1">
            <a:spLocks noChangeArrowheads="1"/>
          </p:cNvSpPr>
          <p:nvPr/>
        </p:nvSpPr>
        <p:spPr bwMode="auto">
          <a:xfrm>
            <a:off x="3910013" y="3416300"/>
            <a:ext cx="411162" cy="584200"/>
          </a:xfrm>
          <a:prstGeom prst="rect">
            <a:avLst/>
          </a:prstGeom>
          <a:noFill/>
          <a:ln w="9525">
            <a:noFill/>
            <a:miter lim="800000"/>
            <a:headEnd/>
            <a:tailEnd/>
          </a:ln>
        </p:spPr>
        <p:txBody>
          <a:bodyPr wrap="none">
            <a:spAutoFit/>
          </a:bodyPr>
          <a:lstStyle/>
          <a:p>
            <a:r>
              <a:rPr lang="en-US" sz="3200">
                <a:solidFill>
                  <a:schemeClr val="bg1"/>
                </a:solidFill>
              </a:rPr>
              <a:t>1</a:t>
            </a:r>
          </a:p>
        </p:txBody>
      </p:sp>
      <p:sp>
        <p:nvSpPr>
          <p:cNvPr id="122" name="Oval 7"/>
          <p:cNvSpPr>
            <a:spLocks noChangeArrowheads="1"/>
          </p:cNvSpPr>
          <p:nvPr/>
        </p:nvSpPr>
        <p:spPr bwMode="auto">
          <a:xfrm>
            <a:off x="4267200" y="4114800"/>
            <a:ext cx="892175" cy="628650"/>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120" name="Oval 4"/>
          <p:cNvSpPr>
            <a:spLocks noChangeArrowheads="1"/>
          </p:cNvSpPr>
          <p:nvPr/>
        </p:nvSpPr>
        <p:spPr bwMode="auto">
          <a:xfrm>
            <a:off x="3757613" y="2646363"/>
            <a:ext cx="892175" cy="525462"/>
          </a:xfrm>
          <a:prstGeom prst="ellipse">
            <a:avLst/>
          </a:prstGeom>
          <a:solidFill>
            <a:schemeClr val="accent1"/>
          </a:solidFill>
          <a:ln w="9525">
            <a:solidFill>
              <a:schemeClr val="tx1"/>
            </a:solidFill>
            <a:round/>
            <a:headEnd/>
            <a:tailEnd/>
          </a:ln>
        </p:spPr>
        <p:txBody>
          <a:bodyPr wrap="none" anchor="ctr"/>
          <a:lstStyle/>
          <a:p>
            <a:pPr algn="ctr"/>
            <a:r>
              <a:rPr lang="en-US"/>
              <a:t>a</a:t>
            </a:r>
          </a:p>
        </p:txBody>
      </p:sp>
      <p:sp>
        <p:nvSpPr>
          <p:cNvPr id="26" name="TextBox 25"/>
          <p:cNvSpPr txBox="1">
            <a:spLocks noChangeArrowheads="1"/>
          </p:cNvSpPr>
          <p:nvPr/>
        </p:nvSpPr>
        <p:spPr bwMode="auto">
          <a:xfrm>
            <a:off x="838200" y="3124200"/>
            <a:ext cx="1752600" cy="923925"/>
          </a:xfrm>
          <a:prstGeom prst="rect">
            <a:avLst/>
          </a:prstGeom>
          <a:noFill/>
          <a:ln w="9525">
            <a:noFill/>
            <a:miter lim="800000"/>
            <a:headEnd/>
            <a:tailEnd/>
          </a:ln>
        </p:spPr>
        <p:txBody>
          <a:bodyPr>
            <a:spAutoFit/>
          </a:bodyPr>
          <a:lstStyle/>
          <a:p>
            <a:r>
              <a:rPr lang="en-US" sz="5400" b="1">
                <a:solidFill>
                  <a:schemeClr val="bg1"/>
                </a:solidFill>
              </a:rPr>
              <a:t>S</a:t>
            </a:r>
            <a:r>
              <a:rPr lang="en-US" sz="5400" b="1" baseline="-25000">
                <a:solidFill>
                  <a:schemeClr val="bg1"/>
                </a:solidFill>
              </a:rPr>
              <a:t>1</a:t>
            </a:r>
            <a:endParaRPr lang="en-US" sz="5400" b="1">
              <a:solidFill>
                <a:schemeClr val="bg1"/>
              </a:solidFill>
            </a:endParaRPr>
          </a:p>
        </p:txBody>
      </p:sp>
      <p:grpSp>
        <p:nvGrpSpPr>
          <p:cNvPr id="2" name="Group 49"/>
          <p:cNvGrpSpPr>
            <a:grpSpLocks/>
          </p:cNvGrpSpPr>
          <p:nvPr/>
        </p:nvGrpSpPr>
        <p:grpSpPr bwMode="auto">
          <a:xfrm>
            <a:off x="6324600" y="3886200"/>
            <a:ext cx="2590800" cy="2743200"/>
            <a:chOff x="1798782" y="2057400"/>
            <a:chExt cx="6202218" cy="4572000"/>
          </a:xfrm>
        </p:grpSpPr>
        <p:sp>
          <p:nvSpPr>
            <p:cNvPr id="38923" name="Text Box 6"/>
            <p:cNvSpPr txBox="1">
              <a:spLocks noChangeArrowheads="1"/>
            </p:cNvSpPr>
            <p:nvPr/>
          </p:nvSpPr>
          <p:spPr bwMode="auto">
            <a:xfrm>
              <a:off x="3102275" y="4364152"/>
              <a:ext cx="308163" cy="797315"/>
            </a:xfrm>
            <a:prstGeom prst="rect">
              <a:avLst/>
            </a:prstGeom>
            <a:noFill/>
            <a:ln w="9525">
              <a:noFill/>
              <a:miter lim="800000"/>
              <a:headEnd/>
              <a:tailEnd/>
            </a:ln>
          </p:spPr>
          <p:txBody>
            <a:bodyPr wrap="none">
              <a:spAutoFit/>
            </a:bodyPr>
            <a:lstStyle/>
            <a:p>
              <a:endParaRPr lang="en-US"/>
            </a:p>
          </p:txBody>
        </p:sp>
        <p:sp>
          <p:nvSpPr>
            <p:cNvPr id="38924" name="Text Box 8"/>
            <p:cNvSpPr txBox="1">
              <a:spLocks noChangeArrowheads="1"/>
            </p:cNvSpPr>
            <p:nvPr/>
          </p:nvSpPr>
          <p:spPr bwMode="auto">
            <a:xfrm>
              <a:off x="5270040" y="4888413"/>
              <a:ext cx="308163" cy="797315"/>
            </a:xfrm>
            <a:prstGeom prst="rect">
              <a:avLst/>
            </a:prstGeom>
            <a:noFill/>
            <a:ln w="9525">
              <a:noFill/>
              <a:miter lim="800000"/>
              <a:headEnd/>
              <a:tailEnd/>
            </a:ln>
          </p:spPr>
          <p:txBody>
            <a:bodyPr wrap="none">
              <a:spAutoFit/>
            </a:bodyPr>
            <a:lstStyle/>
            <a:p>
              <a:endParaRPr lang="en-US"/>
            </a:p>
          </p:txBody>
        </p:sp>
        <p:sp>
          <p:nvSpPr>
            <p:cNvPr id="38925" name="Text Box 10"/>
            <p:cNvSpPr txBox="1">
              <a:spLocks noChangeArrowheads="1"/>
            </p:cNvSpPr>
            <p:nvPr/>
          </p:nvSpPr>
          <p:spPr bwMode="auto">
            <a:xfrm>
              <a:off x="7692837" y="2371957"/>
              <a:ext cx="308163" cy="797315"/>
            </a:xfrm>
            <a:prstGeom prst="rect">
              <a:avLst/>
            </a:prstGeom>
            <a:noFill/>
            <a:ln w="9525">
              <a:noFill/>
              <a:miter lim="800000"/>
              <a:headEnd/>
              <a:tailEnd/>
            </a:ln>
          </p:spPr>
          <p:txBody>
            <a:bodyPr wrap="none">
              <a:spAutoFit/>
            </a:bodyPr>
            <a:lstStyle/>
            <a:p>
              <a:endParaRPr lang="en-US"/>
            </a:p>
          </p:txBody>
        </p:sp>
        <p:sp>
          <p:nvSpPr>
            <p:cNvPr id="38926" name="Text Box 12"/>
            <p:cNvSpPr txBox="1">
              <a:spLocks noChangeArrowheads="1"/>
            </p:cNvSpPr>
            <p:nvPr/>
          </p:nvSpPr>
          <p:spPr bwMode="auto">
            <a:xfrm>
              <a:off x="3484822" y="5832085"/>
              <a:ext cx="308163" cy="797315"/>
            </a:xfrm>
            <a:prstGeom prst="rect">
              <a:avLst/>
            </a:prstGeom>
            <a:noFill/>
            <a:ln w="9525">
              <a:noFill/>
              <a:miter lim="800000"/>
              <a:headEnd/>
              <a:tailEnd/>
            </a:ln>
          </p:spPr>
          <p:txBody>
            <a:bodyPr wrap="none">
              <a:spAutoFit/>
            </a:bodyPr>
            <a:lstStyle/>
            <a:p>
              <a:endParaRPr lang="en-US"/>
            </a:p>
          </p:txBody>
        </p:sp>
        <p:sp>
          <p:nvSpPr>
            <p:cNvPr id="38927" name="Line 14"/>
            <p:cNvSpPr>
              <a:spLocks noChangeShapeType="1"/>
            </p:cNvSpPr>
            <p:nvPr/>
          </p:nvSpPr>
          <p:spPr bwMode="auto">
            <a:xfrm>
              <a:off x="2873809" y="2870005"/>
              <a:ext cx="1393391" cy="45719"/>
            </a:xfrm>
            <a:prstGeom prst="line">
              <a:avLst/>
            </a:prstGeom>
            <a:noFill/>
            <a:ln w="63500">
              <a:solidFill>
                <a:schemeClr val="bg1"/>
              </a:solidFill>
              <a:round/>
              <a:headEnd/>
              <a:tailEnd/>
            </a:ln>
          </p:spPr>
          <p:txBody>
            <a:bodyPr/>
            <a:lstStyle/>
            <a:p>
              <a:endParaRPr lang="en-US"/>
            </a:p>
          </p:txBody>
        </p:sp>
        <p:sp>
          <p:nvSpPr>
            <p:cNvPr id="38928" name="Line 15"/>
            <p:cNvSpPr>
              <a:spLocks noChangeShapeType="1"/>
            </p:cNvSpPr>
            <p:nvPr/>
          </p:nvSpPr>
          <p:spPr bwMode="auto">
            <a:xfrm>
              <a:off x="5169091" y="2870006"/>
              <a:ext cx="1657703" cy="0"/>
            </a:xfrm>
            <a:prstGeom prst="line">
              <a:avLst/>
            </a:prstGeom>
            <a:noFill/>
            <a:ln w="63500">
              <a:solidFill>
                <a:schemeClr val="bg1"/>
              </a:solidFill>
              <a:round/>
              <a:headEnd/>
              <a:tailEnd/>
            </a:ln>
          </p:spPr>
          <p:txBody>
            <a:bodyPr/>
            <a:lstStyle/>
            <a:p>
              <a:endParaRPr lang="en-US"/>
            </a:p>
          </p:txBody>
        </p:sp>
        <p:sp>
          <p:nvSpPr>
            <p:cNvPr id="38929" name="Line 16"/>
            <p:cNvSpPr>
              <a:spLocks noChangeShapeType="1"/>
            </p:cNvSpPr>
            <p:nvPr/>
          </p:nvSpPr>
          <p:spPr bwMode="auto">
            <a:xfrm>
              <a:off x="2438401" y="3048001"/>
              <a:ext cx="457200" cy="1086546"/>
            </a:xfrm>
            <a:prstGeom prst="line">
              <a:avLst/>
            </a:prstGeom>
            <a:noFill/>
            <a:ln w="63500">
              <a:solidFill>
                <a:schemeClr val="bg1"/>
              </a:solidFill>
              <a:round/>
              <a:headEnd/>
              <a:tailEnd/>
            </a:ln>
          </p:spPr>
          <p:txBody>
            <a:bodyPr/>
            <a:lstStyle/>
            <a:p>
              <a:endParaRPr lang="en-US"/>
            </a:p>
          </p:txBody>
        </p:sp>
        <p:sp>
          <p:nvSpPr>
            <p:cNvPr id="38930" name="Line 17"/>
            <p:cNvSpPr>
              <a:spLocks noChangeShapeType="1"/>
            </p:cNvSpPr>
            <p:nvPr/>
          </p:nvSpPr>
          <p:spPr bwMode="auto">
            <a:xfrm>
              <a:off x="3071338" y="4724400"/>
              <a:ext cx="433862" cy="1295400"/>
            </a:xfrm>
            <a:prstGeom prst="line">
              <a:avLst/>
            </a:prstGeom>
            <a:noFill/>
            <a:ln w="63500">
              <a:solidFill>
                <a:schemeClr val="bg1"/>
              </a:solidFill>
              <a:round/>
              <a:headEnd/>
              <a:tailEnd/>
            </a:ln>
          </p:spPr>
          <p:txBody>
            <a:bodyPr/>
            <a:lstStyle/>
            <a:p>
              <a:endParaRPr lang="en-US"/>
            </a:p>
          </p:txBody>
        </p:sp>
        <p:sp>
          <p:nvSpPr>
            <p:cNvPr id="38931" name="Line 18"/>
            <p:cNvSpPr>
              <a:spLocks noChangeShapeType="1"/>
            </p:cNvSpPr>
            <p:nvPr/>
          </p:nvSpPr>
          <p:spPr bwMode="auto">
            <a:xfrm flipV="1">
              <a:off x="3256356" y="3124200"/>
              <a:ext cx="1239444" cy="1108886"/>
            </a:xfrm>
            <a:prstGeom prst="line">
              <a:avLst/>
            </a:prstGeom>
            <a:noFill/>
            <a:ln w="63500">
              <a:solidFill>
                <a:schemeClr val="bg1"/>
              </a:solidFill>
              <a:round/>
              <a:headEnd/>
              <a:tailEnd/>
            </a:ln>
          </p:spPr>
          <p:txBody>
            <a:bodyPr/>
            <a:lstStyle/>
            <a:p>
              <a:endParaRPr lang="en-US"/>
            </a:p>
          </p:txBody>
        </p:sp>
        <p:sp>
          <p:nvSpPr>
            <p:cNvPr id="38932" name="Line 24"/>
            <p:cNvSpPr>
              <a:spLocks noChangeShapeType="1"/>
            </p:cNvSpPr>
            <p:nvPr/>
          </p:nvSpPr>
          <p:spPr bwMode="auto">
            <a:xfrm flipV="1">
              <a:off x="3256356" y="2870006"/>
              <a:ext cx="3570437" cy="1363081"/>
            </a:xfrm>
            <a:prstGeom prst="line">
              <a:avLst/>
            </a:prstGeom>
            <a:noFill/>
            <a:ln w="63500">
              <a:solidFill>
                <a:schemeClr val="bg1"/>
              </a:solidFill>
              <a:round/>
              <a:headEnd/>
              <a:tailEnd/>
            </a:ln>
          </p:spPr>
          <p:txBody>
            <a:bodyPr/>
            <a:lstStyle/>
            <a:p>
              <a:endParaRPr lang="en-US"/>
            </a:p>
          </p:txBody>
        </p:sp>
        <p:sp>
          <p:nvSpPr>
            <p:cNvPr id="38933" name="Line 25"/>
            <p:cNvSpPr>
              <a:spLocks noChangeShapeType="1"/>
            </p:cNvSpPr>
            <p:nvPr/>
          </p:nvSpPr>
          <p:spPr bwMode="auto">
            <a:xfrm flipH="1">
              <a:off x="3505199" y="2870006"/>
              <a:ext cx="3321593" cy="3149794"/>
            </a:xfrm>
            <a:prstGeom prst="line">
              <a:avLst/>
            </a:prstGeom>
            <a:noFill/>
            <a:ln w="63500">
              <a:solidFill>
                <a:schemeClr val="bg1"/>
              </a:solidFill>
              <a:round/>
              <a:headEnd/>
              <a:tailEnd/>
            </a:ln>
          </p:spPr>
          <p:txBody>
            <a:bodyPr/>
            <a:lstStyle/>
            <a:p>
              <a:endParaRPr lang="en-US"/>
            </a:p>
          </p:txBody>
        </p:sp>
        <p:sp>
          <p:nvSpPr>
            <p:cNvPr id="38934" name="Text Box 27"/>
            <p:cNvSpPr txBox="1">
              <a:spLocks noChangeArrowheads="1"/>
            </p:cNvSpPr>
            <p:nvPr/>
          </p:nvSpPr>
          <p:spPr bwMode="auto">
            <a:xfrm>
              <a:off x="3357306" y="2057400"/>
              <a:ext cx="412292" cy="584775"/>
            </a:xfrm>
            <a:prstGeom prst="rect">
              <a:avLst/>
            </a:prstGeom>
            <a:noFill/>
            <a:ln w="9525">
              <a:noFill/>
              <a:miter lim="800000"/>
              <a:headEnd/>
              <a:tailEnd/>
            </a:ln>
          </p:spPr>
          <p:txBody>
            <a:bodyPr wrap="none">
              <a:spAutoFit/>
            </a:bodyPr>
            <a:lstStyle/>
            <a:p>
              <a:r>
                <a:rPr lang="en-US" sz="3200">
                  <a:solidFill>
                    <a:schemeClr val="bg1"/>
                  </a:solidFill>
                </a:rPr>
                <a:t>6</a:t>
              </a:r>
            </a:p>
          </p:txBody>
        </p:sp>
        <p:sp>
          <p:nvSpPr>
            <p:cNvPr id="38935" name="Text Box 28"/>
            <p:cNvSpPr txBox="1">
              <a:spLocks noChangeArrowheads="1"/>
            </p:cNvSpPr>
            <p:nvPr/>
          </p:nvSpPr>
          <p:spPr bwMode="auto">
            <a:xfrm>
              <a:off x="5715000" y="2286000"/>
              <a:ext cx="385042" cy="523220"/>
            </a:xfrm>
            <a:prstGeom prst="rect">
              <a:avLst/>
            </a:prstGeom>
            <a:noFill/>
            <a:ln w="9525">
              <a:noFill/>
              <a:miter lim="800000"/>
              <a:headEnd/>
              <a:tailEnd/>
            </a:ln>
          </p:spPr>
          <p:txBody>
            <a:bodyPr wrap="none">
              <a:spAutoFit/>
            </a:bodyPr>
            <a:lstStyle/>
            <a:p>
              <a:r>
                <a:rPr lang="en-US" sz="2800">
                  <a:solidFill>
                    <a:schemeClr val="bg1"/>
                  </a:solidFill>
                </a:rPr>
                <a:t>3</a:t>
              </a:r>
            </a:p>
          </p:txBody>
        </p:sp>
        <p:sp>
          <p:nvSpPr>
            <p:cNvPr id="38936" name="Text Box 29"/>
            <p:cNvSpPr txBox="1">
              <a:spLocks noChangeArrowheads="1"/>
            </p:cNvSpPr>
            <p:nvPr/>
          </p:nvSpPr>
          <p:spPr bwMode="auto">
            <a:xfrm>
              <a:off x="1798782" y="3429000"/>
              <a:ext cx="412291" cy="584775"/>
            </a:xfrm>
            <a:prstGeom prst="rect">
              <a:avLst/>
            </a:prstGeom>
            <a:noFill/>
            <a:ln w="9525">
              <a:noFill/>
              <a:miter lim="800000"/>
              <a:headEnd/>
              <a:tailEnd/>
            </a:ln>
          </p:spPr>
          <p:txBody>
            <a:bodyPr wrap="none">
              <a:spAutoFit/>
            </a:bodyPr>
            <a:lstStyle/>
            <a:p>
              <a:r>
                <a:rPr lang="en-US" sz="3200">
                  <a:solidFill>
                    <a:schemeClr val="bg1"/>
                  </a:solidFill>
                </a:rPr>
                <a:t>1</a:t>
              </a:r>
            </a:p>
          </p:txBody>
        </p:sp>
        <p:sp>
          <p:nvSpPr>
            <p:cNvPr id="38937" name="Text Box 30"/>
            <p:cNvSpPr txBox="1">
              <a:spLocks noChangeArrowheads="1"/>
            </p:cNvSpPr>
            <p:nvPr/>
          </p:nvSpPr>
          <p:spPr bwMode="auto">
            <a:xfrm>
              <a:off x="3075709" y="3185180"/>
              <a:ext cx="385041" cy="523220"/>
            </a:xfrm>
            <a:prstGeom prst="rect">
              <a:avLst/>
            </a:prstGeom>
            <a:noFill/>
            <a:ln w="9525">
              <a:noFill/>
              <a:miter lim="800000"/>
              <a:headEnd/>
              <a:tailEnd/>
            </a:ln>
          </p:spPr>
          <p:txBody>
            <a:bodyPr wrap="none">
              <a:spAutoFit/>
            </a:bodyPr>
            <a:lstStyle/>
            <a:p>
              <a:r>
                <a:rPr lang="en-US" sz="2800">
                  <a:solidFill>
                    <a:schemeClr val="bg1"/>
                  </a:solidFill>
                </a:rPr>
                <a:t>4</a:t>
              </a:r>
            </a:p>
          </p:txBody>
        </p:sp>
        <p:sp>
          <p:nvSpPr>
            <p:cNvPr id="38938" name="Text Box 32"/>
            <p:cNvSpPr txBox="1">
              <a:spLocks noChangeArrowheads="1"/>
            </p:cNvSpPr>
            <p:nvPr/>
          </p:nvSpPr>
          <p:spPr bwMode="auto">
            <a:xfrm>
              <a:off x="4419600" y="3733800"/>
              <a:ext cx="385042" cy="523220"/>
            </a:xfrm>
            <a:prstGeom prst="rect">
              <a:avLst/>
            </a:prstGeom>
            <a:noFill/>
            <a:ln w="9525">
              <a:noFill/>
              <a:miter lim="800000"/>
              <a:headEnd/>
              <a:tailEnd/>
            </a:ln>
          </p:spPr>
          <p:txBody>
            <a:bodyPr wrap="none">
              <a:spAutoFit/>
            </a:bodyPr>
            <a:lstStyle/>
            <a:p>
              <a:r>
                <a:rPr lang="en-US" sz="2800">
                  <a:solidFill>
                    <a:schemeClr val="bg1"/>
                  </a:solidFill>
                </a:rPr>
                <a:t>4</a:t>
              </a:r>
              <a:endParaRPr lang="en-US">
                <a:solidFill>
                  <a:schemeClr val="bg1"/>
                </a:solidFill>
              </a:endParaRPr>
            </a:p>
          </p:txBody>
        </p:sp>
        <p:sp>
          <p:nvSpPr>
            <p:cNvPr id="38939" name="Text Box 33"/>
            <p:cNvSpPr txBox="1">
              <a:spLocks noChangeArrowheads="1"/>
            </p:cNvSpPr>
            <p:nvPr/>
          </p:nvSpPr>
          <p:spPr bwMode="auto">
            <a:xfrm>
              <a:off x="5257800" y="4343400"/>
              <a:ext cx="412292" cy="584775"/>
            </a:xfrm>
            <a:prstGeom prst="rect">
              <a:avLst/>
            </a:prstGeom>
            <a:noFill/>
            <a:ln w="9525">
              <a:noFill/>
              <a:miter lim="800000"/>
              <a:headEnd/>
              <a:tailEnd/>
            </a:ln>
          </p:spPr>
          <p:txBody>
            <a:bodyPr wrap="none">
              <a:spAutoFit/>
            </a:bodyPr>
            <a:lstStyle/>
            <a:p>
              <a:r>
                <a:rPr lang="en-US" sz="3200">
                  <a:solidFill>
                    <a:schemeClr val="bg1"/>
                  </a:solidFill>
                </a:rPr>
                <a:t>6</a:t>
              </a:r>
            </a:p>
          </p:txBody>
        </p:sp>
        <p:sp>
          <p:nvSpPr>
            <p:cNvPr id="38940" name="Text Box 34"/>
            <p:cNvSpPr txBox="1">
              <a:spLocks noChangeArrowheads="1"/>
            </p:cNvSpPr>
            <p:nvPr/>
          </p:nvSpPr>
          <p:spPr bwMode="auto">
            <a:xfrm>
              <a:off x="2346037" y="4888413"/>
              <a:ext cx="412291" cy="584775"/>
            </a:xfrm>
            <a:prstGeom prst="rect">
              <a:avLst/>
            </a:prstGeom>
            <a:noFill/>
            <a:ln w="9525">
              <a:noFill/>
              <a:miter lim="800000"/>
              <a:headEnd/>
              <a:tailEnd/>
            </a:ln>
          </p:spPr>
          <p:txBody>
            <a:bodyPr wrap="none">
              <a:spAutoFit/>
            </a:bodyPr>
            <a:lstStyle/>
            <a:p>
              <a:r>
                <a:rPr lang="en-US" sz="3200">
                  <a:solidFill>
                    <a:schemeClr val="bg1"/>
                  </a:solidFill>
                </a:rPr>
                <a:t>8</a:t>
              </a:r>
              <a:endParaRPr lang="en-US">
                <a:solidFill>
                  <a:schemeClr val="bg1"/>
                </a:solidFill>
              </a:endParaRPr>
            </a:p>
          </p:txBody>
        </p:sp>
        <p:sp>
          <p:nvSpPr>
            <p:cNvPr id="38941" name="Oval 11"/>
            <p:cNvSpPr>
              <a:spLocks noChangeArrowheads="1"/>
            </p:cNvSpPr>
            <p:nvPr/>
          </p:nvSpPr>
          <p:spPr bwMode="auto">
            <a:xfrm>
              <a:off x="6807744" y="25841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38942" name="Oval 13"/>
            <p:cNvSpPr>
              <a:spLocks noChangeArrowheads="1"/>
            </p:cNvSpPr>
            <p:nvPr/>
          </p:nvSpPr>
          <p:spPr bwMode="auto">
            <a:xfrm>
              <a:off x="3048000" y="6028938"/>
              <a:ext cx="892609" cy="524262"/>
            </a:xfrm>
            <a:prstGeom prst="ellipse">
              <a:avLst/>
            </a:prstGeom>
            <a:solidFill>
              <a:schemeClr val="accent1"/>
            </a:solidFill>
            <a:ln w="9525">
              <a:solidFill>
                <a:schemeClr val="tx1"/>
              </a:solidFill>
              <a:round/>
              <a:headEnd/>
              <a:tailEnd/>
            </a:ln>
          </p:spPr>
          <p:txBody>
            <a:bodyPr wrap="none" anchor="ctr"/>
            <a:lstStyle/>
            <a:p>
              <a:pPr algn="ctr"/>
              <a:r>
                <a:rPr lang="en-US"/>
                <a:t>c</a:t>
              </a:r>
            </a:p>
          </p:txBody>
        </p:sp>
        <p:sp>
          <p:nvSpPr>
            <p:cNvPr id="38943" name="Oval 9"/>
            <p:cNvSpPr>
              <a:spLocks noChangeArrowheads="1"/>
            </p:cNvSpPr>
            <p:nvPr/>
          </p:nvSpPr>
          <p:spPr bwMode="auto">
            <a:xfrm>
              <a:off x="4276481" y="26603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u</a:t>
              </a:r>
            </a:p>
          </p:txBody>
        </p:sp>
        <p:sp>
          <p:nvSpPr>
            <p:cNvPr id="38944" name="Oval 7"/>
            <p:cNvSpPr>
              <a:spLocks noChangeArrowheads="1"/>
            </p:cNvSpPr>
            <p:nvPr/>
          </p:nvSpPr>
          <p:spPr bwMode="auto">
            <a:xfrm>
              <a:off x="2491262" y="4128234"/>
              <a:ext cx="892609" cy="629114"/>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38945" name="Oval 4"/>
            <p:cNvSpPr>
              <a:spLocks noChangeArrowheads="1"/>
            </p:cNvSpPr>
            <p:nvPr/>
          </p:nvSpPr>
          <p:spPr bwMode="auto">
            <a:xfrm>
              <a:off x="1981200" y="26603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a</a:t>
              </a:r>
            </a:p>
          </p:txBody>
        </p:sp>
      </p:grpSp>
      <p:sp>
        <p:nvSpPr>
          <p:cNvPr id="38922" name="Slide Number Placeholder 32"/>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D1255BE-E953-4655-A41D-2239DAFB718D}" type="slidenum">
              <a:rPr lang="en-US" smtClean="0"/>
              <a:pPr/>
              <a:t>18</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p:stCondLst>
                              <p:cond delay="1000"/>
                            </p:stCondLst>
                            <p:childTnLst>
                              <p:par>
                                <p:cTn id="13" presetID="32" presetClass="emph" presetSubtype="0" repeatCount="indefinite" fill="remove" nodeType="afterEffect">
                                  <p:stCondLst>
                                    <p:cond delay="0"/>
                                  </p:stCondLst>
                                  <p:childTnLst>
                                    <p:animClr clrSpc="rgb" dir="cw">
                                      <p:cBhvr override="childStyle">
                                        <p:cTn id="14" dur="100" fill="hold"/>
                                        <p:tgtEl>
                                          <p:spTgt spid="2"/>
                                        </p:tgtEl>
                                        <p:attrNameLst>
                                          <p:attrName>style.color</p:attrName>
                                        </p:attrNameLst>
                                      </p:cBhvr>
                                      <p:to>
                                        <a:schemeClr val="accent2"/>
                                      </p:to>
                                    </p:animClr>
                                    <p:animClr clrSpc="rgb" dir="cw">
                                      <p:cBhvr>
                                        <p:cTn id="15" dur="100" fill="hold"/>
                                        <p:tgtEl>
                                          <p:spTgt spid="2"/>
                                        </p:tgtEl>
                                        <p:attrNameLst>
                                          <p:attrName>fillcolor</p:attrName>
                                        </p:attrNameLst>
                                      </p:cBhvr>
                                      <p:to>
                                        <a:schemeClr val="accent2"/>
                                      </p:to>
                                    </p:animClr>
                                    <p:set>
                                      <p:cBhvr>
                                        <p:cTn id="16" dur="100" fill="hold"/>
                                        <p:tgtEl>
                                          <p:spTgt spid="2"/>
                                        </p:tgtEl>
                                        <p:attrNameLst>
                                          <p:attrName>fill.type</p:attrName>
                                        </p:attrNameLst>
                                      </p:cBhvr>
                                      <p:to>
                                        <p:strVal val="solid"/>
                                      </p:to>
                                    </p:set>
                                    <p:set>
                                      <p:cBhvr>
                                        <p:cTn id="17" dur="100" fill="hold"/>
                                        <p:tgtEl>
                                          <p:spTgt spid="2"/>
                                        </p:tgtEl>
                                        <p:attrNameLst>
                                          <p:attrName>fill.on</p:attrName>
                                        </p:attrNameLst>
                                      </p:cBhvr>
                                      <p:to>
                                        <p:strVal val="true"/>
                                      </p:to>
                                    </p:set>
                                    <p:animRot by="120000">
                                      <p:cBhvr>
                                        <p:cTn id="18" dur="100" fill="hold">
                                          <p:stCondLst>
                                            <p:cond delay="0"/>
                                          </p:stCondLst>
                                        </p:cTn>
                                        <p:tgtEl>
                                          <p:spTgt spid="2"/>
                                        </p:tgtEl>
                                        <p:attrNameLst>
                                          <p:attrName>r</p:attrName>
                                        </p:attrNameLst>
                                      </p:cBhvr>
                                    </p:animRot>
                                    <p:animRot by="-240000">
                                      <p:cBhvr>
                                        <p:cTn id="19" dur="200" fill="hold">
                                          <p:stCondLst>
                                            <p:cond delay="200"/>
                                          </p:stCondLst>
                                        </p:cTn>
                                        <p:tgtEl>
                                          <p:spTgt spid="2"/>
                                        </p:tgtEl>
                                        <p:attrNameLst>
                                          <p:attrName>r</p:attrName>
                                        </p:attrNameLst>
                                      </p:cBhvr>
                                    </p:animRot>
                                    <p:animRot by="240000">
                                      <p:cBhvr>
                                        <p:cTn id="20" dur="200" fill="hold">
                                          <p:stCondLst>
                                            <p:cond delay="400"/>
                                          </p:stCondLst>
                                        </p:cTn>
                                        <p:tgtEl>
                                          <p:spTgt spid="2"/>
                                        </p:tgtEl>
                                        <p:attrNameLst>
                                          <p:attrName>r</p:attrName>
                                        </p:attrNameLst>
                                      </p:cBhvr>
                                    </p:animRot>
                                    <p:animRot by="-240000">
                                      <p:cBhvr>
                                        <p:cTn id="21" dur="200" fill="hold">
                                          <p:stCondLst>
                                            <p:cond delay="600"/>
                                          </p:stCondLst>
                                        </p:cTn>
                                        <p:tgtEl>
                                          <p:spTgt spid="2"/>
                                        </p:tgtEl>
                                        <p:attrNameLst>
                                          <p:attrName>r</p:attrName>
                                        </p:attrNameLst>
                                      </p:cBhvr>
                                    </p:animRot>
                                    <p:animRot by="120000">
                                      <p:cBhvr>
                                        <p:cTn id="22" dur="200" fill="hold">
                                          <p:stCondLst>
                                            <p:cond delay="800"/>
                                          </p:stCondLst>
                                        </p:cTn>
                                        <p:tgtEl>
                                          <p:spTgt spid="2"/>
                                        </p:tgtEl>
                                        <p:attrNameLst>
                                          <p:attrName>r</p:attrName>
                                        </p:attrNameLst>
                                      </p:cBhvr>
                                    </p:animRo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20"/>
                                        </p:tgtEl>
                                        <p:attrNameLst>
                                          <p:attrName>style.visibility</p:attrName>
                                        </p:attrNameLst>
                                      </p:cBhvr>
                                      <p:to>
                                        <p:strVal val="visible"/>
                                      </p:to>
                                    </p:set>
                                    <p:animEffect transition="in" filter="wipe(up)">
                                      <p:cBhvr>
                                        <p:cTn id="26" dur="500"/>
                                        <p:tgtEl>
                                          <p:spTgt spid="120"/>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31"/>
                                        </p:tgtEl>
                                        <p:attrNameLst>
                                          <p:attrName>style.visibility</p:attrName>
                                        </p:attrNameLst>
                                      </p:cBhvr>
                                      <p:to>
                                        <p:strVal val="visible"/>
                                      </p:to>
                                    </p:set>
                                    <p:animEffect transition="in" filter="wipe(left)">
                                      <p:cBhvr>
                                        <p:cTn id="30" dur="2000"/>
                                        <p:tgtEl>
                                          <p:spTgt spid="131"/>
                                        </p:tgtEl>
                                      </p:cBhvr>
                                    </p:animEffect>
                                  </p:childTnLst>
                                </p:cTn>
                              </p:par>
                            </p:childTnLst>
                          </p:cTn>
                        </p:par>
                        <p:par>
                          <p:cTn id="31" fill="hold">
                            <p:stCondLst>
                              <p:cond delay="4500"/>
                            </p:stCondLst>
                            <p:childTnLst>
                              <p:par>
                                <p:cTn id="32" presetID="22" presetClass="entr" presetSubtype="1" fill="hold" grpId="0" nodeType="afterEffect">
                                  <p:stCondLst>
                                    <p:cond delay="0"/>
                                  </p:stCondLst>
                                  <p:childTnLst>
                                    <p:set>
                                      <p:cBhvr>
                                        <p:cTn id="33" dur="1" fill="hold">
                                          <p:stCondLst>
                                            <p:cond delay="0"/>
                                          </p:stCondLst>
                                        </p:cTn>
                                        <p:tgtEl>
                                          <p:spTgt spid="122"/>
                                        </p:tgtEl>
                                        <p:attrNameLst>
                                          <p:attrName>style.visibility</p:attrName>
                                        </p:attrNameLst>
                                      </p:cBhvr>
                                      <p:to>
                                        <p:strVal val="visible"/>
                                      </p:to>
                                    </p:set>
                                    <p:animEffect transition="in" filter="wipe(up)">
                                      <p:cBhvr>
                                        <p:cTn id="34" dur="2000"/>
                                        <p:tgtEl>
                                          <p:spTgt spid="122"/>
                                        </p:tgtEl>
                                      </p:cBhvr>
                                    </p:animEffect>
                                  </p:childTnLst>
                                </p:cTn>
                              </p:par>
                            </p:childTnLst>
                          </p:cTn>
                        </p:par>
                        <p:par>
                          <p:cTn id="35" fill="hold">
                            <p:stCondLst>
                              <p:cond delay="6500"/>
                            </p:stCondLst>
                            <p:childTnLst>
                              <p:par>
                                <p:cTn id="36" presetID="5" presetClass="entr" presetSubtype="10" fill="hold" grpId="0" nodeType="after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checkerboard(across)">
                                      <p:cBhvr>
                                        <p:cTn id="38" dur="2000"/>
                                        <p:tgtEl>
                                          <p:spTgt spid="138"/>
                                        </p:tgtEl>
                                      </p:cBhvr>
                                    </p:animEffect>
                                  </p:childTnLst>
                                </p:cTn>
                              </p:par>
                            </p:childTnLst>
                          </p:cTn>
                        </p:par>
                        <p:par>
                          <p:cTn id="39" fill="hold">
                            <p:stCondLst>
                              <p:cond delay="8500"/>
                            </p:stCondLst>
                            <p:childTnLst>
                              <p:par>
                                <p:cTn id="40" presetID="27" presetClass="entr" presetSubtype="0" repeatCount="indefinite" fill="hold" grpId="0" nodeType="afterEffect">
                                  <p:stCondLst>
                                    <p:cond delay="0"/>
                                  </p:stCondLst>
                                  <p:iterate type="lt">
                                    <p:tmPct val="50000"/>
                                  </p:iterate>
                                  <p:childTnLst>
                                    <p:set>
                                      <p:cBhvr>
                                        <p:cTn id="41" dur="1" fill="hold">
                                          <p:stCondLst>
                                            <p:cond delay="0"/>
                                          </p:stCondLst>
                                        </p:cTn>
                                        <p:tgtEl>
                                          <p:spTgt spid="26"/>
                                        </p:tgtEl>
                                        <p:attrNameLst>
                                          <p:attrName>style.visibility</p:attrName>
                                        </p:attrNameLst>
                                      </p:cBhvr>
                                      <p:to>
                                        <p:strVal val="visible"/>
                                      </p:to>
                                    </p:set>
                                    <p:anim calcmode="discrete" valueType="clr">
                                      <p:cBhvr override="childStyle">
                                        <p:cTn id="42" dur="200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43" dur="2000"/>
                                        <p:tgtEl>
                                          <p:spTgt spid="26"/>
                                        </p:tgtEl>
                                        <p:attrNameLst>
                                          <p:attrName>fillcolor</p:attrName>
                                        </p:attrNameLst>
                                      </p:cBhvr>
                                      <p:tavLst>
                                        <p:tav tm="0">
                                          <p:val>
                                            <p:clrVal>
                                              <a:schemeClr val="accent2"/>
                                            </p:clrVal>
                                          </p:val>
                                        </p:tav>
                                        <p:tav tm="50000">
                                          <p:val>
                                            <p:clrVal>
                                              <a:schemeClr val="hlink"/>
                                            </p:clrVal>
                                          </p:val>
                                        </p:tav>
                                      </p:tavLst>
                                    </p:anim>
                                    <p:set>
                                      <p:cBhvr>
                                        <p:cTn id="44" dur="2000"/>
                                        <p:tgtEl>
                                          <p:spTgt spid="2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31" grpId="0" animBg="1"/>
      <p:bldP spid="138" grpId="0"/>
      <p:bldP spid="122" grpId="0" animBg="1"/>
      <p:bldP spid="120" grpId="0" animBg="1"/>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39939" name="Text Box 6"/>
          <p:cNvSpPr txBox="1">
            <a:spLocks noChangeArrowheads="1"/>
          </p:cNvSpPr>
          <p:nvPr/>
        </p:nvSpPr>
        <p:spPr bwMode="auto">
          <a:xfrm>
            <a:off x="3559175" y="4689475"/>
            <a:ext cx="307975" cy="796925"/>
          </a:xfrm>
          <a:prstGeom prst="rect">
            <a:avLst/>
          </a:prstGeom>
          <a:noFill/>
          <a:ln w="9525">
            <a:noFill/>
            <a:miter lim="800000"/>
            <a:headEnd/>
            <a:tailEnd/>
          </a:ln>
        </p:spPr>
        <p:txBody>
          <a:bodyPr wrap="none">
            <a:spAutoFit/>
          </a:bodyPr>
          <a:lstStyle/>
          <a:p>
            <a:endParaRPr lang="en-US"/>
          </a:p>
        </p:txBody>
      </p:sp>
      <p:sp>
        <p:nvSpPr>
          <p:cNvPr id="39940" name="Text Box 10"/>
          <p:cNvSpPr txBox="1">
            <a:spLocks noChangeArrowheads="1"/>
          </p:cNvSpPr>
          <p:nvPr/>
        </p:nvSpPr>
        <p:spPr bwMode="auto">
          <a:xfrm>
            <a:off x="8150225" y="2697163"/>
            <a:ext cx="307975" cy="796925"/>
          </a:xfrm>
          <a:prstGeom prst="rect">
            <a:avLst/>
          </a:prstGeom>
          <a:noFill/>
          <a:ln w="9525">
            <a:noFill/>
            <a:miter lim="800000"/>
            <a:headEnd/>
            <a:tailEnd/>
          </a:ln>
        </p:spPr>
        <p:txBody>
          <a:bodyPr wrap="none">
            <a:spAutoFit/>
          </a:bodyPr>
          <a:lstStyle/>
          <a:p>
            <a:endParaRPr lang="en-US"/>
          </a:p>
        </p:txBody>
      </p:sp>
      <p:sp>
        <p:nvSpPr>
          <p:cNvPr id="130" name="Line 15"/>
          <p:cNvSpPr>
            <a:spLocks noChangeShapeType="1"/>
          </p:cNvSpPr>
          <p:nvPr/>
        </p:nvSpPr>
        <p:spPr bwMode="auto">
          <a:xfrm>
            <a:off x="5626100" y="3195638"/>
            <a:ext cx="1657350" cy="0"/>
          </a:xfrm>
          <a:prstGeom prst="line">
            <a:avLst/>
          </a:prstGeom>
          <a:noFill/>
          <a:ln w="63500">
            <a:solidFill>
              <a:schemeClr val="bg1"/>
            </a:solidFill>
            <a:round/>
            <a:headEnd/>
            <a:tailEnd/>
          </a:ln>
        </p:spPr>
        <p:txBody>
          <a:bodyPr/>
          <a:lstStyle/>
          <a:p>
            <a:endParaRPr lang="en-US"/>
          </a:p>
        </p:txBody>
      </p:sp>
      <p:sp>
        <p:nvSpPr>
          <p:cNvPr id="131" name="Line 16"/>
          <p:cNvSpPr>
            <a:spLocks noChangeShapeType="1"/>
          </p:cNvSpPr>
          <p:nvPr/>
        </p:nvSpPr>
        <p:spPr bwMode="auto">
          <a:xfrm>
            <a:off x="2895600" y="3373438"/>
            <a:ext cx="457200" cy="1085850"/>
          </a:xfrm>
          <a:prstGeom prst="line">
            <a:avLst/>
          </a:prstGeom>
          <a:noFill/>
          <a:ln w="63500">
            <a:solidFill>
              <a:schemeClr val="bg1"/>
            </a:solidFill>
            <a:round/>
            <a:headEnd/>
            <a:tailEnd/>
          </a:ln>
        </p:spPr>
        <p:txBody>
          <a:bodyPr/>
          <a:lstStyle/>
          <a:p>
            <a:endParaRPr lang="en-US"/>
          </a:p>
        </p:txBody>
      </p:sp>
      <p:sp>
        <p:nvSpPr>
          <p:cNvPr id="137" name="Text Box 28"/>
          <p:cNvSpPr txBox="1">
            <a:spLocks noChangeArrowheads="1"/>
          </p:cNvSpPr>
          <p:nvPr/>
        </p:nvSpPr>
        <p:spPr bwMode="auto">
          <a:xfrm>
            <a:off x="6172200" y="2611438"/>
            <a:ext cx="385763" cy="522287"/>
          </a:xfrm>
          <a:prstGeom prst="rect">
            <a:avLst/>
          </a:prstGeom>
          <a:noFill/>
          <a:ln w="9525">
            <a:noFill/>
            <a:miter lim="800000"/>
            <a:headEnd/>
            <a:tailEnd/>
          </a:ln>
        </p:spPr>
        <p:txBody>
          <a:bodyPr wrap="none">
            <a:spAutoFit/>
          </a:bodyPr>
          <a:lstStyle/>
          <a:p>
            <a:r>
              <a:rPr lang="en-US" sz="2800">
                <a:solidFill>
                  <a:schemeClr val="bg1"/>
                </a:solidFill>
              </a:rPr>
              <a:t>3</a:t>
            </a:r>
          </a:p>
        </p:txBody>
      </p:sp>
      <p:sp>
        <p:nvSpPr>
          <p:cNvPr id="138" name="Text Box 29"/>
          <p:cNvSpPr txBox="1">
            <a:spLocks noChangeArrowheads="1"/>
          </p:cNvSpPr>
          <p:nvPr/>
        </p:nvSpPr>
        <p:spPr bwMode="auto">
          <a:xfrm>
            <a:off x="2590800" y="3754438"/>
            <a:ext cx="412750" cy="584200"/>
          </a:xfrm>
          <a:prstGeom prst="rect">
            <a:avLst/>
          </a:prstGeom>
          <a:noFill/>
          <a:ln w="9525">
            <a:noFill/>
            <a:miter lim="800000"/>
            <a:headEnd/>
            <a:tailEnd/>
          </a:ln>
        </p:spPr>
        <p:txBody>
          <a:bodyPr wrap="none">
            <a:spAutoFit/>
          </a:bodyPr>
          <a:lstStyle/>
          <a:p>
            <a:r>
              <a:rPr lang="en-US" sz="3200">
                <a:solidFill>
                  <a:schemeClr val="bg1"/>
                </a:solidFill>
              </a:rPr>
              <a:t>1</a:t>
            </a:r>
          </a:p>
        </p:txBody>
      </p:sp>
      <p:sp>
        <p:nvSpPr>
          <p:cNvPr id="126" name="Oval 11"/>
          <p:cNvSpPr>
            <a:spLocks noChangeArrowheads="1"/>
          </p:cNvSpPr>
          <p:nvPr/>
        </p:nvSpPr>
        <p:spPr bwMode="auto">
          <a:xfrm>
            <a:off x="7264400" y="2908300"/>
            <a:ext cx="893763" cy="525463"/>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124" name="Oval 9"/>
          <p:cNvSpPr>
            <a:spLocks noChangeArrowheads="1"/>
          </p:cNvSpPr>
          <p:nvPr/>
        </p:nvSpPr>
        <p:spPr bwMode="auto">
          <a:xfrm>
            <a:off x="4724400" y="2971800"/>
            <a:ext cx="892175" cy="525463"/>
          </a:xfrm>
          <a:prstGeom prst="ellipse">
            <a:avLst/>
          </a:prstGeom>
          <a:solidFill>
            <a:schemeClr val="accent1"/>
          </a:solidFill>
          <a:ln w="9525">
            <a:solidFill>
              <a:schemeClr val="tx1"/>
            </a:solidFill>
            <a:round/>
            <a:headEnd/>
            <a:tailEnd/>
          </a:ln>
        </p:spPr>
        <p:txBody>
          <a:bodyPr wrap="none" anchor="ctr"/>
          <a:lstStyle/>
          <a:p>
            <a:pPr algn="ctr"/>
            <a:r>
              <a:rPr lang="en-US"/>
              <a:t>u</a:t>
            </a:r>
          </a:p>
        </p:txBody>
      </p:sp>
      <p:sp>
        <p:nvSpPr>
          <p:cNvPr id="122" name="Oval 7"/>
          <p:cNvSpPr>
            <a:spLocks noChangeArrowheads="1"/>
          </p:cNvSpPr>
          <p:nvPr/>
        </p:nvSpPr>
        <p:spPr bwMode="auto">
          <a:xfrm>
            <a:off x="2947988" y="4452938"/>
            <a:ext cx="893762" cy="628650"/>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120" name="Oval 4"/>
          <p:cNvSpPr>
            <a:spLocks noChangeArrowheads="1"/>
          </p:cNvSpPr>
          <p:nvPr/>
        </p:nvSpPr>
        <p:spPr bwMode="auto">
          <a:xfrm>
            <a:off x="2438400" y="2971800"/>
            <a:ext cx="892175" cy="525463"/>
          </a:xfrm>
          <a:prstGeom prst="ellipse">
            <a:avLst/>
          </a:prstGeom>
          <a:solidFill>
            <a:schemeClr val="accent1"/>
          </a:solidFill>
          <a:ln w="9525">
            <a:solidFill>
              <a:schemeClr val="tx1"/>
            </a:solidFill>
            <a:round/>
            <a:headEnd/>
            <a:tailEnd/>
          </a:ln>
        </p:spPr>
        <p:txBody>
          <a:bodyPr wrap="none" anchor="ctr"/>
          <a:lstStyle/>
          <a:p>
            <a:pPr algn="ctr"/>
            <a:r>
              <a:rPr lang="en-US"/>
              <a:t>a</a:t>
            </a:r>
          </a:p>
        </p:txBody>
      </p:sp>
      <p:sp>
        <p:nvSpPr>
          <p:cNvPr id="26" name="TextBox 25"/>
          <p:cNvSpPr txBox="1">
            <a:spLocks noChangeArrowheads="1"/>
          </p:cNvSpPr>
          <p:nvPr/>
        </p:nvSpPr>
        <p:spPr bwMode="auto">
          <a:xfrm>
            <a:off x="457200" y="5334000"/>
            <a:ext cx="1752600" cy="923925"/>
          </a:xfrm>
          <a:prstGeom prst="rect">
            <a:avLst/>
          </a:prstGeom>
          <a:noFill/>
          <a:ln w="9525">
            <a:noFill/>
            <a:miter lim="800000"/>
            <a:headEnd/>
            <a:tailEnd/>
          </a:ln>
        </p:spPr>
        <p:txBody>
          <a:bodyPr>
            <a:spAutoFit/>
          </a:bodyPr>
          <a:lstStyle/>
          <a:p>
            <a:r>
              <a:rPr lang="en-US" sz="5400" b="1">
                <a:solidFill>
                  <a:schemeClr val="bg1"/>
                </a:solidFill>
              </a:rPr>
              <a:t>S</a:t>
            </a:r>
            <a:r>
              <a:rPr lang="en-US" sz="5400" b="1" baseline="-25000">
                <a:solidFill>
                  <a:schemeClr val="bg1"/>
                </a:solidFill>
              </a:rPr>
              <a:t>2</a:t>
            </a:r>
            <a:endParaRPr lang="en-US" sz="5400" b="1">
              <a:solidFill>
                <a:schemeClr val="bg1"/>
              </a:solidFill>
            </a:endParaRPr>
          </a:p>
        </p:txBody>
      </p:sp>
      <p:grpSp>
        <p:nvGrpSpPr>
          <p:cNvPr id="2" name="Group 74"/>
          <p:cNvGrpSpPr>
            <a:grpSpLocks/>
          </p:cNvGrpSpPr>
          <p:nvPr/>
        </p:nvGrpSpPr>
        <p:grpSpPr bwMode="auto">
          <a:xfrm>
            <a:off x="6400800" y="3886200"/>
            <a:ext cx="2514600" cy="2743200"/>
            <a:chOff x="1981200" y="2057400"/>
            <a:chExt cx="6019800" cy="4572000"/>
          </a:xfrm>
        </p:grpSpPr>
        <p:sp>
          <p:nvSpPr>
            <p:cNvPr id="39952" name="Text Box 6"/>
            <p:cNvSpPr txBox="1">
              <a:spLocks noChangeArrowheads="1"/>
            </p:cNvSpPr>
            <p:nvPr/>
          </p:nvSpPr>
          <p:spPr bwMode="auto">
            <a:xfrm>
              <a:off x="3102275" y="4364152"/>
              <a:ext cx="308163" cy="797315"/>
            </a:xfrm>
            <a:prstGeom prst="rect">
              <a:avLst/>
            </a:prstGeom>
            <a:noFill/>
            <a:ln w="9525">
              <a:noFill/>
              <a:miter lim="800000"/>
              <a:headEnd/>
              <a:tailEnd/>
            </a:ln>
          </p:spPr>
          <p:txBody>
            <a:bodyPr wrap="none">
              <a:spAutoFit/>
            </a:bodyPr>
            <a:lstStyle/>
            <a:p>
              <a:endParaRPr lang="en-US"/>
            </a:p>
          </p:txBody>
        </p:sp>
        <p:sp>
          <p:nvSpPr>
            <p:cNvPr id="39953" name="Text Box 8"/>
            <p:cNvSpPr txBox="1">
              <a:spLocks noChangeArrowheads="1"/>
            </p:cNvSpPr>
            <p:nvPr/>
          </p:nvSpPr>
          <p:spPr bwMode="auto">
            <a:xfrm>
              <a:off x="5270040" y="4888413"/>
              <a:ext cx="308163" cy="797315"/>
            </a:xfrm>
            <a:prstGeom prst="rect">
              <a:avLst/>
            </a:prstGeom>
            <a:noFill/>
            <a:ln w="9525">
              <a:noFill/>
              <a:miter lim="800000"/>
              <a:headEnd/>
              <a:tailEnd/>
            </a:ln>
          </p:spPr>
          <p:txBody>
            <a:bodyPr wrap="none">
              <a:spAutoFit/>
            </a:bodyPr>
            <a:lstStyle/>
            <a:p>
              <a:endParaRPr lang="en-US"/>
            </a:p>
          </p:txBody>
        </p:sp>
        <p:sp>
          <p:nvSpPr>
            <p:cNvPr id="39954" name="Text Box 10"/>
            <p:cNvSpPr txBox="1">
              <a:spLocks noChangeArrowheads="1"/>
            </p:cNvSpPr>
            <p:nvPr/>
          </p:nvSpPr>
          <p:spPr bwMode="auto">
            <a:xfrm>
              <a:off x="7692837" y="2371957"/>
              <a:ext cx="308163" cy="797315"/>
            </a:xfrm>
            <a:prstGeom prst="rect">
              <a:avLst/>
            </a:prstGeom>
            <a:noFill/>
            <a:ln w="9525">
              <a:noFill/>
              <a:miter lim="800000"/>
              <a:headEnd/>
              <a:tailEnd/>
            </a:ln>
          </p:spPr>
          <p:txBody>
            <a:bodyPr wrap="none">
              <a:spAutoFit/>
            </a:bodyPr>
            <a:lstStyle/>
            <a:p>
              <a:endParaRPr lang="en-US"/>
            </a:p>
          </p:txBody>
        </p:sp>
        <p:sp>
          <p:nvSpPr>
            <p:cNvPr id="39955" name="Text Box 12"/>
            <p:cNvSpPr txBox="1">
              <a:spLocks noChangeArrowheads="1"/>
            </p:cNvSpPr>
            <p:nvPr/>
          </p:nvSpPr>
          <p:spPr bwMode="auto">
            <a:xfrm>
              <a:off x="3484822" y="5832085"/>
              <a:ext cx="308163" cy="797315"/>
            </a:xfrm>
            <a:prstGeom prst="rect">
              <a:avLst/>
            </a:prstGeom>
            <a:noFill/>
            <a:ln w="9525">
              <a:noFill/>
              <a:miter lim="800000"/>
              <a:headEnd/>
              <a:tailEnd/>
            </a:ln>
          </p:spPr>
          <p:txBody>
            <a:bodyPr wrap="none">
              <a:spAutoFit/>
            </a:bodyPr>
            <a:lstStyle/>
            <a:p>
              <a:endParaRPr lang="en-US"/>
            </a:p>
          </p:txBody>
        </p:sp>
        <p:sp>
          <p:nvSpPr>
            <p:cNvPr id="39956" name="Line 14"/>
            <p:cNvSpPr>
              <a:spLocks noChangeShapeType="1"/>
            </p:cNvSpPr>
            <p:nvPr/>
          </p:nvSpPr>
          <p:spPr bwMode="auto">
            <a:xfrm>
              <a:off x="2873809" y="2870005"/>
              <a:ext cx="1393391" cy="45719"/>
            </a:xfrm>
            <a:prstGeom prst="line">
              <a:avLst/>
            </a:prstGeom>
            <a:noFill/>
            <a:ln w="63500">
              <a:solidFill>
                <a:schemeClr val="bg1"/>
              </a:solidFill>
              <a:round/>
              <a:headEnd/>
              <a:tailEnd/>
            </a:ln>
          </p:spPr>
          <p:txBody>
            <a:bodyPr/>
            <a:lstStyle/>
            <a:p>
              <a:endParaRPr lang="en-US"/>
            </a:p>
          </p:txBody>
        </p:sp>
        <p:sp>
          <p:nvSpPr>
            <p:cNvPr id="39957" name="Line 15"/>
            <p:cNvSpPr>
              <a:spLocks noChangeShapeType="1"/>
            </p:cNvSpPr>
            <p:nvPr/>
          </p:nvSpPr>
          <p:spPr bwMode="auto">
            <a:xfrm>
              <a:off x="5169091" y="2870006"/>
              <a:ext cx="1657703" cy="0"/>
            </a:xfrm>
            <a:prstGeom prst="line">
              <a:avLst/>
            </a:prstGeom>
            <a:noFill/>
            <a:ln w="63500">
              <a:solidFill>
                <a:schemeClr val="bg1"/>
              </a:solidFill>
              <a:round/>
              <a:headEnd/>
              <a:tailEnd/>
            </a:ln>
          </p:spPr>
          <p:txBody>
            <a:bodyPr/>
            <a:lstStyle/>
            <a:p>
              <a:endParaRPr lang="en-US"/>
            </a:p>
          </p:txBody>
        </p:sp>
        <p:sp>
          <p:nvSpPr>
            <p:cNvPr id="39958" name="Line 16"/>
            <p:cNvSpPr>
              <a:spLocks noChangeShapeType="1"/>
            </p:cNvSpPr>
            <p:nvPr/>
          </p:nvSpPr>
          <p:spPr bwMode="auto">
            <a:xfrm>
              <a:off x="2438401" y="3048001"/>
              <a:ext cx="457200" cy="1086546"/>
            </a:xfrm>
            <a:prstGeom prst="line">
              <a:avLst/>
            </a:prstGeom>
            <a:noFill/>
            <a:ln w="63500">
              <a:solidFill>
                <a:schemeClr val="bg1"/>
              </a:solidFill>
              <a:round/>
              <a:headEnd/>
              <a:tailEnd/>
            </a:ln>
          </p:spPr>
          <p:txBody>
            <a:bodyPr/>
            <a:lstStyle/>
            <a:p>
              <a:endParaRPr lang="en-US"/>
            </a:p>
          </p:txBody>
        </p:sp>
        <p:sp>
          <p:nvSpPr>
            <p:cNvPr id="39959" name="Line 17"/>
            <p:cNvSpPr>
              <a:spLocks noChangeShapeType="1"/>
            </p:cNvSpPr>
            <p:nvPr/>
          </p:nvSpPr>
          <p:spPr bwMode="auto">
            <a:xfrm>
              <a:off x="3071338" y="4724400"/>
              <a:ext cx="433862" cy="1295400"/>
            </a:xfrm>
            <a:prstGeom prst="line">
              <a:avLst/>
            </a:prstGeom>
            <a:noFill/>
            <a:ln w="63500">
              <a:solidFill>
                <a:schemeClr val="bg1"/>
              </a:solidFill>
              <a:round/>
              <a:headEnd/>
              <a:tailEnd/>
            </a:ln>
          </p:spPr>
          <p:txBody>
            <a:bodyPr/>
            <a:lstStyle/>
            <a:p>
              <a:endParaRPr lang="en-US"/>
            </a:p>
          </p:txBody>
        </p:sp>
        <p:sp>
          <p:nvSpPr>
            <p:cNvPr id="39960" name="Line 18"/>
            <p:cNvSpPr>
              <a:spLocks noChangeShapeType="1"/>
            </p:cNvSpPr>
            <p:nvPr/>
          </p:nvSpPr>
          <p:spPr bwMode="auto">
            <a:xfrm flipV="1">
              <a:off x="3256356" y="3124200"/>
              <a:ext cx="1239444" cy="1108886"/>
            </a:xfrm>
            <a:prstGeom prst="line">
              <a:avLst/>
            </a:prstGeom>
            <a:noFill/>
            <a:ln w="63500">
              <a:solidFill>
                <a:schemeClr val="bg1"/>
              </a:solidFill>
              <a:round/>
              <a:headEnd/>
              <a:tailEnd/>
            </a:ln>
          </p:spPr>
          <p:txBody>
            <a:bodyPr/>
            <a:lstStyle/>
            <a:p>
              <a:endParaRPr lang="en-US"/>
            </a:p>
          </p:txBody>
        </p:sp>
        <p:sp>
          <p:nvSpPr>
            <p:cNvPr id="39961" name="Line 24"/>
            <p:cNvSpPr>
              <a:spLocks noChangeShapeType="1"/>
            </p:cNvSpPr>
            <p:nvPr/>
          </p:nvSpPr>
          <p:spPr bwMode="auto">
            <a:xfrm flipV="1">
              <a:off x="3256356" y="2870006"/>
              <a:ext cx="3570437" cy="1363081"/>
            </a:xfrm>
            <a:prstGeom prst="line">
              <a:avLst/>
            </a:prstGeom>
            <a:noFill/>
            <a:ln w="63500">
              <a:solidFill>
                <a:schemeClr val="bg1"/>
              </a:solidFill>
              <a:round/>
              <a:headEnd/>
              <a:tailEnd/>
            </a:ln>
          </p:spPr>
          <p:txBody>
            <a:bodyPr/>
            <a:lstStyle/>
            <a:p>
              <a:endParaRPr lang="en-US"/>
            </a:p>
          </p:txBody>
        </p:sp>
        <p:sp>
          <p:nvSpPr>
            <p:cNvPr id="39962" name="Line 25"/>
            <p:cNvSpPr>
              <a:spLocks noChangeShapeType="1"/>
            </p:cNvSpPr>
            <p:nvPr/>
          </p:nvSpPr>
          <p:spPr bwMode="auto">
            <a:xfrm flipH="1">
              <a:off x="3505199" y="2870006"/>
              <a:ext cx="3321593" cy="3149794"/>
            </a:xfrm>
            <a:prstGeom prst="line">
              <a:avLst/>
            </a:prstGeom>
            <a:noFill/>
            <a:ln w="63500">
              <a:solidFill>
                <a:schemeClr val="bg1"/>
              </a:solidFill>
              <a:round/>
              <a:headEnd/>
              <a:tailEnd/>
            </a:ln>
          </p:spPr>
          <p:txBody>
            <a:bodyPr/>
            <a:lstStyle/>
            <a:p>
              <a:endParaRPr lang="en-US"/>
            </a:p>
          </p:txBody>
        </p:sp>
        <p:sp>
          <p:nvSpPr>
            <p:cNvPr id="39963" name="Text Box 27"/>
            <p:cNvSpPr txBox="1">
              <a:spLocks noChangeArrowheads="1"/>
            </p:cNvSpPr>
            <p:nvPr/>
          </p:nvSpPr>
          <p:spPr bwMode="auto">
            <a:xfrm>
              <a:off x="3357306" y="2057400"/>
              <a:ext cx="412292" cy="584775"/>
            </a:xfrm>
            <a:prstGeom prst="rect">
              <a:avLst/>
            </a:prstGeom>
            <a:noFill/>
            <a:ln w="9525">
              <a:noFill/>
              <a:miter lim="800000"/>
              <a:headEnd/>
              <a:tailEnd/>
            </a:ln>
          </p:spPr>
          <p:txBody>
            <a:bodyPr wrap="none">
              <a:spAutoFit/>
            </a:bodyPr>
            <a:lstStyle/>
            <a:p>
              <a:r>
                <a:rPr lang="en-US" sz="3200">
                  <a:solidFill>
                    <a:schemeClr val="bg1"/>
                  </a:solidFill>
                </a:rPr>
                <a:t>6</a:t>
              </a:r>
            </a:p>
          </p:txBody>
        </p:sp>
        <p:sp>
          <p:nvSpPr>
            <p:cNvPr id="39964" name="Text Box 28"/>
            <p:cNvSpPr txBox="1">
              <a:spLocks noChangeArrowheads="1"/>
            </p:cNvSpPr>
            <p:nvPr/>
          </p:nvSpPr>
          <p:spPr bwMode="auto">
            <a:xfrm>
              <a:off x="5715000" y="2286000"/>
              <a:ext cx="385042" cy="523220"/>
            </a:xfrm>
            <a:prstGeom prst="rect">
              <a:avLst/>
            </a:prstGeom>
            <a:noFill/>
            <a:ln w="9525">
              <a:noFill/>
              <a:miter lim="800000"/>
              <a:headEnd/>
              <a:tailEnd/>
            </a:ln>
          </p:spPr>
          <p:txBody>
            <a:bodyPr wrap="none">
              <a:spAutoFit/>
            </a:bodyPr>
            <a:lstStyle/>
            <a:p>
              <a:r>
                <a:rPr lang="en-US" sz="2800">
                  <a:solidFill>
                    <a:schemeClr val="bg1"/>
                  </a:solidFill>
                </a:rPr>
                <a:t>3</a:t>
              </a:r>
            </a:p>
          </p:txBody>
        </p:sp>
        <p:sp>
          <p:nvSpPr>
            <p:cNvPr id="39965" name="Text Box 29"/>
            <p:cNvSpPr txBox="1">
              <a:spLocks noChangeArrowheads="1"/>
            </p:cNvSpPr>
            <p:nvPr/>
          </p:nvSpPr>
          <p:spPr bwMode="auto">
            <a:xfrm>
              <a:off x="1981200" y="3429000"/>
              <a:ext cx="412291" cy="584775"/>
            </a:xfrm>
            <a:prstGeom prst="rect">
              <a:avLst/>
            </a:prstGeom>
            <a:noFill/>
            <a:ln w="9525">
              <a:noFill/>
              <a:miter lim="800000"/>
              <a:headEnd/>
              <a:tailEnd/>
            </a:ln>
          </p:spPr>
          <p:txBody>
            <a:bodyPr wrap="none">
              <a:spAutoFit/>
            </a:bodyPr>
            <a:lstStyle/>
            <a:p>
              <a:r>
                <a:rPr lang="en-US" sz="3200">
                  <a:solidFill>
                    <a:schemeClr val="bg1"/>
                  </a:solidFill>
                </a:rPr>
                <a:t>1</a:t>
              </a:r>
            </a:p>
          </p:txBody>
        </p:sp>
        <p:sp>
          <p:nvSpPr>
            <p:cNvPr id="39966" name="Text Box 30"/>
            <p:cNvSpPr txBox="1">
              <a:spLocks noChangeArrowheads="1"/>
            </p:cNvSpPr>
            <p:nvPr/>
          </p:nvSpPr>
          <p:spPr bwMode="auto">
            <a:xfrm>
              <a:off x="3075709" y="3073400"/>
              <a:ext cx="385041" cy="523220"/>
            </a:xfrm>
            <a:prstGeom prst="rect">
              <a:avLst/>
            </a:prstGeom>
            <a:noFill/>
            <a:ln w="9525">
              <a:noFill/>
              <a:miter lim="800000"/>
              <a:headEnd/>
              <a:tailEnd/>
            </a:ln>
          </p:spPr>
          <p:txBody>
            <a:bodyPr wrap="none">
              <a:spAutoFit/>
            </a:bodyPr>
            <a:lstStyle/>
            <a:p>
              <a:r>
                <a:rPr lang="en-US" sz="2800">
                  <a:solidFill>
                    <a:schemeClr val="bg1"/>
                  </a:solidFill>
                </a:rPr>
                <a:t>4</a:t>
              </a:r>
            </a:p>
          </p:txBody>
        </p:sp>
        <p:sp>
          <p:nvSpPr>
            <p:cNvPr id="39967" name="Text Box 32"/>
            <p:cNvSpPr txBox="1">
              <a:spLocks noChangeArrowheads="1"/>
            </p:cNvSpPr>
            <p:nvPr/>
          </p:nvSpPr>
          <p:spPr bwMode="auto">
            <a:xfrm>
              <a:off x="4419600" y="3733800"/>
              <a:ext cx="385042" cy="523220"/>
            </a:xfrm>
            <a:prstGeom prst="rect">
              <a:avLst/>
            </a:prstGeom>
            <a:noFill/>
            <a:ln w="9525">
              <a:noFill/>
              <a:miter lim="800000"/>
              <a:headEnd/>
              <a:tailEnd/>
            </a:ln>
          </p:spPr>
          <p:txBody>
            <a:bodyPr wrap="none">
              <a:spAutoFit/>
            </a:bodyPr>
            <a:lstStyle/>
            <a:p>
              <a:r>
                <a:rPr lang="en-US" sz="2800">
                  <a:solidFill>
                    <a:schemeClr val="bg1"/>
                  </a:solidFill>
                </a:rPr>
                <a:t>4</a:t>
              </a:r>
              <a:endParaRPr lang="en-US">
                <a:solidFill>
                  <a:schemeClr val="bg1"/>
                </a:solidFill>
              </a:endParaRPr>
            </a:p>
          </p:txBody>
        </p:sp>
        <p:sp>
          <p:nvSpPr>
            <p:cNvPr id="39968" name="Text Box 33"/>
            <p:cNvSpPr txBox="1">
              <a:spLocks noChangeArrowheads="1"/>
            </p:cNvSpPr>
            <p:nvPr/>
          </p:nvSpPr>
          <p:spPr bwMode="auto">
            <a:xfrm>
              <a:off x="5257800" y="4343400"/>
              <a:ext cx="412292" cy="584775"/>
            </a:xfrm>
            <a:prstGeom prst="rect">
              <a:avLst/>
            </a:prstGeom>
            <a:noFill/>
            <a:ln w="9525">
              <a:noFill/>
              <a:miter lim="800000"/>
              <a:headEnd/>
              <a:tailEnd/>
            </a:ln>
          </p:spPr>
          <p:txBody>
            <a:bodyPr wrap="none">
              <a:spAutoFit/>
            </a:bodyPr>
            <a:lstStyle/>
            <a:p>
              <a:r>
                <a:rPr lang="en-US" sz="3200">
                  <a:solidFill>
                    <a:schemeClr val="bg1"/>
                  </a:solidFill>
                </a:rPr>
                <a:t>6</a:t>
              </a:r>
            </a:p>
          </p:txBody>
        </p:sp>
        <p:sp>
          <p:nvSpPr>
            <p:cNvPr id="39969" name="Text Box 34"/>
            <p:cNvSpPr txBox="1">
              <a:spLocks noChangeArrowheads="1"/>
            </p:cNvSpPr>
            <p:nvPr/>
          </p:nvSpPr>
          <p:spPr bwMode="auto">
            <a:xfrm>
              <a:off x="2346036" y="4888413"/>
              <a:ext cx="412291" cy="584775"/>
            </a:xfrm>
            <a:prstGeom prst="rect">
              <a:avLst/>
            </a:prstGeom>
            <a:noFill/>
            <a:ln w="9525">
              <a:noFill/>
              <a:miter lim="800000"/>
              <a:headEnd/>
              <a:tailEnd/>
            </a:ln>
          </p:spPr>
          <p:txBody>
            <a:bodyPr wrap="none">
              <a:spAutoFit/>
            </a:bodyPr>
            <a:lstStyle/>
            <a:p>
              <a:r>
                <a:rPr lang="en-US" sz="3200">
                  <a:solidFill>
                    <a:schemeClr val="bg1"/>
                  </a:solidFill>
                </a:rPr>
                <a:t>8</a:t>
              </a:r>
              <a:endParaRPr lang="en-US">
                <a:solidFill>
                  <a:schemeClr val="bg1"/>
                </a:solidFill>
              </a:endParaRPr>
            </a:p>
          </p:txBody>
        </p:sp>
        <p:sp>
          <p:nvSpPr>
            <p:cNvPr id="39970" name="Oval 11"/>
            <p:cNvSpPr>
              <a:spLocks noChangeArrowheads="1"/>
            </p:cNvSpPr>
            <p:nvPr/>
          </p:nvSpPr>
          <p:spPr bwMode="auto">
            <a:xfrm>
              <a:off x="6807744" y="25841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39971" name="Oval 13"/>
            <p:cNvSpPr>
              <a:spLocks noChangeArrowheads="1"/>
            </p:cNvSpPr>
            <p:nvPr/>
          </p:nvSpPr>
          <p:spPr bwMode="auto">
            <a:xfrm>
              <a:off x="3048000" y="6028938"/>
              <a:ext cx="892609" cy="524262"/>
            </a:xfrm>
            <a:prstGeom prst="ellipse">
              <a:avLst/>
            </a:prstGeom>
            <a:solidFill>
              <a:schemeClr val="accent1"/>
            </a:solidFill>
            <a:ln w="9525">
              <a:solidFill>
                <a:schemeClr val="tx1"/>
              </a:solidFill>
              <a:round/>
              <a:headEnd/>
              <a:tailEnd/>
            </a:ln>
          </p:spPr>
          <p:txBody>
            <a:bodyPr wrap="none" anchor="ctr"/>
            <a:lstStyle/>
            <a:p>
              <a:pPr algn="ctr"/>
              <a:r>
                <a:rPr lang="en-US"/>
                <a:t>c</a:t>
              </a:r>
            </a:p>
          </p:txBody>
        </p:sp>
        <p:sp>
          <p:nvSpPr>
            <p:cNvPr id="39972" name="Oval 9"/>
            <p:cNvSpPr>
              <a:spLocks noChangeArrowheads="1"/>
            </p:cNvSpPr>
            <p:nvPr/>
          </p:nvSpPr>
          <p:spPr bwMode="auto">
            <a:xfrm>
              <a:off x="4276481" y="26603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u</a:t>
              </a:r>
            </a:p>
          </p:txBody>
        </p:sp>
        <p:sp>
          <p:nvSpPr>
            <p:cNvPr id="39973" name="Oval 7"/>
            <p:cNvSpPr>
              <a:spLocks noChangeArrowheads="1"/>
            </p:cNvSpPr>
            <p:nvPr/>
          </p:nvSpPr>
          <p:spPr bwMode="auto">
            <a:xfrm>
              <a:off x="2491262" y="4128234"/>
              <a:ext cx="892609" cy="629114"/>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39974" name="Oval 4"/>
            <p:cNvSpPr>
              <a:spLocks noChangeArrowheads="1"/>
            </p:cNvSpPr>
            <p:nvPr/>
          </p:nvSpPr>
          <p:spPr bwMode="auto">
            <a:xfrm>
              <a:off x="1981200" y="26603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a</a:t>
              </a:r>
            </a:p>
          </p:txBody>
        </p:sp>
      </p:grpSp>
      <p:sp>
        <p:nvSpPr>
          <p:cNvPr id="39951" name="Slide Number Placeholder 37"/>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58C2AE69-ABF9-40A6-94C6-E62098800165}" type="slidenum">
              <a:rPr lang="en-US" smtClean="0"/>
              <a:pPr/>
              <a:t>19</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1000"/>
                            </p:stCondLst>
                            <p:childTnLst>
                              <p:par>
                                <p:cTn id="13" presetID="32" presetClass="emph" presetSubtype="0" repeatCount="indefinite" fill="hold" nodeType="afterEffect">
                                  <p:stCondLst>
                                    <p:cond delay="0"/>
                                  </p:stCondLst>
                                  <p:childTnLst>
                                    <p:animClr clrSpc="rgb" dir="cw">
                                      <p:cBhvr override="childStyle">
                                        <p:cTn id="14" dur="100" fill="hold"/>
                                        <p:tgtEl>
                                          <p:spTgt spid="2"/>
                                        </p:tgtEl>
                                        <p:attrNameLst>
                                          <p:attrName>style.color</p:attrName>
                                        </p:attrNameLst>
                                      </p:cBhvr>
                                      <p:to>
                                        <a:schemeClr val="accent2"/>
                                      </p:to>
                                    </p:animClr>
                                    <p:animClr clrSpc="rgb" dir="cw">
                                      <p:cBhvr>
                                        <p:cTn id="15" dur="100" fill="hold"/>
                                        <p:tgtEl>
                                          <p:spTgt spid="2"/>
                                        </p:tgtEl>
                                        <p:attrNameLst>
                                          <p:attrName>fillcolor</p:attrName>
                                        </p:attrNameLst>
                                      </p:cBhvr>
                                      <p:to>
                                        <a:schemeClr val="accent2"/>
                                      </p:to>
                                    </p:animClr>
                                    <p:set>
                                      <p:cBhvr>
                                        <p:cTn id="16" dur="100" fill="hold"/>
                                        <p:tgtEl>
                                          <p:spTgt spid="2"/>
                                        </p:tgtEl>
                                        <p:attrNameLst>
                                          <p:attrName>fill.type</p:attrName>
                                        </p:attrNameLst>
                                      </p:cBhvr>
                                      <p:to>
                                        <p:strVal val="solid"/>
                                      </p:to>
                                    </p:set>
                                    <p:set>
                                      <p:cBhvr>
                                        <p:cTn id="17" dur="100" fill="hold"/>
                                        <p:tgtEl>
                                          <p:spTgt spid="2"/>
                                        </p:tgtEl>
                                        <p:attrNameLst>
                                          <p:attrName>fill.on</p:attrName>
                                        </p:attrNameLst>
                                      </p:cBhvr>
                                      <p:to>
                                        <p:strVal val="true"/>
                                      </p:to>
                                    </p:set>
                                    <p:animRot by="120000">
                                      <p:cBhvr>
                                        <p:cTn id="18" dur="100" fill="hold">
                                          <p:stCondLst>
                                            <p:cond delay="0"/>
                                          </p:stCondLst>
                                        </p:cTn>
                                        <p:tgtEl>
                                          <p:spTgt spid="2"/>
                                        </p:tgtEl>
                                        <p:attrNameLst>
                                          <p:attrName>r</p:attrName>
                                        </p:attrNameLst>
                                      </p:cBhvr>
                                    </p:animRot>
                                    <p:animRot by="-240000">
                                      <p:cBhvr>
                                        <p:cTn id="19" dur="200" fill="hold">
                                          <p:stCondLst>
                                            <p:cond delay="200"/>
                                          </p:stCondLst>
                                        </p:cTn>
                                        <p:tgtEl>
                                          <p:spTgt spid="2"/>
                                        </p:tgtEl>
                                        <p:attrNameLst>
                                          <p:attrName>r</p:attrName>
                                        </p:attrNameLst>
                                      </p:cBhvr>
                                    </p:animRot>
                                    <p:animRot by="240000">
                                      <p:cBhvr>
                                        <p:cTn id="20" dur="200" fill="hold">
                                          <p:stCondLst>
                                            <p:cond delay="400"/>
                                          </p:stCondLst>
                                        </p:cTn>
                                        <p:tgtEl>
                                          <p:spTgt spid="2"/>
                                        </p:tgtEl>
                                        <p:attrNameLst>
                                          <p:attrName>r</p:attrName>
                                        </p:attrNameLst>
                                      </p:cBhvr>
                                    </p:animRot>
                                    <p:animRot by="-240000">
                                      <p:cBhvr>
                                        <p:cTn id="21" dur="200" fill="hold">
                                          <p:stCondLst>
                                            <p:cond delay="600"/>
                                          </p:stCondLst>
                                        </p:cTn>
                                        <p:tgtEl>
                                          <p:spTgt spid="2"/>
                                        </p:tgtEl>
                                        <p:attrNameLst>
                                          <p:attrName>r</p:attrName>
                                        </p:attrNameLst>
                                      </p:cBhvr>
                                    </p:animRot>
                                    <p:animRot by="120000">
                                      <p:cBhvr>
                                        <p:cTn id="22" dur="200" fill="hold">
                                          <p:stCondLst>
                                            <p:cond delay="800"/>
                                          </p:stCondLst>
                                        </p:cTn>
                                        <p:tgtEl>
                                          <p:spTgt spid="2"/>
                                        </p:tgtEl>
                                        <p:attrNameLst>
                                          <p:attrName>r</p:attrName>
                                        </p:attrNameLst>
                                      </p:cBhvr>
                                    </p:animRo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20"/>
                                        </p:tgtEl>
                                        <p:attrNameLst>
                                          <p:attrName>style.visibility</p:attrName>
                                        </p:attrNameLst>
                                      </p:cBhvr>
                                      <p:to>
                                        <p:strVal val="visible"/>
                                      </p:to>
                                    </p:set>
                                    <p:animEffect transition="in" filter="wipe(up)">
                                      <p:cBhvr>
                                        <p:cTn id="26" dur="500"/>
                                        <p:tgtEl>
                                          <p:spTgt spid="120"/>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31"/>
                                        </p:tgtEl>
                                        <p:attrNameLst>
                                          <p:attrName>style.visibility</p:attrName>
                                        </p:attrNameLst>
                                      </p:cBhvr>
                                      <p:to>
                                        <p:strVal val="visible"/>
                                      </p:to>
                                    </p:set>
                                    <p:animEffect transition="in" filter="wipe(left)">
                                      <p:cBhvr>
                                        <p:cTn id="30" dur="2000"/>
                                        <p:tgtEl>
                                          <p:spTgt spid="131"/>
                                        </p:tgtEl>
                                      </p:cBhvr>
                                    </p:animEffect>
                                  </p:childTnLst>
                                </p:cTn>
                              </p:par>
                            </p:childTnLst>
                          </p:cTn>
                        </p:par>
                        <p:par>
                          <p:cTn id="31" fill="hold">
                            <p:stCondLst>
                              <p:cond delay="4500"/>
                            </p:stCondLst>
                            <p:childTnLst>
                              <p:par>
                                <p:cTn id="32" presetID="22" presetClass="entr" presetSubtype="1" fill="hold" grpId="0" nodeType="afterEffect">
                                  <p:stCondLst>
                                    <p:cond delay="0"/>
                                  </p:stCondLst>
                                  <p:childTnLst>
                                    <p:set>
                                      <p:cBhvr>
                                        <p:cTn id="33" dur="1" fill="hold">
                                          <p:stCondLst>
                                            <p:cond delay="0"/>
                                          </p:stCondLst>
                                        </p:cTn>
                                        <p:tgtEl>
                                          <p:spTgt spid="122"/>
                                        </p:tgtEl>
                                        <p:attrNameLst>
                                          <p:attrName>style.visibility</p:attrName>
                                        </p:attrNameLst>
                                      </p:cBhvr>
                                      <p:to>
                                        <p:strVal val="visible"/>
                                      </p:to>
                                    </p:set>
                                    <p:animEffect transition="in" filter="wipe(up)">
                                      <p:cBhvr>
                                        <p:cTn id="34" dur="2000"/>
                                        <p:tgtEl>
                                          <p:spTgt spid="122"/>
                                        </p:tgtEl>
                                      </p:cBhvr>
                                    </p:animEffect>
                                  </p:childTnLst>
                                </p:cTn>
                              </p:par>
                            </p:childTnLst>
                          </p:cTn>
                        </p:par>
                        <p:par>
                          <p:cTn id="35" fill="hold">
                            <p:stCondLst>
                              <p:cond delay="6500"/>
                            </p:stCondLst>
                            <p:childTnLst>
                              <p:par>
                                <p:cTn id="36" presetID="5" presetClass="entr" presetSubtype="10" fill="hold" grpId="0" nodeType="after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checkerboard(across)">
                                      <p:cBhvr>
                                        <p:cTn id="38" dur="2000"/>
                                        <p:tgtEl>
                                          <p:spTgt spid="138"/>
                                        </p:tgtEl>
                                      </p:cBhvr>
                                    </p:animEffect>
                                  </p:childTnLst>
                                </p:cTn>
                              </p:par>
                            </p:childTnLst>
                          </p:cTn>
                        </p:par>
                        <p:par>
                          <p:cTn id="39" fill="hold">
                            <p:stCondLst>
                              <p:cond delay="8500"/>
                            </p:stCondLst>
                            <p:childTnLst>
                              <p:par>
                                <p:cTn id="40" presetID="22" presetClass="entr" presetSubtype="8" fill="hold" grpId="0" nodeType="afterEffect">
                                  <p:stCondLst>
                                    <p:cond delay="0"/>
                                  </p:stCondLst>
                                  <p:childTnLst>
                                    <p:set>
                                      <p:cBhvr>
                                        <p:cTn id="41" dur="1" fill="hold">
                                          <p:stCondLst>
                                            <p:cond delay="0"/>
                                          </p:stCondLst>
                                        </p:cTn>
                                        <p:tgtEl>
                                          <p:spTgt spid="124"/>
                                        </p:tgtEl>
                                        <p:attrNameLst>
                                          <p:attrName>style.visibility</p:attrName>
                                        </p:attrNameLst>
                                      </p:cBhvr>
                                      <p:to>
                                        <p:strVal val="visible"/>
                                      </p:to>
                                    </p:set>
                                    <p:animEffect transition="in" filter="wipe(left)">
                                      <p:cBhvr>
                                        <p:cTn id="42" dur="2000"/>
                                        <p:tgtEl>
                                          <p:spTgt spid="124"/>
                                        </p:tgtEl>
                                      </p:cBhvr>
                                    </p:animEffect>
                                  </p:childTnLst>
                                </p:cTn>
                              </p:par>
                            </p:childTnLst>
                          </p:cTn>
                        </p:par>
                        <p:par>
                          <p:cTn id="43" fill="hold">
                            <p:stCondLst>
                              <p:cond delay="10500"/>
                            </p:stCondLst>
                            <p:childTnLst>
                              <p:par>
                                <p:cTn id="44" presetID="22" presetClass="entr" presetSubtype="8" fill="hold" grpId="0" nodeType="afterEffect">
                                  <p:stCondLst>
                                    <p:cond delay="0"/>
                                  </p:stCondLst>
                                  <p:childTnLst>
                                    <p:set>
                                      <p:cBhvr>
                                        <p:cTn id="45" dur="1" fill="hold">
                                          <p:stCondLst>
                                            <p:cond delay="0"/>
                                          </p:stCondLst>
                                        </p:cTn>
                                        <p:tgtEl>
                                          <p:spTgt spid="130"/>
                                        </p:tgtEl>
                                        <p:attrNameLst>
                                          <p:attrName>style.visibility</p:attrName>
                                        </p:attrNameLst>
                                      </p:cBhvr>
                                      <p:to>
                                        <p:strVal val="visible"/>
                                      </p:to>
                                    </p:set>
                                    <p:animEffect transition="in" filter="wipe(left)">
                                      <p:cBhvr>
                                        <p:cTn id="46" dur="2000"/>
                                        <p:tgtEl>
                                          <p:spTgt spid="130"/>
                                        </p:tgtEl>
                                      </p:cBhvr>
                                    </p:animEffect>
                                  </p:childTnLst>
                                </p:cTn>
                              </p:par>
                            </p:childTnLst>
                          </p:cTn>
                        </p:par>
                        <p:par>
                          <p:cTn id="47" fill="hold">
                            <p:stCondLst>
                              <p:cond delay="12500"/>
                            </p:stCondLst>
                            <p:childTnLst>
                              <p:par>
                                <p:cTn id="48" presetID="22" presetClass="entr" presetSubtype="8" fill="hold" grpId="0" nodeType="afterEffect">
                                  <p:stCondLst>
                                    <p:cond delay="0"/>
                                  </p:stCondLst>
                                  <p:childTnLst>
                                    <p:set>
                                      <p:cBhvr>
                                        <p:cTn id="49" dur="1" fill="hold">
                                          <p:stCondLst>
                                            <p:cond delay="0"/>
                                          </p:stCondLst>
                                        </p:cTn>
                                        <p:tgtEl>
                                          <p:spTgt spid="126"/>
                                        </p:tgtEl>
                                        <p:attrNameLst>
                                          <p:attrName>style.visibility</p:attrName>
                                        </p:attrNameLst>
                                      </p:cBhvr>
                                      <p:to>
                                        <p:strVal val="visible"/>
                                      </p:to>
                                    </p:set>
                                    <p:animEffect transition="in" filter="wipe(left)">
                                      <p:cBhvr>
                                        <p:cTn id="50" dur="2000"/>
                                        <p:tgtEl>
                                          <p:spTgt spid="126"/>
                                        </p:tgtEl>
                                      </p:cBhvr>
                                    </p:animEffect>
                                  </p:childTnLst>
                                </p:cTn>
                              </p:par>
                            </p:childTnLst>
                          </p:cTn>
                        </p:par>
                        <p:par>
                          <p:cTn id="51" fill="hold">
                            <p:stCondLst>
                              <p:cond delay="14500"/>
                            </p:stCondLst>
                            <p:childTnLst>
                              <p:par>
                                <p:cTn id="52" presetID="58" presetClass="entr" presetSubtype="0" accel="100000" fill="hold" grpId="0" nodeType="afterEffect">
                                  <p:stCondLst>
                                    <p:cond delay="0"/>
                                  </p:stCondLst>
                                  <p:childTnLst>
                                    <p:set>
                                      <p:cBhvr>
                                        <p:cTn id="53" dur="1" fill="hold">
                                          <p:stCondLst>
                                            <p:cond delay="0"/>
                                          </p:stCondLst>
                                        </p:cTn>
                                        <p:tgtEl>
                                          <p:spTgt spid="137"/>
                                        </p:tgtEl>
                                        <p:attrNameLst>
                                          <p:attrName>style.visibility</p:attrName>
                                        </p:attrNameLst>
                                      </p:cBhvr>
                                      <p:to>
                                        <p:strVal val="visible"/>
                                      </p:to>
                                    </p:set>
                                    <p:anim calcmode="lin" valueType="num">
                                      <p:cBhvr>
                                        <p:cTn id="54" dur="2000" fill="hold"/>
                                        <p:tgtEl>
                                          <p:spTgt spid="137"/>
                                        </p:tgtEl>
                                        <p:attrNameLst>
                                          <p:attrName>ppt_w</p:attrName>
                                        </p:attrNameLst>
                                      </p:cBhvr>
                                      <p:tavLst>
                                        <p:tav tm="0">
                                          <p:val>
                                            <p:strVal val="#ppt_w*2.5"/>
                                          </p:val>
                                        </p:tav>
                                        <p:tav tm="100000">
                                          <p:val>
                                            <p:strVal val="#ppt_w"/>
                                          </p:val>
                                        </p:tav>
                                      </p:tavLst>
                                    </p:anim>
                                    <p:anim calcmode="lin" valueType="num">
                                      <p:cBhvr>
                                        <p:cTn id="55" dur="2000" fill="hold"/>
                                        <p:tgtEl>
                                          <p:spTgt spid="137"/>
                                        </p:tgtEl>
                                        <p:attrNameLst>
                                          <p:attrName>ppt_h</p:attrName>
                                        </p:attrNameLst>
                                      </p:cBhvr>
                                      <p:tavLst>
                                        <p:tav tm="0">
                                          <p:val>
                                            <p:strVal val="#ppt_h*0.01"/>
                                          </p:val>
                                        </p:tav>
                                        <p:tav tm="100000">
                                          <p:val>
                                            <p:strVal val="#ppt_h"/>
                                          </p:val>
                                        </p:tav>
                                      </p:tavLst>
                                    </p:anim>
                                    <p:anim calcmode="lin" valueType="num">
                                      <p:cBhvr>
                                        <p:cTn id="56" dur="2000" fill="hold"/>
                                        <p:tgtEl>
                                          <p:spTgt spid="137"/>
                                        </p:tgtEl>
                                        <p:attrNameLst>
                                          <p:attrName>ppt_x</p:attrName>
                                        </p:attrNameLst>
                                      </p:cBhvr>
                                      <p:tavLst>
                                        <p:tav tm="0">
                                          <p:val>
                                            <p:strVal val="#ppt_x"/>
                                          </p:val>
                                        </p:tav>
                                        <p:tav tm="100000">
                                          <p:val>
                                            <p:strVal val="#ppt_x"/>
                                          </p:val>
                                        </p:tav>
                                      </p:tavLst>
                                    </p:anim>
                                    <p:anim calcmode="lin" valueType="num">
                                      <p:cBhvr>
                                        <p:cTn id="57" dur="2000" fill="hold"/>
                                        <p:tgtEl>
                                          <p:spTgt spid="137"/>
                                        </p:tgtEl>
                                        <p:attrNameLst>
                                          <p:attrName>ppt_y</p:attrName>
                                        </p:attrNameLst>
                                      </p:cBhvr>
                                      <p:tavLst>
                                        <p:tav tm="0">
                                          <p:val>
                                            <p:strVal val="#ppt_h+1"/>
                                          </p:val>
                                        </p:tav>
                                        <p:tav tm="100000">
                                          <p:val>
                                            <p:strVal val="#ppt_y"/>
                                          </p:val>
                                        </p:tav>
                                      </p:tavLst>
                                    </p:anim>
                                    <p:animEffect transition="in" filter="fade">
                                      <p:cBhvr>
                                        <p:cTn id="58" dur="2000"/>
                                        <p:tgtEl>
                                          <p:spTgt spid="137"/>
                                        </p:tgtEl>
                                      </p:cBhvr>
                                    </p:animEffect>
                                  </p:childTnLst>
                                </p:cTn>
                              </p:par>
                            </p:childTnLst>
                          </p:cTn>
                        </p:par>
                        <p:par>
                          <p:cTn id="59" fill="hold">
                            <p:stCondLst>
                              <p:cond delay="16500"/>
                            </p:stCondLst>
                            <p:childTnLst>
                              <p:par>
                                <p:cTn id="60" presetID="27" presetClass="entr" presetSubtype="0" repeatCount="indefinite" fill="hold" grpId="0" nodeType="afterEffect">
                                  <p:stCondLst>
                                    <p:cond delay="0"/>
                                  </p:stCondLst>
                                  <p:iterate type="lt">
                                    <p:tmPct val="50000"/>
                                  </p:iterate>
                                  <p:childTnLst>
                                    <p:set>
                                      <p:cBhvr>
                                        <p:cTn id="61" dur="1" fill="hold">
                                          <p:stCondLst>
                                            <p:cond delay="0"/>
                                          </p:stCondLst>
                                        </p:cTn>
                                        <p:tgtEl>
                                          <p:spTgt spid="26"/>
                                        </p:tgtEl>
                                        <p:attrNameLst>
                                          <p:attrName>style.visibility</p:attrName>
                                        </p:attrNameLst>
                                      </p:cBhvr>
                                      <p:to>
                                        <p:strVal val="visible"/>
                                      </p:to>
                                    </p:set>
                                    <p:anim calcmode="discrete" valueType="clr">
                                      <p:cBhvr override="childStyle">
                                        <p:cTn id="62" dur="200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63" dur="2000"/>
                                        <p:tgtEl>
                                          <p:spTgt spid="26"/>
                                        </p:tgtEl>
                                        <p:attrNameLst>
                                          <p:attrName>fillcolor</p:attrName>
                                        </p:attrNameLst>
                                      </p:cBhvr>
                                      <p:tavLst>
                                        <p:tav tm="0">
                                          <p:val>
                                            <p:clrVal>
                                              <a:schemeClr val="accent2"/>
                                            </p:clrVal>
                                          </p:val>
                                        </p:tav>
                                        <p:tav tm="50000">
                                          <p:val>
                                            <p:clrVal>
                                              <a:schemeClr val="hlink"/>
                                            </p:clrVal>
                                          </p:val>
                                        </p:tav>
                                      </p:tavLst>
                                    </p:anim>
                                    <p:set>
                                      <p:cBhvr>
                                        <p:cTn id="64" dur="2000"/>
                                        <p:tgtEl>
                                          <p:spTgt spid="2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30" grpId="0" animBg="1"/>
      <p:bldP spid="131" grpId="0" animBg="1"/>
      <p:bldP spid="137" grpId="0"/>
      <p:bldP spid="138" grpId="0"/>
      <p:bldP spid="126" grpId="0" animBg="1"/>
      <p:bldP spid="124" grpId="0" animBg="1"/>
      <p:bldP spid="122" grpId="0" animBg="1"/>
      <p:bldP spid="120" grpId="0" animBg="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6600" smtClean="0"/>
              <a:t>Cây</a:t>
            </a:r>
            <a:endParaRPr lang="en-US" sz="6600"/>
          </a:p>
        </p:txBody>
      </p:sp>
      <p:sp>
        <p:nvSpPr>
          <p:cNvPr id="3" name="Content Placeholder 2"/>
          <p:cNvSpPr>
            <a:spLocks noGrp="1"/>
          </p:cNvSpPr>
          <p:nvPr>
            <p:ph idx="1"/>
          </p:nvPr>
        </p:nvSpPr>
        <p:spPr>
          <a:xfrm>
            <a:off x="762000" y="2286000"/>
            <a:ext cx="7848600" cy="4191000"/>
          </a:xfrm>
        </p:spPr>
        <p:txBody>
          <a:bodyPr/>
          <a:lstStyle/>
          <a:p>
            <a:pPr marL="812800" indent="-812800" eaLnBrk="1" hangingPunct="1">
              <a:lnSpc>
                <a:spcPct val="80000"/>
              </a:lnSpc>
              <a:buFont typeface="+mj-lt"/>
              <a:buAutoNum type="arabicPeriod"/>
              <a:defRPr/>
            </a:pPr>
            <a:r>
              <a:rPr lang="en-US" sz="5400" b="1" dirty="0" smtClean="0"/>
              <a:t>ĐN </a:t>
            </a:r>
            <a:r>
              <a:rPr lang="en-US" sz="5400" b="1" dirty="0" err="1" smtClean="0"/>
              <a:t>và</a:t>
            </a:r>
            <a:r>
              <a:rPr lang="en-US" sz="5400" b="1" dirty="0" smtClean="0"/>
              <a:t> </a:t>
            </a:r>
            <a:r>
              <a:rPr lang="en-US" sz="5400" b="1" dirty="0" err="1" smtClean="0"/>
              <a:t>tính</a:t>
            </a:r>
            <a:r>
              <a:rPr lang="en-US" sz="5400" b="1" dirty="0" smtClean="0"/>
              <a:t> </a:t>
            </a:r>
            <a:r>
              <a:rPr lang="en-US" sz="5400" b="1" dirty="0" err="1" smtClean="0"/>
              <a:t>chất</a:t>
            </a:r>
            <a:endParaRPr lang="en-US" sz="5400" b="1" dirty="0" smtClean="0"/>
          </a:p>
          <a:p>
            <a:pPr marL="812800" indent="-812800" eaLnBrk="1" hangingPunct="1">
              <a:lnSpc>
                <a:spcPct val="80000"/>
              </a:lnSpc>
              <a:buFont typeface="+mj-lt"/>
              <a:buAutoNum type="arabicPeriod"/>
              <a:defRPr/>
            </a:pPr>
            <a:r>
              <a:rPr lang="en-US" sz="5400" b="1" dirty="0" err="1" smtClean="0"/>
              <a:t>Cây</a:t>
            </a:r>
            <a:r>
              <a:rPr lang="en-US" sz="5400" b="1" dirty="0" smtClean="0"/>
              <a:t> </a:t>
            </a:r>
            <a:r>
              <a:rPr lang="en-US" sz="5400" b="1" dirty="0" err="1" smtClean="0"/>
              <a:t>khung</a:t>
            </a:r>
            <a:r>
              <a:rPr lang="en-US" sz="5400" b="1" dirty="0" smtClean="0"/>
              <a:t> </a:t>
            </a:r>
            <a:r>
              <a:rPr lang="en-US" sz="5400" b="1" dirty="0" err="1" smtClean="0"/>
              <a:t>ngắn</a:t>
            </a:r>
            <a:r>
              <a:rPr lang="en-US" sz="5400" b="1" dirty="0" smtClean="0"/>
              <a:t> </a:t>
            </a:r>
            <a:r>
              <a:rPr lang="en-US" sz="5400" b="1" dirty="0" err="1" smtClean="0"/>
              <a:t>nhất</a:t>
            </a:r>
            <a:endParaRPr lang="en-US" sz="5400" b="1" dirty="0" smtClean="0"/>
          </a:p>
          <a:p>
            <a:pPr marL="812800" indent="-812800" eaLnBrk="1" hangingPunct="1">
              <a:lnSpc>
                <a:spcPct val="80000"/>
              </a:lnSpc>
              <a:buFont typeface="+mj-lt"/>
              <a:buAutoNum type="arabicPeriod"/>
              <a:defRPr/>
            </a:pPr>
            <a:r>
              <a:rPr lang="en-US" sz="5400" b="1" dirty="0" err="1" smtClean="0"/>
              <a:t>Cây</a:t>
            </a:r>
            <a:r>
              <a:rPr lang="en-US" sz="5400" b="1" dirty="0" smtClean="0"/>
              <a:t> </a:t>
            </a:r>
            <a:r>
              <a:rPr lang="en-US" sz="5400" b="1" dirty="0" err="1" smtClean="0"/>
              <a:t>có</a:t>
            </a:r>
            <a:r>
              <a:rPr lang="en-US" sz="5400" b="1" dirty="0" smtClean="0"/>
              <a:t> </a:t>
            </a:r>
            <a:r>
              <a:rPr lang="en-US" sz="5400" b="1" dirty="0" err="1" smtClean="0"/>
              <a:t>gốc</a:t>
            </a:r>
            <a:endParaRPr lang="en-US" sz="5400" b="1" dirty="0" smtClean="0"/>
          </a:p>
          <a:p>
            <a:pPr marL="812800" indent="-812800" eaLnBrk="1" hangingPunct="1">
              <a:lnSpc>
                <a:spcPct val="80000"/>
              </a:lnSpc>
              <a:buFont typeface="+mj-lt"/>
              <a:buAutoNum type="arabicPeriod"/>
              <a:defRPr/>
            </a:pPr>
            <a:r>
              <a:rPr lang="en-US" sz="5400" b="1" dirty="0" err="1" smtClean="0"/>
              <a:t>Phép</a:t>
            </a:r>
            <a:r>
              <a:rPr lang="en-US" sz="5400" b="1" dirty="0" smtClean="0"/>
              <a:t> </a:t>
            </a:r>
            <a:r>
              <a:rPr lang="en-US" sz="5400" b="1" dirty="0" err="1" smtClean="0"/>
              <a:t>duyệt</a:t>
            </a:r>
            <a:r>
              <a:rPr lang="en-US" sz="5400" b="1" dirty="0" smtClean="0"/>
              <a:t> </a:t>
            </a:r>
            <a:r>
              <a:rPr lang="en-US" sz="5400" b="1" dirty="0" err="1" smtClean="0"/>
              <a:t>cây</a:t>
            </a:r>
            <a:endParaRPr lang="en-US" sz="5400" b="1" dirty="0" smtClean="0"/>
          </a:p>
          <a:p>
            <a:pPr eaLnBrk="1" hangingPunct="1">
              <a:defRPr/>
            </a:pPr>
            <a:endParaRPr lang="en-US" dirty="0"/>
          </a:p>
        </p:txBody>
      </p:sp>
      <p:sp>
        <p:nvSpPr>
          <p:cNvPr id="22532" name="Slide Number Placeholder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AEAC1A1-B4A4-4893-ABE3-02BA098344EF}" type="slidenum">
              <a:rPr lang="en-US" smtClean="0"/>
              <a:pPr/>
              <a:t>2</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amond(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amond(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amond(in)">
                                      <p:cBhvr>
                                        <p:cTn id="23" dur="2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diamond(in)">
                                      <p:cBhvr>
                                        <p:cTn id="2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40963" name="Text Box 6"/>
          <p:cNvSpPr txBox="1">
            <a:spLocks noChangeArrowheads="1"/>
          </p:cNvSpPr>
          <p:nvPr/>
        </p:nvSpPr>
        <p:spPr bwMode="auto">
          <a:xfrm>
            <a:off x="3101975" y="4364038"/>
            <a:ext cx="307975" cy="796925"/>
          </a:xfrm>
          <a:prstGeom prst="rect">
            <a:avLst/>
          </a:prstGeom>
          <a:noFill/>
          <a:ln w="9525">
            <a:noFill/>
            <a:miter lim="800000"/>
            <a:headEnd/>
            <a:tailEnd/>
          </a:ln>
        </p:spPr>
        <p:txBody>
          <a:bodyPr wrap="none">
            <a:spAutoFit/>
          </a:bodyPr>
          <a:lstStyle/>
          <a:p>
            <a:endParaRPr lang="en-US"/>
          </a:p>
        </p:txBody>
      </p:sp>
      <p:sp>
        <p:nvSpPr>
          <p:cNvPr id="40964" name="Text Box 8"/>
          <p:cNvSpPr txBox="1">
            <a:spLocks noChangeArrowheads="1"/>
          </p:cNvSpPr>
          <p:nvPr/>
        </p:nvSpPr>
        <p:spPr bwMode="auto">
          <a:xfrm>
            <a:off x="5270500" y="4887913"/>
            <a:ext cx="307975" cy="798512"/>
          </a:xfrm>
          <a:prstGeom prst="rect">
            <a:avLst/>
          </a:prstGeom>
          <a:noFill/>
          <a:ln w="9525">
            <a:noFill/>
            <a:miter lim="800000"/>
            <a:headEnd/>
            <a:tailEnd/>
          </a:ln>
        </p:spPr>
        <p:txBody>
          <a:bodyPr wrap="none">
            <a:spAutoFit/>
          </a:bodyPr>
          <a:lstStyle/>
          <a:p>
            <a:endParaRPr lang="en-US"/>
          </a:p>
        </p:txBody>
      </p:sp>
      <p:sp>
        <p:nvSpPr>
          <p:cNvPr id="40965" name="Text Box 10"/>
          <p:cNvSpPr txBox="1">
            <a:spLocks noChangeArrowheads="1"/>
          </p:cNvSpPr>
          <p:nvPr/>
        </p:nvSpPr>
        <p:spPr bwMode="auto">
          <a:xfrm>
            <a:off x="7693025" y="2371725"/>
            <a:ext cx="307975" cy="796925"/>
          </a:xfrm>
          <a:prstGeom prst="rect">
            <a:avLst/>
          </a:prstGeom>
          <a:noFill/>
          <a:ln w="9525">
            <a:noFill/>
            <a:miter lim="800000"/>
            <a:headEnd/>
            <a:tailEnd/>
          </a:ln>
        </p:spPr>
        <p:txBody>
          <a:bodyPr wrap="none">
            <a:spAutoFit/>
          </a:bodyPr>
          <a:lstStyle/>
          <a:p>
            <a:endParaRPr lang="en-US"/>
          </a:p>
        </p:txBody>
      </p:sp>
      <p:sp>
        <p:nvSpPr>
          <p:cNvPr id="40966" name="Text Box 12"/>
          <p:cNvSpPr txBox="1">
            <a:spLocks noChangeArrowheads="1"/>
          </p:cNvSpPr>
          <p:nvPr/>
        </p:nvSpPr>
        <p:spPr bwMode="auto">
          <a:xfrm>
            <a:off x="3484563" y="5832475"/>
            <a:ext cx="307975" cy="796925"/>
          </a:xfrm>
          <a:prstGeom prst="rect">
            <a:avLst/>
          </a:prstGeom>
          <a:noFill/>
          <a:ln w="9525">
            <a:noFill/>
            <a:miter lim="800000"/>
            <a:headEnd/>
            <a:tailEnd/>
          </a:ln>
        </p:spPr>
        <p:txBody>
          <a:bodyPr wrap="none">
            <a:spAutoFit/>
          </a:bodyPr>
          <a:lstStyle/>
          <a:p>
            <a:endParaRPr lang="en-US"/>
          </a:p>
        </p:txBody>
      </p:sp>
      <p:sp>
        <p:nvSpPr>
          <p:cNvPr id="130" name="Line 15"/>
          <p:cNvSpPr>
            <a:spLocks noChangeShapeType="1"/>
          </p:cNvSpPr>
          <p:nvPr/>
        </p:nvSpPr>
        <p:spPr bwMode="auto">
          <a:xfrm>
            <a:off x="5168900" y="2870200"/>
            <a:ext cx="1657350" cy="0"/>
          </a:xfrm>
          <a:prstGeom prst="line">
            <a:avLst/>
          </a:prstGeom>
          <a:noFill/>
          <a:ln w="63500">
            <a:solidFill>
              <a:schemeClr val="bg1"/>
            </a:solidFill>
            <a:round/>
            <a:headEnd/>
            <a:tailEnd/>
          </a:ln>
        </p:spPr>
        <p:txBody>
          <a:bodyPr/>
          <a:lstStyle/>
          <a:p>
            <a:endParaRPr lang="en-US"/>
          </a:p>
        </p:txBody>
      </p:sp>
      <p:sp>
        <p:nvSpPr>
          <p:cNvPr id="131" name="Line 16"/>
          <p:cNvSpPr>
            <a:spLocks noChangeShapeType="1"/>
          </p:cNvSpPr>
          <p:nvPr/>
        </p:nvSpPr>
        <p:spPr bwMode="auto">
          <a:xfrm>
            <a:off x="2438400" y="3048000"/>
            <a:ext cx="457200" cy="1085850"/>
          </a:xfrm>
          <a:prstGeom prst="line">
            <a:avLst/>
          </a:prstGeom>
          <a:noFill/>
          <a:ln w="63500">
            <a:solidFill>
              <a:schemeClr val="bg1"/>
            </a:solidFill>
            <a:round/>
            <a:headEnd/>
            <a:tailEnd/>
          </a:ln>
        </p:spPr>
        <p:txBody>
          <a:bodyPr/>
          <a:lstStyle/>
          <a:p>
            <a:endParaRPr lang="en-US"/>
          </a:p>
        </p:txBody>
      </p:sp>
      <p:sp>
        <p:nvSpPr>
          <p:cNvPr id="133" name="Line 18"/>
          <p:cNvSpPr>
            <a:spLocks noChangeShapeType="1"/>
          </p:cNvSpPr>
          <p:nvPr/>
        </p:nvSpPr>
        <p:spPr bwMode="auto">
          <a:xfrm flipV="1">
            <a:off x="3255963" y="3124200"/>
            <a:ext cx="1239837" cy="1109663"/>
          </a:xfrm>
          <a:prstGeom prst="line">
            <a:avLst/>
          </a:prstGeom>
          <a:noFill/>
          <a:ln w="63500">
            <a:solidFill>
              <a:schemeClr val="bg1"/>
            </a:solidFill>
            <a:round/>
            <a:headEnd/>
            <a:tailEnd/>
          </a:ln>
        </p:spPr>
        <p:txBody>
          <a:bodyPr/>
          <a:lstStyle/>
          <a:p>
            <a:endParaRPr lang="en-US"/>
          </a:p>
        </p:txBody>
      </p:sp>
      <p:sp>
        <p:nvSpPr>
          <p:cNvPr id="137" name="Text Box 28"/>
          <p:cNvSpPr txBox="1">
            <a:spLocks noChangeArrowheads="1"/>
          </p:cNvSpPr>
          <p:nvPr/>
        </p:nvSpPr>
        <p:spPr bwMode="auto">
          <a:xfrm>
            <a:off x="5715000" y="2286000"/>
            <a:ext cx="385763" cy="523875"/>
          </a:xfrm>
          <a:prstGeom prst="rect">
            <a:avLst/>
          </a:prstGeom>
          <a:noFill/>
          <a:ln w="9525">
            <a:noFill/>
            <a:miter lim="800000"/>
            <a:headEnd/>
            <a:tailEnd/>
          </a:ln>
        </p:spPr>
        <p:txBody>
          <a:bodyPr wrap="none">
            <a:spAutoFit/>
          </a:bodyPr>
          <a:lstStyle/>
          <a:p>
            <a:r>
              <a:rPr lang="en-US" sz="2800">
                <a:solidFill>
                  <a:schemeClr val="bg1"/>
                </a:solidFill>
              </a:rPr>
              <a:t>3</a:t>
            </a:r>
          </a:p>
        </p:txBody>
      </p:sp>
      <p:sp>
        <p:nvSpPr>
          <p:cNvPr id="138" name="Text Box 29"/>
          <p:cNvSpPr txBox="1">
            <a:spLocks noChangeArrowheads="1"/>
          </p:cNvSpPr>
          <p:nvPr/>
        </p:nvSpPr>
        <p:spPr bwMode="auto">
          <a:xfrm>
            <a:off x="2133600" y="3429000"/>
            <a:ext cx="412750" cy="584200"/>
          </a:xfrm>
          <a:prstGeom prst="rect">
            <a:avLst/>
          </a:prstGeom>
          <a:noFill/>
          <a:ln w="9525">
            <a:noFill/>
            <a:miter lim="800000"/>
            <a:headEnd/>
            <a:tailEnd/>
          </a:ln>
        </p:spPr>
        <p:txBody>
          <a:bodyPr wrap="none">
            <a:spAutoFit/>
          </a:bodyPr>
          <a:lstStyle/>
          <a:p>
            <a:r>
              <a:rPr lang="en-US" sz="3200">
                <a:solidFill>
                  <a:schemeClr val="bg1"/>
                </a:solidFill>
              </a:rPr>
              <a:t>1</a:t>
            </a:r>
          </a:p>
        </p:txBody>
      </p:sp>
      <p:sp>
        <p:nvSpPr>
          <p:cNvPr id="139" name="Text Box 30"/>
          <p:cNvSpPr txBox="1">
            <a:spLocks noChangeArrowheads="1"/>
          </p:cNvSpPr>
          <p:nvPr/>
        </p:nvSpPr>
        <p:spPr bwMode="auto">
          <a:xfrm>
            <a:off x="3352800" y="3429000"/>
            <a:ext cx="385763" cy="523875"/>
          </a:xfrm>
          <a:prstGeom prst="rect">
            <a:avLst/>
          </a:prstGeom>
          <a:noFill/>
          <a:ln w="9525">
            <a:noFill/>
            <a:miter lim="800000"/>
            <a:headEnd/>
            <a:tailEnd/>
          </a:ln>
        </p:spPr>
        <p:txBody>
          <a:bodyPr wrap="none">
            <a:spAutoFit/>
          </a:bodyPr>
          <a:lstStyle/>
          <a:p>
            <a:r>
              <a:rPr lang="en-US" sz="2800">
                <a:solidFill>
                  <a:schemeClr val="bg1"/>
                </a:solidFill>
              </a:rPr>
              <a:t>4</a:t>
            </a:r>
          </a:p>
        </p:txBody>
      </p:sp>
      <p:sp>
        <p:nvSpPr>
          <p:cNvPr id="126" name="Oval 11"/>
          <p:cNvSpPr>
            <a:spLocks noChangeArrowheads="1"/>
          </p:cNvSpPr>
          <p:nvPr/>
        </p:nvSpPr>
        <p:spPr bwMode="auto">
          <a:xfrm>
            <a:off x="6807200" y="2584450"/>
            <a:ext cx="893763" cy="523875"/>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124" name="Oval 9"/>
          <p:cNvSpPr>
            <a:spLocks noChangeArrowheads="1"/>
          </p:cNvSpPr>
          <p:nvPr/>
        </p:nvSpPr>
        <p:spPr bwMode="auto">
          <a:xfrm>
            <a:off x="4267200" y="2667000"/>
            <a:ext cx="892175" cy="523875"/>
          </a:xfrm>
          <a:prstGeom prst="ellipse">
            <a:avLst/>
          </a:prstGeom>
          <a:solidFill>
            <a:schemeClr val="accent1"/>
          </a:solidFill>
          <a:ln w="9525">
            <a:solidFill>
              <a:schemeClr val="tx1"/>
            </a:solidFill>
            <a:round/>
            <a:headEnd/>
            <a:tailEnd/>
          </a:ln>
        </p:spPr>
        <p:txBody>
          <a:bodyPr wrap="none" anchor="ctr"/>
          <a:lstStyle/>
          <a:p>
            <a:pPr algn="ctr"/>
            <a:r>
              <a:rPr lang="en-US"/>
              <a:t>u</a:t>
            </a:r>
          </a:p>
        </p:txBody>
      </p:sp>
      <p:sp>
        <p:nvSpPr>
          <p:cNvPr id="122" name="Oval 7"/>
          <p:cNvSpPr>
            <a:spLocks noChangeArrowheads="1"/>
          </p:cNvSpPr>
          <p:nvPr/>
        </p:nvSpPr>
        <p:spPr bwMode="auto">
          <a:xfrm>
            <a:off x="2514600" y="4114800"/>
            <a:ext cx="893763" cy="630238"/>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120" name="Oval 4"/>
          <p:cNvSpPr>
            <a:spLocks noChangeArrowheads="1"/>
          </p:cNvSpPr>
          <p:nvPr/>
        </p:nvSpPr>
        <p:spPr bwMode="auto">
          <a:xfrm>
            <a:off x="1981200" y="2660650"/>
            <a:ext cx="892175" cy="523875"/>
          </a:xfrm>
          <a:prstGeom prst="ellipse">
            <a:avLst/>
          </a:prstGeom>
          <a:solidFill>
            <a:schemeClr val="accent1"/>
          </a:solidFill>
          <a:ln w="9525">
            <a:solidFill>
              <a:schemeClr val="tx1"/>
            </a:solidFill>
            <a:round/>
            <a:headEnd/>
            <a:tailEnd/>
          </a:ln>
        </p:spPr>
        <p:txBody>
          <a:bodyPr wrap="none" anchor="ctr"/>
          <a:lstStyle/>
          <a:p>
            <a:pPr algn="ctr"/>
            <a:r>
              <a:rPr lang="en-US"/>
              <a:t>a</a:t>
            </a:r>
          </a:p>
        </p:txBody>
      </p:sp>
      <p:sp>
        <p:nvSpPr>
          <p:cNvPr id="26" name="TextBox 25"/>
          <p:cNvSpPr txBox="1">
            <a:spLocks noChangeArrowheads="1"/>
          </p:cNvSpPr>
          <p:nvPr/>
        </p:nvSpPr>
        <p:spPr bwMode="auto">
          <a:xfrm>
            <a:off x="457200" y="5334000"/>
            <a:ext cx="1752600" cy="923925"/>
          </a:xfrm>
          <a:prstGeom prst="rect">
            <a:avLst/>
          </a:prstGeom>
          <a:noFill/>
          <a:ln w="9525">
            <a:noFill/>
            <a:miter lim="800000"/>
            <a:headEnd/>
            <a:tailEnd/>
          </a:ln>
        </p:spPr>
        <p:txBody>
          <a:bodyPr>
            <a:spAutoFit/>
          </a:bodyPr>
          <a:lstStyle/>
          <a:p>
            <a:r>
              <a:rPr lang="en-US" sz="5400" b="1">
                <a:solidFill>
                  <a:schemeClr val="bg1"/>
                </a:solidFill>
              </a:rPr>
              <a:t>S</a:t>
            </a:r>
            <a:r>
              <a:rPr lang="en-US" sz="5400" b="1" baseline="-25000">
                <a:solidFill>
                  <a:schemeClr val="bg1"/>
                </a:solidFill>
              </a:rPr>
              <a:t>3</a:t>
            </a:r>
            <a:endParaRPr lang="en-US" sz="5400" b="1">
              <a:solidFill>
                <a:schemeClr val="bg1"/>
              </a:solidFill>
            </a:endParaRPr>
          </a:p>
        </p:txBody>
      </p:sp>
      <p:grpSp>
        <p:nvGrpSpPr>
          <p:cNvPr id="2" name="Group 26"/>
          <p:cNvGrpSpPr>
            <a:grpSpLocks/>
          </p:cNvGrpSpPr>
          <p:nvPr/>
        </p:nvGrpSpPr>
        <p:grpSpPr bwMode="auto">
          <a:xfrm>
            <a:off x="6400800" y="3886200"/>
            <a:ext cx="2514600" cy="2743200"/>
            <a:chOff x="1981200" y="2057400"/>
            <a:chExt cx="6019800" cy="4572000"/>
          </a:xfrm>
        </p:grpSpPr>
        <p:sp>
          <p:nvSpPr>
            <p:cNvPr id="40980" name="Text Box 6"/>
            <p:cNvSpPr txBox="1">
              <a:spLocks noChangeArrowheads="1"/>
            </p:cNvSpPr>
            <p:nvPr/>
          </p:nvSpPr>
          <p:spPr bwMode="auto">
            <a:xfrm>
              <a:off x="3102275" y="4364152"/>
              <a:ext cx="308163" cy="797315"/>
            </a:xfrm>
            <a:prstGeom prst="rect">
              <a:avLst/>
            </a:prstGeom>
            <a:noFill/>
            <a:ln w="9525">
              <a:noFill/>
              <a:miter lim="800000"/>
              <a:headEnd/>
              <a:tailEnd/>
            </a:ln>
          </p:spPr>
          <p:txBody>
            <a:bodyPr wrap="none">
              <a:spAutoFit/>
            </a:bodyPr>
            <a:lstStyle/>
            <a:p>
              <a:endParaRPr lang="en-US"/>
            </a:p>
          </p:txBody>
        </p:sp>
        <p:sp>
          <p:nvSpPr>
            <p:cNvPr id="40981" name="Text Box 8"/>
            <p:cNvSpPr txBox="1">
              <a:spLocks noChangeArrowheads="1"/>
            </p:cNvSpPr>
            <p:nvPr/>
          </p:nvSpPr>
          <p:spPr bwMode="auto">
            <a:xfrm>
              <a:off x="5270040" y="4888413"/>
              <a:ext cx="308163" cy="797315"/>
            </a:xfrm>
            <a:prstGeom prst="rect">
              <a:avLst/>
            </a:prstGeom>
            <a:noFill/>
            <a:ln w="9525">
              <a:noFill/>
              <a:miter lim="800000"/>
              <a:headEnd/>
              <a:tailEnd/>
            </a:ln>
          </p:spPr>
          <p:txBody>
            <a:bodyPr wrap="none">
              <a:spAutoFit/>
            </a:bodyPr>
            <a:lstStyle/>
            <a:p>
              <a:endParaRPr lang="en-US"/>
            </a:p>
          </p:txBody>
        </p:sp>
        <p:sp>
          <p:nvSpPr>
            <p:cNvPr id="40982" name="Text Box 10"/>
            <p:cNvSpPr txBox="1">
              <a:spLocks noChangeArrowheads="1"/>
            </p:cNvSpPr>
            <p:nvPr/>
          </p:nvSpPr>
          <p:spPr bwMode="auto">
            <a:xfrm>
              <a:off x="7692837" y="2371957"/>
              <a:ext cx="308163" cy="797315"/>
            </a:xfrm>
            <a:prstGeom prst="rect">
              <a:avLst/>
            </a:prstGeom>
            <a:noFill/>
            <a:ln w="9525">
              <a:noFill/>
              <a:miter lim="800000"/>
              <a:headEnd/>
              <a:tailEnd/>
            </a:ln>
          </p:spPr>
          <p:txBody>
            <a:bodyPr wrap="none">
              <a:spAutoFit/>
            </a:bodyPr>
            <a:lstStyle/>
            <a:p>
              <a:endParaRPr lang="en-US"/>
            </a:p>
          </p:txBody>
        </p:sp>
        <p:sp>
          <p:nvSpPr>
            <p:cNvPr id="40983" name="Text Box 12"/>
            <p:cNvSpPr txBox="1">
              <a:spLocks noChangeArrowheads="1"/>
            </p:cNvSpPr>
            <p:nvPr/>
          </p:nvSpPr>
          <p:spPr bwMode="auto">
            <a:xfrm>
              <a:off x="3484822" y="5832085"/>
              <a:ext cx="308163" cy="797315"/>
            </a:xfrm>
            <a:prstGeom prst="rect">
              <a:avLst/>
            </a:prstGeom>
            <a:noFill/>
            <a:ln w="9525">
              <a:noFill/>
              <a:miter lim="800000"/>
              <a:headEnd/>
              <a:tailEnd/>
            </a:ln>
          </p:spPr>
          <p:txBody>
            <a:bodyPr wrap="none">
              <a:spAutoFit/>
            </a:bodyPr>
            <a:lstStyle/>
            <a:p>
              <a:endParaRPr lang="en-US"/>
            </a:p>
          </p:txBody>
        </p:sp>
        <p:sp>
          <p:nvSpPr>
            <p:cNvPr id="40984" name="Line 14"/>
            <p:cNvSpPr>
              <a:spLocks noChangeShapeType="1"/>
            </p:cNvSpPr>
            <p:nvPr/>
          </p:nvSpPr>
          <p:spPr bwMode="auto">
            <a:xfrm>
              <a:off x="2873809" y="2870005"/>
              <a:ext cx="1393391" cy="45719"/>
            </a:xfrm>
            <a:prstGeom prst="line">
              <a:avLst/>
            </a:prstGeom>
            <a:noFill/>
            <a:ln w="63500">
              <a:solidFill>
                <a:schemeClr val="bg1"/>
              </a:solidFill>
              <a:round/>
              <a:headEnd/>
              <a:tailEnd/>
            </a:ln>
          </p:spPr>
          <p:txBody>
            <a:bodyPr/>
            <a:lstStyle/>
            <a:p>
              <a:endParaRPr lang="en-US"/>
            </a:p>
          </p:txBody>
        </p:sp>
        <p:sp>
          <p:nvSpPr>
            <p:cNvPr id="40985" name="Line 15"/>
            <p:cNvSpPr>
              <a:spLocks noChangeShapeType="1"/>
            </p:cNvSpPr>
            <p:nvPr/>
          </p:nvSpPr>
          <p:spPr bwMode="auto">
            <a:xfrm>
              <a:off x="5169091" y="2870006"/>
              <a:ext cx="1657703" cy="0"/>
            </a:xfrm>
            <a:prstGeom prst="line">
              <a:avLst/>
            </a:prstGeom>
            <a:noFill/>
            <a:ln w="63500">
              <a:solidFill>
                <a:schemeClr val="bg1"/>
              </a:solidFill>
              <a:round/>
              <a:headEnd/>
              <a:tailEnd/>
            </a:ln>
          </p:spPr>
          <p:txBody>
            <a:bodyPr/>
            <a:lstStyle/>
            <a:p>
              <a:endParaRPr lang="en-US"/>
            </a:p>
          </p:txBody>
        </p:sp>
        <p:sp>
          <p:nvSpPr>
            <p:cNvPr id="40986" name="Line 16"/>
            <p:cNvSpPr>
              <a:spLocks noChangeShapeType="1"/>
            </p:cNvSpPr>
            <p:nvPr/>
          </p:nvSpPr>
          <p:spPr bwMode="auto">
            <a:xfrm>
              <a:off x="2438401" y="3048001"/>
              <a:ext cx="457200" cy="1086546"/>
            </a:xfrm>
            <a:prstGeom prst="line">
              <a:avLst/>
            </a:prstGeom>
            <a:noFill/>
            <a:ln w="63500">
              <a:solidFill>
                <a:schemeClr val="bg1"/>
              </a:solidFill>
              <a:round/>
              <a:headEnd/>
              <a:tailEnd/>
            </a:ln>
          </p:spPr>
          <p:txBody>
            <a:bodyPr/>
            <a:lstStyle/>
            <a:p>
              <a:endParaRPr lang="en-US"/>
            </a:p>
          </p:txBody>
        </p:sp>
        <p:sp>
          <p:nvSpPr>
            <p:cNvPr id="40987" name="Line 17"/>
            <p:cNvSpPr>
              <a:spLocks noChangeShapeType="1"/>
            </p:cNvSpPr>
            <p:nvPr/>
          </p:nvSpPr>
          <p:spPr bwMode="auto">
            <a:xfrm>
              <a:off x="3071338" y="4724400"/>
              <a:ext cx="433862" cy="1295400"/>
            </a:xfrm>
            <a:prstGeom prst="line">
              <a:avLst/>
            </a:prstGeom>
            <a:noFill/>
            <a:ln w="63500">
              <a:solidFill>
                <a:schemeClr val="bg1"/>
              </a:solidFill>
              <a:round/>
              <a:headEnd/>
              <a:tailEnd/>
            </a:ln>
          </p:spPr>
          <p:txBody>
            <a:bodyPr/>
            <a:lstStyle/>
            <a:p>
              <a:endParaRPr lang="en-US"/>
            </a:p>
          </p:txBody>
        </p:sp>
        <p:sp>
          <p:nvSpPr>
            <p:cNvPr id="40988" name="Line 18"/>
            <p:cNvSpPr>
              <a:spLocks noChangeShapeType="1"/>
            </p:cNvSpPr>
            <p:nvPr/>
          </p:nvSpPr>
          <p:spPr bwMode="auto">
            <a:xfrm flipV="1">
              <a:off x="3256356" y="3124200"/>
              <a:ext cx="1239444" cy="1108886"/>
            </a:xfrm>
            <a:prstGeom prst="line">
              <a:avLst/>
            </a:prstGeom>
            <a:noFill/>
            <a:ln w="63500">
              <a:solidFill>
                <a:schemeClr val="bg1"/>
              </a:solidFill>
              <a:round/>
              <a:headEnd/>
              <a:tailEnd/>
            </a:ln>
          </p:spPr>
          <p:txBody>
            <a:bodyPr/>
            <a:lstStyle/>
            <a:p>
              <a:endParaRPr lang="en-US"/>
            </a:p>
          </p:txBody>
        </p:sp>
        <p:sp>
          <p:nvSpPr>
            <p:cNvPr id="40989" name="Line 24"/>
            <p:cNvSpPr>
              <a:spLocks noChangeShapeType="1"/>
            </p:cNvSpPr>
            <p:nvPr/>
          </p:nvSpPr>
          <p:spPr bwMode="auto">
            <a:xfrm flipV="1">
              <a:off x="3256356" y="2870006"/>
              <a:ext cx="3570437" cy="1363081"/>
            </a:xfrm>
            <a:prstGeom prst="line">
              <a:avLst/>
            </a:prstGeom>
            <a:noFill/>
            <a:ln w="63500">
              <a:solidFill>
                <a:schemeClr val="bg1"/>
              </a:solidFill>
              <a:round/>
              <a:headEnd/>
              <a:tailEnd/>
            </a:ln>
          </p:spPr>
          <p:txBody>
            <a:bodyPr/>
            <a:lstStyle/>
            <a:p>
              <a:endParaRPr lang="en-US"/>
            </a:p>
          </p:txBody>
        </p:sp>
        <p:sp>
          <p:nvSpPr>
            <p:cNvPr id="40990" name="Line 25"/>
            <p:cNvSpPr>
              <a:spLocks noChangeShapeType="1"/>
            </p:cNvSpPr>
            <p:nvPr/>
          </p:nvSpPr>
          <p:spPr bwMode="auto">
            <a:xfrm flipH="1">
              <a:off x="3505199" y="2870006"/>
              <a:ext cx="3321593" cy="3149794"/>
            </a:xfrm>
            <a:prstGeom prst="line">
              <a:avLst/>
            </a:prstGeom>
            <a:noFill/>
            <a:ln w="63500">
              <a:solidFill>
                <a:schemeClr val="bg1"/>
              </a:solidFill>
              <a:round/>
              <a:headEnd/>
              <a:tailEnd/>
            </a:ln>
          </p:spPr>
          <p:txBody>
            <a:bodyPr/>
            <a:lstStyle/>
            <a:p>
              <a:endParaRPr lang="en-US"/>
            </a:p>
          </p:txBody>
        </p:sp>
        <p:sp>
          <p:nvSpPr>
            <p:cNvPr id="40991" name="Text Box 27"/>
            <p:cNvSpPr txBox="1">
              <a:spLocks noChangeArrowheads="1"/>
            </p:cNvSpPr>
            <p:nvPr/>
          </p:nvSpPr>
          <p:spPr bwMode="auto">
            <a:xfrm>
              <a:off x="3357306" y="2057400"/>
              <a:ext cx="412292" cy="584775"/>
            </a:xfrm>
            <a:prstGeom prst="rect">
              <a:avLst/>
            </a:prstGeom>
            <a:noFill/>
            <a:ln w="9525">
              <a:noFill/>
              <a:miter lim="800000"/>
              <a:headEnd/>
              <a:tailEnd/>
            </a:ln>
          </p:spPr>
          <p:txBody>
            <a:bodyPr wrap="none">
              <a:spAutoFit/>
            </a:bodyPr>
            <a:lstStyle/>
            <a:p>
              <a:r>
                <a:rPr lang="en-US" sz="3200">
                  <a:solidFill>
                    <a:schemeClr val="bg1"/>
                  </a:solidFill>
                </a:rPr>
                <a:t>6</a:t>
              </a:r>
            </a:p>
          </p:txBody>
        </p:sp>
        <p:sp>
          <p:nvSpPr>
            <p:cNvPr id="40992" name="Text Box 28"/>
            <p:cNvSpPr txBox="1">
              <a:spLocks noChangeArrowheads="1"/>
            </p:cNvSpPr>
            <p:nvPr/>
          </p:nvSpPr>
          <p:spPr bwMode="auto">
            <a:xfrm>
              <a:off x="5715000" y="2286000"/>
              <a:ext cx="385042" cy="523220"/>
            </a:xfrm>
            <a:prstGeom prst="rect">
              <a:avLst/>
            </a:prstGeom>
            <a:noFill/>
            <a:ln w="9525">
              <a:noFill/>
              <a:miter lim="800000"/>
              <a:headEnd/>
              <a:tailEnd/>
            </a:ln>
          </p:spPr>
          <p:txBody>
            <a:bodyPr wrap="none">
              <a:spAutoFit/>
            </a:bodyPr>
            <a:lstStyle/>
            <a:p>
              <a:r>
                <a:rPr lang="en-US" sz="2800">
                  <a:solidFill>
                    <a:schemeClr val="bg1"/>
                  </a:solidFill>
                </a:rPr>
                <a:t>3</a:t>
              </a:r>
            </a:p>
          </p:txBody>
        </p:sp>
        <p:sp>
          <p:nvSpPr>
            <p:cNvPr id="40993" name="Text Box 29"/>
            <p:cNvSpPr txBox="1">
              <a:spLocks noChangeArrowheads="1"/>
            </p:cNvSpPr>
            <p:nvPr/>
          </p:nvSpPr>
          <p:spPr bwMode="auto">
            <a:xfrm>
              <a:off x="1981200" y="3429000"/>
              <a:ext cx="412291" cy="584775"/>
            </a:xfrm>
            <a:prstGeom prst="rect">
              <a:avLst/>
            </a:prstGeom>
            <a:noFill/>
            <a:ln w="9525">
              <a:noFill/>
              <a:miter lim="800000"/>
              <a:headEnd/>
              <a:tailEnd/>
            </a:ln>
          </p:spPr>
          <p:txBody>
            <a:bodyPr wrap="none">
              <a:spAutoFit/>
            </a:bodyPr>
            <a:lstStyle/>
            <a:p>
              <a:r>
                <a:rPr lang="en-US" sz="3200">
                  <a:solidFill>
                    <a:schemeClr val="bg1"/>
                  </a:solidFill>
                </a:rPr>
                <a:t>1</a:t>
              </a:r>
            </a:p>
          </p:txBody>
        </p:sp>
        <p:sp>
          <p:nvSpPr>
            <p:cNvPr id="40994" name="Text Box 30"/>
            <p:cNvSpPr txBox="1">
              <a:spLocks noChangeArrowheads="1"/>
            </p:cNvSpPr>
            <p:nvPr/>
          </p:nvSpPr>
          <p:spPr bwMode="auto">
            <a:xfrm>
              <a:off x="3075709" y="3073400"/>
              <a:ext cx="385041" cy="523220"/>
            </a:xfrm>
            <a:prstGeom prst="rect">
              <a:avLst/>
            </a:prstGeom>
            <a:noFill/>
            <a:ln w="9525">
              <a:noFill/>
              <a:miter lim="800000"/>
              <a:headEnd/>
              <a:tailEnd/>
            </a:ln>
          </p:spPr>
          <p:txBody>
            <a:bodyPr wrap="none">
              <a:spAutoFit/>
            </a:bodyPr>
            <a:lstStyle/>
            <a:p>
              <a:r>
                <a:rPr lang="en-US" sz="2800">
                  <a:solidFill>
                    <a:schemeClr val="bg1"/>
                  </a:solidFill>
                </a:rPr>
                <a:t>4</a:t>
              </a:r>
            </a:p>
          </p:txBody>
        </p:sp>
        <p:sp>
          <p:nvSpPr>
            <p:cNvPr id="40995" name="Text Box 32"/>
            <p:cNvSpPr txBox="1">
              <a:spLocks noChangeArrowheads="1"/>
            </p:cNvSpPr>
            <p:nvPr/>
          </p:nvSpPr>
          <p:spPr bwMode="auto">
            <a:xfrm>
              <a:off x="4419600" y="3733800"/>
              <a:ext cx="385042" cy="523220"/>
            </a:xfrm>
            <a:prstGeom prst="rect">
              <a:avLst/>
            </a:prstGeom>
            <a:noFill/>
            <a:ln w="9525">
              <a:noFill/>
              <a:miter lim="800000"/>
              <a:headEnd/>
              <a:tailEnd/>
            </a:ln>
          </p:spPr>
          <p:txBody>
            <a:bodyPr wrap="none">
              <a:spAutoFit/>
            </a:bodyPr>
            <a:lstStyle/>
            <a:p>
              <a:r>
                <a:rPr lang="en-US" sz="2800">
                  <a:solidFill>
                    <a:schemeClr val="bg1"/>
                  </a:solidFill>
                </a:rPr>
                <a:t>4</a:t>
              </a:r>
              <a:endParaRPr lang="en-US">
                <a:solidFill>
                  <a:schemeClr val="bg1"/>
                </a:solidFill>
              </a:endParaRPr>
            </a:p>
          </p:txBody>
        </p:sp>
        <p:sp>
          <p:nvSpPr>
            <p:cNvPr id="40996" name="Text Box 33"/>
            <p:cNvSpPr txBox="1">
              <a:spLocks noChangeArrowheads="1"/>
            </p:cNvSpPr>
            <p:nvPr/>
          </p:nvSpPr>
          <p:spPr bwMode="auto">
            <a:xfrm>
              <a:off x="5257800" y="4343400"/>
              <a:ext cx="412292" cy="584775"/>
            </a:xfrm>
            <a:prstGeom prst="rect">
              <a:avLst/>
            </a:prstGeom>
            <a:noFill/>
            <a:ln w="9525">
              <a:noFill/>
              <a:miter lim="800000"/>
              <a:headEnd/>
              <a:tailEnd/>
            </a:ln>
          </p:spPr>
          <p:txBody>
            <a:bodyPr wrap="none">
              <a:spAutoFit/>
            </a:bodyPr>
            <a:lstStyle/>
            <a:p>
              <a:r>
                <a:rPr lang="en-US" sz="3200">
                  <a:solidFill>
                    <a:schemeClr val="bg1"/>
                  </a:solidFill>
                </a:rPr>
                <a:t>6</a:t>
              </a:r>
            </a:p>
          </p:txBody>
        </p:sp>
        <p:sp>
          <p:nvSpPr>
            <p:cNvPr id="40997" name="Text Box 34"/>
            <p:cNvSpPr txBox="1">
              <a:spLocks noChangeArrowheads="1"/>
            </p:cNvSpPr>
            <p:nvPr/>
          </p:nvSpPr>
          <p:spPr bwMode="auto">
            <a:xfrm>
              <a:off x="2346036" y="4888413"/>
              <a:ext cx="412291" cy="584775"/>
            </a:xfrm>
            <a:prstGeom prst="rect">
              <a:avLst/>
            </a:prstGeom>
            <a:noFill/>
            <a:ln w="9525">
              <a:noFill/>
              <a:miter lim="800000"/>
              <a:headEnd/>
              <a:tailEnd/>
            </a:ln>
          </p:spPr>
          <p:txBody>
            <a:bodyPr wrap="none">
              <a:spAutoFit/>
            </a:bodyPr>
            <a:lstStyle/>
            <a:p>
              <a:r>
                <a:rPr lang="en-US" sz="3200">
                  <a:solidFill>
                    <a:schemeClr val="bg1"/>
                  </a:solidFill>
                </a:rPr>
                <a:t>8</a:t>
              </a:r>
              <a:endParaRPr lang="en-US">
                <a:solidFill>
                  <a:schemeClr val="bg1"/>
                </a:solidFill>
              </a:endParaRPr>
            </a:p>
          </p:txBody>
        </p:sp>
        <p:sp>
          <p:nvSpPr>
            <p:cNvPr id="40998" name="Oval 11"/>
            <p:cNvSpPr>
              <a:spLocks noChangeArrowheads="1"/>
            </p:cNvSpPr>
            <p:nvPr/>
          </p:nvSpPr>
          <p:spPr bwMode="auto">
            <a:xfrm>
              <a:off x="6807744" y="25841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40999" name="Oval 13"/>
            <p:cNvSpPr>
              <a:spLocks noChangeArrowheads="1"/>
            </p:cNvSpPr>
            <p:nvPr/>
          </p:nvSpPr>
          <p:spPr bwMode="auto">
            <a:xfrm>
              <a:off x="3048000" y="6028938"/>
              <a:ext cx="892609" cy="524262"/>
            </a:xfrm>
            <a:prstGeom prst="ellipse">
              <a:avLst/>
            </a:prstGeom>
            <a:solidFill>
              <a:schemeClr val="accent1"/>
            </a:solidFill>
            <a:ln w="9525">
              <a:solidFill>
                <a:schemeClr val="tx1"/>
              </a:solidFill>
              <a:round/>
              <a:headEnd/>
              <a:tailEnd/>
            </a:ln>
          </p:spPr>
          <p:txBody>
            <a:bodyPr wrap="none" anchor="ctr"/>
            <a:lstStyle/>
            <a:p>
              <a:pPr algn="ctr"/>
              <a:r>
                <a:rPr lang="en-US"/>
                <a:t>c</a:t>
              </a:r>
            </a:p>
          </p:txBody>
        </p:sp>
        <p:sp>
          <p:nvSpPr>
            <p:cNvPr id="41000" name="Oval 9"/>
            <p:cNvSpPr>
              <a:spLocks noChangeArrowheads="1"/>
            </p:cNvSpPr>
            <p:nvPr/>
          </p:nvSpPr>
          <p:spPr bwMode="auto">
            <a:xfrm>
              <a:off x="4276481" y="26603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u</a:t>
              </a:r>
            </a:p>
          </p:txBody>
        </p:sp>
        <p:sp>
          <p:nvSpPr>
            <p:cNvPr id="41001" name="Oval 7"/>
            <p:cNvSpPr>
              <a:spLocks noChangeArrowheads="1"/>
            </p:cNvSpPr>
            <p:nvPr/>
          </p:nvSpPr>
          <p:spPr bwMode="auto">
            <a:xfrm>
              <a:off x="2491262" y="4128234"/>
              <a:ext cx="892609" cy="629114"/>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41002" name="Oval 4"/>
            <p:cNvSpPr>
              <a:spLocks noChangeArrowheads="1"/>
            </p:cNvSpPr>
            <p:nvPr/>
          </p:nvSpPr>
          <p:spPr bwMode="auto">
            <a:xfrm>
              <a:off x="1981200" y="26603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a</a:t>
              </a:r>
            </a:p>
          </p:txBody>
        </p:sp>
      </p:grpSp>
      <p:sp>
        <p:nvSpPr>
          <p:cNvPr id="40979" name="Slide Number Placeholder 41"/>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4FDCF3C-B404-41C8-8070-3A5AC00D722A}" type="slidenum">
              <a:rPr lang="en-US" smtClean="0"/>
              <a:pPr/>
              <a:t>20</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1000"/>
                            </p:stCondLst>
                            <p:childTnLst>
                              <p:par>
                                <p:cTn id="13" presetID="32" presetClass="emph" presetSubtype="0" repeatCount="indefinite" fill="hold" nodeType="afterEffect">
                                  <p:stCondLst>
                                    <p:cond delay="0"/>
                                  </p:stCondLst>
                                  <p:childTnLst>
                                    <p:animClr clrSpc="rgb" dir="cw">
                                      <p:cBhvr override="childStyle">
                                        <p:cTn id="14" dur="100" fill="hold"/>
                                        <p:tgtEl>
                                          <p:spTgt spid="2"/>
                                        </p:tgtEl>
                                        <p:attrNameLst>
                                          <p:attrName>style.color</p:attrName>
                                        </p:attrNameLst>
                                      </p:cBhvr>
                                      <p:to>
                                        <a:schemeClr val="accent2"/>
                                      </p:to>
                                    </p:animClr>
                                    <p:animClr clrSpc="rgb" dir="cw">
                                      <p:cBhvr>
                                        <p:cTn id="15" dur="100" fill="hold"/>
                                        <p:tgtEl>
                                          <p:spTgt spid="2"/>
                                        </p:tgtEl>
                                        <p:attrNameLst>
                                          <p:attrName>fillcolor</p:attrName>
                                        </p:attrNameLst>
                                      </p:cBhvr>
                                      <p:to>
                                        <a:schemeClr val="accent2"/>
                                      </p:to>
                                    </p:animClr>
                                    <p:set>
                                      <p:cBhvr>
                                        <p:cTn id="16" dur="100" fill="hold"/>
                                        <p:tgtEl>
                                          <p:spTgt spid="2"/>
                                        </p:tgtEl>
                                        <p:attrNameLst>
                                          <p:attrName>fill.type</p:attrName>
                                        </p:attrNameLst>
                                      </p:cBhvr>
                                      <p:to>
                                        <p:strVal val="solid"/>
                                      </p:to>
                                    </p:set>
                                    <p:set>
                                      <p:cBhvr>
                                        <p:cTn id="17" dur="100" fill="hold"/>
                                        <p:tgtEl>
                                          <p:spTgt spid="2"/>
                                        </p:tgtEl>
                                        <p:attrNameLst>
                                          <p:attrName>fill.on</p:attrName>
                                        </p:attrNameLst>
                                      </p:cBhvr>
                                      <p:to>
                                        <p:strVal val="true"/>
                                      </p:to>
                                    </p:set>
                                    <p:animRot by="120000">
                                      <p:cBhvr>
                                        <p:cTn id="18" dur="100" fill="hold">
                                          <p:stCondLst>
                                            <p:cond delay="0"/>
                                          </p:stCondLst>
                                        </p:cTn>
                                        <p:tgtEl>
                                          <p:spTgt spid="2"/>
                                        </p:tgtEl>
                                        <p:attrNameLst>
                                          <p:attrName>r</p:attrName>
                                        </p:attrNameLst>
                                      </p:cBhvr>
                                    </p:animRot>
                                    <p:animRot by="-240000">
                                      <p:cBhvr>
                                        <p:cTn id="19" dur="200" fill="hold">
                                          <p:stCondLst>
                                            <p:cond delay="200"/>
                                          </p:stCondLst>
                                        </p:cTn>
                                        <p:tgtEl>
                                          <p:spTgt spid="2"/>
                                        </p:tgtEl>
                                        <p:attrNameLst>
                                          <p:attrName>r</p:attrName>
                                        </p:attrNameLst>
                                      </p:cBhvr>
                                    </p:animRot>
                                    <p:animRot by="240000">
                                      <p:cBhvr>
                                        <p:cTn id="20" dur="200" fill="hold">
                                          <p:stCondLst>
                                            <p:cond delay="400"/>
                                          </p:stCondLst>
                                        </p:cTn>
                                        <p:tgtEl>
                                          <p:spTgt spid="2"/>
                                        </p:tgtEl>
                                        <p:attrNameLst>
                                          <p:attrName>r</p:attrName>
                                        </p:attrNameLst>
                                      </p:cBhvr>
                                    </p:animRot>
                                    <p:animRot by="-240000">
                                      <p:cBhvr>
                                        <p:cTn id="21" dur="200" fill="hold">
                                          <p:stCondLst>
                                            <p:cond delay="600"/>
                                          </p:stCondLst>
                                        </p:cTn>
                                        <p:tgtEl>
                                          <p:spTgt spid="2"/>
                                        </p:tgtEl>
                                        <p:attrNameLst>
                                          <p:attrName>r</p:attrName>
                                        </p:attrNameLst>
                                      </p:cBhvr>
                                    </p:animRot>
                                    <p:animRot by="120000">
                                      <p:cBhvr>
                                        <p:cTn id="22" dur="200" fill="hold">
                                          <p:stCondLst>
                                            <p:cond delay="800"/>
                                          </p:stCondLst>
                                        </p:cTn>
                                        <p:tgtEl>
                                          <p:spTgt spid="2"/>
                                        </p:tgtEl>
                                        <p:attrNameLst>
                                          <p:attrName>r</p:attrName>
                                        </p:attrNameLst>
                                      </p:cBhvr>
                                    </p:animRo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20"/>
                                        </p:tgtEl>
                                        <p:attrNameLst>
                                          <p:attrName>style.visibility</p:attrName>
                                        </p:attrNameLst>
                                      </p:cBhvr>
                                      <p:to>
                                        <p:strVal val="visible"/>
                                      </p:to>
                                    </p:set>
                                    <p:animEffect transition="in" filter="wipe(up)">
                                      <p:cBhvr>
                                        <p:cTn id="26" dur="500"/>
                                        <p:tgtEl>
                                          <p:spTgt spid="120"/>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31"/>
                                        </p:tgtEl>
                                        <p:attrNameLst>
                                          <p:attrName>style.visibility</p:attrName>
                                        </p:attrNameLst>
                                      </p:cBhvr>
                                      <p:to>
                                        <p:strVal val="visible"/>
                                      </p:to>
                                    </p:set>
                                    <p:animEffect transition="in" filter="wipe(left)">
                                      <p:cBhvr>
                                        <p:cTn id="30" dur="2000"/>
                                        <p:tgtEl>
                                          <p:spTgt spid="131"/>
                                        </p:tgtEl>
                                      </p:cBhvr>
                                    </p:animEffect>
                                  </p:childTnLst>
                                </p:cTn>
                              </p:par>
                            </p:childTnLst>
                          </p:cTn>
                        </p:par>
                        <p:par>
                          <p:cTn id="31" fill="hold">
                            <p:stCondLst>
                              <p:cond delay="4500"/>
                            </p:stCondLst>
                            <p:childTnLst>
                              <p:par>
                                <p:cTn id="32" presetID="22" presetClass="entr" presetSubtype="1" fill="hold" grpId="0" nodeType="afterEffect">
                                  <p:stCondLst>
                                    <p:cond delay="0"/>
                                  </p:stCondLst>
                                  <p:childTnLst>
                                    <p:set>
                                      <p:cBhvr>
                                        <p:cTn id="33" dur="1" fill="hold">
                                          <p:stCondLst>
                                            <p:cond delay="0"/>
                                          </p:stCondLst>
                                        </p:cTn>
                                        <p:tgtEl>
                                          <p:spTgt spid="122"/>
                                        </p:tgtEl>
                                        <p:attrNameLst>
                                          <p:attrName>style.visibility</p:attrName>
                                        </p:attrNameLst>
                                      </p:cBhvr>
                                      <p:to>
                                        <p:strVal val="visible"/>
                                      </p:to>
                                    </p:set>
                                    <p:animEffect transition="in" filter="wipe(up)">
                                      <p:cBhvr>
                                        <p:cTn id="34" dur="2000"/>
                                        <p:tgtEl>
                                          <p:spTgt spid="122"/>
                                        </p:tgtEl>
                                      </p:cBhvr>
                                    </p:animEffect>
                                  </p:childTnLst>
                                </p:cTn>
                              </p:par>
                            </p:childTnLst>
                          </p:cTn>
                        </p:par>
                        <p:par>
                          <p:cTn id="35" fill="hold">
                            <p:stCondLst>
                              <p:cond delay="6500"/>
                            </p:stCondLst>
                            <p:childTnLst>
                              <p:par>
                                <p:cTn id="36" presetID="5" presetClass="entr" presetSubtype="10" fill="hold" grpId="0" nodeType="after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checkerboard(across)">
                                      <p:cBhvr>
                                        <p:cTn id="38" dur="2000"/>
                                        <p:tgtEl>
                                          <p:spTgt spid="138"/>
                                        </p:tgtEl>
                                      </p:cBhvr>
                                    </p:animEffect>
                                  </p:childTnLst>
                                </p:cTn>
                              </p:par>
                            </p:childTnLst>
                          </p:cTn>
                        </p:par>
                        <p:par>
                          <p:cTn id="39" fill="hold">
                            <p:stCondLst>
                              <p:cond delay="8500"/>
                            </p:stCondLst>
                            <p:childTnLst>
                              <p:par>
                                <p:cTn id="40" presetID="22" presetClass="entr" presetSubtype="1" fill="hold" grpId="0" nodeType="afterEffect">
                                  <p:stCondLst>
                                    <p:cond delay="0"/>
                                  </p:stCondLst>
                                  <p:childTnLst>
                                    <p:set>
                                      <p:cBhvr>
                                        <p:cTn id="41" dur="1" fill="hold">
                                          <p:stCondLst>
                                            <p:cond delay="0"/>
                                          </p:stCondLst>
                                        </p:cTn>
                                        <p:tgtEl>
                                          <p:spTgt spid="124"/>
                                        </p:tgtEl>
                                        <p:attrNameLst>
                                          <p:attrName>style.visibility</p:attrName>
                                        </p:attrNameLst>
                                      </p:cBhvr>
                                      <p:to>
                                        <p:strVal val="visible"/>
                                      </p:to>
                                    </p:set>
                                    <p:animEffect transition="in" filter="wipe(up)">
                                      <p:cBhvr>
                                        <p:cTn id="42" dur="2000"/>
                                        <p:tgtEl>
                                          <p:spTgt spid="124"/>
                                        </p:tgtEl>
                                      </p:cBhvr>
                                    </p:animEffect>
                                  </p:childTnLst>
                                </p:cTn>
                              </p:par>
                            </p:childTnLst>
                          </p:cTn>
                        </p:par>
                        <p:par>
                          <p:cTn id="43" fill="hold">
                            <p:stCondLst>
                              <p:cond delay="10500"/>
                            </p:stCondLst>
                            <p:childTnLst>
                              <p:par>
                                <p:cTn id="44" presetID="22" presetClass="entr" presetSubtype="8" fill="hold" grpId="0" nodeType="afterEffect">
                                  <p:stCondLst>
                                    <p:cond delay="0"/>
                                  </p:stCondLst>
                                  <p:childTnLst>
                                    <p:set>
                                      <p:cBhvr>
                                        <p:cTn id="45" dur="1" fill="hold">
                                          <p:stCondLst>
                                            <p:cond delay="0"/>
                                          </p:stCondLst>
                                        </p:cTn>
                                        <p:tgtEl>
                                          <p:spTgt spid="130"/>
                                        </p:tgtEl>
                                        <p:attrNameLst>
                                          <p:attrName>style.visibility</p:attrName>
                                        </p:attrNameLst>
                                      </p:cBhvr>
                                      <p:to>
                                        <p:strVal val="visible"/>
                                      </p:to>
                                    </p:set>
                                    <p:animEffect transition="in" filter="wipe(left)">
                                      <p:cBhvr>
                                        <p:cTn id="46" dur="2000"/>
                                        <p:tgtEl>
                                          <p:spTgt spid="130"/>
                                        </p:tgtEl>
                                      </p:cBhvr>
                                    </p:animEffect>
                                  </p:childTnLst>
                                </p:cTn>
                              </p:par>
                            </p:childTnLst>
                          </p:cTn>
                        </p:par>
                        <p:par>
                          <p:cTn id="47" fill="hold">
                            <p:stCondLst>
                              <p:cond delay="12500"/>
                            </p:stCondLst>
                            <p:childTnLst>
                              <p:par>
                                <p:cTn id="48" presetID="22" presetClass="entr" presetSubtype="1" fill="hold" grpId="0" nodeType="afterEffect">
                                  <p:stCondLst>
                                    <p:cond delay="0"/>
                                  </p:stCondLst>
                                  <p:childTnLst>
                                    <p:set>
                                      <p:cBhvr>
                                        <p:cTn id="49" dur="1" fill="hold">
                                          <p:stCondLst>
                                            <p:cond delay="0"/>
                                          </p:stCondLst>
                                        </p:cTn>
                                        <p:tgtEl>
                                          <p:spTgt spid="126"/>
                                        </p:tgtEl>
                                        <p:attrNameLst>
                                          <p:attrName>style.visibility</p:attrName>
                                        </p:attrNameLst>
                                      </p:cBhvr>
                                      <p:to>
                                        <p:strVal val="visible"/>
                                      </p:to>
                                    </p:set>
                                    <p:animEffect transition="in" filter="wipe(up)">
                                      <p:cBhvr>
                                        <p:cTn id="50" dur="2000"/>
                                        <p:tgtEl>
                                          <p:spTgt spid="126"/>
                                        </p:tgtEl>
                                      </p:cBhvr>
                                    </p:animEffect>
                                  </p:childTnLst>
                                </p:cTn>
                              </p:par>
                            </p:childTnLst>
                          </p:cTn>
                        </p:par>
                        <p:par>
                          <p:cTn id="51" fill="hold">
                            <p:stCondLst>
                              <p:cond delay="14500"/>
                            </p:stCondLst>
                            <p:childTnLst>
                              <p:par>
                                <p:cTn id="52" presetID="22" presetClass="entr" presetSubtype="8" fill="hold" grpId="0" nodeType="after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wipe(left)">
                                      <p:cBhvr>
                                        <p:cTn id="54" dur="2000"/>
                                        <p:tgtEl>
                                          <p:spTgt spid="133"/>
                                        </p:tgtEl>
                                      </p:cBhvr>
                                    </p:animEffect>
                                  </p:childTnLst>
                                </p:cTn>
                              </p:par>
                            </p:childTnLst>
                          </p:cTn>
                        </p:par>
                        <p:par>
                          <p:cTn id="55" fill="hold">
                            <p:stCondLst>
                              <p:cond delay="16500"/>
                            </p:stCondLst>
                            <p:childTnLst>
                              <p:par>
                                <p:cTn id="56" presetID="58" presetClass="entr" presetSubtype="0" accel="100000" fill="hold" grpId="0" nodeType="afterEffect">
                                  <p:stCondLst>
                                    <p:cond delay="0"/>
                                  </p:stCondLst>
                                  <p:childTnLst>
                                    <p:set>
                                      <p:cBhvr>
                                        <p:cTn id="57" dur="1" fill="hold">
                                          <p:stCondLst>
                                            <p:cond delay="0"/>
                                          </p:stCondLst>
                                        </p:cTn>
                                        <p:tgtEl>
                                          <p:spTgt spid="137"/>
                                        </p:tgtEl>
                                        <p:attrNameLst>
                                          <p:attrName>style.visibility</p:attrName>
                                        </p:attrNameLst>
                                      </p:cBhvr>
                                      <p:to>
                                        <p:strVal val="visible"/>
                                      </p:to>
                                    </p:set>
                                    <p:anim calcmode="lin" valueType="num">
                                      <p:cBhvr>
                                        <p:cTn id="58" dur="2000" fill="hold"/>
                                        <p:tgtEl>
                                          <p:spTgt spid="137"/>
                                        </p:tgtEl>
                                        <p:attrNameLst>
                                          <p:attrName>ppt_w</p:attrName>
                                        </p:attrNameLst>
                                      </p:cBhvr>
                                      <p:tavLst>
                                        <p:tav tm="0">
                                          <p:val>
                                            <p:strVal val="#ppt_w*2.5"/>
                                          </p:val>
                                        </p:tav>
                                        <p:tav tm="100000">
                                          <p:val>
                                            <p:strVal val="#ppt_w"/>
                                          </p:val>
                                        </p:tav>
                                      </p:tavLst>
                                    </p:anim>
                                    <p:anim calcmode="lin" valueType="num">
                                      <p:cBhvr>
                                        <p:cTn id="59" dur="2000" fill="hold"/>
                                        <p:tgtEl>
                                          <p:spTgt spid="137"/>
                                        </p:tgtEl>
                                        <p:attrNameLst>
                                          <p:attrName>ppt_h</p:attrName>
                                        </p:attrNameLst>
                                      </p:cBhvr>
                                      <p:tavLst>
                                        <p:tav tm="0">
                                          <p:val>
                                            <p:strVal val="#ppt_h*0.01"/>
                                          </p:val>
                                        </p:tav>
                                        <p:tav tm="100000">
                                          <p:val>
                                            <p:strVal val="#ppt_h"/>
                                          </p:val>
                                        </p:tav>
                                      </p:tavLst>
                                    </p:anim>
                                    <p:anim calcmode="lin" valueType="num">
                                      <p:cBhvr>
                                        <p:cTn id="60" dur="2000" fill="hold"/>
                                        <p:tgtEl>
                                          <p:spTgt spid="137"/>
                                        </p:tgtEl>
                                        <p:attrNameLst>
                                          <p:attrName>ppt_x</p:attrName>
                                        </p:attrNameLst>
                                      </p:cBhvr>
                                      <p:tavLst>
                                        <p:tav tm="0">
                                          <p:val>
                                            <p:strVal val="#ppt_x"/>
                                          </p:val>
                                        </p:tav>
                                        <p:tav tm="100000">
                                          <p:val>
                                            <p:strVal val="#ppt_x"/>
                                          </p:val>
                                        </p:tav>
                                      </p:tavLst>
                                    </p:anim>
                                    <p:anim calcmode="lin" valueType="num">
                                      <p:cBhvr>
                                        <p:cTn id="61" dur="2000" fill="hold"/>
                                        <p:tgtEl>
                                          <p:spTgt spid="137"/>
                                        </p:tgtEl>
                                        <p:attrNameLst>
                                          <p:attrName>ppt_y</p:attrName>
                                        </p:attrNameLst>
                                      </p:cBhvr>
                                      <p:tavLst>
                                        <p:tav tm="0">
                                          <p:val>
                                            <p:strVal val="#ppt_h+1"/>
                                          </p:val>
                                        </p:tav>
                                        <p:tav tm="100000">
                                          <p:val>
                                            <p:strVal val="#ppt_y"/>
                                          </p:val>
                                        </p:tav>
                                      </p:tavLst>
                                    </p:anim>
                                    <p:animEffect transition="in" filter="fade">
                                      <p:cBhvr>
                                        <p:cTn id="62" dur="2000"/>
                                        <p:tgtEl>
                                          <p:spTgt spid="137"/>
                                        </p:tgtEl>
                                      </p:cBhvr>
                                    </p:animEffect>
                                  </p:childTnLst>
                                </p:cTn>
                              </p:par>
                            </p:childTnLst>
                          </p:cTn>
                        </p:par>
                        <p:par>
                          <p:cTn id="63" fill="hold">
                            <p:stCondLst>
                              <p:cond delay="18500"/>
                            </p:stCondLst>
                            <p:childTnLst>
                              <p:par>
                                <p:cTn id="64" presetID="58" presetClass="entr" presetSubtype="0" accel="100000" fill="hold" grpId="0" nodeType="afterEffect">
                                  <p:stCondLst>
                                    <p:cond delay="0"/>
                                  </p:stCondLst>
                                  <p:childTnLst>
                                    <p:set>
                                      <p:cBhvr>
                                        <p:cTn id="65" dur="1" fill="hold">
                                          <p:stCondLst>
                                            <p:cond delay="0"/>
                                          </p:stCondLst>
                                        </p:cTn>
                                        <p:tgtEl>
                                          <p:spTgt spid="139"/>
                                        </p:tgtEl>
                                        <p:attrNameLst>
                                          <p:attrName>style.visibility</p:attrName>
                                        </p:attrNameLst>
                                      </p:cBhvr>
                                      <p:to>
                                        <p:strVal val="visible"/>
                                      </p:to>
                                    </p:set>
                                    <p:anim calcmode="lin" valueType="num">
                                      <p:cBhvr>
                                        <p:cTn id="66" dur="2000" fill="hold"/>
                                        <p:tgtEl>
                                          <p:spTgt spid="139"/>
                                        </p:tgtEl>
                                        <p:attrNameLst>
                                          <p:attrName>ppt_w</p:attrName>
                                        </p:attrNameLst>
                                      </p:cBhvr>
                                      <p:tavLst>
                                        <p:tav tm="0">
                                          <p:val>
                                            <p:strVal val="#ppt_w*2.5"/>
                                          </p:val>
                                        </p:tav>
                                        <p:tav tm="100000">
                                          <p:val>
                                            <p:strVal val="#ppt_w"/>
                                          </p:val>
                                        </p:tav>
                                      </p:tavLst>
                                    </p:anim>
                                    <p:anim calcmode="lin" valueType="num">
                                      <p:cBhvr>
                                        <p:cTn id="67" dur="2000" fill="hold"/>
                                        <p:tgtEl>
                                          <p:spTgt spid="139"/>
                                        </p:tgtEl>
                                        <p:attrNameLst>
                                          <p:attrName>ppt_h</p:attrName>
                                        </p:attrNameLst>
                                      </p:cBhvr>
                                      <p:tavLst>
                                        <p:tav tm="0">
                                          <p:val>
                                            <p:strVal val="#ppt_h*0.01"/>
                                          </p:val>
                                        </p:tav>
                                        <p:tav tm="100000">
                                          <p:val>
                                            <p:strVal val="#ppt_h"/>
                                          </p:val>
                                        </p:tav>
                                      </p:tavLst>
                                    </p:anim>
                                    <p:anim calcmode="lin" valueType="num">
                                      <p:cBhvr>
                                        <p:cTn id="68" dur="2000" fill="hold"/>
                                        <p:tgtEl>
                                          <p:spTgt spid="139"/>
                                        </p:tgtEl>
                                        <p:attrNameLst>
                                          <p:attrName>ppt_x</p:attrName>
                                        </p:attrNameLst>
                                      </p:cBhvr>
                                      <p:tavLst>
                                        <p:tav tm="0">
                                          <p:val>
                                            <p:strVal val="#ppt_x"/>
                                          </p:val>
                                        </p:tav>
                                        <p:tav tm="100000">
                                          <p:val>
                                            <p:strVal val="#ppt_x"/>
                                          </p:val>
                                        </p:tav>
                                      </p:tavLst>
                                    </p:anim>
                                    <p:anim calcmode="lin" valueType="num">
                                      <p:cBhvr>
                                        <p:cTn id="69" dur="2000" fill="hold"/>
                                        <p:tgtEl>
                                          <p:spTgt spid="139"/>
                                        </p:tgtEl>
                                        <p:attrNameLst>
                                          <p:attrName>ppt_y</p:attrName>
                                        </p:attrNameLst>
                                      </p:cBhvr>
                                      <p:tavLst>
                                        <p:tav tm="0">
                                          <p:val>
                                            <p:strVal val="#ppt_h+1"/>
                                          </p:val>
                                        </p:tav>
                                        <p:tav tm="100000">
                                          <p:val>
                                            <p:strVal val="#ppt_y"/>
                                          </p:val>
                                        </p:tav>
                                      </p:tavLst>
                                    </p:anim>
                                    <p:animEffect transition="in" filter="fade">
                                      <p:cBhvr>
                                        <p:cTn id="70" dur="2000"/>
                                        <p:tgtEl>
                                          <p:spTgt spid="139"/>
                                        </p:tgtEl>
                                      </p:cBhvr>
                                    </p:animEffect>
                                  </p:childTnLst>
                                </p:cTn>
                              </p:par>
                            </p:childTnLst>
                          </p:cTn>
                        </p:par>
                        <p:par>
                          <p:cTn id="71" fill="hold">
                            <p:stCondLst>
                              <p:cond delay="20500"/>
                            </p:stCondLst>
                            <p:childTnLst>
                              <p:par>
                                <p:cTn id="72" presetID="27" presetClass="entr" presetSubtype="0" repeatCount="indefinite" fill="hold" grpId="0" nodeType="afterEffect">
                                  <p:stCondLst>
                                    <p:cond delay="0"/>
                                  </p:stCondLst>
                                  <p:iterate type="lt">
                                    <p:tmPct val="50000"/>
                                  </p:iterate>
                                  <p:childTnLst>
                                    <p:set>
                                      <p:cBhvr>
                                        <p:cTn id="73" dur="1" fill="hold">
                                          <p:stCondLst>
                                            <p:cond delay="0"/>
                                          </p:stCondLst>
                                        </p:cTn>
                                        <p:tgtEl>
                                          <p:spTgt spid="26"/>
                                        </p:tgtEl>
                                        <p:attrNameLst>
                                          <p:attrName>style.visibility</p:attrName>
                                        </p:attrNameLst>
                                      </p:cBhvr>
                                      <p:to>
                                        <p:strVal val="visible"/>
                                      </p:to>
                                    </p:set>
                                    <p:anim calcmode="discrete" valueType="clr">
                                      <p:cBhvr override="childStyle">
                                        <p:cTn id="74" dur="200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75" dur="2000"/>
                                        <p:tgtEl>
                                          <p:spTgt spid="26"/>
                                        </p:tgtEl>
                                        <p:attrNameLst>
                                          <p:attrName>fillcolor</p:attrName>
                                        </p:attrNameLst>
                                      </p:cBhvr>
                                      <p:tavLst>
                                        <p:tav tm="0">
                                          <p:val>
                                            <p:clrVal>
                                              <a:schemeClr val="accent2"/>
                                            </p:clrVal>
                                          </p:val>
                                        </p:tav>
                                        <p:tav tm="50000">
                                          <p:val>
                                            <p:clrVal>
                                              <a:schemeClr val="hlink"/>
                                            </p:clrVal>
                                          </p:val>
                                        </p:tav>
                                      </p:tavLst>
                                    </p:anim>
                                    <p:set>
                                      <p:cBhvr>
                                        <p:cTn id="76" dur="2000"/>
                                        <p:tgtEl>
                                          <p:spTgt spid="2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30" grpId="0" animBg="1"/>
      <p:bldP spid="131" grpId="0" animBg="1"/>
      <p:bldP spid="133" grpId="0" animBg="1"/>
      <p:bldP spid="137" grpId="0"/>
      <p:bldP spid="138" grpId="0"/>
      <p:bldP spid="139" grpId="0"/>
      <p:bldP spid="126" grpId="0" animBg="1"/>
      <p:bldP spid="124" grpId="0" animBg="1"/>
      <p:bldP spid="122" grpId="0" animBg="1"/>
      <p:bldP spid="120" grpId="0" animBg="1"/>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41987" name="Text Box 6"/>
          <p:cNvSpPr txBox="1">
            <a:spLocks noChangeArrowheads="1"/>
          </p:cNvSpPr>
          <p:nvPr/>
        </p:nvSpPr>
        <p:spPr bwMode="auto">
          <a:xfrm>
            <a:off x="3101975" y="4364038"/>
            <a:ext cx="307975" cy="796925"/>
          </a:xfrm>
          <a:prstGeom prst="rect">
            <a:avLst/>
          </a:prstGeom>
          <a:noFill/>
          <a:ln w="9525">
            <a:noFill/>
            <a:miter lim="800000"/>
            <a:headEnd/>
            <a:tailEnd/>
          </a:ln>
        </p:spPr>
        <p:txBody>
          <a:bodyPr wrap="none">
            <a:spAutoFit/>
          </a:bodyPr>
          <a:lstStyle/>
          <a:p>
            <a:endParaRPr lang="en-US"/>
          </a:p>
        </p:txBody>
      </p:sp>
      <p:sp>
        <p:nvSpPr>
          <p:cNvPr id="41988" name="Text Box 8"/>
          <p:cNvSpPr txBox="1">
            <a:spLocks noChangeArrowheads="1"/>
          </p:cNvSpPr>
          <p:nvPr/>
        </p:nvSpPr>
        <p:spPr bwMode="auto">
          <a:xfrm>
            <a:off x="5270500" y="4887913"/>
            <a:ext cx="307975" cy="798512"/>
          </a:xfrm>
          <a:prstGeom prst="rect">
            <a:avLst/>
          </a:prstGeom>
          <a:noFill/>
          <a:ln w="9525">
            <a:noFill/>
            <a:miter lim="800000"/>
            <a:headEnd/>
            <a:tailEnd/>
          </a:ln>
        </p:spPr>
        <p:txBody>
          <a:bodyPr wrap="none">
            <a:spAutoFit/>
          </a:bodyPr>
          <a:lstStyle/>
          <a:p>
            <a:endParaRPr lang="en-US"/>
          </a:p>
        </p:txBody>
      </p:sp>
      <p:sp>
        <p:nvSpPr>
          <p:cNvPr id="41989" name="Text Box 10"/>
          <p:cNvSpPr txBox="1">
            <a:spLocks noChangeArrowheads="1"/>
          </p:cNvSpPr>
          <p:nvPr/>
        </p:nvSpPr>
        <p:spPr bwMode="auto">
          <a:xfrm>
            <a:off x="7693025" y="2371725"/>
            <a:ext cx="307975" cy="796925"/>
          </a:xfrm>
          <a:prstGeom prst="rect">
            <a:avLst/>
          </a:prstGeom>
          <a:noFill/>
          <a:ln w="9525">
            <a:noFill/>
            <a:miter lim="800000"/>
            <a:headEnd/>
            <a:tailEnd/>
          </a:ln>
        </p:spPr>
        <p:txBody>
          <a:bodyPr wrap="none">
            <a:spAutoFit/>
          </a:bodyPr>
          <a:lstStyle/>
          <a:p>
            <a:endParaRPr lang="en-US"/>
          </a:p>
        </p:txBody>
      </p:sp>
      <p:sp>
        <p:nvSpPr>
          <p:cNvPr id="41990" name="Text Box 12"/>
          <p:cNvSpPr txBox="1">
            <a:spLocks noChangeArrowheads="1"/>
          </p:cNvSpPr>
          <p:nvPr/>
        </p:nvSpPr>
        <p:spPr bwMode="auto">
          <a:xfrm>
            <a:off x="3484563" y="5832475"/>
            <a:ext cx="307975" cy="796925"/>
          </a:xfrm>
          <a:prstGeom prst="rect">
            <a:avLst/>
          </a:prstGeom>
          <a:noFill/>
          <a:ln w="9525">
            <a:noFill/>
            <a:miter lim="800000"/>
            <a:headEnd/>
            <a:tailEnd/>
          </a:ln>
        </p:spPr>
        <p:txBody>
          <a:bodyPr wrap="none">
            <a:spAutoFit/>
          </a:bodyPr>
          <a:lstStyle/>
          <a:p>
            <a:endParaRPr lang="en-US"/>
          </a:p>
        </p:txBody>
      </p:sp>
      <p:sp>
        <p:nvSpPr>
          <p:cNvPr id="130" name="Line 15"/>
          <p:cNvSpPr>
            <a:spLocks noChangeShapeType="1"/>
          </p:cNvSpPr>
          <p:nvPr/>
        </p:nvSpPr>
        <p:spPr bwMode="auto">
          <a:xfrm>
            <a:off x="5168900" y="2870200"/>
            <a:ext cx="1657350" cy="0"/>
          </a:xfrm>
          <a:prstGeom prst="line">
            <a:avLst/>
          </a:prstGeom>
          <a:noFill/>
          <a:ln w="63500">
            <a:solidFill>
              <a:schemeClr val="bg1"/>
            </a:solidFill>
            <a:round/>
            <a:headEnd/>
            <a:tailEnd/>
          </a:ln>
        </p:spPr>
        <p:txBody>
          <a:bodyPr/>
          <a:lstStyle/>
          <a:p>
            <a:endParaRPr lang="en-US"/>
          </a:p>
        </p:txBody>
      </p:sp>
      <p:sp>
        <p:nvSpPr>
          <p:cNvPr id="131" name="Line 16"/>
          <p:cNvSpPr>
            <a:spLocks noChangeShapeType="1"/>
          </p:cNvSpPr>
          <p:nvPr/>
        </p:nvSpPr>
        <p:spPr bwMode="auto">
          <a:xfrm>
            <a:off x="2438400" y="3048000"/>
            <a:ext cx="457200" cy="1085850"/>
          </a:xfrm>
          <a:prstGeom prst="line">
            <a:avLst/>
          </a:prstGeom>
          <a:noFill/>
          <a:ln w="63500">
            <a:solidFill>
              <a:schemeClr val="bg1"/>
            </a:solidFill>
            <a:round/>
            <a:headEnd/>
            <a:tailEnd/>
          </a:ln>
        </p:spPr>
        <p:txBody>
          <a:bodyPr/>
          <a:lstStyle/>
          <a:p>
            <a:endParaRPr lang="en-US"/>
          </a:p>
        </p:txBody>
      </p:sp>
      <p:sp>
        <p:nvSpPr>
          <p:cNvPr id="133" name="Line 18"/>
          <p:cNvSpPr>
            <a:spLocks noChangeShapeType="1"/>
          </p:cNvSpPr>
          <p:nvPr/>
        </p:nvSpPr>
        <p:spPr bwMode="auto">
          <a:xfrm flipV="1">
            <a:off x="3255963" y="3124200"/>
            <a:ext cx="1239837" cy="1109663"/>
          </a:xfrm>
          <a:prstGeom prst="line">
            <a:avLst/>
          </a:prstGeom>
          <a:noFill/>
          <a:ln w="63500">
            <a:solidFill>
              <a:schemeClr val="bg1"/>
            </a:solidFill>
            <a:round/>
            <a:headEnd/>
            <a:tailEnd/>
          </a:ln>
        </p:spPr>
        <p:txBody>
          <a:bodyPr/>
          <a:lstStyle/>
          <a:p>
            <a:endParaRPr lang="en-US"/>
          </a:p>
        </p:txBody>
      </p:sp>
      <p:sp>
        <p:nvSpPr>
          <p:cNvPr id="135" name="Line 25"/>
          <p:cNvSpPr>
            <a:spLocks noChangeShapeType="1"/>
          </p:cNvSpPr>
          <p:nvPr/>
        </p:nvSpPr>
        <p:spPr bwMode="auto">
          <a:xfrm flipH="1">
            <a:off x="3505200" y="2870200"/>
            <a:ext cx="3321050" cy="3149600"/>
          </a:xfrm>
          <a:prstGeom prst="line">
            <a:avLst/>
          </a:prstGeom>
          <a:noFill/>
          <a:ln w="63500">
            <a:solidFill>
              <a:schemeClr val="bg1"/>
            </a:solidFill>
            <a:round/>
            <a:headEnd/>
            <a:tailEnd/>
          </a:ln>
        </p:spPr>
        <p:txBody>
          <a:bodyPr/>
          <a:lstStyle/>
          <a:p>
            <a:endParaRPr lang="en-US"/>
          </a:p>
        </p:txBody>
      </p:sp>
      <p:sp>
        <p:nvSpPr>
          <p:cNvPr id="137" name="Text Box 28"/>
          <p:cNvSpPr txBox="1">
            <a:spLocks noChangeArrowheads="1"/>
          </p:cNvSpPr>
          <p:nvPr/>
        </p:nvSpPr>
        <p:spPr bwMode="auto">
          <a:xfrm>
            <a:off x="5715000" y="2286000"/>
            <a:ext cx="385763" cy="523875"/>
          </a:xfrm>
          <a:prstGeom prst="rect">
            <a:avLst/>
          </a:prstGeom>
          <a:noFill/>
          <a:ln w="9525">
            <a:noFill/>
            <a:miter lim="800000"/>
            <a:headEnd/>
            <a:tailEnd/>
          </a:ln>
        </p:spPr>
        <p:txBody>
          <a:bodyPr wrap="none">
            <a:spAutoFit/>
          </a:bodyPr>
          <a:lstStyle/>
          <a:p>
            <a:r>
              <a:rPr lang="en-US" sz="2800">
                <a:solidFill>
                  <a:schemeClr val="bg1"/>
                </a:solidFill>
              </a:rPr>
              <a:t>3</a:t>
            </a:r>
          </a:p>
        </p:txBody>
      </p:sp>
      <p:sp>
        <p:nvSpPr>
          <p:cNvPr id="138" name="Text Box 29"/>
          <p:cNvSpPr txBox="1">
            <a:spLocks noChangeArrowheads="1"/>
          </p:cNvSpPr>
          <p:nvPr/>
        </p:nvSpPr>
        <p:spPr bwMode="auto">
          <a:xfrm>
            <a:off x="2133600" y="3429000"/>
            <a:ext cx="412750" cy="584200"/>
          </a:xfrm>
          <a:prstGeom prst="rect">
            <a:avLst/>
          </a:prstGeom>
          <a:noFill/>
          <a:ln w="9525">
            <a:noFill/>
            <a:miter lim="800000"/>
            <a:headEnd/>
            <a:tailEnd/>
          </a:ln>
        </p:spPr>
        <p:txBody>
          <a:bodyPr wrap="none">
            <a:spAutoFit/>
          </a:bodyPr>
          <a:lstStyle/>
          <a:p>
            <a:r>
              <a:rPr lang="en-US" sz="3200">
                <a:solidFill>
                  <a:schemeClr val="bg1"/>
                </a:solidFill>
              </a:rPr>
              <a:t>1</a:t>
            </a:r>
          </a:p>
        </p:txBody>
      </p:sp>
      <p:sp>
        <p:nvSpPr>
          <p:cNvPr id="139" name="Text Box 30"/>
          <p:cNvSpPr txBox="1">
            <a:spLocks noChangeArrowheads="1"/>
          </p:cNvSpPr>
          <p:nvPr/>
        </p:nvSpPr>
        <p:spPr bwMode="auto">
          <a:xfrm>
            <a:off x="3352800" y="3429000"/>
            <a:ext cx="385763" cy="523875"/>
          </a:xfrm>
          <a:prstGeom prst="rect">
            <a:avLst/>
          </a:prstGeom>
          <a:noFill/>
          <a:ln w="9525">
            <a:noFill/>
            <a:miter lim="800000"/>
            <a:headEnd/>
            <a:tailEnd/>
          </a:ln>
        </p:spPr>
        <p:txBody>
          <a:bodyPr wrap="none">
            <a:spAutoFit/>
          </a:bodyPr>
          <a:lstStyle/>
          <a:p>
            <a:r>
              <a:rPr lang="en-US" sz="2800">
                <a:solidFill>
                  <a:schemeClr val="bg1"/>
                </a:solidFill>
              </a:rPr>
              <a:t>4</a:t>
            </a:r>
          </a:p>
        </p:txBody>
      </p:sp>
      <p:sp>
        <p:nvSpPr>
          <p:cNvPr id="141" name="Text Box 33"/>
          <p:cNvSpPr txBox="1">
            <a:spLocks noChangeArrowheads="1"/>
          </p:cNvSpPr>
          <p:nvPr/>
        </p:nvSpPr>
        <p:spPr bwMode="auto">
          <a:xfrm>
            <a:off x="5257800" y="4343400"/>
            <a:ext cx="412750" cy="584200"/>
          </a:xfrm>
          <a:prstGeom prst="rect">
            <a:avLst/>
          </a:prstGeom>
          <a:noFill/>
          <a:ln w="9525">
            <a:noFill/>
            <a:miter lim="800000"/>
            <a:headEnd/>
            <a:tailEnd/>
          </a:ln>
        </p:spPr>
        <p:txBody>
          <a:bodyPr wrap="none">
            <a:spAutoFit/>
          </a:bodyPr>
          <a:lstStyle/>
          <a:p>
            <a:r>
              <a:rPr lang="en-US" sz="3200">
                <a:solidFill>
                  <a:schemeClr val="bg1"/>
                </a:solidFill>
              </a:rPr>
              <a:t>6</a:t>
            </a:r>
          </a:p>
        </p:txBody>
      </p:sp>
      <p:sp>
        <p:nvSpPr>
          <p:cNvPr id="126" name="Oval 11"/>
          <p:cNvSpPr>
            <a:spLocks noChangeArrowheads="1"/>
          </p:cNvSpPr>
          <p:nvPr/>
        </p:nvSpPr>
        <p:spPr bwMode="auto">
          <a:xfrm>
            <a:off x="6807200" y="2584450"/>
            <a:ext cx="893763" cy="523875"/>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128" name="Oval 13"/>
          <p:cNvSpPr>
            <a:spLocks noChangeArrowheads="1"/>
          </p:cNvSpPr>
          <p:nvPr/>
        </p:nvSpPr>
        <p:spPr bwMode="auto">
          <a:xfrm>
            <a:off x="3048000" y="5999163"/>
            <a:ext cx="892175" cy="525462"/>
          </a:xfrm>
          <a:prstGeom prst="ellipse">
            <a:avLst/>
          </a:prstGeom>
          <a:solidFill>
            <a:schemeClr val="accent1"/>
          </a:solidFill>
          <a:ln w="9525">
            <a:solidFill>
              <a:schemeClr val="tx1"/>
            </a:solidFill>
            <a:round/>
            <a:headEnd/>
            <a:tailEnd/>
          </a:ln>
        </p:spPr>
        <p:txBody>
          <a:bodyPr wrap="none" anchor="ctr"/>
          <a:lstStyle/>
          <a:p>
            <a:pPr algn="ctr"/>
            <a:r>
              <a:rPr lang="en-US"/>
              <a:t>c</a:t>
            </a:r>
          </a:p>
        </p:txBody>
      </p:sp>
      <p:sp>
        <p:nvSpPr>
          <p:cNvPr id="124" name="Oval 9"/>
          <p:cNvSpPr>
            <a:spLocks noChangeArrowheads="1"/>
          </p:cNvSpPr>
          <p:nvPr/>
        </p:nvSpPr>
        <p:spPr bwMode="auto">
          <a:xfrm>
            <a:off x="4276725" y="2660650"/>
            <a:ext cx="892175" cy="523875"/>
          </a:xfrm>
          <a:prstGeom prst="ellipse">
            <a:avLst/>
          </a:prstGeom>
          <a:solidFill>
            <a:schemeClr val="accent1"/>
          </a:solidFill>
          <a:ln w="9525">
            <a:solidFill>
              <a:schemeClr val="tx1"/>
            </a:solidFill>
            <a:round/>
            <a:headEnd/>
            <a:tailEnd/>
          </a:ln>
        </p:spPr>
        <p:txBody>
          <a:bodyPr wrap="none" anchor="ctr"/>
          <a:lstStyle/>
          <a:p>
            <a:pPr algn="ctr"/>
            <a:r>
              <a:rPr lang="en-US"/>
              <a:t>u</a:t>
            </a:r>
          </a:p>
        </p:txBody>
      </p:sp>
      <p:sp>
        <p:nvSpPr>
          <p:cNvPr id="122" name="Oval 7"/>
          <p:cNvSpPr>
            <a:spLocks noChangeArrowheads="1"/>
          </p:cNvSpPr>
          <p:nvPr/>
        </p:nvSpPr>
        <p:spPr bwMode="auto">
          <a:xfrm>
            <a:off x="2490788" y="4127500"/>
            <a:ext cx="893762" cy="630238"/>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120" name="Oval 4"/>
          <p:cNvSpPr>
            <a:spLocks noChangeArrowheads="1"/>
          </p:cNvSpPr>
          <p:nvPr/>
        </p:nvSpPr>
        <p:spPr bwMode="auto">
          <a:xfrm>
            <a:off x="1981200" y="2660650"/>
            <a:ext cx="892175" cy="523875"/>
          </a:xfrm>
          <a:prstGeom prst="ellipse">
            <a:avLst/>
          </a:prstGeom>
          <a:solidFill>
            <a:schemeClr val="accent1"/>
          </a:solidFill>
          <a:ln w="9525">
            <a:solidFill>
              <a:schemeClr val="tx1"/>
            </a:solidFill>
            <a:round/>
            <a:headEnd/>
            <a:tailEnd/>
          </a:ln>
        </p:spPr>
        <p:txBody>
          <a:bodyPr wrap="none" anchor="ctr"/>
          <a:lstStyle/>
          <a:p>
            <a:pPr algn="ctr"/>
            <a:r>
              <a:rPr lang="en-US"/>
              <a:t>a</a:t>
            </a:r>
          </a:p>
        </p:txBody>
      </p:sp>
      <p:sp>
        <p:nvSpPr>
          <p:cNvPr id="26" name="TextBox 25"/>
          <p:cNvSpPr txBox="1">
            <a:spLocks noChangeArrowheads="1"/>
          </p:cNvSpPr>
          <p:nvPr/>
        </p:nvSpPr>
        <p:spPr bwMode="auto">
          <a:xfrm>
            <a:off x="457200" y="5334000"/>
            <a:ext cx="1752600" cy="923925"/>
          </a:xfrm>
          <a:prstGeom prst="rect">
            <a:avLst/>
          </a:prstGeom>
          <a:noFill/>
          <a:ln w="9525">
            <a:noFill/>
            <a:miter lim="800000"/>
            <a:headEnd/>
            <a:tailEnd/>
          </a:ln>
        </p:spPr>
        <p:txBody>
          <a:bodyPr>
            <a:spAutoFit/>
          </a:bodyPr>
          <a:lstStyle/>
          <a:p>
            <a:r>
              <a:rPr lang="en-US" sz="5400" b="1">
                <a:solidFill>
                  <a:schemeClr val="bg1"/>
                </a:solidFill>
              </a:rPr>
              <a:t>S</a:t>
            </a:r>
            <a:r>
              <a:rPr lang="en-US" sz="5400" b="1" baseline="-25000">
                <a:solidFill>
                  <a:schemeClr val="bg1"/>
                </a:solidFill>
              </a:rPr>
              <a:t>4</a:t>
            </a:r>
            <a:endParaRPr lang="en-US" sz="5400" b="1">
              <a:solidFill>
                <a:schemeClr val="bg1"/>
              </a:solidFill>
            </a:endParaRPr>
          </a:p>
        </p:txBody>
      </p:sp>
      <p:grpSp>
        <p:nvGrpSpPr>
          <p:cNvPr id="2" name="Group 30"/>
          <p:cNvGrpSpPr>
            <a:grpSpLocks/>
          </p:cNvGrpSpPr>
          <p:nvPr/>
        </p:nvGrpSpPr>
        <p:grpSpPr bwMode="auto">
          <a:xfrm>
            <a:off x="6400800" y="3886200"/>
            <a:ext cx="2514600" cy="2743200"/>
            <a:chOff x="1981200" y="2057400"/>
            <a:chExt cx="6019800" cy="4572000"/>
          </a:xfrm>
        </p:grpSpPr>
        <p:sp>
          <p:nvSpPr>
            <p:cNvPr id="42007" name="Text Box 6"/>
            <p:cNvSpPr txBox="1">
              <a:spLocks noChangeArrowheads="1"/>
            </p:cNvSpPr>
            <p:nvPr/>
          </p:nvSpPr>
          <p:spPr bwMode="auto">
            <a:xfrm>
              <a:off x="3102275" y="4364152"/>
              <a:ext cx="308163" cy="797315"/>
            </a:xfrm>
            <a:prstGeom prst="rect">
              <a:avLst/>
            </a:prstGeom>
            <a:noFill/>
            <a:ln w="9525">
              <a:noFill/>
              <a:miter lim="800000"/>
              <a:headEnd/>
              <a:tailEnd/>
            </a:ln>
          </p:spPr>
          <p:txBody>
            <a:bodyPr wrap="none">
              <a:spAutoFit/>
            </a:bodyPr>
            <a:lstStyle/>
            <a:p>
              <a:endParaRPr lang="en-US"/>
            </a:p>
          </p:txBody>
        </p:sp>
        <p:sp>
          <p:nvSpPr>
            <p:cNvPr id="42008" name="Text Box 8"/>
            <p:cNvSpPr txBox="1">
              <a:spLocks noChangeArrowheads="1"/>
            </p:cNvSpPr>
            <p:nvPr/>
          </p:nvSpPr>
          <p:spPr bwMode="auto">
            <a:xfrm>
              <a:off x="5270040" y="4888413"/>
              <a:ext cx="308163" cy="797315"/>
            </a:xfrm>
            <a:prstGeom prst="rect">
              <a:avLst/>
            </a:prstGeom>
            <a:noFill/>
            <a:ln w="9525">
              <a:noFill/>
              <a:miter lim="800000"/>
              <a:headEnd/>
              <a:tailEnd/>
            </a:ln>
          </p:spPr>
          <p:txBody>
            <a:bodyPr wrap="none">
              <a:spAutoFit/>
            </a:bodyPr>
            <a:lstStyle/>
            <a:p>
              <a:endParaRPr lang="en-US"/>
            </a:p>
          </p:txBody>
        </p:sp>
        <p:sp>
          <p:nvSpPr>
            <p:cNvPr id="42009" name="Text Box 10"/>
            <p:cNvSpPr txBox="1">
              <a:spLocks noChangeArrowheads="1"/>
            </p:cNvSpPr>
            <p:nvPr/>
          </p:nvSpPr>
          <p:spPr bwMode="auto">
            <a:xfrm>
              <a:off x="7692837" y="2371957"/>
              <a:ext cx="308163" cy="797315"/>
            </a:xfrm>
            <a:prstGeom prst="rect">
              <a:avLst/>
            </a:prstGeom>
            <a:noFill/>
            <a:ln w="9525">
              <a:noFill/>
              <a:miter lim="800000"/>
              <a:headEnd/>
              <a:tailEnd/>
            </a:ln>
          </p:spPr>
          <p:txBody>
            <a:bodyPr wrap="none">
              <a:spAutoFit/>
            </a:bodyPr>
            <a:lstStyle/>
            <a:p>
              <a:endParaRPr lang="en-US"/>
            </a:p>
          </p:txBody>
        </p:sp>
        <p:sp>
          <p:nvSpPr>
            <p:cNvPr id="42010" name="Text Box 12"/>
            <p:cNvSpPr txBox="1">
              <a:spLocks noChangeArrowheads="1"/>
            </p:cNvSpPr>
            <p:nvPr/>
          </p:nvSpPr>
          <p:spPr bwMode="auto">
            <a:xfrm>
              <a:off x="3484822" y="5832085"/>
              <a:ext cx="308163" cy="797315"/>
            </a:xfrm>
            <a:prstGeom prst="rect">
              <a:avLst/>
            </a:prstGeom>
            <a:noFill/>
            <a:ln w="9525">
              <a:noFill/>
              <a:miter lim="800000"/>
              <a:headEnd/>
              <a:tailEnd/>
            </a:ln>
          </p:spPr>
          <p:txBody>
            <a:bodyPr wrap="none">
              <a:spAutoFit/>
            </a:bodyPr>
            <a:lstStyle/>
            <a:p>
              <a:endParaRPr lang="en-US"/>
            </a:p>
          </p:txBody>
        </p:sp>
        <p:sp>
          <p:nvSpPr>
            <p:cNvPr id="42011" name="Line 14"/>
            <p:cNvSpPr>
              <a:spLocks noChangeShapeType="1"/>
            </p:cNvSpPr>
            <p:nvPr/>
          </p:nvSpPr>
          <p:spPr bwMode="auto">
            <a:xfrm>
              <a:off x="2873809" y="2870005"/>
              <a:ext cx="1393391" cy="45719"/>
            </a:xfrm>
            <a:prstGeom prst="line">
              <a:avLst/>
            </a:prstGeom>
            <a:noFill/>
            <a:ln w="63500">
              <a:solidFill>
                <a:schemeClr val="bg1"/>
              </a:solidFill>
              <a:round/>
              <a:headEnd/>
              <a:tailEnd/>
            </a:ln>
          </p:spPr>
          <p:txBody>
            <a:bodyPr/>
            <a:lstStyle/>
            <a:p>
              <a:endParaRPr lang="en-US"/>
            </a:p>
          </p:txBody>
        </p:sp>
        <p:sp>
          <p:nvSpPr>
            <p:cNvPr id="42012" name="Line 15"/>
            <p:cNvSpPr>
              <a:spLocks noChangeShapeType="1"/>
            </p:cNvSpPr>
            <p:nvPr/>
          </p:nvSpPr>
          <p:spPr bwMode="auto">
            <a:xfrm>
              <a:off x="5169091" y="2870006"/>
              <a:ext cx="1657703" cy="0"/>
            </a:xfrm>
            <a:prstGeom prst="line">
              <a:avLst/>
            </a:prstGeom>
            <a:noFill/>
            <a:ln w="63500">
              <a:solidFill>
                <a:schemeClr val="bg1"/>
              </a:solidFill>
              <a:round/>
              <a:headEnd/>
              <a:tailEnd/>
            </a:ln>
          </p:spPr>
          <p:txBody>
            <a:bodyPr/>
            <a:lstStyle/>
            <a:p>
              <a:endParaRPr lang="en-US"/>
            </a:p>
          </p:txBody>
        </p:sp>
        <p:sp>
          <p:nvSpPr>
            <p:cNvPr id="42013" name="Line 16"/>
            <p:cNvSpPr>
              <a:spLocks noChangeShapeType="1"/>
            </p:cNvSpPr>
            <p:nvPr/>
          </p:nvSpPr>
          <p:spPr bwMode="auto">
            <a:xfrm>
              <a:off x="2438401" y="3048001"/>
              <a:ext cx="457200" cy="1086546"/>
            </a:xfrm>
            <a:prstGeom prst="line">
              <a:avLst/>
            </a:prstGeom>
            <a:noFill/>
            <a:ln w="63500">
              <a:solidFill>
                <a:schemeClr val="bg1"/>
              </a:solidFill>
              <a:round/>
              <a:headEnd/>
              <a:tailEnd/>
            </a:ln>
          </p:spPr>
          <p:txBody>
            <a:bodyPr/>
            <a:lstStyle/>
            <a:p>
              <a:endParaRPr lang="en-US"/>
            </a:p>
          </p:txBody>
        </p:sp>
        <p:sp>
          <p:nvSpPr>
            <p:cNvPr id="42014" name="Line 17"/>
            <p:cNvSpPr>
              <a:spLocks noChangeShapeType="1"/>
            </p:cNvSpPr>
            <p:nvPr/>
          </p:nvSpPr>
          <p:spPr bwMode="auto">
            <a:xfrm>
              <a:off x="3071338" y="4724400"/>
              <a:ext cx="433862" cy="1295400"/>
            </a:xfrm>
            <a:prstGeom prst="line">
              <a:avLst/>
            </a:prstGeom>
            <a:noFill/>
            <a:ln w="63500">
              <a:solidFill>
                <a:schemeClr val="bg1"/>
              </a:solidFill>
              <a:round/>
              <a:headEnd/>
              <a:tailEnd/>
            </a:ln>
          </p:spPr>
          <p:txBody>
            <a:bodyPr/>
            <a:lstStyle/>
            <a:p>
              <a:endParaRPr lang="en-US"/>
            </a:p>
          </p:txBody>
        </p:sp>
        <p:sp>
          <p:nvSpPr>
            <p:cNvPr id="42015" name="Line 18"/>
            <p:cNvSpPr>
              <a:spLocks noChangeShapeType="1"/>
            </p:cNvSpPr>
            <p:nvPr/>
          </p:nvSpPr>
          <p:spPr bwMode="auto">
            <a:xfrm flipV="1">
              <a:off x="3256356" y="3124200"/>
              <a:ext cx="1239444" cy="1108886"/>
            </a:xfrm>
            <a:prstGeom prst="line">
              <a:avLst/>
            </a:prstGeom>
            <a:noFill/>
            <a:ln w="63500">
              <a:solidFill>
                <a:schemeClr val="bg1"/>
              </a:solidFill>
              <a:round/>
              <a:headEnd/>
              <a:tailEnd/>
            </a:ln>
          </p:spPr>
          <p:txBody>
            <a:bodyPr/>
            <a:lstStyle/>
            <a:p>
              <a:endParaRPr lang="en-US"/>
            </a:p>
          </p:txBody>
        </p:sp>
        <p:sp>
          <p:nvSpPr>
            <p:cNvPr id="42016" name="Line 24"/>
            <p:cNvSpPr>
              <a:spLocks noChangeShapeType="1"/>
            </p:cNvSpPr>
            <p:nvPr/>
          </p:nvSpPr>
          <p:spPr bwMode="auto">
            <a:xfrm flipV="1">
              <a:off x="3256356" y="2870006"/>
              <a:ext cx="3570437" cy="1363081"/>
            </a:xfrm>
            <a:prstGeom prst="line">
              <a:avLst/>
            </a:prstGeom>
            <a:noFill/>
            <a:ln w="63500">
              <a:solidFill>
                <a:schemeClr val="bg1"/>
              </a:solidFill>
              <a:round/>
              <a:headEnd/>
              <a:tailEnd/>
            </a:ln>
          </p:spPr>
          <p:txBody>
            <a:bodyPr/>
            <a:lstStyle/>
            <a:p>
              <a:endParaRPr lang="en-US"/>
            </a:p>
          </p:txBody>
        </p:sp>
        <p:sp>
          <p:nvSpPr>
            <p:cNvPr id="42017" name="Line 25"/>
            <p:cNvSpPr>
              <a:spLocks noChangeShapeType="1"/>
            </p:cNvSpPr>
            <p:nvPr/>
          </p:nvSpPr>
          <p:spPr bwMode="auto">
            <a:xfrm flipH="1">
              <a:off x="3505199" y="2870006"/>
              <a:ext cx="3321593" cy="3149794"/>
            </a:xfrm>
            <a:prstGeom prst="line">
              <a:avLst/>
            </a:prstGeom>
            <a:noFill/>
            <a:ln w="63500">
              <a:solidFill>
                <a:schemeClr val="bg1"/>
              </a:solidFill>
              <a:round/>
              <a:headEnd/>
              <a:tailEnd/>
            </a:ln>
          </p:spPr>
          <p:txBody>
            <a:bodyPr/>
            <a:lstStyle/>
            <a:p>
              <a:endParaRPr lang="en-US"/>
            </a:p>
          </p:txBody>
        </p:sp>
        <p:sp>
          <p:nvSpPr>
            <p:cNvPr id="42018" name="Text Box 27"/>
            <p:cNvSpPr txBox="1">
              <a:spLocks noChangeArrowheads="1"/>
            </p:cNvSpPr>
            <p:nvPr/>
          </p:nvSpPr>
          <p:spPr bwMode="auto">
            <a:xfrm>
              <a:off x="3357306" y="2057400"/>
              <a:ext cx="412292" cy="584775"/>
            </a:xfrm>
            <a:prstGeom prst="rect">
              <a:avLst/>
            </a:prstGeom>
            <a:noFill/>
            <a:ln w="9525">
              <a:noFill/>
              <a:miter lim="800000"/>
              <a:headEnd/>
              <a:tailEnd/>
            </a:ln>
          </p:spPr>
          <p:txBody>
            <a:bodyPr wrap="none">
              <a:spAutoFit/>
            </a:bodyPr>
            <a:lstStyle/>
            <a:p>
              <a:r>
                <a:rPr lang="en-US" sz="3200">
                  <a:solidFill>
                    <a:schemeClr val="bg1"/>
                  </a:solidFill>
                </a:rPr>
                <a:t>6</a:t>
              </a:r>
            </a:p>
          </p:txBody>
        </p:sp>
        <p:sp>
          <p:nvSpPr>
            <p:cNvPr id="42019" name="Text Box 28"/>
            <p:cNvSpPr txBox="1">
              <a:spLocks noChangeArrowheads="1"/>
            </p:cNvSpPr>
            <p:nvPr/>
          </p:nvSpPr>
          <p:spPr bwMode="auto">
            <a:xfrm>
              <a:off x="5715000" y="2286000"/>
              <a:ext cx="385042" cy="523220"/>
            </a:xfrm>
            <a:prstGeom prst="rect">
              <a:avLst/>
            </a:prstGeom>
            <a:noFill/>
            <a:ln w="9525">
              <a:noFill/>
              <a:miter lim="800000"/>
              <a:headEnd/>
              <a:tailEnd/>
            </a:ln>
          </p:spPr>
          <p:txBody>
            <a:bodyPr wrap="none">
              <a:spAutoFit/>
            </a:bodyPr>
            <a:lstStyle/>
            <a:p>
              <a:r>
                <a:rPr lang="en-US" sz="2800">
                  <a:solidFill>
                    <a:schemeClr val="bg1"/>
                  </a:solidFill>
                </a:rPr>
                <a:t>3</a:t>
              </a:r>
            </a:p>
          </p:txBody>
        </p:sp>
        <p:sp>
          <p:nvSpPr>
            <p:cNvPr id="42020" name="Text Box 29"/>
            <p:cNvSpPr txBox="1">
              <a:spLocks noChangeArrowheads="1"/>
            </p:cNvSpPr>
            <p:nvPr/>
          </p:nvSpPr>
          <p:spPr bwMode="auto">
            <a:xfrm>
              <a:off x="1981200" y="3429000"/>
              <a:ext cx="412291" cy="584775"/>
            </a:xfrm>
            <a:prstGeom prst="rect">
              <a:avLst/>
            </a:prstGeom>
            <a:noFill/>
            <a:ln w="9525">
              <a:noFill/>
              <a:miter lim="800000"/>
              <a:headEnd/>
              <a:tailEnd/>
            </a:ln>
          </p:spPr>
          <p:txBody>
            <a:bodyPr wrap="none">
              <a:spAutoFit/>
            </a:bodyPr>
            <a:lstStyle/>
            <a:p>
              <a:r>
                <a:rPr lang="en-US" sz="3200">
                  <a:solidFill>
                    <a:schemeClr val="bg1"/>
                  </a:solidFill>
                </a:rPr>
                <a:t>1</a:t>
              </a:r>
            </a:p>
          </p:txBody>
        </p:sp>
        <p:sp>
          <p:nvSpPr>
            <p:cNvPr id="42021" name="Text Box 30"/>
            <p:cNvSpPr txBox="1">
              <a:spLocks noChangeArrowheads="1"/>
            </p:cNvSpPr>
            <p:nvPr/>
          </p:nvSpPr>
          <p:spPr bwMode="auto">
            <a:xfrm>
              <a:off x="3075709" y="3200400"/>
              <a:ext cx="385041" cy="523220"/>
            </a:xfrm>
            <a:prstGeom prst="rect">
              <a:avLst/>
            </a:prstGeom>
            <a:noFill/>
            <a:ln w="9525">
              <a:noFill/>
              <a:miter lim="800000"/>
              <a:headEnd/>
              <a:tailEnd/>
            </a:ln>
          </p:spPr>
          <p:txBody>
            <a:bodyPr wrap="none">
              <a:spAutoFit/>
            </a:bodyPr>
            <a:lstStyle/>
            <a:p>
              <a:r>
                <a:rPr lang="en-US" sz="2800">
                  <a:solidFill>
                    <a:schemeClr val="bg1"/>
                  </a:solidFill>
                </a:rPr>
                <a:t>4</a:t>
              </a:r>
            </a:p>
          </p:txBody>
        </p:sp>
        <p:sp>
          <p:nvSpPr>
            <p:cNvPr id="42022" name="Text Box 32"/>
            <p:cNvSpPr txBox="1">
              <a:spLocks noChangeArrowheads="1"/>
            </p:cNvSpPr>
            <p:nvPr/>
          </p:nvSpPr>
          <p:spPr bwMode="auto">
            <a:xfrm>
              <a:off x="4419600" y="3733800"/>
              <a:ext cx="385042" cy="523220"/>
            </a:xfrm>
            <a:prstGeom prst="rect">
              <a:avLst/>
            </a:prstGeom>
            <a:noFill/>
            <a:ln w="9525">
              <a:noFill/>
              <a:miter lim="800000"/>
              <a:headEnd/>
              <a:tailEnd/>
            </a:ln>
          </p:spPr>
          <p:txBody>
            <a:bodyPr wrap="none">
              <a:spAutoFit/>
            </a:bodyPr>
            <a:lstStyle/>
            <a:p>
              <a:r>
                <a:rPr lang="en-US" sz="2800">
                  <a:solidFill>
                    <a:schemeClr val="bg1"/>
                  </a:solidFill>
                </a:rPr>
                <a:t>4</a:t>
              </a:r>
              <a:endParaRPr lang="en-US">
                <a:solidFill>
                  <a:schemeClr val="bg1"/>
                </a:solidFill>
              </a:endParaRPr>
            </a:p>
          </p:txBody>
        </p:sp>
        <p:sp>
          <p:nvSpPr>
            <p:cNvPr id="42023" name="Text Box 33"/>
            <p:cNvSpPr txBox="1">
              <a:spLocks noChangeArrowheads="1"/>
            </p:cNvSpPr>
            <p:nvPr/>
          </p:nvSpPr>
          <p:spPr bwMode="auto">
            <a:xfrm>
              <a:off x="5257800" y="4343400"/>
              <a:ext cx="412292" cy="584775"/>
            </a:xfrm>
            <a:prstGeom prst="rect">
              <a:avLst/>
            </a:prstGeom>
            <a:noFill/>
            <a:ln w="9525">
              <a:noFill/>
              <a:miter lim="800000"/>
              <a:headEnd/>
              <a:tailEnd/>
            </a:ln>
          </p:spPr>
          <p:txBody>
            <a:bodyPr wrap="none">
              <a:spAutoFit/>
            </a:bodyPr>
            <a:lstStyle/>
            <a:p>
              <a:r>
                <a:rPr lang="en-US" sz="3200">
                  <a:solidFill>
                    <a:schemeClr val="bg1"/>
                  </a:solidFill>
                </a:rPr>
                <a:t>6</a:t>
              </a:r>
            </a:p>
          </p:txBody>
        </p:sp>
        <p:sp>
          <p:nvSpPr>
            <p:cNvPr id="42024" name="Text Box 34"/>
            <p:cNvSpPr txBox="1">
              <a:spLocks noChangeArrowheads="1"/>
            </p:cNvSpPr>
            <p:nvPr/>
          </p:nvSpPr>
          <p:spPr bwMode="auto">
            <a:xfrm>
              <a:off x="2346036" y="4888413"/>
              <a:ext cx="412291" cy="584775"/>
            </a:xfrm>
            <a:prstGeom prst="rect">
              <a:avLst/>
            </a:prstGeom>
            <a:noFill/>
            <a:ln w="9525">
              <a:noFill/>
              <a:miter lim="800000"/>
              <a:headEnd/>
              <a:tailEnd/>
            </a:ln>
          </p:spPr>
          <p:txBody>
            <a:bodyPr wrap="none">
              <a:spAutoFit/>
            </a:bodyPr>
            <a:lstStyle/>
            <a:p>
              <a:r>
                <a:rPr lang="en-US" sz="3200">
                  <a:solidFill>
                    <a:schemeClr val="bg1"/>
                  </a:solidFill>
                </a:rPr>
                <a:t>8</a:t>
              </a:r>
              <a:endParaRPr lang="en-US">
                <a:solidFill>
                  <a:schemeClr val="bg1"/>
                </a:solidFill>
              </a:endParaRPr>
            </a:p>
          </p:txBody>
        </p:sp>
        <p:sp>
          <p:nvSpPr>
            <p:cNvPr id="42025" name="Oval 11"/>
            <p:cNvSpPr>
              <a:spLocks noChangeArrowheads="1"/>
            </p:cNvSpPr>
            <p:nvPr/>
          </p:nvSpPr>
          <p:spPr bwMode="auto">
            <a:xfrm>
              <a:off x="6807744" y="25841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42026" name="Oval 13"/>
            <p:cNvSpPr>
              <a:spLocks noChangeArrowheads="1"/>
            </p:cNvSpPr>
            <p:nvPr/>
          </p:nvSpPr>
          <p:spPr bwMode="auto">
            <a:xfrm>
              <a:off x="3048000" y="6028938"/>
              <a:ext cx="892609" cy="524262"/>
            </a:xfrm>
            <a:prstGeom prst="ellipse">
              <a:avLst/>
            </a:prstGeom>
            <a:solidFill>
              <a:schemeClr val="accent1"/>
            </a:solidFill>
            <a:ln w="9525">
              <a:solidFill>
                <a:schemeClr val="tx1"/>
              </a:solidFill>
              <a:round/>
              <a:headEnd/>
              <a:tailEnd/>
            </a:ln>
          </p:spPr>
          <p:txBody>
            <a:bodyPr wrap="none" anchor="ctr"/>
            <a:lstStyle/>
            <a:p>
              <a:pPr algn="ctr"/>
              <a:r>
                <a:rPr lang="en-US"/>
                <a:t>c</a:t>
              </a:r>
            </a:p>
          </p:txBody>
        </p:sp>
        <p:sp>
          <p:nvSpPr>
            <p:cNvPr id="42027" name="Oval 9"/>
            <p:cNvSpPr>
              <a:spLocks noChangeArrowheads="1"/>
            </p:cNvSpPr>
            <p:nvPr/>
          </p:nvSpPr>
          <p:spPr bwMode="auto">
            <a:xfrm>
              <a:off x="4276481" y="26603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u</a:t>
              </a:r>
            </a:p>
          </p:txBody>
        </p:sp>
        <p:sp>
          <p:nvSpPr>
            <p:cNvPr id="42028" name="Oval 7"/>
            <p:cNvSpPr>
              <a:spLocks noChangeArrowheads="1"/>
            </p:cNvSpPr>
            <p:nvPr/>
          </p:nvSpPr>
          <p:spPr bwMode="auto">
            <a:xfrm>
              <a:off x="2491262" y="4128234"/>
              <a:ext cx="892609" cy="629114"/>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42029" name="Oval 4"/>
            <p:cNvSpPr>
              <a:spLocks noChangeArrowheads="1"/>
            </p:cNvSpPr>
            <p:nvPr/>
          </p:nvSpPr>
          <p:spPr bwMode="auto">
            <a:xfrm>
              <a:off x="1981200" y="2660301"/>
              <a:ext cx="892609" cy="524262"/>
            </a:xfrm>
            <a:prstGeom prst="ellipse">
              <a:avLst/>
            </a:prstGeom>
            <a:solidFill>
              <a:schemeClr val="accent1"/>
            </a:solidFill>
            <a:ln w="9525">
              <a:solidFill>
                <a:schemeClr val="tx1"/>
              </a:solidFill>
              <a:round/>
              <a:headEnd/>
              <a:tailEnd/>
            </a:ln>
          </p:spPr>
          <p:txBody>
            <a:bodyPr wrap="none" anchor="ctr"/>
            <a:lstStyle/>
            <a:p>
              <a:pPr algn="ctr"/>
              <a:r>
                <a:rPr lang="en-US"/>
                <a:t>a</a:t>
              </a:r>
            </a:p>
          </p:txBody>
        </p:sp>
      </p:grpSp>
      <p:sp>
        <p:nvSpPr>
          <p:cNvPr id="42006" name="Slide Number Placeholder 4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011CC79-D928-4A68-81A6-91785A4C1A27}" type="slidenum">
              <a:rPr lang="en-US" smtClean="0"/>
              <a:pPr/>
              <a:t>21</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par>
                          <p:cTn id="13" fill="hold">
                            <p:stCondLst>
                              <p:cond delay="500"/>
                            </p:stCondLst>
                            <p:childTnLst>
                              <p:par>
                                <p:cTn id="14" presetID="32" presetClass="emph" presetSubtype="0" repeatCount="indefinite" fill="hold" nodeType="afterEffect">
                                  <p:stCondLst>
                                    <p:cond delay="0"/>
                                  </p:stCondLst>
                                  <p:childTnLst>
                                    <p:animClr clrSpc="rgb" dir="cw">
                                      <p:cBhvr override="childStyle">
                                        <p:cTn id="15" dur="100" fill="hold"/>
                                        <p:tgtEl>
                                          <p:spTgt spid="2"/>
                                        </p:tgtEl>
                                        <p:attrNameLst>
                                          <p:attrName>style.color</p:attrName>
                                        </p:attrNameLst>
                                      </p:cBhvr>
                                      <p:to>
                                        <a:schemeClr val="accent2"/>
                                      </p:to>
                                    </p:animClr>
                                    <p:animClr clrSpc="rgb" dir="cw">
                                      <p:cBhvr>
                                        <p:cTn id="16" dur="100" fill="hold"/>
                                        <p:tgtEl>
                                          <p:spTgt spid="2"/>
                                        </p:tgtEl>
                                        <p:attrNameLst>
                                          <p:attrName>fillcolor</p:attrName>
                                        </p:attrNameLst>
                                      </p:cBhvr>
                                      <p:to>
                                        <a:schemeClr val="accent2"/>
                                      </p:to>
                                    </p:animClr>
                                    <p:set>
                                      <p:cBhvr>
                                        <p:cTn id="17" dur="100" fill="hold"/>
                                        <p:tgtEl>
                                          <p:spTgt spid="2"/>
                                        </p:tgtEl>
                                        <p:attrNameLst>
                                          <p:attrName>fill.type</p:attrName>
                                        </p:attrNameLst>
                                      </p:cBhvr>
                                      <p:to>
                                        <p:strVal val="solid"/>
                                      </p:to>
                                    </p:set>
                                    <p:set>
                                      <p:cBhvr>
                                        <p:cTn id="18" dur="100" fill="hold"/>
                                        <p:tgtEl>
                                          <p:spTgt spid="2"/>
                                        </p:tgtEl>
                                        <p:attrNameLst>
                                          <p:attrName>fill.on</p:attrName>
                                        </p:attrNameLst>
                                      </p:cBhvr>
                                      <p:to>
                                        <p:strVal val="true"/>
                                      </p:to>
                                    </p:set>
                                    <p:animRot by="120000">
                                      <p:cBhvr>
                                        <p:cTn id="19" dur="100" fill="hold">
                                          <p:stCondLst>
                                            <p:cond delay="0"/>
                                          </p:stCondLst>
                                        </p:cTn>
                                        <p:tgtEl>
                                          <p:spTgt spid="2"/>
                                        </p:tgtEl>
                                        <p:attrNameLst>
                                          <p:attrName>r</p:attrName>
                                        </p:attrNameLst>
                                      </p:cBhvr>
                                    </p:animRot>
                                    <p:animRot by="-240000">
                                      <p:cBhvr>
                                        <p:cTn id="20" dur="200" fill="hold">
                                          <p:stCondLst>
                                            <p:cond delay="200"/>
                                          </p:stCondLst>
                                        </p:cTn>
                                        <p:tgtEl>
                                          <p:spTgt spid="2"/>
                                        </p:tgtEl>
                                        <p:attrNameLst>
                                          <p:attrName>r</p:attrName>
                                        </p:attrNameLst>
                                      </p:cBhvr>
                                    </p:animRot>
                                    <p:animRot by="240000">
                                      <p:cBhvr>
                                        <p:cTn id="21" dur="200" fill="hold">
                                          <p:stCondLst>
                                            <p:cond delay="400"/>
                                          </p:stCondLst>
                                        </p:cTn>
                                        <p:tgtEl>
                                          <p:spTgt spid="2"/>
                                        </p:tgtEl>
                                        <p:attrNameLst>
                                          <p:attrName>r</p:attrName>
                                        </p:attrNameLst>
                                      </p:cBhvr>
                                    </p:animRot>
                                    <p:animRot by="-240000">
                                      <p:cBhvr>
                                        <p:cTn id="22" dur="200" fill="hold">
                                          <p:stCondLst>
                                            <p:cond delay="600"/>
                                          </p:stCondLst>
                                        </p:cTn>
                                        <p:tgtEl>
                                          <p:spTgt spid="2"/>
                                        </p:tgtEl>
                                        <p:attrNameLst>
                                          <p:attrName>r</p:attrName>
                                        </p:attrNameLst>
                                      </p:cBhvr>
                                    </p:animRot>
                                    <p:animRot by="120000">
                                      <p:cBhvr>
                                        <p:cTn id="23" dur="200" fill="hold">
                                          <p:stCondLst>
                                            <p:cond delay="800"/>
                                          </p:stCondLst>
                                        </p:cTn>
                                        <p:tgtEl>
                                          <p:spTgt spid="2"/>
                                        </p:tgtEl>
                                        <p:attrNameLst>
                                          <p:attrName>r</p:attrName>
                                        </p:attrNameLst>
                                      </p:cBhvr>
                                    </p:animRo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wipe(left)">
                                      <p:cBhvr>
                                        <p:cTn id="27" dur="500"/>
                                        <p:tgtEl>
                                          <p:spTgt spid="120"/>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31"/>
                                        </p:tgtEl>
                                        <p:attrNameLst>
                                          <p:attrName>style.visibility</p:attrName>
                                        </p:attrNameLst>
                                      </p:cBhvr>
                                      <p:to>
                                        <p:strVal val="visible"/>
                                      </p:to>
                                    </p:set>
                                    <p:animEffect transition="in" filter="wipe(left)">
                                      <p:cBhvr>
                                        <p:cTn id="31" dur="1000"/>
                                        <p:tgtEl>
                                          <p:spTgt spid="131"/>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wipe(left)">
                                      <p:cBhvr>
                                        <p:cTn id="35" dur="1000"/>
                                        <p:tgtEl>
                                          <p:spTgt spid="122"/>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checkerboard(across)">
                                      <p:cBhvr>
                                        <p:cTn id="39" dur="1000"/>
                                        <p:tgtEl>
                                          <p:spTgt spid="138"/>
                                        </p:tgtEl>
                                      </p:cBhvr>
                                    </p:animEffect>
                                  </p:childTnLst>
                                </p:cTn>
                              </p:par>
                            </p:childTnLst>
                          </p:cTn>
                        </p:par>
                        <p:par>
                          <p:cTn id="40" fill="hold">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124"/>
                                        </p:tgtEl>
                                        <p:attrNameLst>
                                          <p:attrName>style.visibility</p:attrName>
                                        </p:attrNameLst>
                                      </p:cBhvr>
                                      <p:to>
                                        <p:strVal val="visible"/>
                                      </p:to>
                                    </p:set>
                                    <p:animEffect transition="in" filter="wipe(left)">
                                      <p:cBhvr>
                                        <p:cTn id="43" dur="1000"/>
                                        <p:tgtEl>
                                          <p:spTgt spid="124"/>
                                        </p:tgtEl>
                                      </p:cBhvr>
                                    </p:animEffect>
                                  </p:childTnLst>
                                </p:cTn>
                              </p:par>
                            </p:childTnLst>
                          </p:cTn>
                        </p:par>
                        <p:par>
                          <p:cTn id="44" fill="hold">
                            <p:stCondLst>
                              <p:cond delay="6000"/>
                            </p:stCondLst>
                            <p:childTnLst>
                              <p:par>
                                <p:cTn id="45" presetID="22" presetClass="entr" presetSubtype="8" fill="hold" grpId="0" nodeType="afterEffect">
                                  <p:stCondLst>
                                    <p:cond delay="0"/>
                                  </p:stCondLst>
                                  <p:childTnLst>
                                    <p:set>
                                      <p:cBhvr>
                                        <p:cTn id="46" dur="1" fill="hold">
                                          <p:stCondLst>
                                            <p:cond delay="0"/>
                                          </p:stCondLst>
                                        </p:cTn>
                                        <p:tgtEl>
                                          <p:spTgt spid="130"/>
                                        </p:tgtEl>
                                        <p:attrNameLst>
                                          <p:attrName>style.visibility</p:attrName>
                                        </p:attrNameLst>
                                      </p:cBhvr>
                                      <p:to>
                                        <p:strVal val="visible"/>
                                      </p:to>
                                    </p:set>
                                    <p:animEffect transition="in" filter="wipe(left)">
                                      <p:cBhvr>
                                        <p:cTn id="47" dur="1000"/>
                                        <p:tgtEl>
                                          <p:spTgt spid="130"/>
                                        </p:tgtEl>
                                      </p:cBhvr>
                                    </p:animEffect>
                                  </p:childTnLst>
                                </p:cTn>
                              </p:par>
                            </p:childTnLst>
                          </p:cTn>
                        </p:par>
                        <p:par>
                          <p:cTn id="48" fill="hold">
                            <p:stCondLst>
                              <p:cond delay="7000"/>
                            </p:stCondLst>
                            <p:childTnLst>
                              <p:par>
                                <p:cTn id="49" presetID="22" presetClass="entr" presetSubtype="4" fill="hold" grpId="0" nodeType="afterEffect">
                                  <p:stCondLst>
                                    <p:cond delay="0"/>
                                  </p:stCondLst>
                                  <p:childTnLst>
                                    <p:set>
                                      <p:cBhvr>
                                        <p:cTn id="50" dur="1" fill="hold">
                                          <p:stCondLst>
                                            <p:cond delay="0"/>
                                          </p:stCondLst>
                                        </p:cTn>
                                        <p:tgtEl>
                                          <p:spTgt spid="126"/>
                                        </p:tgtEl>
                                        <p:attrNameLst>
                                          <p:attrName>style.visibility</p:attrName>
                                        </p:attrNameLst>
                                      </p:cBhvr>
                                      <p:to>
                                        <p:strVal val="visible"/>
                                      </p:to>
                                    </p:set>
                                    <p:animEffect transition="in" filter="wipe(down)">
                                      <p:cBhvr>
                                        <p:cTn id="51" dur="1000"/>
                                        <p:tgtEl>
                                          <p:spTgt spid="126"/>
                                        </p:tgtEl>
                                      </p:cBhvr>
                                    </p:animEffect>
                                  </p:childTnLst>
                                </p:cTn>
                              </p:par>
                            </p:childTnLst>
                          </p:cTn>
                        </p:par>
                        <p:par>
                          <p:cTn id="52" fill="hold">
                            <p:stCondLst>
                              <p:cond delay="8000"/>
                            </p:stCondLst>
                            <p:childTnLst>
                              <p:par>
                                <p:cTn id="53" presetID="22" presetClass="entr" presetSubtype="4" fill="hold" grpId="0" nodeType="afterEffect">
                                  <p:stCondLst>
                                    <p:cond delay="0"/>
                                  </p:stCondLst>
                                  <p:childTnLst>
                                    <p:set>
                                      <p:cBhvr>
                                        <p:cTn id="54" dur="1" fill="hold">
                                          <p:stCondLst>
                                            <p:cond delay="0"/>
                                          </p:stCondLst>
                                        </p:cTn>
                                        <p:tgtEl>
                                          <p:spTgt spid="133"/>
                                        </p:tgtEl>
                                        <p:attrNameLst>
                                          <p:attrName>style.visibility</p:attrName>
                                        </p:attrNameLst>
                                      </p:cBhvr>
                                      <p:to>
                                        <p:strVal val="visible"/>
                                      </p:to>
                                    </p:set>
                                    <p:animEffect transition="in" filter="wipe(down)">
                                      <p:cBhvr>
                                        <p:cTn id="55" dur="1000"/>
                                        <p:tgtEl>
                                          <p:spTgt spid="133"/>
                                        </p:tgtEl>
                                      </p:cBhvr>
                                    </p:animEffect>
                                  </p:childTnLst>
                                </p:cTn>
                              </p:par>
                            </p:childTnLst>
                          </p:cTn>
                        </p:par>
                        <p:par>
                          <p:cTn id="56" fill="hold">
                            <p:stCondLst>
                              <p:cond delay="9000"/>
                            </p:stCondLst>
                            <p:childTnLst>
                              <p:par>
                                <p:cTn id="57" presetID="58" presetClass="entr" presetSubtype="0" accel="100000" fill="hold" grpId="0" nodeType="afterEffect">
                                  <p:stCondLst>
                                    <p:cond delay="0"/>
                                  </p:stCondLst>
                                  <p:childTnLst>
                                    <p:set>
                                      <p:cBhvr>
                                        <p:cTn id="58" dur="1" fill="hold">
                                          <p:stCondLst>
                                            <p:cond delay="0"/>
                                          </p:stCondLst>
                                        </p:cTn>
                                        <p:tgtEl>
                                          <p:spTgt spid="137"/>
                                        </p:tgtEl>
                                        <p:attrNameLst>
                                          <p:attrName>style.visibility</p:attrName>
                                        </p:attrNameLst>
                                      </p:cBhvr>
                                      <p:to>
                                        <p:strVal val="visible"/>
                                      </p:to>
                                    </p:set>
                                    <p:anim calcmode="lin" valueType="num">
                                      <p:cBhvr>
                                        <p:cTn id="59" dur="1000" fill="hold"/>
                                        <p:tgtEl>
                                          <p:spTgt spid="137"/>
                                        </p:tgtEl>
                                        <p:attrNameLst>
                                          <p:attrName>ppt_w</p:attrName>
                                        </p:attrNameLst>
                                      </p:cBhvr>
                                      <p:tavLst>
                                        <p:tav tm="0">
                                          <p:val>
                                            <p:strVal val="#ppt_w*2.5"/>
                                          </p:val>
                                        </p:tav>
                                        <p:tav tm="100000">
                                          <p:val>
                                            <p:strVal val="#ppt_w"/>
                                          </p:val>
                                        </p:tav>
                                      </p:tavLst>
                                    </p:anim>
                                    <p:anim calcmode="lin" valueType="num">
                                      <p:cBhvr>
                                        <p:cTn id="60" dur="1000" fill="hold"/>
                                        <p:tgtEl>
                                          <p:spTgt spid="137"/>
                                        </p:tgtEl>
                                        <p:attrNameLst>
                                          <p:attrName>ppt_h</p:attrName>
                                        </p:attrNameLst>
                                      </p:cBhvr>
                                      <p:tavLst>
                                        <p:tav tm="0">
                                          <p:val>
                                            <p:strVal val="#ppt_h*0.01"/>
                                          </p:val>
                                        </p:tav>
                                        <p:tav tm="100000">
                                          <p:val>
                                            <p:strVal val="#ppt_h"/>
                                          </p:val>
                                        </p:tav>
                                      </p:tavLst>
                                    </p:anim>
                                    <p:anim calcmode="lin" valueType="num">
                                      <p:cBhvr>
                                        <p:cTn id="61" dur="1000" fill="hold"/>
                                        <p:tgtEl>
                                          <p:spTgt spid="137"/>
                                        </p:tgtEl>
                                        <p:attrNameLst>
                                          <p:attrName>ppt_x</p:attrName>
                                        </p:attrNameLst>
                                      </p:cBhvr>
                                      <p:tavLst>
                                        <p:tav tm="0">
                                          <p:val>
                                            <p:strVal val="#ppt_x"/>
                                          </p:val>
                                        </p:tav>
                                        <p:tav tm="100000">
                                          <p:val>
                                            <p:strVal val="#ppt_x"/>
                                          </p:val>
                                        </p:tav>
                                      </p:tavLst>
                                    </p:anim>
                                    <p:anim calcmode="lin" valueType="num">
                                      <p:cBhvr>
                                        <p:cTn id="62" dur="1000" fill="hold"/>
                                        <p:tgtEl>
                                          <p:spTgt spid="137"/>
                                        </p:tgtEl>
                                        <p:attrNameLst>
                                          <p:attrName>ppt_y</p:attrName>
                                        </p:attrNameLst>
                                      </p:cBhvr>
                                      <p:tavLst>
                                        <p:tav tm="0">
                                          <p:val>
                                            <p:strVal val="#ppt_h+1"/>
                                          </p:val>
                                        </p:tav>
                                        <p:tav tm="100000">
                                          <p:val>
                                            <p:strVal val="#ppt_y"/>
                                          </p:val>
                                        </p:tav>
                                      </p:tavLst>
                                    </p:anim>
                                    <p:animEffect transition="in" filter="fade">
                                      <p:cBhvr>
                                        <p:cTn id="63" dur="1000"/>
                                        <p:tgtEl>
                                          <p:spTgt spid="137"/>
                                        </p:tgtEl>
                                      </p:cBhvr>
                                    </p:animEffect>
                                  </p:childTnLst>
                                </p:cTn>
                              </p:par>
                            </p:childTnLst>
                          </p:cTn>
                        </p:par>
                        <p:par>
                          <p:cTn id="64" fill="hold">
                            <p:stCondLst>
                              <p:cond delay="10000"/>
                            </p:stCondLst>
                            <p:childTnLst>
                              <p:par>
                                <p:cTn id="65" presetID="58" presetClass="entr" presetSubtype="0" accel="100000" fill="hold" grpId="0" nodeType="afterEffect">
                                  <p:stCondLst>
                                    <p:cond delay="0"/>
                                  </p:stCondLst>
                                  <p:childTnLst>
                                    <p:set>
                                      <p:cBhvr>
                                        <p:cTn id="66" dur="1" fill="hold">
                                          <p:stCondLst>
                                            <p:cond delay="0"/>
                                          </p:stCondLst>
                                        </p:cTn>
                                        <p:tgtEl>
                                          <p:spTgt spid="139"/>
                                        </p:tgtEl>
                                        <p:attrNameLst>
                                          <p:attrName>style.visibility</p:attrName>
                                        </p:attrNameLst>
                                      </p:cBhvr>
                                      <p:to>
                                        <p:strVal val="visible"/>
                                      </p:to>
                                    </p:set>
                                    <p:anim calcmode="lin" valueType="num">
                                      <p:cBhvr>
                                        <p:cTn id="67" dur="1000" fill="hold"/>
                                        <p:tgtEl>
                                          <p:spTgt spid="139"/>
                                        </p:tgtEl>
                                        <p:attrNameLst>
                                          <p:attrName>ppt_w</p:attrName>
                                        </p:attrNameLst>
                                      </p:cBhvr>
                                      <p:tavLst>
                                        <p:tav tm="0">
                                          <p:val>
                                            <p:strVal val="#ppt_w*2.5"/>
                                          </p:val>
                                        </p:tav>
                                        <p:tav tm="100000">
                                          <p:val>
                                            <p:strVal val="#ppt_w"/>
                                          </p:val>
                                        </p:tav>
                                      </p:tavLst>
                                    </p:anim>
                                    <p:anim calcmode="lin" valueType="num">
                                      <p:cBhvr>
                                        <p:cTn id="68" dur="1000" fill="hold"/>
                                        <p:tgtEl>
                                          <p:spTgt spid="139"/>
                                        </p:tgtEl>
                                        <p:attrNameLst>
                                          <p:attrName>ppt_h</p:attrName>
                                        </p:attrNameLst>
                                      </p:cBhvr>
                                      <p:tavLst>
                                        <p:tav tm="0">
                                          <p:val>
                                            <p:strVal val="#ppt_h*0.01"/>
                                          </p:val>
                                        </p:tav>
                                        <p:tav tm="100000">
                                          <p:val>
                                            <p:strVal val="#ppt_h"/>
                                          </p:val>
                                        </p:tav>
                                      </p:tavLst>
                                    </p:anim>
                                    <p:anim calcmode="lin" valueType="num">
                                      <p:cBhvr>
                                        <p:cTn id="69" dur="1000" fill="hold"/>
                                        <p:tgtEl>
                                          <p:spTgt spid="139"/>
                                        </p:tgtEl>
                                        <p:attrNameLst>
                                          <p:attrName>ppt_x</p:attrName>
                                        </p:attrNameLst>
                                      </p:cBhvr>
                                      <p:tavLst>
                                        <p:tav tm="0">
                                          <p:val>
                                            <p:strVal val="#ppt_x"/>
                                          </p:val>
                                        </p:tav>
                                        <p:tav tm="100000">
                                          <p:val>
                                            <p:strVal val="#ppt_x"/>
                                          </p:val>
                                        </p:tav>
                                      </p:tavLst>
                                    </p:anim>
                                    <p:anim calcmode="lin" valueType="num">
                                      <p:cBhvr>
                                        <p:cTn id="70" dur="1000" fill="hold"/>
                                        <p:tgtEl>
                                          <p:spTgt spid="139"/>
                                        </p:tgtEl>
                                        <p:attrNameLst>
                                          <p:attrName>ppt_y</p:attrName>
                                        </p:attrNameLst>
                                      </p:cBhvr>
                                      <p:tavLst>
                                        <p:tav tm="0">
                                          <p:val>
                                            <p:strVal val="#ppt_h+1"/>
                                          </p:val>
                                        </p:tav>
                                        <p:tav tm="100000">
                                          <p:val>
                                            <p:strVal val="#ppt_y"/>
                                          </p:val>
                                        </p:tav>
                                      </p:tavLst>
                                    </p:anim>
                                    <p:animEffect transition="in" filter="fade">
                                      <p:cBhvr>
                                        <p:cTn id="71" dur="1000"/>
                                        <p:tgtEl>
                                          <p:spTgt spid="139"/>
                                        </p:tgtEl>
                                      </p:cBhvr>
                                    </p:animEffect>
                                  </p:childTnLst>
                                </p:cTn>
                              </p:par>
                            </p:childTnLst>
                          </p:cTn>
                        </p:par>
                        <p:par>
                          <p:cTn id="72" fill="hold">
                            <p:stCondLst>
                              <p:cond delay="11000"/>
                            </p:stCondLst>
                            <p:childTnLst>
                              <p:par>
                                <p:cTn id="73" presetID="22" presetClass="entr" presetSubtype="8" fill="hold" grpId="0" nodeType="afterEffect">
                                  <p:stCondLst>
                                    <p:cond delay="0"/>
                                  </p:stCondLst>
                                  <p:childTnLst>
                                    <p:set>
                                      <p:cBhvr>
                                        <p:cTn id="74" dur="1" fill="hold">
                                          <p:stCondLst>
                                            <p:cond delay="0"/>
                                          </p:stCondLst>
                                        </p:cTn>
                                        <p:tgtEl>
                                          <p:spTgt spid="128"/>
                                        </p:tgtEl>
                                        <p:attrNameLst>
                                          <p:attrName>style.visibility</p:attrName>
                                        </p:attrNameLst>
                                      </p:cBhvr>
                                      <p:to>
                                        <p:strVal val="visible"/>
                                      </p:to>
                                    </p:set>
                                    <p:animEffect transition="in" filter="wipe(left)">
                                      <p:cBhvr>
                                        <p:cTn id="75" dur="1000"/>
                                        <p:tgtEl>
                                          <p:spTgt spid="128"/>
                                        </p:tgtEl>
                                      </p:cBhvr>
                                    </p:animEffect>
                                  </p:childTnLst>
                                </p:cTn>
                              </p:par>
                            </p:childTnLst>
                          </p:cTn>
                        </p:par>
                        <p:par>
                          <p:cTn id="76" fill="hold">
                            <p:stCondLst>
                              <p:cond delay="12000"/>
                            </p:stCondLst>
                            <p:childTnLst>
                              <p:par>
                                <p:cTn id="77" presetID="22" presetClass="entr" presetSubtype="4" fill="hold" grpId="0" nodeType="afterEffect">
                                  <p:stCondLst>
                                    <p:cond delay="0"/>
                                  </p:stCondLst>
                                  <p:childTnLst>
                                    <p:set>
                                      <p:cBhvr>
                                        <p:cTn id="78" dur="1" fill="hold">
                                          <p:stCondLst>
                                            <p:cond delay="0"/>
                                          </p:stCondLst>
                                        </p:cTn>
                                        <p:tgtEl>
                                          <p:spTgt spid="135"/>
                                        </p:tgtEl>
                                        <p:attrNameLst>
                                          <p:attrName>style.visibility</p:attrName>
                                        </p:attrNameLst>
                                      </p:cBhvr>
                                      <p:to>
                                        <p:strVal val="visible"/>
                                      </p:to>
                                    </p:set>
                                    <p:animEffect transition="in" filter="wipe(down)">
                                      <p:cBhvr>
                                        <p:cTn id="79" dur="1000"/>
                                        <p:tgtEl>
                                          <p:spTgt spid="135"/>
                                        </p:tgtEl>
                                      </p:cBhvr>
                                    </p:animEffect>
                                  </p:childTnLst>
                                </p:cTn>
                              </p:par>
                            </p:childTnLst>
                          </p:cTn>
                        </p:par>
                        <p:par>
                          <p:cTn id="80" fill="hold">
                            <p:stCondLst>
                              <p:cond delay="13000"/>
                            </p:stCondLst>
                            <p:childTnLst>
                              <p:par>
                                <p:cTn id="81" presetID="58" presetClass="entr" presetSubtype="0" accel="100000" fill="hold" grpId="0" nodeType="afterEffect">
                                  <p:stCondLst>
                                    <p:cond delay="0"/>
                                  </p:stCondLst>
                                  <p:childTnLst>
                                    <p:set>
                                      <p:cBhvr>
                                        <p:cTn id="82" dur="1" fill="hold">
                                          <p:stCondLst>
                                            <p:cond delay="0"/>
                                          </p:stCondLst>
                                        </p:cTn>
                                        <p:tgtEl>
                                          <p:spTgt spid="141"/>
                                        </p:tgtEl>
                                        <p:attrNameLst>
                                          <p:attrName>style.visibility</p:attrName>
                                        </p:attrNameLst>
                                      </p:cBhvr>
                                      <p:to>
                                        <p:strVal val="visible"/>
                                      </p:to>
                                    </p:set>
                                    <p:anim calcmode="lin" valueType="num">
                                      <p:cBhvr>
                                        <p:cTn id="83" dur="1000" fill="hold"/>
                                        <p:tgtEl>
                                          <p:spTgt spid="141"/>
                                        </p:tgtEl>
                                        <p:attrNameLst>
                                          <p:attrName>ppt_w</p:attrName>
                                        </p:attrNameLst>
                                      </p:cBhvr>
                                      <p:tavLst>
                                        <p:tav tm="0">
                                          <p:val>
                                            <p:strVal val="#ppt_w*2.5"/>
                                          </p:val>
                                        </p:tav>
                                        <p:tav tm="100000">
                                          <p:val>
                                            <p:strVal val="#ppt_w"/>
                                          </p:val>
                                        </p:tav>
                                      </p:tavLst>
                                    </p:anim>
                                    <p:anim calcmode="lin" valueType="num">
                                      <p:cBhvr>
                                        <p:cTn id="84" dur="1000" fill="hold"/>
                                        <p:tgtEl>
                                          <p:spTgt spid="141"/>
                                        </p:tgtEl>
                                        <p:attrNameLst>
                                          <p:attrName>ppt_h</p:attrName>
                                        </p:attrNameLst>
                                      </p:cBhvr>
                                      <p:tavLst>
                                        <p:tav tm="0">
                                          <p:val>
                                            <p:strVal val="#ppt_h*0.01"/>
                                          </p:val>
                                        </p:tav>
                                        <p:tav tm="100000">
                                          <p:val>
                                            <p:strVal val="#ppt_h"/>
                                          </p:val>
                                        </p:tav>
                                      </p:tavLst>
                                    </p:anim>
                                    <p:anim calcmode="lin" valueType="num">
                                      <p:cBhvr>
                                        <p:cTn id="85" dur="1000" fill="hold"/>
                                        <p:tgtEl>
                                          <p:spTgt spid="141"/>
                                        </p:tgtEl>
                                        <p:attrNameLst>
                                          <p:attrName>ppt_x</p:attrName>
                                        </p:attrNameLst>
                                      </p:cBhvr>
                                      <p:tavLst>
                                        <p:tav tm="0">
                                          <p:val>
                                            <p:strVal val="#ppt_x"/>
                                          </p:val>
                                        </p:tav>
                                        <p:tav tm="100000">
                                          <p:val>
                                            <p:strVal val="#ppt_x"/>
                                          </p:val>
                                        </p:tav>
                                      </p:tavLst>
                                    </p:anim>
                                    <p:anim calcmode="lin" valueType="num">
                                      <p:cBhvr>
                                        <p:cTn id="86" dur="1000" fill="hold"/>
                                        <p:tgtEl>
                                          <p:spTgt spid="141"/>
                                        </p:tgtEl>
                                        <p:attrNameLst>
                                          <p:attrName>ppt_y</p:attrName>
                                        </p:attrNameLst>
                                      </p:cBhvr>
                                      <p:tavLst>
                                        <p:tav tm="0">
                                          <p:val>
                                            <p:strVal val="#ppt_h+1"/>
                                          </p:val>
                                        </p:tav>
                                        <p:tav tm="100000">
                                          <p:val>
                                            <p:strVal val="#ppt_y"/>
                                          </p:val>
                                        </p:tav>
                                      </p:tavLst>
                                    </p:anim>
                                    <p:animEffect transition="in" filter="fade">
                                      <p:cBhvr>
                                        <p:cTn id="87" dur="1000"/>
                                        <p:tgtEl>
                                          <p:spTgt spid="141"/>
                                        </p:tgtEl>
                                      </p:cBhvr>
                                    </p:animEffect>
                                  </p:childTnLst>
                                </p:cTn>
                              </p:par>
                            </p:childTnLst>
                          </p:cTn>
                        </p:par>
                        <p:par>
                          <p:cTn id="88" fill="hold">
                            <p:stCondLst>
                              <p:cond delay="14000"/>
                            </p:stCondLst>
                            <p:childTnLst>
                              <p:par>
                                <p:cTn id="89" presetID="27" presetClass="entr" presetSubtype="0" repeatCount="indefinite" fill="hold" grpId="0" nodeType="afterEffect">
                                  <p:stCondLst>
                                    <p:cond delay="0"/>
                                  </p:stCondLst>
                                  <p:iterate type="lt">
                                    <p:tmPct val="50000"/>
                                  </p:iterate>
                                  <p:childTnLst>
                                    <p:set>
                                      <p:cBhvr>
                                        <p:cTn id="90" dur="1" fill="hold">
                                          <p:stCondLst>
                                            <p:cond delay="0"/>
                                          </p:stCondLst>
                                        </p:cTn>
                                        <p:tgtEl>
                                          <p:spTgt spid="26"/>
                                        </p:tgtEl>
                                        <p:attrNameLst>
                                          <p:attrName>style.visibility</p:attrName>
                                        </p:attrNameLst>
                                      </p:cBhvr>
                                      <p:to>
                                        <p:strVal val="visible"/>
                                      </p:to>
                                    </p:set>
                                    <p:anim calcmode="discrete" valueType="clr">
                                      <p:cBhvr override="childStyle">
                                        <p:cTn id="91" dur="100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92" dur="1000"/>
                                        <p:tgtEl>
                                          <p:spTgt spid="26"/>
                                        </p:tgtEl>
                                        <p:attrNameLst>
                                          <p:attrName>fillcolor</p:attrName>
                                        </p:attrNameLst>
                                      </p:cBhvr>
                                      <p:tavLst>
                                        <p:tav tm="0">
                                          <p:val>
                                            <p:clrVal>
                                              <a:schemeClr val="accent2"/>
                                            </p:clrVal>
                                          </p:val>
                                        </p:tav>
                                        <p:tav tm="50000">
                                          <p:val>
                                            <p:clrVal>
                                              <a:schemeClr val="hlink"/>
                                            </p:clrVal>
                                          </p:val>
                                        </p:tav>
                                      </p:tavLst>
                                    </p:anim>
                                    <p:set>
                                      <p:cBhvr>
                                        <p:cTn id="93" dur="1000"/>
                                        <p:tgtEl>
                                          <p:spTgt spid="2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30" grpId="0" animBg="1"/>
      <p:bldP spid="131" grpId="0" animBg="1"/>
      <p:bldP spid="133" grpId="0" animBg="1"/>
      <p:bldP spid="135" grpId="0" animBg="1"/>
      <p:bldP spid="137" grpId="0"/>
      <p:bldP spid="138" grpId="0"/>
      <p:bldP spid="139" grpId="0"/>
      <p:bldP spid="141" grpId="0"/>
      <p:bldP spid="126" grpId="0" animBg="1"/>
      <p:bldP spid="128" grpId="0" animBg="1"/>
      <p:bldP spid="124" grpId="0" animBg="1"/>
      <p:bldP spid="122" grpId="0" animBg="1"/>
      <p:bldP spid="120" grpId="0" animBg="1"/>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Krusal</a:t>
            </a:r>
          </a:p>
        </p:txBody>
      </p:sp>
      <p:sp>
        <p:nvSpPr>
          <p:cNvPr id="43011"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43012"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43013"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43014"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43015"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43016"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43017"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43018"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43019"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43020"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43021"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43022"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43023" name="Line 22"/>
          <p:cNvSpPr>
            <a:spLocks noChangeShapeType="1"/>
          </p:cNvSpPr>
          <p:nvPr/>
        </p:nvSpPr>
        <p:spPr bwMode="auto">
          <a:xfrm>
            <a:off x="5943600" y="2133600"/>
            <a:ext cx="0" cy="1524000"/>
          </a:xfrm>
          <a:prstGeom prst="line">
            <a:avLst/>
          </a:prstGeom>
          <a:noFill/>
          <a:ln w="19050">
            <a:solidFill>
              <a:schemeClr val="tx1"/>
            </a:solidFill>
            <a:round/>
            <a:headEnd/>
            <a:tailEnd/>
          </a:ln>
        </p:spPr>
        <p:txBody>
          <a:bodyPr/>
          <a:lstStyle/>
          <a:p>
            <a:endParaRPr lang="en-US"/>
          </a:p>
        </p:txBody>
      </p:sp>
      <p:sp>
        <p:nvSpPr>
          <p:cNvPr id="43024"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sp>
        <p:nvSpPr>
          <p:cNvPr id="43025"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sp>
        <p:nvSpPr>
          <p:cNvPr id="43026"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cxnSp>
        <p:nvCxnSpPr>
          <p:cNvPr id="43027"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43028"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43029"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sp>
        <p:nvSpPr>
          <p:cNvPr id="43030"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graphicFrame>
        <p:nvGraphicFramePr>
          <p:cNvPr id="136222" name="Group 30"/>
          <p:cNvGraphicFramePr>
            <a:graphicFrameLocks noGrp="1"/>
          </p:cNvGraphicFramePr>
          <p:nvPr>
            <p:ph idx="1"/>
          </p:nvPr>
        </p:nvGraphicFramePr>
        <p:xfrm>
          <a:off x="785813" y="4357688"/>
          <a:ext cx="7620000" cy="1036637"/>
        </p:xfrm>
        <a:graphic>
          <a:graphicData uri="http://schemas.openxmlformats.org/drawingml/2006/table">
            <a:tbl>
              <a:tblPr/>
              <a:tblGrid>
                <a:gridCol w="762000"/>
                <a:gridCol w="760413"/>
                <a:gridCol w="765175"/>
                <a:gridCol w="760412"/>
                <a:gridCol w="762000"/>
                <a:gridCol w="762000"/>
                <a:gridCol w="760413"/>
                <a:gridCol w="765175"/>
                <a:gridCol w="760412"/>
                <a:gridCol w="762000"/>
              </a:tblGrid>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AE</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DC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ED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BD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AF</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BC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FE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AB</a:t>
                      </a:r>
                    </a:p>
                  </a:txBody>
                  <a:tcPr horzOverflow="overflow">
                    <a:lnL>
                      <a:noFill/>
                    </a:lnL>
                    <a:lnR cap="flat">
                      <a:noFill/>
                    </a:lnR>
                    <a:lnT cap="flat">
                      <a:noFill/>
                    </a:lnT>
                    <a:lnB>
                      <a:noFill/>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3</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3</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4</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5</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6</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8</a:t>
                      </a:r>
                    </a:p>
                  </a:txBody>
                  <a:tcPr horzOverflow="overflow">
                    <a:lnL>
                      <a:noFill/>
                    </a:lnL>
                    <a:lnR cap="flat">
                      <a:noFill/>
                    </a:lnR>
                    <a:lnT>
                      <a:noFill/>
                    </a:lnT>
                    <a:lnB cap="flat">
                      <a:noFill/>
                    </a:lnB>
                    <a:lnTlToBr>
                      <a:noFill/>
                    </a:lnTlToBr>
                    <a:lnBlToTr>
                      <a:noFill/>
                    </a:lnBlToTr>
                    <a:noFill/>
                  </a:tcPr>
                </a:tc>
              </a:tr>
            </a:tbl>
          </a:graphicData>
        </a:graphic>
      </p:graphicFrame>
      <p:sp>
        <p:nvSpPr>
          <p:cNvPr id="136267" name="Rectangle 75"/>
          <p:cNvSpPr>
            <a:spLocks noChangeArrowheads="1"/>
          </p:cNvSpPr>
          <p:nvPr/>
        </p:nvSpPr>
        <p:spPr bwMode="auto">
          <a:xfrm>
            <a:off x="714375" y="5572125"/>
            <a:ext cx="2438400" cy="381000"/>
          </a:xfrm>
          <a:prstGeom prst="rect">
            <a:avLst/>
          </a:prstGeom>
          <a:solidFill>
            <a:schemeClr val="bg1"/>
          </a:solidFill>
          <a:ln w="9525" algn="ctr">
            <a:solidFill>
              <a:schemeClr val="bg1"/>
            </a:solidFill>
            <a:miter lim="800000"/>
            <a:headEnd/>
            <a:tailEnd/>
          </a:ln>
        </p:spPr>
        <p:txBody>
          <a:bodyPr wrap="none" anchor="ctr"/>
          <a:lstStyle/>
          <a:p>
            <a:pPr eaLnBrk="0" hangingPunct="0"/>
            <a:r>
              <a:rPr lang="en-US" sz="3200">
                <a:solidFill>
                  <a:srgbClr val="0000CC"/>
                </a:solidFill>
              </a:rPr>
              <a:t>0.     S</a:t>
            </a:r>
            <a:r>
              <a:rPr lang="en-US" sz="3200" baseline="-25000">
                <a:solidFill>
                  <a:srgbClr val="0000CC"/>
                </a:solidFill>
              </a:rPr>
              <a:t>0</a:t>
            </a:r>
            <a:r>
              <a:rPr lang="en-US" sz="3200">
                <a:solidFill>
                  <a:srgbClr val="0000CC"/>
                </a:solidFill>
              </a:rPr>
              <a:t>={}</a:t>
            </a:r>
          </a:p>
        </p:txBody>
      </p:sp>
      <p:sp>
        <p:nvSpPr>
          <p:cNvPr id="43053"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3054"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3055"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3056"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43057"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3058"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43059"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43060"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3061"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43062" name="Slide Number Placeholder 34"/>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EF344C2-7FC2-4BC3-8A03-DFF28D7A4EB1}" type="slidenum">
              <a:rPr lang="en-US" smtClean="0"/>
              <a:pPr/>
              <a:t>22</a:t>
            </a:fld>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Krusal</a:t>
            </a:r>
          </a:p>
        </p:txBody>
      </p:sp>
      <p:sp>
        <p:nvSpPr>
          <p:cNvPr id="44035"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44036"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44037"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44038"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44039"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44040"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44041"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44042"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44043"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44044"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44045"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44046"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44047" name="Line 22"/>
          <p:cNvSpPr>
            <a:spLocks noChangeShapeType="1"/>
          </p:cNvSpPr>
          <p:nvPr/>
        </p:nvSpPr>
        <p:spPr bwMode="auto">
          <a:xfrm>
            <a:off x="5943600" y="2133600"/>
            <a:ext cx="0" cy="1524000"/>
          </a:xfrm>
          <a:prstGeom prst="line">
            <a:avLst/>
          </a:prstGeom>
          <a:noFill/>
          <a:ln w="19050">
            <a:solidFill>
              <a:schemeClr val="tx1"/>
            </a:solidFill>
            <a:round/>
            <a:headEnd/>
            <a:tailEnd/>
          </a:ln>
        </p:spPr>
        <p:txBody>
          <a:bodyPr/>
          <a:lstStyle/>
          <a:p>
            <a:endParaRPr lang="en-US"/>
          </a:p>
        </p:txBody>
      </p:sp>
      <p:sp>
        <p:nvSpPr>
          <p:cNvPr id="44048"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sp>
        <p:nvSpPr>
          <p:cNvPr id="44049"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sp>
        <p:nvSpPr>
          <p:cNvPr id="44050"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cxnSp>
        <p:nvCxnSpPr>
          <p:cNvPr id="44051"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44052"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44053"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sp>
        <p:nvSpPr>
          <p:cNvPr id="44054"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graphicFrame>
        <p:nvGraphicFramePr>
          <p:cNvPr id="136222" name="Group 30"/>
          <p:cNvGraphicFramePr>
            <a:graphicFrameLocks noGrp="1"/>
          </p:cNvGraphicFramePr>
          <p:nvPr>
            <p:ph idx="1"/>
          </p:nvPr>
        </p:nvGraphicFramePr>
        <p:xfrm>
          <a:off x="785813" y="4357688"/>
          <a:ext cx="7620000" cy="1036637"/>
        </p:xfrm>
        <a:graphic>
          <a:graphicData uri="http://schemas.openxmlformats.org/drawingml/2006/table">
            <a:tbl>
              <a:tblPr/>
              <a:tblGrid>
                <a:gridCol w="762000"/>
                <a:gridCol w="760413"/>
                <a:gridCol w="765175"/>
                <a:gridCol w="760412"/>
                <a:gridCol w="762000"/>
                <a:gridCol w="762000"/>
                <a:gridCol w="760413"/>
                <a:gridCol w="765175"/>
                <a:gridCol w="760412"/>
                <a:gridCol w="762000"/>
              </a:tblGrid>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AE</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DC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ED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BD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AF</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BC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FE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AB</a:t>
                      </a:r>
                    </a:p>
                  </a:txBody>
                  <a:tcPr horzOverflow="overflow">
                    <a:lnL>
                      <a:noFill/>
                    </a:lnL>
                    <a:lnR cap="flat">
                      <a:noFill/>
                    </a:lnR>
                    <a:lnT cap="flat">
                      <a:noFill/>
                    </a:lnT>
                    <a:lnB>
                      <a:noFill/>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3</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3</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4</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5</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6</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8</a:t>
                      </a:r>
                    </a:p>
                  </a:txBody>
                  <a:tcPr horzOverflow="overflow">
                    <a:lnL>
                      <a:noFill/>
                    </a:lnL>
                    <a:lnR cap="flat">
                      <a:noFill/>
                    </a:lnR>
                    <a:lnT>
                      <a:noFill/>
                    </a:lnT>
                    <a:lnB cap="flat">
                      <a:noFill/>
                    </a:lnB>
                    <a:lnTlToBr>
                      <a:noFill/>
                    </a:lnTlToBr>
                    <a:lnBlToTr>
                      <a:noFill/>
                    </a:lnBlToTr>
                    <a:noFill/>
                  </a:tcPr>
                </a:tc>
              </a:tr>
            </a:tbl>
          </a:graphicData>
        </a:graphic>
      </p:graphicFrame>
      <p:sp>
        <p:nvSpPr>
          <p:cNvPr id="44076" name="Rectangle 75"/>
          <p:cNvSpPr>
            <a:spLocks noChangeArrowheads="1"/>
          </p:cNvSpPr>
          <p:nvPr/>
        </p:nvSpPr>
        <p:spPr bwMode="auto">
          <a:xfrm>
            <a:off x="714375" y="5572125"/>
            <a:ext cx="2438400" cy="381000"/>
          </a:xfrm>
          <a:prstGeom prst="rect">
            <a:avLst/>
          </a:prstGeom>
          <a:solidFill>
            <a:schemeClr val="bg1"/>
          </a:solidFill>
          <a:ln w="9525" algn="ctr">
            <a:solidFill>
              <a:schemeClr val="bg1"/>
            </a:solidFill>
            <a:miter lim="800000"/>
            <a:headEnd/>
            <a:tailEnd/>
          </a:ln>
        </p:spPr>
        <p:txBody>
          <a:bodyPr wrap="none" anchor="ctr"/>
          <a:lstStyle/>
          <a:p>
            <a:pPr eaLnBrk="0" hangingPunct="0"/>
            <a:r>
              <a:rPr lang="en-US" sz="3200">
                <a:solidFill>
                  <a:srgbClr val="0000CC"/>
                </a:solidFill>
              </a:rPr>
              <a:t>0.     S</a:t>
            </a:r>
            <a:r>
              <a:rPr lang="en-US" sz="3200" baseline="-25000">
                <a:solidFill>
                  <a:srgbClr val="0000CC"/>
                </a:solidFill>
              </a:rPr>
              <a:t>0</a:t>
            </a:r>
            <a:r>
              <a:rPr lang="en-US" sz="3200">
                <a:solidFill>
                  <a:srgbClr val="0000CC"/>
                </a:solidFill>
              </a:rPr>
              <a:t>={}</a:t>
            </a:r>
          </a:p>
        </p:txBody>
      </p:sp>
      <p:sp>
        <p:nvSpPr>
          <p:cNvPr id="44077"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4078"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4079"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44080"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4081"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44082"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44083"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4084"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34" name="Rectangle 75"/>
          <p:cNvSpPr>
            <a:spLocks noChangeArrowheads="1"/>
          </p:cNvSpPr>
          <p:nvPr/>
        </p:nvSpPr>
        <p:spPr bwMode="auto">
          <a:xfrm>
            <a:off x="714375" y="6191250"/>
            <a:ext cx="4572000" cy="381000"/>
          </a:xfrm>
          <a:prstGeom prst="rect">
            <a:avLst/>
          </a:prstGeom>
          <a:solidFill>
            <a:schemeClr val="bg1"/>
          </a:solidFill>
          <a:ln w="9525" algn="ctr">
            <a:solidFill>
              <a:schemeClr val="bg1"/>
            </a:solidFill>
            <a:miter lim="800000"/>
            <a:headEnd/>
            <a:tailEnd/>
          </a:ln>
        </p:spPr>
        <p:txBody>
          <a:bodyPr wrap="none" anchor="ctr"/>
          <a:lstStyle/>
          <a:p>
            <a:pPr eaLnBrk="0" hangingPunct="0"/>
            <a:r>
              <a:rPr lang="en-US" sz="3200">
                <a:solidFill>
                  <a:srgbClr val="0000CC"/>
                </a:solidFill>
              </a:rPr>
              <a:t>1.     S</a:t>
            </a:r>
            <a:r>
              <a:rPr lang="en-US" sz="3200" baseline="-25000">
                <a:solidFill>
                  <a:srgbClr val="0000CC"/>
                </a:solidFill>
              </a:rPr>
              <a:t>1</a:t>
            </a:r>
            <a:r>
              <a:rPr lang="en-US" sz="3200">
                <a:solidFill>
                  <a:srgbClr val="0000CC"/>
                </a:solidFill>
              </a:rPr>
              <a:t>=S</a:t>
            </a:r>
            <a:r>
              <a:rPr lang="en-US" sz="3200" baseline="-25000">
                <a:solidFill>
                  <a:srgbClr val="0000CC"/>
                </a:solidFill>
              </a:rPr>
              <a:t>0</a:t>
            </a:r>
            <a:r>
              <a:rPr lang="en-US" sz="3200">
                <a:solidFill>
                  <a:srgbClr val="0000CC"/>
                </a:solidFill>
              </a:rPr>
              <a:t> + AE = {AE}</a:t>
            </a:r>
          </a:p>
        </p:txBody>
      </p:sp>
      <p:sp>
        <p:nvSpPr>
          <p:cNvPr id="35" name="Line 76"/>
          <p:cNvSpPr>
            <a:spLocks noChangeShapeType="1"/>
          </p:cNvSpPr>
          <p:nvPr/>
        </p:nvSpPr>
        <p:spPr bwMode="auto">
          <a:xfrm>
            <a:off x="2214563" y="2000250"/>
            <a:ext cx="0" cy="1752600"/>
          </a:xfrm>
          <a:prstGeom prst="line">
            <a:avLst/>
          </a:prstGeom>
          <a:noFill/>
          <a:ln w="57150">
            <a:solidFill>
              <a:srgbClr val="FF6600"/>
            </a:solidFill>
            <a:round/>
            <a:headEnd/>
            <a:tailEnd/>
          </a:ln>
        </p:spPr>
        <p:txBody>
          <a:bodyPr/>
          <a:lstStyle/>
          <a:p>
            <a:endParaRPr lang="en-US"/>
          </a:p>
        </p:txBody>
      </p:sp>
      <p:sp>
        <p:nvSpPr>
          <p:cNvPr id="44087"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36" name="Oval 8"/>
          <p:cNvSpPr>
            <a:spLocks noChangeArrowheads="1"/>
          </p:cNvSpPr>
          <p:nvPr/>
        </p:nvSpPr>
        <p:spPr bwMode="auto">
          <a:xfrm>
            <a:off x="928688" y="4929188"/>
            <a:ext cx="457200" cy="457200"/>
          </a:xfrm>
          <a:prstGeom prst="ellipse">
            <a:avLst/>
          </a:prstGeom>
          <a:noFill/>
          <a:ln w="57150">
            <a:solidFill>
              <a:srgbClr val="FF6600"/>
            </a:solidFill>
            <a:round/>
            <a:headEnd/>
            <a:tailEnd/>
          </a:ln>
        </p:spPr>
        <p:txBody>
          <a:bodyPr wrap="none" anchor="ctr"/>
          <a:lstStyle/>
          <a:p>
            <a:endParaRPr lang="en-US"/>
          </a:p>
        </p:txBody>
      </p:sp>
      <p:sp>
        <p:nvSpPr>
          <p:cNvPr id="44089" name="Slide Number Placeholder 37"/>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3DFD557-CBB5-4CB6-B717-E4C6D08F6EDF}" type="slidenum">
              <a:rPr lang="en-US" smtClean="0"/>
              <a:pPr/>
              <a:t>23</a:t>
            </a:fld>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par>
                          <p:cTn id="7" fill="hold">
                            <p:stCondLst>
                              <p:cond delay="0"/>
                            </p:stCondLst>
                            <p:childTnLst>
                              <p:par>
                                <p:cTn id="8" presetID="5" presetClass="entr" presetSubtype="10" fill="hold" grpId="0" nodeType="after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heckerboard(across)">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Krusal</a:t>
            </a:r>
          </a:p>
        </p:txBody>
      </p:sp>
      <p:sp>
        <p:nvSpPr>
          <p:cNvPr id="45059"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45060"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45061"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45062"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45063"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45064"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45065"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45066"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45067"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45068"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45069"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45070"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45071" name="Line 22"/>
          <p:cNvSpPr>
            <a:spLocks noChangeShapeType="1"/>
          </p:cNvSpPr>
          <p:nvPr/>
        </p:nvSpPr>
        <p:spPr bwMode="auto">
          <a:xfrm>
            <a:off x="5943600" y="2133600"/>
            <a:ext cx="0" cy="1524000"/>
          </a:xfrm>
          <a:prstGeom prst="line">
            <a:avLst/>
          </a:prstGeom>
          <a:noFill/>
          <a:ln w="19050">
            <a:solidFill>
              <a:schemeClr val="tx1"/>
            </a:solidFill>
            <a:round/>
            <a:headEnd/>
            <a:tailEnd/>
          </a:ln>
        </p:spPr>
        <p:txBody>
          <a:bodyPr/>
          <a:lstStyle/>
          <a:p>
            <a:endParaRPr lang="en-US"/>
          </a:p>
        </p:txBody>
      </p:sp>
      <p:sp>
        <p:nvSpPr>
          <p:cNvPr id="45072"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sp>
        <p:nvSpPr>
          <p:cNvPr id="45073"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sp>
        <p:nvSpPr>
          <p:cNvPr id="45074"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cxnSp>
        <p:nvCxnSpPr>
          <p:cNvPr id="45075"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45076"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45077"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sp>
        <p:nvSpPr>
          <p:cNvPr id="45078"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graphicFrame>
        <p:nvGraphicFramePr>
          <p:cNvPr id="136222" name="Group 30"/>
          <p:cNvGraphicFramePr>
            <a:graphicFrameLocks noGrp="1"/>
          </p:cNvGraphicFramePr>
          <p:nvPr>
            <p:ph idx="1"/>
          </p:nvPr>
        </p:nvGraphicFramePr>
        <p:xfrm>
          <a:off x="785813" y="4357688"/>
          <a:ext cx="7620000" cy="1036637"/>
        </p:xfrm>
        <a:graphic>
          <a:graphicData uri="http://schemas.openxmlformats.org/drawingml/2006/table">
            <a:tbl>
              <a:tblPr/>
              <a:tblGrid>
                <a:gridCol w="762000"/>
                <a:gridCol w="760413"/>
                <a:gridCol w="765175"/>
                <a:gridCol w="760412"/>
                <a:gridCol w="762000"/>
                <a:gridCol w="762000"/>
                <a:gridCol w="760413"/>
                <a:gridCol w="765175"/>
                <a:gridCol w="760412"/>
                <a:gridCol w="762000"/>
              </a:tblGrid>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AE</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DC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ED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BD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AF</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BC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FE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AB</a:t>
                      </a:r>
                    </a:p>
                  </a:txBody>
                  <a:tcPr horzOverflow="overflow">
                    <a:lnL>
                      <a:noFill/>
                    </a:lnL>
                    <a:lnR cap="flat">
                      <a:noFill/>
                    </a:lnR>
                    <a:lnT cap="flat">
                      <a:noFill/>
                    </a:lnT>
                    <a:lnB>
                      <a:noFill/>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3</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3</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4</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5</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6</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8</a:t>
                      </a:r>
                    </a:p>
                  </a:txBody>
                  <a:tcPr horzOverflow="overflow">
                    <a:lnL>
                      <a:noFill/>
                    </a:lnL>
                    <a:lnR cap="flat">
                      <a:noFill/>
                    </a:lnR>
                    <a:lnT>
                      <a:noFill/>
                    </a:lnT>
                    <a:lnB cap="flat">
                      <a:noFill/>
                    </a:lnB>
                    <a:lnTlToBr>
                      <a:noFill/>
                    </a:lnTlToBr>
                    <a:lnBlToTr>
                      <a:noFill/>
                    </a:lnBlToTr>
                    <a:noFill/>
                  </a:tcPr>
                </a:tc>
              </a:tr>
            </a:tbl>
          </a:graphicData>
        </a:graphic>
      </p:graphicFrame>
      <p:sp>
        <p:nvSpPr>
          <p:cNvPr id="45100"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5101"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45102"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5103"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45104"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45105"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5106"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45107" name="Rectangle 75"/>
          <p:cNvSpPr>
            <a:spLocks noChangeArrowheads="1"/>
          </p:cNvSpPr>
          <p:nvPr/>
        </p:nvSpPr>
        <p:spPr bwMode="auto">
          <a:xfrm>
            <a:off x="714375" y="5715000"/>
            <a:ext cx="4572000" cy="381000"/>
          </a:xfrm>
          <a:prstGeom prst="rect">
            <a:avLst/>
          </a:prstGeom>
          <a:solidFill>
            <a:schemeClr val="bg1"/>
          </a:solidFill>
          <a:ln w="9525" algn="ctr">
            <a:solidFill>
              <a:schemeClr val="bg1"/>
            </a:solidFill>
            <a:miter lim="800000"/>
            <a:headEnd/>
            <a:tailEnd/>
          </a:ln>
        </p:spPr>
        <p:txBody>
          <a:bodyPr wrap="none" anchor="ctr"/>
          <a:lstStyle/>
          <a:p>
            <a:pPr eaLnBrk="0" hangingPunct="0"/>
            <a:r>
              <a:rPr lang="en-US" sz="3200">
                <a:solidFill>
                  <a:srgbClr val="0000CC"/>
                </a:solidFill>
              </a:rPr>
              <a:t>1.     S</a:t>
            </a:r>
            <a:r>
              <a:rPr lang="en-US" sz="3200" baseline="-25000">
                <a:solidFill>
                  <a:srgbClr val="0000CC"/>
                </a:solidFill>
              </a:rPr>
              <a:t>1</a:t>
            </a:r>
            <a:r>
              <a:rPr lang="en-US" sz="3200">
                <a:solidFill>
                  <a:srgbClr val="0000CC"/>
                </a:solidFill>
              </a:rPr>
              <a:t>= {AE}</a:t>
            </a:r>
          </a:p>
        </p:txBody>
      </p:sp>
      <p:sp>
        <p:nvSpPr>
          <p:cNvPr id="45108" name="Line 76"/>
          <p:cNvSpPr>
            <a:spLocks noChangeShapeType="1"/>
          </p:cNvSpPr>
          <p:nvPr/>
        </p:nvSpPr>
        <p:spPr bwMode="auto">
          <a:xfrm>
            <a:off x="2214563" y="2000250"/>
            <a:ext cx="0" cy="1752600"/>
          </a:xfrm>
          <a:prstGeom prst="line">
            <a:avLst/>
          </a:prstGeom>
          <a:noFill/>
          <a:ln w="57150">
            <a:solidFill>
              <a:srgbClr val="FF6600"/>
            </a:solidFill>
            <a:round/>
            <a:headEnd/>
            <a:tailEnd/>
          </a:ln>
        </p:spPr>
        <p:txBody>
          <a:bodyPr/>
          <a:lstStyle/>
          <a:p>
            <a:endParaRPr lang="en-US"/>
          </a:p>
        </p:txBody>
      </p:sp>
      <p:sp>
        <p:nvSpPr>
          <p:cNvPr id="45109"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5110" name="Oval 8"/>
          <p:cNvSpPr>
            <a:spLocks noChangeArrowheads="1"/>
          </p:cNvSpPr>
          <p:nvPr/>
        </p:nvSpPr>
        <p:spPr bwMode="auto">
          <a:xfrm>
            <a:off x="928688" y="4929188"/>
            <a:ext cx="457200" cy="457200"/>
          </a:xfrm>
          <a:prstGeom prst="ellipse">
            <a:avLst/>
          </a:prstGeom>
          <a:noFill/>
          <a:ln w="57150">
            <a:solidFill>
              <a:srgbClr val="FF6600"/>
            </a:solidFill>
            <a:round/>
            <a:headEnd/>
            <a:tailEnd/>
          </a:ln>
        </p:spPr>
        <p:txBody>
          <a:bodyPr wrap="none" anchor="ctr"/>
          <a:lstStyle/>
          <a:p>
            <a:endParaRPr lang="en-US"/>
          </a:p>
        </p:txBody>
      </p:sp>
      <p:sp>
        <p:nvSpPr>
          <p:cNvPr id="37" name="Rectangle 75"/>
          <p:cNvSpPr>
            <a:spLocks noChangeArrowheads="1"/>
          </p:cNvSpPr>
          <p:nvPr/>
        </p:nvSpPr>
        <p:spPr bwMode="auto">
          <a:xfrm>
            <a:off x="714375" y="6262688"/>
            <a:ext cx="4572000" cy="381000"/>
          </a:xfrm>
          <a:prstGeom prst="rect">
            <a:avLst/>
          </a:prstGeom>
          <a:solidFill>
            <a:schemeClr val="bg1"/>
          </a:solidFill>
          <a:ln w="9525" algn="ctr">
            <a:solidFill>
              <a:schemeClr val="bg1"/>
            </a:solidFill>
            <a:miter lim="800000"/>
            <a:headEnd/>
            <a:tailEnd/>
          </a:ln>
        </p:spPr>
        <p:txBody>
          <a:bodyPr wrap="none" anchor="ctr"/>
          <a:lstStyle/>
          <a:p>
            <a:pPr eaLnBrk="0" hangingPunct="0"/>
            <a:r>
              <a:rPr lang="en-US" sz="3200">
                <a:solidFill>
                  <a:srgbClr val="0000CC"/>
                </a:solidFill>
              </a:rPr>
              <a:t>2.     S</a:t>
            </a:r>
            <a:r>
              <a:rPr lang="en-US" sz="3200" baseline="-25000">
                <a:solidFill>
                  <a:srgbClr val="0000CC"/>
                </a:solidFill>
              </a:rPr>
              <a:t>2</a:t>
            </a:r>
            <a:r>
              <a:rPr lang="en-US" sz="3200">
                <a:solidFill>
                  <a:srgbClr val="0000CC"/>
                </a:solidFill>
              </a:rPr>
              <a:t>=S</a:t>
            </a:r>
            <a:r>
              <a:rPr lang="en-US" sz="3200" baseline="-25000">
                <a:solidFill>
                  <a:srgbClr val="0000CC"/>
                </a:solidFill>
              </a:rPr>
              <a:t>1</a:t>
            </a:r>
            <a:r>
              <a:rPr lang="en-US" sz="3200">
                <a:solidFill>
                  <a:srgbClr val="0000CC"/>
                </a:solidFill>
              </a:rPr>
              <a:t> + DC = {AE,DC}</a:t>
            </a:r>
          </a:p>
        </p:txBody>
      </p:sp>
      <p:sp>
        <p:nvSpPr>
          <p:cNvPr id="38" name="Oval 8"/>
          <p:cNvSpPr>
            <a:spLocks noChangeArrowheads="1"/>
          </p:cNvSpPr>
          <p:nvPr/>
        </p:nvSpPr>
        <p:spPr bwMode="auto">
          <a:xfrm>
            <a:off x="1685925" y="4929188"/>
            <a:ext cx="457200" cy="457200"/>
          </a:xfrm>
          <a:prstGeom prst="ellipse">
            <a:avLst/>
          </a:prstGeom>
          <a:noFill/>
          <a:ln w="57150">
            <a:solidFill>
              <a:srgbClr val="FF6600"/>
            </a:solidFill>
            <a:round/>
            <a:headEnd/>
            <a:tailEnd/>
          </a:ln>
        </p:spPr>
        <p:txBody>
          <a:bodyPr wrap="none" anchor="ctr"/>
          <a:lstStyle/>
          <a:p>
            <a:endParaRPr lang="en-US"/>
          </a:p>
        </p:txBody>
      </p:sp>
      <p:sp>
        <p:nvSpPr>
          <p:cNvPr id="39" name="Line 78"/>
          <p:cNvSpPr>
            <a:spLocks noChangeShapeType="1"/>
          </p:cNvSpPr>
          <p:nvPr/>
        </p:nvSpPr>
        <p:spPr bwMode="auto">
          <a:xfrm flipV="1">
            <a:off x="6286500" y="2786063"/>
            <a:ext cx="1676400" cy="1071562"/>
          </a:xfrm>
          <a:prstGeom prst="line">
            <a:avLst/>
          </a:prstGeom>
          <a:noFill/>
          <a:ln w="57150">
            <a:solidFill>
              <a:srgbClr val="FF6600"/>
            </a:solidFill>
            <a:round/>
            <a:headEnd/>
            <a:tailEnd/>
          </a:ln>
        </p:spPr>
        <p:txBody>
          <a:bodyPr/>
          <a:lstStyle/>
          <a:p>
            <a:endParaRPr lang="en-US"/>
          </a:p>
        </p:txBody>
      </p:sp>
      <p:sp>
        <p:nvSpPr>
          <p:cNvPr id="45114"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5115" name="Slide Number Placeholder 39"/>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932B141-494A-45F7-AC28-2856811A3219}" type="slidenum">
              <a:rPr lang="en-US" smtClean="0"/>
              <a:pPr/>
              <a:t>24</a:t>
            </a:fld>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Krusal</a:t>
            </a:r>
          </a:p>
        </p:txBody>
      </p:sp>
      <p:sp>
        <p:nvSpPr>
          <p:cNvPr id="46083"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46084"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46085"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46086"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46087"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46088"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46089"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46090"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46091"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46092"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46093"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46094"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46095" name="Line 22"/>
          <p:cNvSpPr>
            <a:spLocks noChangeShapeType="1"/>
          </p:cNvSpPr>
          <p:nvPr/>
        </p:nvSpPr>
        <p:spPr bwMode="auto">
          <a:xfrm>
            <a:off x="5943600" y="2133600"/>
            <a:ext cx="0" cy="1524000"/>
          </a:xfrm>
          <a:prstGeom prst="line">
            <a:avLst/>
          </a:prstGeom>
          <a:noFill/>
          <a:ln w="19050">
            <a:solidFill>
              <a:schemeClr val="tx1"/>
            </a:solidFill>
            <a:round/>
            <a:headEnd/>
            <a:tailEnd/>
          </a:ln>
        </p:spPr>
        <p:txBody>
          <a:bodyPr/>
          <a:lstStyle/>
          <a:p>
            <a:endParaRPr lang="en-US"/>
          </a:p>
        </p:txBody>
      </p:sp>
      <p:sp>
        <p:nvSpPr>
          <p:cNvPr id="46096"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sp>
        <p:nvSpPr>
          <p:cNvPr id="46097"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sp>
        <p:nvSpPr>
          <p:cNvPr id="46098"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cxnSp>
        <p:nvCxnSpPr>
          <p:cNvPr id="46099"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46100"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46101"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sp>
        <p:nvSpPr>
          <p:cNvPr id="46102"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graphicFrame>
        <p:nvGraphicFramePr>
          <p:cNvPr id="136222" name="Group 30"/>
          <p:cNvGraphicFramePr>
            <a:graphicFrameLocks noGrp="1"/>
          </p:cNvGraphicFramePr>
          <p:nvPr>
            <p:ph idx="1"/>
          </p:nvPr>
        </p:nvGraphicFramePr>
        <p:xfrm>
          <a:off x="785813" y="4357688"/>
          <a:ext cx="7620000" cy="1036637"/>
        </p:xfrm>
        <a:graphic>
          <a:graphicData uri="http://schemas.openxmlformats.org/drawingml/2006/table">
            <a:tbl>
              <a:tblPr/>
              <a:tblGrid>
                <a:gridCol w="762000"/>
                <a:gridCol w="760413"/>
                <a:gridCol w="765175"/>
                <a:gridCol w="760412"/>
                <a:gridCol w="762000"/>
                <a:gridCol w="762000"/>
                <a:gridCol w="760413"/>
                <a:gridCol w="765175"/>
                <a:gridCol w="760412"/>
                <a:gridCol w="762000"/>
              </a:tblGrid>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AE</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DC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ED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BD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AF</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BC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FE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AB</a:t>
                      </a:r>
                    </a:p>
                  </a:txBody>
                  <a:tcPr horzOverflow="overflow">
                    <a:lnL>
                      <a:noFill/>
                    </a:lnL>
                    <a:lnR cap="flat">
                      <a:noFill/>
                    </a:lnR>
                    <a:lnT cap="flat">
                      <a:noFill/>
                    </a:lnT>
                    <a:lnB>
                      <a:noFill/>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3</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3</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4</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5</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6</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8</a:t>
                      </a:r>
                    </a:p>
                  </a:txBody>
                  <a:tcPr horzOverflow="overflow">
                    <a:lnL>
                      <a:noFill/>
                    </a:lnL>
                    <a:lnR cap="flat">
                      <a:noFill/>
                    </a:lnR>
                    <a:lnT>
                      <a:noFill/>
                    </a:lnT>
                    <a:lnB cap="flat">
                      <a:noFill/>
                    </a:lnB>
                    <a:lnTlToBr>
                      <a:noFill/>
                    </a:lnTlToBr>
                    <a:lnBlToTr>
                      <a:noFill/>
                    </a:lnBlToTr>
                    <a:noFill/>
                  </a:tcPr>
                </a:tc>
              </a:tr>
            </a:tbl>
          </a:graphicData>
        </a:graphic>
      </p:graphicFrame>
      <p:sp>
        <p:nvSpPr>
          <p:cNvPr id="46124"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46125"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46126"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6127"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46128" name="Rectangle 75"/>
          <p:cNvSpPr>
            <a:spLocks noChangeArrowheads="1"/>
          </p:cNvSpPr>
          <p:nvPr/>
        </p:nvSpPr>
        <p:spPr bwMode="auto">
          <a:xfrm>
            <a:off x="714375" y="5715000"/>
            <a:ext cx="4572000" cy="381000"/>
          </a:xfrm>
          <a:prstGeom prst="rect">
            <a:avLst/>
          </a:prstGeom>
          <a:solidFill>
            <a:schemeClr val="bg1"/>
          </a:solidFill>
          <a:ln w="9525" algn="ctr">
            <a:solidFill>
              <a:schemeClr val="bg1"/>
            </a:solidFill>
            <a:miter lim="800000"/>
            <a:headEnd/>
            <a:tailEnd/>
          </a:ln>
        </p:spPr>
        <p:txBody>
          <a:bodyPr wrap="none" anchor="ctr"/>
          <a:lstStyle/>
          <a:p>
            <a:pPr eaLnBrk="0" hangingPunct="0"/>
            <a:r>
              <a:rPr lang="en-US" sz="3200">
                <a:solidFill>
                  <a:srgbClr val="0000CC"/>
                </a:solidFill>
              </a:rPr>
              <a:t>3.     S</a:t>
            </a:r>
            <a:r>
              <a:rPr lang="en-US" sz="3200" baseline="-25000">
                <a:solidFill>
                  <a:srgbClr val="0000CC"/>
                </a:solidFill>
              </a:rPr>
              <a:t>3</a:t>
            </a:r>
            <a:r>
              <a:rPr lang="en-US" sz="3200">
                <a:solidFill>
                  <a:srgbClr val="0000CC"/>
                </a:solidFill>
              </a:rPr>
              <a:t>= {AE,DC,AC}</a:t>
            </a:r>
          </a:p>
        </p:txBody>
      </p:sp>
      <p:sp>
        <p:nvSpPr>
          <p:cNvPr id="46129" name="Line 76"/>
          <p:cNvSpPr>
            <a:spLocks noChangeShapeType="1"/>
          </p:cNvSpPr>
          <p:nvPr/>
        </p:nvSpPr>
        <p:spPr bwMode="auto">
          <a:xfrm>
            <a:off x="2214563" y="2000250"/>
            <a:ext cx="0" cy="1752600"/>
          </a:xfrm>
          <a:prstGeom prst="line">
            <a:avLst/>
          </a:prstGeom>
          <a:noFill/>
          <a:ln w="57150">
            <a:solidFill>
              <a:srgbClr val="FF6600"/>
            </a:solidFill>
            <a:round/>
            <a:headEnd/>
            <a:tailEnd/>
          </a:ln>
        </p:spPr>
        <p:txBody>
          <a:bodyPr/>
          <a:lstStyle/>
          <a:p>
            <a:endParaRPr lang="en-US"/>
          </a:p>
        </p:txBody>
      </p:sp>
      <p:sp>
        <p:nvSpPr>
          <p:cNvPr id="46130"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6131" name="Oval 8"/>
          <p:cNvSpPr>
            <a:spLocks noChangeArrowheads="1"/>
          </p:cNvSpPr>
          <p:nvPr/>
        </p:nvSpPr>
        <p:spPr bwMode="auto">
          <a:xfrm>
            <a:off x="928688" y="4929188"/>
            <a:ext cx="457200" cy="457200"/>
          </a:xfrm>
          <a:prstGeom prst="ellipse">
            <a:avLst/>
          </a:prstGeom>
          <a:noFill/>
          <a:ln w="57150">
            <a:solidFill>
              <a:srgbClr val="FF6600"/>
            </a:solidFill>
            <a:round/>
            <a:headEnd/>
            <a:tailEnd/>
          </a:ln>
        </p:spPr>
        <p:txBody>
          <a:bodyPr wrap="none" anchor="ctr"/>
          <a:lstStyle/>
          <a:p>
            <a:endParaRPr lang="en-US"/>
          </a:p>
        </p:txBody>
      </p:sp>
      <p:sp>
        <p:nvSpPr>
          <p:cNvPr id="37" name="Rectangle 75"/>
          <p:cNvSpPr>
            <a:spLocks noChangeArrowheads="1"/>
          </p:cNvSpPr>
          <p:nvPr/>
        </p:nvSpPr>
        <p:spPr bwMode="auto">
          <a:xfrm>
            <a:off x="714375" y="6262688"/>
            <a:ext cx="4572000" cy="381000"/>
          </a:xfrm>
          <a:prstGeom prst="rect">
            <a:avLst/>
          </a:prstGeom>
          <a:solidFill>
            <a:schemeClr val="bg1"/>
          </a:solidFill>
          <a:ln w="9525" algn="ctr">
            <a:solidFill>
              <a:schemeClr val="bg1"/>
            </a:solidFill>
            <a:miter lim="800000"/>
            <a:headEnd/>
            <a:tailEnd/>
          </a:ln>
        </p:spPr>
        <p:txBody>
          <a:bodyPr wrap="none" anchor="ctr"/>
          <a:lstStyle/>
          <a:p>
            <a:pPr eaLnBrk="0" hangingPunct="0"/>
            <a:r>
              <a:rPr lang="en-US" sz="3200">
                <a:solidFill>
                  <a:srgbClr val="0000CC"/>
                </a:solidFill>
              </a:rPr>
              <a:t>4.     S</a:t>
            </a:r>
            <a:r>
              <a:rPr lang="en-US" sz="3200" baseline="-25000">
                <a:solidFill>
                  <a:srgbClr val="0000CC"/>
                </a:solidFill>
              </a:rPr>
              <a:t>4</a:t>
            </a:r>
            <a:r>
              <a:rPr lang="en-US" sz="3200">
                <a:solidFill>
                  <a:srgbClr val="0000CC"/>
                </a:solidFill>
              </a:rPr>
              <a:t>=S</a:t>
            </a:r>
            <a:r>
              <a:rPr lang="en-US" sz="3200" baseline="-25000">
                <a:solidFill>
                  <a:srgbClr val="0000CC"/>
                </a:solidFill>
              </a:rPr>
              <a:t>3</a:t>
            </a:r>
            <a:r>
              <a:rPr lang="en-US" sz="3200">
                <a:solidFill>
                  <a:srgbClr val="0000CC"/>
                </a:solidFill>
              </a:rPr>
              <a:t> + BD= {AE,DC,AC,BD}</a:t>
            </a:r>
          </a:p>
        </p:txBody>
      </p:sp>
      <p:sp>
        <p:nvSpPr>
          <p:cNvPr id="46133" name="Oval 8"/>
          <p:cNvSpPr>
            <a:spLocks noChangeArrowheads="1"/>
          </p:cNvSpPr>
          <p:nvPr/>
        </p:nvSpPr>
        <p:spPr bwMode="auto">
          <a:xfrm>
            <a:off x="1685925" y="4929188"/>
            <a:ext cx="457200" cy="457200"/>
          </a:xfrm>
          <a:prstGeom prst="ellipse">
            <a:avLst/>
          </a:prstGeom>
          <a:noFill/>
          <a:ln w="57150">
            <a:solidFill>
              <a:srgbClr val="FF6600"/>
            </a:solidFill>
            <a:round/>
            <a:headEnd/>
            <a:tailEnd/>
          </a:ln>
        </p:spPr>
        <p:txBody>
          <a:bodyPr wrap="none" anchor="ctr"/>
          <a:lstStyle/>
          <a:p>
            <a:endParaRPr lang="en-US"/>
          </a:p>
        </p:txBody>
      </p:sp>
      <p:sp>
        <p:nvSpPr>
          <p:cNvPr id="46134" name="Line 78"/>
          <p:cNvSpPr>
            <a:spLocks noChangeShapeType="1"/>
          </p:cNvSpPr>
          <p:nvPr/>
        </p:nvSpPr>
        <p:spPr bwMode="auto">
          <a:xfrm flipV="1">
            <a:off x="6286500" y="2786063"/>
            <a:ext cx="1676400" cy="1071562"/>
          </a:xfrm>
          <a:prstGeom prst="line">
            <a:avLst/>
          </a:prstGeom>
          <a:noFill/>
          <a:ln w="57150">
            <a:solidFill>
              <a:srgbClr val="FF6600"/>
            </a:solidFill>
            <a:round/>
            <a:headEnd/>
            <a:tailEnd/>
          </a:ln>
        </p:spPr>
        <p:txBody>
          <a:bodyPr/>
          <a:lstStyle/>
          <a:p>
            <a:endParaRPr lang="en-US"/>
          </a:p>
        </p:txBody>
      </p:sp>
      <p:sp>
        <p:nvSpPr>
          <p:cNvPr id="46135"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cxnSp>
        <p:nvCxnSpPr>
          <p:cNvPr id="46136" name="AutoShape 81"/>
          <p:cNvCxnSpPr>
            <a:cxnSpLocks noChangeShapeType="1"/>
          </p:cNvCxnSpPr>
          <p:nvPr/>
        </p:nvCxnSpPr>
        <p:spPr bwMode="auto">
          <a:xfrm rot="5400000" flipV="1">
            <a:off x="4708525" y="-1020762"/>
            <a:ext cx="812800" cy="5943600"/>
          </a:xfrm>
          <a:prstGeom prst="curvedConnector3">
            <a:avLst>
              <a:gd name="adj1" fmla="val -28125"/>
            </a:avLst>
          </a:prstGeom>
          <a:noFill/>
          <a:ln w="57150">
            <a:solidFill>
              <a:srgbClr val="FF6600"/>
            </a:solidFill>
            <a:round/>
            <a:headEnd/>
            <a:tailEnd/>
          </a:ln>
        </p:spPr>
      </p:cxnSp>
      <p:sp>
        <p:nvSpPr>
          <p:cNvPr id="46137"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6138" name="Oval 8"/>
          <p:cNvSpPr>
            <a:spLocks noChangeArrowheads="1"/>
          </p:cNvSpPr>
          <p:nvPr/>
        </p:nvSpPr>
        <p:spPr bwMode="auto">
          <a:xfrm>
            <a:off x="2471738" y="4929188"/>
            <a:ext cx="457200" cy="457200"/>
          </a:xfrm>
          <a:prstGeom prst="ellipse">
            <a:avLst/>
          </a:prstGeom>
          <a:noFill/>
          <a:ln w="57150">
            <a:solidFill>
              <a:srgbClr val="FF6600"/>
            </a:solidFill>
            <a:round/>
            <a:headEnd/>
            <a:tailEnd/>
          </a:ln>
        </p:spPr>
        <p:txBody>
          <a:bodyPr wrap="none" anchor="ctr"/>
          <a:lstStyle/>
          <a:p>
            <a:endParaRPr lang="en-US"/>
          </a:p>
        </p:txBody>
      </p:sp>
      <p:sp>
        <p:nvSpPr>
          <p:cNvPr id="42" name="Line 84"/>
          <p:cNvSpPr>
            <a:spLocks noChangeShapeType="1"/>
          </p:cNvSpPr>
          <p:nvPr/>
        </p:nvSpPr>
        <p:spPr bwMode="auto">
          <a:xfrm>
            <a:off x="2571750" y="4000500"/>
            <a:ext cx="3216275" cy="0"/>
          </a:xfrm>
          <a:prstGeom prst="line">
            <a:avLst/>
          </a:prstGeom>
          <a:noFill/>
          <a:ln w="57150">
            <a:solidFill>
              <a:srgbClr val="FF6600"/>
            </a:solidFill>
            <a:round/>
            <a:headEnd/>
            <a:tailEnd/>
          </a:ln>
        </p:spPr>
        <p:txBody>
          <a:bodyPr/>
          <a:lstStyle/>
          <a:p>
            <a:endParaRPr lang="en-US"/>
          </a:p>
        </p:txBody>
      </p:sp>
      <p:sp>
        <p:nvSpPr>
          <p:cNvPr id="46140"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43" name="Line 87"/>
          <p:cNvSpPr>
            <a:spLocks noChangeShapeType="1"/>
          </p:cNvSpPr>
          <p:nvPr/>
        </p:nvSpPr>
        <p:spPr bwMode="auto">
          <a:xfrm>
            <a:off x="5929313" y="2143125"/>
            <a:ext cx="0" cy="1524000"/>
          </a:xfrm>
          <a:prstGeom prst="line">
            <a:avLst/>
          </a:prstGeom>
          <a:noFill/>
          <a:ln w="57150">
            <a:solidFill>
              <a:srgbClr val="FF6600"/>
            </a:solidFill>
            <a:round/>
            <a:headEnd/>
            <a:tailEnd/>
          </a:ln>
        </p:spPr>
        <p:txBody>
          <a:bodyPr/>
          <a:lstStyle/>
          <a:p>
            <a:endParaRPr lang="en-US"/>
          </a:p>
        </p:txBody>
      </p:sp>
      <p:sp>
        <p:nvSpPr>
          <p:cNvPr id="46142"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4" name="Oval 8"/>
          <p:cNvSpPr>
            <a:spLocks noChangeArrowheads="1"/>
          </p:cNvSpPr>
          <p:nvPr/>
        </p:nvSpPr>
        <p:spPr bwMode="auto">
          <a:xfrm>
            <a:off x="3971925" y="4900613"/>
            <a:ext cx="457200" cy="457200"/>
          </a:xfrm>
          <a:prstGeom prst="ellipse">
            <a:avLst/>
          </a:prstGeom>
          <a:noFill/>
          <a:ln w="57150">
            <a:solidFill>
              <a:srgbClr val="FF6600"/>
            </a:solidFill>
            <a:round/>
            <a:headEnd/>
            <a:tailEnd/>
          </a:ln>
        </p:spPr>
        <p:txBody>
          <a:bodyPr wrap="none" anchor="ctr"/>
          <a:lstStyle/>
          <a:p>
            <a:endParaRPr lang="en-US"/>
          </a:p>
        </p:txBody>
      </p:sp>
      <p:sp>
        <p:nvSpPr>
          <p:cNvPr id="46144" name="Slide Number Placeholder 44"/>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D75145A-EAB2-44C4-B806-34DC25CE747C}" type="slidenum">
              <a:rPr lang="en-US" smtClean="0"/>
              <a:pPr/>
              <a:t>25</a:t>
            </a:fld>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2" grpId="0" animBg="1"/>
      <p:bldP spid="42" grpId="1" animBg="1"/>
      <p:bldP spid="43"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Krusal</a:t>
            </a:r>
          </a:p>
        </p:txBody>
      </p:sp>
      <p:sp>
        <p:nvSpPr>
          <p:cNvPr id="47107"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47108"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47109"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47110"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47111"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47112"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47113"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47114"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47115"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47116"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47117"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47118"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47119" name="Line 22"/>
          <p:cNvSpPr>
            <a:spLocks noChangeShapeType="1"/>
          </p:cNvSpPr>
          <p:nvPr/>
        </p:nvSpPr>
        <p:spPr bwMode="auto">
          <a:xfrm>
            <a:off x="5943600" y="2133600"/>
            <a:ext cx="0" cy="1524000"/>
          </a:xfrm>
          <a:prstGeom prst="line">
            <a:avLst/>
          </a:prstGeom>
          <a:noFill/>
          <a:ln w="19050">
            <a:solidFill>
              <a:schemeClr val="tx1"/>
            </a:solidFill>
            <a:round/>
            <a:headEnd/>
            <a:tailEnd/>
          </a:ln>
        </p:spPr>
        <p:txBody>
          <a:bodyPr/>
          <a:lstStyle/>
          <a:p>
            <a:endParaRPr lang="en-US"/>
          </a:p>
        </p:txBody>
      </p:sp>
      <p:sp>
        <p:nvSpPr>
          <p:cNvPr id="47120"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sp>
        <p:nvSpPr>
          <p:cNvPr id="47121"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sp>
        <p:nvSpPr>
          <p:cNvPr id="47122"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cxnSp>
        <p:nvCxnSpPr>
          <p:cNvPr id="47123"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47124"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47125"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sp>
        <p:nvSpPr>
          <p:cNvPr id="47126"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graphicFrame>
        <p:nvGraphicFramePr>
          <p:cNvPr id="136222" name="Group 30"/>
          <p:cNvGraphicFramePr>
            <a:graphicFrameLocks noGrp="1"/>
          </p:cNvGraphicFramePr>
          <p:nvPr>
            <p:ph idx="1"/>
          </p:nvPr>
        </p:nvGraphicFramePr>
        <p:xfrm>
          <a:off x="785813" y="4357688"/>
          <a:ext cx="7620000" cy="1036637"/>
        </p:xfrm>
        <a:graphic>
          <a:graphicData uri="http://schemas.openxmlformats.org/drawingml/2006/table">
            <a:tbl>
              <a:tblPr/>
              <a:tblGrid>
                <a:gridCol w="762000"/>
                <a:gridCol w="760413"/>
                <a:gridCol w="765175"/>
                <a:gridCol w="760412"/>
                <a:gridCol w="762000"/>
                <a:gridCol w="762000"/>
                <a:gridCol w="760413"/>
                <a:gridCol w="765175"/>
                <a:gridCol w="760412"/>
                <a:gridCol w="762000"/>
              </a:tblGrid>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AE</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DC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ED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BD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AF</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AD</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BC</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FE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AB</a:t>
                      </a:r>
                    </a:p>
                  </a:txBody>
                  <a:tcPr horzOverflow="overflow">
                    <a:lnL>
                      <a:noFill/>
                    </a:lnL>
                    <a:lnR cap="flat">
                      <a:noFill/>
                    </a:lnR>
                    <a:lnT cap="flat">
                      <a:noFill/>
                    </a:lnT>
                    <a:lnB>
                      <a:noFill/>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3</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3</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4</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5</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6</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smtClean="0">
                          <a:ln>
                            <a:noFill/>
                          </a:ln>
                          <a:solidFill>
                            <a:schemeClr val="tx2"/>
                          </a:solidFill>
                          <a:effectLst/>
                          <a:latin typeface="Times New Roman" pitchFamily="18" charset="0"/>
                          <a:cs typeface="Times New Roman" pitchFamily="18" charset="0"/>
                        </a:rPr>
                        <a:t>8</a:t>
                      </a:r>
                    </a:p>
                  </a:txBody>
                  <a:tcPr horzOverflow="overflow">
                    <a:lnL>
                      <a:noFill/>
                    </a:lnL>
                    <a:lnR cap="flat">
                      <a:noFill/>
                    </a:lnR>
                    <a:lnT>
                      <a:noFill/>
                    </a:lnT>
                    <a:lnB cap="flat">
                      <a:noFill/>
                    </a:lnB>
                    <a:lnTlToBr>
                      <a:noFill/>
                    </a:lnTlToBr>
                    <a:lnBlToTr>
                      <a:noFill/>
                    </a:lnBlToTr>
                    <a:noFill/>
                  </a:tcPr>
                </a:tc>
              </a:tr>
            </a:tbl>
          </a:graphicData>
        </a:graphic>
      </p:graphicFrame>
      <p:sp>
        <p:nvSpPr>
          <p:cNvPr id="47148"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47149"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47150"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7151"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47152" name="Rectangle 75"/>
          <p:cNvSpPr>
            <a:spLocks noChangeArrowheads="1"/>
          </p:cNvSpPr>
          <p:nvPr/>
        </p:nvSpPr>
        <p:spPr bwMode="auto">
          <a:xfrm>
            <a:off x="714375" y="5715000"/>
            <a:ext cx="4572000" cy="381000"/>
          </a:xfrm>
          <a:prstGeom prst="rect">
            <a:avLst/>
          </a:prstGeom>
          <a:solidFill>
            <a:schemeClr val="bg1"/>
          </a:solidFill>
          <a:ln w="9525" algn="ctr">
            <a:solidFill>
              <a:schemeClr val="bg1"/>
            </a:solidFill>
            <a:miter lim="800000"/>
            <a:headEnd/>
            <a:tailEnd/>
          </a:ln>
        </p:spPr>
        <p:txBody>
          <a:bodyPr wrap="none" anchor="ctr"/>
          <a:lstStyle/>
          <a:p>
            <a:pPr eaLnBrk="0" hangingPunct="0"/>
            <a:r>
              <a:rPr lang="en-US" sz="3200">
                <a:solidFill>
                  <a:srgbClr val="0000CC"/>
                </a:solidFill>
              </a:rPr>
              <a:t>4.     S</a:t>
            </a:r>
            <a:r>
              <a:rPr lang="en-US" sz="3200" baseline="-25000">
                <a:solidFill>
                  <a:srgbClr val="0000CC"/>
                </a:solidFill>
              </a:rPr>
              <a:t>4</a:t>
            </a:r>
            <a:r>
              <a:rPr lang="en-US" sz="3200">
                <a:solidFill>
                  <a:srgbClr val="0000CC"/>
                </a:solidFill>
              </a:rPr>
              <a:t>= {AE,DC,AC,BD}</a:t>
            </a:r>
          </a:p>
        </p:txBody>
      </p:sp>
      <p:sp>
        <p:nvSpPr>
          <p:cNvPr id="47153" name="Line 76"/>
          <p:cNvSpPr>
            <a:spLocks noChangeShapeType="1"/>
          </p:cNvSpPr>
          <p:nvPr/>
        </p:nvSpPr>
        <p:spPr bwMode="auto">
          <a:xfrm>
            <a:off x="2214563" y="2000250"/>
            <a:ext cx="0" cy="1752600"/>
          </a:xfrm>
          <a:prstGeom prst="line">
            <a:avLst/>
          </a:prstGeom>
          <a:noFill/>
          <a:ln w="57150">
            <a:solidFill>
              <a:srgbClr val="FF6600"/>
            </a:solidFill>
            <a:round/>
            <a:headEnd/>
            <a:tailEnd/>
          </a:ln>
        </p:spPr>
        <p:txBody>
          <a:bodyPr/>
          <a:lstStyle/>
          <a:p>
            <a:endParaRPr lang="en-US"/>
          </a:p>
        </p:txBody>
      </p:sp>
      <p:sp>
        <p:nvSpPr>
          <p:cNvPr id="47154"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7155" name="Oval 8"/>
          <p:cNvSpPr>
            <a:spLocks noChangeArrowheads="1"/>
          </p:cNvSpPr>
          <p:nvPr/>
        </p:nvSpPr>
        <p:spPr bwMode="auto">
          <a:xfrm>
            <a:off x="928688" y="4929188"/>
            <a:ext cx="457200" cy="457200"/>
          </a:xfrm>
          <a:prstGeom prst="ellipse">
            <a:avLst/>
          </a:prstGeom>
          <a:noFill/>
          <a:ln w="57150">
            <a:solidFill>
              <a:srgbClr val="FF6600"/>
            </a:solidFill>
            <a:round/>
            <a:headEnd/>
            <a:tailEnd/>
          </a:ln>
        </p:spPr>
        <p:txBody>
          <a:bodyPr wrap="none" anchor="ctr"/>
          <a:lstStyle/>
          <a:p>
            <a:endParaRPr lang="en-US"/>
          </a:p>
        </p:txBody>
      </p:sp>
      <p:sp>
        <p:nvSpPr>
          <p:cNvPr id="37" name="Rectangle 75"/>
          <p:cNvSpPr>
            <a:spLocks noChangeArrowheads="1"/>
          </p:cNvSpPr>
          <p:nvPr/>
        </p:nvSpPr>
        <p:spPr bwMode="auto">
          <a:xfrm>
            <a:off x="714375" y="6262688"/>
            <a:ext cx="4572000" cy="381000"/>
          </a:xfrm>
          <a:prstGeom prst="rect">
            <a:avLst/>
          </a:prstGeom>
          <a:solidFill>
            <a:schemeClr val="bg1"/>
          </a:solidFill>
          <a:ln w="9525" algn="ctr">
            <a:solidFill>
              <a:schemeClr val="bg1"/>
            </a:solidFill>
            <a:miter lim="800000"/>
            <a:headEnd/>
            <a:tailEnd/>
          </a:ln>
        </p:spPr>
        <p:txBody>
          <a:bodyPr wrap="none" anchor="ctr"/>
          <a:lstStyle/>
          <a:p>
            <a:pPr eaLnBrk="0" hangingPunct="0"/>
            <a:r>
              <a:rPr lang="en-US" sz="3200">
                <a:solidFill>
                  <a:srgbClr val="0000CC"/>
                </a:solidFill>
              </a:rPr>
              <a:t>5.     S</a:t>
            </a:r>
            <a:r>
              <a:rPr lang="en-US" sz="3200" baseline="-25000">
                <a:solidFill>
                  <a:srgbClr val="0000CC"/>
                </a:solidFill>
              </a:rPr>
              <a:t>5</a:t>
            </a:r>
            <a:r>
              <a:rPr lang="en-US" sz="3200">
                <a:solidFill>
                  <a:srgbClr val="0000CC"/>
                </a:solidFill>
              </a:rPr>
              <a:t>=S</a:t>
            </a:r>
            <a:r>
              <a:rPr lang="en-US" sz="3200" baseline="-25000">
                <a:solidFill>
                  <a:srgbClr val="0000CC"/>
                </a:solidFill>
              </a:rPr>
              <a:t>4</a:t>
            </a:r>
            <a:r>
              <a:rPr lang="en-US" sz="3200">
                <a:solidFill>
                  <a:srgbClr val="0000CC"/>
                </a:solidFill>
              </a:rPr>
              <a:t> + AF= {AE,DC,AC,BD,AF}</a:t>
            </a:r>
          </a:p>
        </p:txBody>
      </p:sp>
      <p:sp>
        <p:nvSpPr>
          <p:cNvPr id="47157" name="Oval 8"/>
          <p:cNvSpPr>
            <a:spLocks noChangeArrowheads="1"/>
          </p:cNvSpPr>
          <p:nvPr/>
        </p:nvSpPr>
        <p:spPr bwMode="auto">
          <a:xfrm>
            <a:off x="1685925" y="4929188"/>
            <a:ext cx="457200" cy="457200"/>
          </a:xfrm>
          <a:prstGeom prst="ellipse">
            <a:avLst/>
          </a:prstGeom>
          <a:noFill/>
          <a:ln w="57150">
            <a:solidFill>
              <a:srgbClr val="FF6600"/>
            </a:solidFill>
            <a:round/>
            <a:headEnd/>
            <a:tailEnd/>
          </a:ln>
        </p:spPr>
        <p:txBody>
          <a:bodyPr wrap="none" anchor="ctr"/>
          <a:lstStyle/>
          <a:p>
            <a:endParaRPr lang="en-US"/>
          </a:p>
        </p:txBody>
      </p:sp>
      <p:sp>
        <p:nvSpPr>
          <p:cNvPr id="47158" name="Line 78"/>
          <p:cNvSpPr>
            <a:spLocks noChangeShapeType="1"/>
          </p:cNvSpPr>
          <p:nvPr/>
        </p:nvSpPr>
        <p:spPr bwMode="auto">
          <a:xfrm flipV="1">
            <a:off x="6286500" y="2786063"/>
            <a:ext cx="1676400" cy="1071562"/>
          </a:xfrm>
          <a:prstGeom prst="line">
            <a:avLst/>
          </a:prstGeom>
          <a:noFill/>
          <a:ln w="57150">
            <a:solidFill>
              <a:srgbClr val="FF6600"/>
            </a:solidFill>
            <a:round/>
            <a:headEnd/>
            <a:tailEnd/>
          </a:ln>
        </p:spPr>
        <p:txBody>
          <a:bodyPr/>
          <a:lstStyle/>
          <a:p>
            <a:endParaRPr lang="en-US"/>
          </a:p>
        </p:txBody>
      </p:sp>
      <p:sp>
        <p:nvSpPr>
          <p:cNvPr id="47159"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cxnSp>
        <p:nvCxnSpPr>
          <p:cNvPr id="47160" name="AutoShape 81"/>
          <p:cNvCxnSpPr>
            <a:cxnSpLocks noChangeShapeType="1"/>
          </p:cNvCxnSpPr>
          <p:nvPr/>
        </p:nvCxnSpPr>
        <p:spPr bwMode="auto">
          <a:xfrm rot="5400000" flipV="1">
            <a:off x="4708525" y="-1020762"/>
            <a:ext cx="812800" cy="5943600"/>
          </a:xfrm>
          <a:prstGeom prst="curvedConnector3">
            <a:avLst>
              <a:gd name="adj1" fmla="val -28125"/>
            </a:avLst>
          </a:prstGeom>
          <a:noFill/>
          <a:ln w="57150">
            <a:solidFill>
              <a:srgbClr val="FF6600"/>
            </a:solidFill>
            <a:round/>
            <a:headEnd/>
            <a:tailEnd/>
          </a:ln>
        </p:spPr>
      </p:cxnSp>
      <p:sp>
        <p:nvSpPr>
          <p:cNvPr id="47161"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7162" name="Oval 8"/>
          <p:cNvSpPr>
            <a:spLocks noChangeArrowheads="1"/>
          </p:cNvSpPr>
          <p:nvPr/>
        </p:nvSpPr>
        <p:spPr bwMode="auto">
          <a:xfrm>
            <a:off x="2471738" y="4929188"/>
            <a:ext cx="457200" cy="457200"/>
          </a:xfrm>
          <a:prstGeom prst="ellipse">
            <a:avLst/>
          </a:prstGeom>
          <a:noFill/>
          <a:ln w="57150">
            <a:solidFill>
              <a:srgbClr val="FF6600"/>
            </a:solidFill>
            <a:round/>
            <a:headEnd/>
            <a:tailEnd/>
          </a:ln>
        </p:spPr>
        <p:txBody>
          <a:bodyPr wrap="none" anchor="ctr"/>
          <a:lstStyle/>
          <a:p>
            <a:endParaRPr lang="en-US"/>
          </a:p>
        </p:txBody>
      </p:sp>
      <p:sp>
        <p:nvSpPr>
          <p:cNvPr id="47163"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47164" name="Line 87"/>
          <p:cNvSpPr>
            <a:spLocks noChangeShapeType="1"/>
          </p:cNvSpPr>
          <p:nvPr/>
        </p:nvSpPr>
        <p:spPr bwMode="auto">
          <a:xfrm>
            <a:off x="5929313" y="2143125"/>
            <a:ext cx="0" cy="1524000"/>
          </a:xfrm>
          <a:prstGeom prst="line">
            <a:avLst/>
          </a:prstGeom>
          <a:noFill/>
          <a:ln w="57150">
            <a:solidFill>
              <a:srgbClr val="FF6600"/>
            </a:solidFill>
            <a:round/>
            <a:headEnd/>
            <a:tailEnd/>
          </a:ln>
        </p:spPr>
        <p:txBody>
          <a:bodyPr/>
          <a:lstStyle/>
          <a:p>
            <a:endParaRPr lang="en-US"/>
          </a:p>
        </p:txBody>
      </p:sp>
      <p:sp>
        <p:nvSpPr>
          <p:cNvPr id="47165"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7166" name="Oval 8"/>
          <p:cNvSpPr>
            <a:spLocks noChangeArrowheads="1"/>
          </p:cNvSpPr>
          <p:nvPr/>
        </p:nvSpPr>
        <p:spPr bwMode="auto">
          <a:xfrm>
            <a:off x="3971925" y="4900613"/>
            <a:ext cx="457200" cy="457200"/>
          </a:xfrm>
          <a:prstGeom prst="ellipse">
            <a:avLst/>
          </a:prstGeom>
          <a:noFill/>
          <a:ln w="57150">
            <a:solidFill>
              <a:srgbClr val="FF6600"/>
            </a:solidFill>
            <a:round/>
            <a:headEnd/>
            <a:tailEnd/>
          </a:ln>
        </p:spPr>
        <p:txBody>
          <a:bodyPr wrap="none" anchor="ctr"/>
          <a:lstStyle/>
          <a:p>
            <a:endParaRPr lang="en-US"/>
          </a:p>
        </p:txBody>
      </p:sp>
      <p:sp>
        <p:nvSpPr>
          <p:cNvPr id="45" name="Oval 8"/>
          <p:cNvSpPr>
            <a:spLocks noChangeArrowheads="1"/>
          </p:cNvSpPr>
          <p:nvPr/>
        </p:nvSpPr>
        <p:spPr bwMode="auto">
          <a:xfrm>
            <a:off x="4714875" y="4929188"/>
            <a:ext cx="457200" cy="457200"/>
          </a:xfrm>
          <a:prstGeom prst="ellipse">
            <a:avLst/>
          </a:prstGeom>
          <a:noFill/>
          <a:ln w="57150">
            <a:solidFill>
              <a:srgbClr val="FF6600"/>
            </a:solidFill>
            <a:round/>
            <a:headEnd/>
            <a:tailEnd/>
          </a:ln>
        </p:spPr>
        <p:txBody>
          <a:bodyPr wrap="none" anchor="ctr"/>
          <a:lstStyle/>
          <a:p>
            <a:endParaRPr lang="en-US"/>
          </a:p>
        </p:txBody>
      </p:sp>
      <p:sp>
        <p:nvSpPr>
          <p:cNvPr id="46" name="Line 91"/>
          <p:cNvSpPr>
            <a:spLocks noChangeShapeType="1"/>
          </p:cNvSpPr>
          <p:nvPr/>
        </p:nvSpPr>
        <p:spPr bwMode="auto">
          <a:xfrm flipV="1">
            <a:off x="571500" y="1785938"/>
            <a:ext cx="1366838" cy="857250"/>
          </a:xfrm>
          <a:prstGeom prst="line">
            <a:avLst/>
          </a:prstGeom>
          <a:noFill/>
          <a:ln w="57150">
            <a:solidFill>
              <a:srgbClr val="FF6600"/>
            </a:solidFill>
            <a:round/>
            <a:headEnd/>
            <a:tailEnd/>
          </a:ln>
        </p:spPr>
        <p:txBody>
          <a:bodyPr/>
          <a:lstStyle/>
          <a:p>
            <a:endParaRPr lang="en-US"/>
          </a:p>
        </p:txBody>
      </p:sp>
      <p:sp>
        <p:nvSpPr>
          <p:cNvPr id="47169" name="Slide Number Placeholder 46"/>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49661CF-CD5D-4D12-8E09-2B70E18E2869}" type="slidenum">
              <a:rPr lang="en-US" smtClean="0"/>
              <a:pPr/>
              <a:t>26</a:t>
            </a:fld>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5" grpId="0" animBg="1"/>
      <p:bldP spid="4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Krusal</a:t>
            </a:r>
          </a:p>
        </p:txBody>
      </p:sp>
      <p:sp>
        <p:nvSpPr>
          <p:cNvPr id="48131"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48132"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48133"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48134"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48135"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48136"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48137"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48138"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48139"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48140" name="Line 22"/>
          <p:cNvSpPr>
            <a:spLocks noChangeShapeType="1"/>
          </p:cNvSpPr>
          <p:nvPr/>
        </p:nvSpPr>
        <p:spPr bwMode="auto">
          <a:xfrm>
            <a:off x="5943600" y="2133600"/>
            <a:ext cx="0" cy="1524000"/>
          </a:xfrm>
          <a:prstGeom prst="line">
            <a:avLst/>
          </a:prstGeom>
          <a:noFill/>
          <a:ln w="19050">
            <a:solidFill>
              <a:schemeClr val="tx1"/>
            </a:solidFill>
            <a:round/>
            <a:headEnd/>
            <a:tailEnd/>
          </a:ln>
        </p:spPr>
        <p:txBody>
          <a:bodyPr/>
          <a:lstStyle/>
          <a:p>
            <a:endParaRPr lang="en-US"/>
          </a:p>
        </p:txBody>
      </p:sp>
      <p:sp>
        <p:nvSpPr>
          <p:cNvPr id="48141"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cxnSp>
        <p:nvCxnSpPr>
          <p:cNvPr id="48142"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48143"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48144"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8145" name="Line 76"/>
          <p:cNvSpPr>
            <a:spLocks noChangeShapeType="1"/>
          </p:cNvSpPr>
          <p:nvPr/>
        </p:nvSpPr>
        <p:spPr bwMode="auto">
          <a:xfrm>
            <a:off x="2214563" y="2000250"/>
            <a:ext cx="0" cy="1752600"/>
          </a:xfrm>
          <a:prstGeom prst="line">
            <a:avLst/>
          </a:prstGeom>
          <a:noFill/>
          <a:ln w="57150">
            <a:solidFill>
              <a:srgbClr val="FF6600"/>
            </a:solidFill>
            <a:round/>
            <a:headEnd/>
            <a:tailEnd/>
          </a:ln>
        </p:spPr>
        <p:txBody>
          <a:bodyPr/>
          <a:lstStyle/>
          <a:p>
            <a:endParaRPr lang="en-US"/>
          </a:p>
        </p:txBody>
      </p:sp>
      <p:sp>
        <p:nvSpPr>
          <p:cNvPr id="48146"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8147" name="Rectangle 75"/>
          <p:cNvSpPr>
            <a:spLocks noChangeArrowheads="1"/>
          </p:cNvSpPr>
          <p:nvPr/>
        </p:nvSpPr>
        <p:spPr bwMode="auto">
          <a:xfrm>
            <a:off x="428625" y="4714875"/>
            <a:ext cx="8215313" cy="1785938"/>
          </a:xfrm>
          <a:prstGeom prst="rect">
            <a:avLst/>
          </a:prstGeom>
          <a:solidFill>
            <a:schemeClr val="bg1"/>
          </a:solidFill>
          <a:ln w="9525" algn="ctr">
            <a:solidFill>
              <a:schemeClr val="bg1"/>
            </a:solidFill>
            <a:miter lim="800000"/>
            <a:headEnd/>
            <a:tailEnd/>
          </a:ln>
        </p:spPr>
        <p:txBody>
          <a:bodyPr wrap="none" anchor="ctr"/>
          <a:lstStyle/>
          <a:p>
            <a:pPr eaLnBrk="0" hangingPunct="0"/>
            <a:r>
              <a:rPr lang="en-US" sz="3200">
                <a:solidFill>
                  <a:srgbClr val="0000CC"/>
                </a:solidFill>
              </a:rPr>
              <a:t>Kết luận: S</a:t>
            </a:r>
            <a:r>
              <a:rPr lang="en-US" sz="3200" baseline="-25000">
                <a:solidFill>
                  <a:srgbClr val="0000CC"/>
                </a:solidFill>
              </a:rPr>
              <a:t>5</a:t>
            </a:r>
            <a:r>
              <a:rPr lang="en-US" sz="3200">
                <a:solidFill>
                  <a:srgbClr val="0000CC"/>
                </a:solidFill>
              </a:rPr>
              <a:t>= {AE,DC,AC,BD,AF} </a:t>
            </a:r>
          </a:p>
          <a:p>
            <a:pPr eaLnBrk="0" hangingPunct="0"/>
            <a:r>
              <a:rPr lang="en-US" sz="3200">
                <a:solidFill>
                  <a:srgbClr val="0000CC"/>
                </a:solidFill>
              </a:rPr>
              <a:t>		là cây bao trùm tối tiểu cần tìm</a:t>
            </a:r>
          </a:p>
          <a:p>
            <a:pPr eaLnBrk="0" hangingPunct="0"/>
            <a:r>
              <a:rPr lang="en-US" sz="3200">
                <a:solidFill>
                  <a:srgbClr val="0000CC"/>
                </a:solidFill>
              </a:rPr>
              <a:t>	Trọng lượng: 9</a:t>
            </a:r>
          </a:p>
        </p:txBody>
      </p:sp>
      <p:sp>
        <p:nvSpPr>
          <p:cNvPr id="48148" name="Line 78"/>
          <p:cNvSpPr>
            <a:spLocks noChangeShapeType="1"/>
          </p:cNvSpPr>
          <p:nvPr/>
        </p:nvSpPr>
        <p:spPr bwMode="auto">
          <a:xfrm flipV="1">
            <a:off x="6286500" y="2786063"/>
            <a:ext cx="1676400" cy="1071562"/>
          </a:xfrm>
          <a:prstGeom prst="line">
            <a:avLst/>
          </a:prstGeom>
          <a:noFill/>
          <a:ln w="57150">
            <a:solidFill>
              <a:srgbClr val="FF6600"/>
            </a:solidFill>
            <a:round/>
            <a:headEnd/>
            <a:tailEnd/>
          </a:ln>
        </p:spPr>
        <p:txBody>
          <a:bodyPr/>
          <a:lstStyle/>
          <a:p>
            <a:endParaRPr lang="en-US"/>
          </a:p>
        </p:txBody>
      </p:sp>
      <p:sp>
        <p:nvSpPr>
          <p:cNvPr id="48149"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cxnSp>
        <p:nvCxnSpPr>
          <p:cNvPr id="48150" name="AutoShape 81"/>
          <p:cNvCxnSpPr>
            <a:cxnSpLocks noChangeShapeType="1"/>
          </p:cNvCxnSpPr>
          <p:nvPr/>
        </p:nvCxnSpPr>
        <p:spPr bwMode="auto">
          <a:xfrm rot="5400000" flipV="1">
            <a:off x="4708525" y="-1020762"/>
            <a:ext cx="812800" cy="5943600"/>
          </a:xfrm>
          <a:prstGeom prst="curvedConnector3">
            <a:avLst>
              <a:gd name="adj1" fmla="val -28125"/>
            </a:avLst>
          </a:prstGeom>
          <a:noFill/>
          <a:ln w="57150">
            <a:solidFill>
              <a:srgbClr val="FF6600"/>
            </a:solidFill>
            <a:round/>
            <a:headEnd/>
            <a:tailEnd/>
          </a:ln>
        </p:spPr>
      </p:cxnSp>
      <p:sp>
        <p:nvSpPr>
          <p:cNvPr id="48151"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8152" name="Line 87"/>
          <p:cNvSpPr>
            <a:spLocks noChangeShapeType="1"/>
          </p:cNvSpPr>
          <p:nvPr/>
        </p:nvSpPr>
        <p:spPr bwMode="auto">
          <a:xfrm>
            <a:off x="5929313" y="2143125"/>
            <a:ext cx="0" cy="1524000"/>
          </a:xfrm>
          <a:prstGeom prst="line">
            <a:avLst/>
          </a:prstGeom>
          <a:noFill/>
          <a:ln w="57150">
            <a:solidFill>
              <a:srgbClr val="FF6600"/>
            </a:solidFill>
            <a:round/>
            <a:headEnd/>
            <a:tailEnd/>
          </a:ln>
        </p:spPr>
        <p:txBody>
          <a:bodyPr/>
          <a:lstStyle/>
          <a:p>
            <a:endParaRPr lang="en-US"/>
          </a:p>
        </p:txBody>
      </p:sp>
      <p:sp>
        <p:nvSpPr>
          <p:cNvPr id="48153"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8154" name="Line 91"/>
          <p:cNvSpPr>
            <a:spLocks noChangeShapeType="1"/>
          </p:cNvSpPr>
          <p:nvPr/>
        </p:nvSpPr>
        <p:spPr bwMode="auto">
          <a:xfrm flipV="1">
            <a:off x="571500" y="1785938"/>
            <a:ext cx="1366838" cy="857250"/>
          </a:xfrm>
          <a:prstGeom prst="line">
            <a:avLst/>
          </a:prstGeom>
          <a:noFill/>
          <a:ln w="57150">
            <a:solidFill>
              <a:srgbClr val="FF6600"/>
            </a:solidFill>
            <a:round/>
            <a:headEnd/>
            <a:tailEnd/>
          </a:ln>
        </p:spPr>
        <p:txBody>
          <a:bodyPr/>
          <a:lstStyle/>
          <a:p>
            <a:endParaRPr lang="en-US"/>
          </a:p>
        </p:txBody>
      </p:sp>
      <p:sp>
        <p:nvSpPr>
          <p:cNvPr id="48155" name="Slide Number Placeholder 27"/>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9FDBA6C-D087-43EC-87AF-B4D710E8C21E}" type="slidenum">
              <a:rPr lang="en-US" smtClean="0"/>
              <a:pPr/>
              <a:t>27</a:t>
            </a:fld>
            <a:endParaRPr lang="en-US" smtClean="0"/>
          </a:p>
        </p:txBody>
      </p:sp>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pPr eaLnBrk="1" hangingPunct="1">
              <a:defRPr/>
            </a:pPr>
            <a:r>
              <a:rPr lang="en-US" smtClean="0"/>
              <a:t>Ví dụ</a:t>
            </a:r>
          </a:p>
        </p:txBody>
      </p:sp>
      <p:sp>
        <p:nvSpPr>
          <p:cNvPr id="1028"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2"/>
          <p:cNvGraphicFramePr>
            <a:graphicFrameLocks noChangeAspect="1"/>
          </p:cNvGraphicFramePr>
          <p:nvPr/>
        </p:nvGraphicFramePr>
        <p:xfrm>
          <a:off x="1785938" y="1357313"/>
          <a:ext cx="5857875" cy="4768850"/>
        </p:xfrm>
        <a:graphic>
          <a:graphicData uri="http://schemas.openxmlformats.org/presentationml/2006/ole">
            <p:oleObj spid="_x0000_s1026" name="SmartDraw" r:id="rId3" imgW="4434840" imgH="4361688" progId="SmartDraw.2">
              <p:embed/>
            </p:oleObj>
          </a:graphicData>
        </a:graphic>
      </p:graphicFrame>
      <p:sp>
        <p:nvSpPr>
          <p:cNvPr id="1029" name="Slide Number Placeholder 5"/>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7A1C5A4-4011-4F8F-9EA6-6CEAA9A36029}" type="slidenum">
              <a:rPr lang="en-US" smtClean="0"/>
              <a:pPr/>
              <a:t>28</a:t>
            </a:fld>
            <a:endParaRPr lang="en-US" smtClean="0"/>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6147" name="Rectangle 3"/>
          <p:cNvSpPr>
            <a:spLocks noGrp="1" noChangeArrowheads="1"/>
          </p:cNvSpPr>
          <p:nvPr>
            <p:ph type="body" idx="1"/>
          </p:nvPr>
        </p:nvSpPr>
        <p:spPr>
          <a:xfrm>
            <a:off x="381000" y="2133600"/>
            <a:ext cx="8534400" cy="4495800"/>
          </a:xfrm>
        </p:spPr>
        <p:txBody>
          <a:bodyPr>
            <a:normAutofit fontScale="92500" lnSpcReduction="20000"/>
          </a:bodyPr>
          <a:lstStyle/>
          <a:p>
            <a:pPr algn="just" eaLnBrk="1" hangingPunct="1">
              <a:buFont typeface="Wingdings" pitchFamily="2" charset="2"/>
              <a:buNone/>
              <a:defRPr/>
            </a:pPr>
            <a:r>
              <a:rPr lang="en-US" b="1" dirty="0" smtClean="0"/>
              <a:t>b)</a:t>
            </a:r>
            <a:r>
              <a:rPr lang="en-US" b="1" dirty="0" err="1" smtClean="0"/>
              <a:t>Thuật</a:t>
            </a:r>
            <a:r>
              <a:rPr lang="en-US" b="1" dirty="0" smtClean="0"/>
              <a:t> </a:t>
            </a:r>
            <a:r>
              <a:rPr lang="en-US" b="1" dirty="0" err="1" smtClean="0"/>
              <a:t>toán</a:t>
            </a:r>
            <a:r>
              <a:rPr lang="en-US" b="1" dirty="0" smtClean="0"/>
              <a:t> Prim.</a:t>
            </a:r>
          </a:p>
          <a:p>
            <a:pPr algn="just" eaLnBrk="1" hangingPunct="1">
              <a:buFont typeface="Wingdings" pitchFamily="2" charset="2"/>
              <a:buNone/>
              <a:defRPr/>
            </a:pPr>
            <a:r>
              <a:rPr lang="en-US" b="1" dirty="0" err="1" smtClean="0"/>
              <a:t>Bước</a:t>
            </a:r>
            <a:r>
              <a:rPr lang="en-US" b="1" dirty="0" smtClean="0"/>
              <a:t> 1</a:t>
            </a:r>
            <a:r>
              <a:rPr lang="en-US" dirty="0" smtClean="0"/>
              <a:t>. </a:t>
            </a:r>
            <a:r>
              <a:rPr lang="en-US" dirty="0" err="1" smtClean="0"/>
              <a:t>Chọn</a:t>
            </a:r>
            <a:r>
              <a:rPr lang="en-US" dirty="0" smtClean="0"/>
              <a:t> 1 </a:t>
            </a:r>
            <a:r>
              <a:rPr lang="en-US" dirty="0" err="1" smtClean="0"/>
              <a:t>đỉnh</a:t>
            </a:r>
            <a:r>
              <a:rPr lang="en-US" dirty="0" smtClean="0"/>
              <a:t> </a:t>
            </a:r>
            <a:r>
              <a:rPr lang="en-US" dirty="0" err="1" smtClean="0"/>
              <a:t>bất</a:t>
            </a:r>
            <a:r>
              <a:rPr lang="en-US" dirty="0" smtClean="0"/>
              <a:t> </a:t>
            </a:r>
            <a:r>
              <a:rPr lang="en-US" dirty="0" err="1" smtClean="0"/>
              <a:t>kỳ</a:t>
            </a:r>
            <a:r>
              <a:rPr lang="en-US" dirty="0" smtClean="0"/>
              <a:t> </a:t>
            </a:r>
            <a:r>
              <a:rPr lang="en-US" i="1" dirty="0" smtClean="0"/>
              <a:t>v</a:t>
            </a:r>
            <a:r>
              <a:rPr lang="en-US" baseline="-25000" dirty="0" smtClean="0"/>
              <a:t>1</a:t>
            </a:r>
            <a:r>
              <a:rPr lang="en-US" dirty="0" smtClean="0"/>
              <a:t> </a:t>
            </a:r>
            <a:r>
              <a:rPr lang="en-US" dirty="0" err="1" smtClean="0"/>
              <a:t>để</a:t>
            </a:r>
            <a:r>
              <a:rPr lang="en-US" dirty="0" smtClean="0"/>
              <a:t> </a:t>
            </a:r>
            <a:r>
              <a:rPr lang="en-US" dirty="0" err="1" smtClean="0"/>
              <a:t>có</a:t>
            </a:r>
            <a:r>
              <a:rPr lang="en-US" dirty="0" smtClean="0"/>
              <a:t> </a:t>
            </a:r>
            <a:r>
              <a:rPr lang="en-US" dirty="0" err="1" smtClean="0"/>
              <a:t>cây</a:t>
            </a:r>
            <a:r>
              <a:rPr lang="en-US" dirty="0" smtClean="0"/>
              <a:t> </a:t>
            </a:r>
            <a:r>
              <a:rPr lang="en-US" i="1" dirty="0" smtClean="0"/>
              <a:t>T</a:t>
            </a:r>
            <a:r>
              <a:rPr lang="en-US" baseline="-25000" dirty="0" smtClean="0"/>
              <a:t>1  </a:t>
            </a:r>
            <a:r>
              <a:rPr lang="en-US" dirty="0" err="1" smtClean="0"/>
              <a:t>chỉ</a:t>
            </a:r>
            <a:r>
              <a:rPr lang="en-US" dirty="0" smtClean="0"/>
              <a:t> </a:t>
            </a:r>
            <a:r>
              <a:rPr lang="en-US" dirty="0" err="1" smtClean="0"/>
              <a:t>gồm</a:t>
            </a:r>
            <a:r>
              <a:rPr lang="en-US" dirty="0" smtClean="0"/>
              <a:t> 1</a:t>
            </a:r>
          </a:p>
          <a:p>
            <a:pPr algn="just" eaLnBrk="1" hangingPunct="1">
              <a:buFont typeface="Wingdings" pitchFamily="2" charset="2"/>
              <a:buNone/>
              <a:defRPr/>
            </a:pPr>
            <a:r>
              <a:rPr lang="en-US" dirty="0" err="1" smtClean="0"/>
              <a:t>đỉnh</a:t>
            </a:r>
            <a:r>
              <a:rPr lang="en-US" dirty="0" smtClean="0"/>
              <a:t>.</a:t>
            </a:r>
          </a:p>
          <a:p>
            <a:pPr algn="just" eaLnBrk="1" hangingPunct="1">
              <a:buFont typeface="Wingdings" pitchFamily="2" charset="2"/>
              <a:buNone/>
              <a:defRPr/>
            </a:pPr>
            <a:r>
              <a:rPr lang="en-US" b="1" dirty="0" err="1" smtClean="0"/>
              <a:t>Bước</a:t>
            </a:r>
            <a:r>
              <a:rPr lang="en-US" b="1" dirty="0" smtClean="0"/>
              <a:t> 2</a:t>
            </a:r>
            <a:r>
              <a:rPr lang="en-US" dirty="0" smtClean="0"/>
              <a:t>. </a:t>
            </a:r>
            <a:r>
              <a:rPr lang="en-US" dirty="0" err="1" smtClean="0"/>
              <a:t>Khi</a:t>
            </a:r>
            <a:r>
              <a:rPr lang="en-US" dirty="0" smtClean="0"/>
              <a:t> </a:t>
            </a:r>
            <a:r>
              <a:rPr lang="en-US" dirty="0" err="1" smtClean="0"/>
              <a:t>đã</a:t>
            </a:r>
            <a:r>
              <a:rPr lang="en-US" dirty="0" smtClean="0"/>
              <a:t> </a:t>
            </a:r>
            <a:r>
              <a:rPr lang="en-US" dirty="0" err="1" smtClean="0"/>
              <a:t>chọn</a:t>
            </a:r>
            <a:r>
              <a:rPr lang="en-US" dirty="0" smtClean="0"/>
              <a:t> </a:t>
            </a:r>
            <a:r>
              <a:rPr lang="en-US" dirty="0" err="1" smtClean="0"/>
              <a:t>cây</a:t>
            </a:r>
            <a:r>
              <a:rPr lang="en-US" dirty="0" smtClean="0"/>
              <a:t> </a:t>
            </a:r>
            <a:r>
              <a:rPr lang="en-US" i="1" dirty="0" err="1" smtClean="0"/>
              <a:t>T</a:t>
            </a:r>
            <a:r>
              <a:rPr lang="en-US" baseline="-25000" dirty="0" err="1" smtClean="0"/>
              <a:t>k</a:t>
            </a:r>
            <a:r>
              <a:rPr lang="en-US" dirty="0" smtClean="0"/>
              <a:t> </a:t>
            </a:r>
            <a:r>
              <a:rPr lang="en-US" dirty="0" err="1" smtClean="0"/>
              <a:t>thì</a:t>
            </a:r>
            <a:r>
              <a:rPr lang="en-US" dirty="0" smtClean="0"/>
              <a:t> </a:t>
            </a:r>
            <a:r>
              <a:rPr lang="en-US" dirty="0" err="1" smtClean="0"/>
              <a:t>chọn</a:t>
            </a:r>
            <a:r>
              <a:rPr lang="en-US" dirty="0" smtClean="0"/>
              <a:t> </a:t>
            </a:r>
            <a:r>
              <a:rPr lang="en-US" dirty="0" err="1" smtClean="0"/>
              <a:t>tiếp</a:t>
            </a:r>
            <a:r>
              <a:rPr lang="en-US" dirty="0" smtClean="0"/>
              <a:t> </a:t>
            </a:r>
            <a:r>
              <a:rPr lang="en-US" dirty="0" err="1" smtClean="0"/>
              <a:t>cây</a:t>
            </a:r>
            <a:r>
              <a:rPr lang="en-US" dirty="0" smtClean="0"/>
              <a:t> </a:t>
            </a:r>
          </a:p>
          <a:p>
            <a:pPr algn="just" eaLnBrk="1" hangingPunct="1">
              <a:buFont typeface="Wingdings" pitchFamily="2" charset="2"/>
              <a:buNone/>
              <a:defRPr/>
            </a:pPr>
            <a:r>
              <a:rPr lang="en-US" i="1" dirty="0" smtClean="0"/>
              <a:t>T</a:t>
            </a:r>
            <a:r>
              <a:rPr lang="en-US" baseline="-25000" dirty="0" smtClean="0"/>
              <a:t>k+1</a:t>
            </a:r>
            <a:r>
              <a:rPr lang="en-US" dirty="0" smtClean="0"/>
              <a:t> = </a:t>
            </a:r>
            <a:r>
              <a:rPr lang="en-US" i="1" dirty="0" err="1" smtClean="0"/>
              <a:t>T</a:t>
            </a:r>
            <a:r>
              <a:rPr lang="en-US" baseline="-25000" dirty="0" err="1" smtClean="0"/>
              <a:t>k</a:t>
            </a:r>
            <a:r>
              <a:rPr lang="en-US" dirty="0" smtClean="0">
                <a:sym typeface="Symbol" pitchFamily="18" charset="2"/>
              </a:rPr>
              <a:t> e</a:t>
            </a:r>
            <a:r>
              <a:rPr lang="en-US" baseline="-25000" dirty="0" smtClean="0">
                <a:sym typeface="Symbol" pitchFamily="18" charset="2"/>
              </a:rPr>
              <a:t>k+1</a:t>
            </a:r>
            <a:r>
              <a:rPr lang="en-US" dirty="0" smtClean="0">
                <a:sym typeface="Symbol" pitchFamily="18" charset="2"/>
              </a:rPr>
              <a:t>. </a:t>
            </a:r>
            <a:r>
              <a:rPr lang="en-US" dirty="0" err="1" smtClean="0">
                <a:sym typeface="Symbol" pitchFamily="18" charset="2"/>
              </a:rPr>
              <a:t>Trong</a:t>
            </a:r>
            <a:r>
              <a:rPr lang="en-US" dirty="0" smtClean="0">
                <a:sym typeface="Symbol" pitchFamily="18" charset="2"/>
              </a:rPr>
              <a:t> </a:t>
            </a:r>
            <a:r>
              <a:rPr lang="en-US" dirty="0" err="1" smtClean="0">
                <a:sym typeface="Symbol" pitchFamily="18" charset="2"/>
              </a:rPr>
              <a:t>đó</a:t>
            </a:r>
            <a:r>
              <a:rPr lang="en-US" dirty="0" smtClean="0">
                <a:sym typeface="Symbol" pitchFamily="18" charset="2"/>
              </a:rPr>
              <a:t> </a:t>
            </a:r>
            <a:r>
              <a:rPr lang="en-US" i="1" dirty="0" smtClean="0">
                <a:sym typeface="Symbol" pitchFamily="18" charset="2"/>
              </a:rPr>
              <a:t>e</a:t>
            </a:r>
            <a:r>
              <a:rPr lang="en-US" baseline="-25000" dirty="0" smtClean="0">
                <a:sym typeface="Symbol" pitchFamily="18" charset="2"/>
              </a:rPr>
              <a:t>k+1</a:t>
            </a:r>
            <a:r>
              <a:rPr lang="en-US" dirty="0" smtClean="0">
                <a:sym typeface="Symbol" pitchFamily="18" charset="2"/>
              </a:rPr>
              <a:t> </a:t>
            </a:r>
            <a:r>
              <a:rPr lang="en-US" dirty="0" err="1" smtClean="0">
                <a:sym typeface="Symbol" pitchFamily="18" charset="2"/>
              </a:rPr>
              <a:t>là</a:t>
            </a:r>
            <a:r>
              <a:rPr lang="en-US" dirty="0" smtClean="0">
                <a:sym typeface="Symbol" pitchFamily="18" charset="2"/>
              </a:rPr>
              <a:t> </a:t>
            </a:r>
            <a:r>
              <a:rPr lang="en-US" dirty="0" err="1" smtClean="0">
                <a:sym typeface="Symbol" pitchFamily="18" charset="2"/>
              </a:rPr>
              <a:t>cạnh</a:t>
            </a:r>
            <a:r>
              <a:rPr lang="en-US" dirty="0" smtClean="0">
                <a:sym typeface="Symbol" pitchFamily="18" charset="2"/>
              </a:rPr>
              <a:t> </a:t>
            </a:r>
            <a:r>
              <a:rPr lang="en-US" dirty="0" err="1" smtClean="0">
                <a:sym typeface="Symbol" pitchFamily="18" charset="2"/>
              </a:rPr>
              <a:t>ngắn</a:t>
            </a:r>
            <a:r>
              <a:rPr lang="en-US" dirty="0" smtClean="0">
                <a:sym typeface="Symbol" pitchFamily="18" charset="2"/>
              </a:rPr>
              <a:t> </a:t>
            </a:r>
            <a:r>
              <a:rPr lang="en-US" dirty="0" err="1" smtClean="0">
                <a:sym typeface="Symbol" pitchFamily="18" charset="2"/>
              </a:rPr>
              <a:t>nhất</a:t>
            </a:r>
            <a:r>
              <a:rPr lang="en-US" dirty="0" smtClean="0">
                <a:sym typeface="Symbol" pitchFamily="18" charset="2"/>
              </a:rPr>
              <a:t> </a:t>
            </a:r>
            <a:r>
              <a:rPr lang="en-US" dirty="0" err="1" smtClean="0">
                <a:sym typeface="Symbol" pitchFamily="18" charset="2"/>
              </a:rPr>
              <a:t>trong</a:t>
            </a:r>
            <a:endParaRPr lang="en-US" dirty="0" smtClean="0">
              <a:sym typeface="Symbol" pitchFamily="18" charset="2"/>
            </a:endParaRPr>
          </a:p>
          <a:p>
            <a:pPr algn="just" eaLnBrk="1" hangingPunct="1">
              <a:buFont typeface="Wingdings" pitchFamily="2" charset="2"/>
              <a:buNone/>
              <a:defRPr/>
            </a:pPr>
            <a:r>
              <a:rPr lang="en-US" dirty="0" err="1" smtClean="0">
                <a:sym typeface="Symbol" pitchFamily="18" charset="2"/>
              </a:rPr>
              <a:t>các</a:t>
            </a:r>
            <a:r>
              <a:rPr lang="en-US" dirty="0" smtClean="0">
                <a:sym typeface="Symbol" pitchFamily="18" charset="2"/>
              </a:rPr>
              <a:t> </a:t>
            </a:r>
            <a:r>
              <a:rPr lang="en-US" dirty="0" err="1" smtClean="0">
                <a:sym typeface="Symbol" pitchFamily="18" charset="2"/>
              </a:rPr>
              <a:t>cạnh</a:t>
            </a:r>
            <a:r>
              <a:rPr lang="en-US" dirty="0" smtClean="0">
                <a:sym typeface="Symbol" pitchFamily="18" charset="2"/>
              </a:rPr>
              <a:t> </a:t>
            </a:r>
            <a:r>
              <a:rPr lang="en-US" dirty="0" err="1" smtClean="0">
                <a:sym typeface="Symbol" pitchFamily="18" charset="2"/>
              </a:rPr>
              <a:t>có</a:t>
            </a:r>
            <a:r>
              <a:rPr lang="en-US" dirty="0" smtClean="0">
                <a:sym typeface="Symbol" pitchFamily="18" charset="2"/>
              </a:rPr>
              <a:t> </a:t>
            </a:r>
            <a:r>
              <a:rPr lang="en-US" dirty="0" err="1" smtClean="0">
                <a:sym typeface="Symbol" pitchFamily="18" charset="2"/>
              </a:rPr>
              <a:t>một</a:t>
            </a:r>
            <a:r>
              <a:rPr lang="en-US" dirty="0" smtClean="0">
                <a:sym typeface="Symbol" pitchFamily="18" charset="2"/>
              </a:rPr>
              <a:t> </a:t>
            </a:r>
            <a:r>
              <a:rPr lang="en-US" dirty="0" err="1" smtClean="0">
                <a:sym typeface="Symbol" pitchFamily="18" charset="2"/>
              </a:rPr>
              <a:t>đầu</a:t>
            </a:r>
            <a:r>
              <a:rPr lang="en-US" dirty="0" smtClean="0">
                <a:sym typeface="Symbol" pitchFamily="18" charset="2"/>
              </a:rPr>
              <a:t> </a:t>
            </a:r>
            <a:r>
              <a:rPr lang="en-US" dirty="0" err="1" smtClean="0">
                <a:sym typeface="Symbol" pitchFamily="18" charset="2"/>
              </a:rPr>
              <a:t>mút</a:t>
            </a:r>
            <a:r>
              <a:rPr lang="en-US" dirty="0" smtClean="0">
                <a:sym typeface="Symbol" pitchFamily="18" charset="2"/>
              </a:rPr>
              <a:t> </a:t>
            </a:r>
            <a:r>
              <a:rPr lang="en-US" dirty="0" err="1" smtClean="0">
                <a:sym typeface="Symbol" pitchFamily="18" charset="2"/>
              </a:rPr>
              <a:t>thuộc</a:t>
            </a:r>
            <a:r>
              <a:rPr lang="en-US" dirty="0" smtClean="0">
                <a:sym typeface="Symbol" pitchFamily="18" charset="2"/>
              </a:rPr>
              <a:t> </a:t>
            </a:r>
            <a:r>
              <a:rPr lang="en-US" i="1" dirty="0" err="1" smtClean="0">
                <a:sym typeface="Symbol" pitchFamily="18" charset="2"/>
              </a:rPr>
              <a:t>T</a:t>
            </a:r>
            <a:r>
              <a:rPr lang="en-US" baseline="-25000" dirty="0" err="1" smtClean="0">
                <a:sym typeface="Symbol" pitchFamily="18" charset="2"/>
              </a:rPr>
              <a:t>k</a:t>
            </a:r>
            <a:r>
              <a:rPr lang="en-US" dirty="0" smtClean="0">
                <a:sym typeface="Symbol" pitchFamily="18" charset="2"/>
              </a:rPr>
              <a:t> </a:t>
            </a:r>
            <a:r>
              <a:rPr lang="en-US" dirty="0" err="1" smtClean="0">
                <a:sym typeface="Symbol" pitchFamily="18" charset="2"/>
              </a:rPr>
              <a:t>và</a:t>
            </a:r>
            <a:r>
              <a:rPr lang="en-US" dirty="0" smtClean="0">
                <a:sym typeface="Symbol" pitchFamily="18" charset="2"/>
              </a:rPr>
              <a:t> </a:t>
            </a:r>
            <a:r>
              <a:rPr lang="en-US" dirty="0" err="1" smtClean="0">
                <a:sym typeface="Symbol" pitchFamily="18" charset="2"/>
              </a:rPr>
              <a:t>đầu</a:t>
            </a:r>
            <a:r>
              <a:rPr lang="en-US" dirty="0" smtClean="0">
                <a:sym typeface="Symbol" pitchFamily="18" charset="2"/>
              </a:rPr>
              <a:t> </a:t>
            </a:r>
            <a:r>
              <a:rPr lang="en-US" dirty="0" err="1" smtClean="0">
                <a:sym typeface="Symbol" pitchFamily="18" charset="2"/>
              </a:rPr>
              <a:t>mút</a:t>
            </a:r>
            <a:r>
              <a:rPr lang="en-US" dirty="0" smtClean="0">
                <a:sym typeface="Symbol" pitchFamily="18" charset="2"/>
              </a:rPr>
              <a:t> </a:t>
            </a:r>
            <a:r>
              <a:rPr lang="en-US" dirty="0" err="1" smtClean="0">
                <a:sym typeface="Symbol" pitchFamily="18" charset="2"/>
              </a:rPr>
              <a:t>kia</a:t>
            </a:r>
            <a:endParaRPr lang="en-US" dirty="0" smtClean="0">
              <a:sym typeface="Symbol" pitchFamily="18" charset="2"/>
            </a:endParaRPr>
          </a:p>
          <a:p>
            <a:pPr algn="just" eaLnBrk="1" hangingPunct="1">
              <a:buFont typeface="Wingdings" pitchFamily="2" charset="2"/>
              <a:buNone/>
              <a:defRPr/>
            </a:pPr>
            <a:r>
              <a:rPr lang="en-US" dirty="0" err="1" smtClean="0">
                <a:sym typeface="Symbol" pitchFamily="18" charset="2"/>
              </a:rPr>
              <a:t>không</a:t>
            </a:r>
            <a:r>
              <a:rPr lang="en-US" dirty="0" smtClean="0">
                <a:sym typeface="Symbol" pitchFamily="18" charset="2"/>
              </a:rPr>
              <a:t> </a:t>
            </a:r>
            <a:r>
              <a:rPr lang="en-US" dirty="0" err="1" smtClean="0">
                <a:sym typeface="Symbol" pitchFamily="18" charset="2"/>
              </a:rPr>
              <a:t>thuộc</a:t>
            </a:r>
            <a:r>
              <a:rPr lang="en-US" dirty="0" smtClean="0">
                <a:sym typeface="Symbol" pitchFamily="18" charset="2"/>
              </a:rPr>
              <a:t> </a:t>
            </a:r>
            <a:r>
              <a:rPr lang="en-US" i="1" dirty="0" err="1" smtClean="0">
                <a:sym typeface="Symbol" pitchFamily="18" charset="2"/>
              </a:rPr>
              <a:t>T</a:t>
            </a:r>
            <a:r>
              <a:rPr lang="en-US" baseline="-25000" dirty="0" err="1" smtClean="0">
                <a:sym typeface="Symbol" pitchFamily="18" charset="2"/>
              </a:rPr>
              <a:t>k</a:t>
            </a:r>
            <a:endParaRPr lang="en-US" baseline="-25000" dirty="0" smtClean="0">
              <a:sym typeface="Symbol" pitchFamily="18" charset="2"/>
            </a:endParaRPr>
          </a:p>
          <a:p>
            <a:pPr algn="just" eaLnBrk="1" hangingPunct="1">
              <a:buFont typeface="Wingdings" pitchFamily="2" charset="2"/>
              <a:buNone/>
              <a:defRPr/>
            </a:pPr>
            <a:r>
              <a:rPr lang="en-US" b="1" dirty="0" err="1" smtClean="0">
                <a:sym typeface="Symbol" pitchFamily="18" charset="2"/>
              </a:rPr>
              <a:t>Bước</a:t>
            </a:r>
            <a:r>
              <a:rPr lang="en-US" b="1" dirty="0" smtClean="0">
                <a:sym typeface="Symbol" pitchFamily="18" charset="2"/>
              </a:rPr>
              <a:t> 3</a:t>
            </a:r>
            <a:r>
              <a:rPr lang="en-US" dirty="0" smtClean="0">
                <a:sym typeface="Symbol" pitchFamily="18" charset="2"/>
              </a:rPr>
              <a:t>. </a:t>
            </a:r>
            <a:r>
              <a:rPr lang="en-US" dirty="0" err="1" smtClean="0">
                <a:sym typeface="Symbol" pitchFamily="18" charset="2"/>
              </a:rPr>
              <a:t>Chọn</a:t>
            </a:r>
            <a:r>
              <a:rPr lang="en-US" dirty="0" smtClean="0">
                <a:sym typeface="Symbol" pitchFamily="18" charset="2"/>
              </a:rPr>
              <a:t> </a:t>
            </a:r>
            <a:r>
              <a:rPr lang="en-US" dirty="0" err="1" smtClean="0">
                <a:sym typeface="Symbol" pitchFamily="18" charset="2"/>
              </a:rPr>
              <a:t>được</a:t>
            </a:r>
            <a:r>
              <a:rPr lang="en-US" dirty="0" smtClean="0">
                <a:sym typeface="Symbol" pitchFamily="18" charset="2"/>
              </a:rPr>
              <a:t> </a:t>
            </a:r>
            <a:r>
              <a:rPr lang="en-US" dirty="0" err="1" smtClean="0">
                <a:sym typeface="Symbol" pitchFamily="18" charset="2"/>
              </a:rPr>
              <a:t>cây</a:t>
            </a:r>
            <a:r>
              <a:rPr lang="en-US" dirty="0" smtClean="0">
                <a:sym typeface="Symbol" pitchFamily="18" charset="2"/>
              </a:rPr>
              <a:t> </a:t>
            </a:r>
            <a:r>
              <a:rPr lang="en-US" i="1" dirty="0" err="1" smtClean="0">
                <a:sym typeface="Symbol" pitchFamily="18" charset="2"/>
              </a:rPr>
              <a:t>T</a:t>
            </a:r>
            <a:r>
              <a:rPr lang="en-US" baseline="-25000" dirty="0" err="1" smtClean="0">
                <a:sym typeface="Symbol" pitchFamily="18" charset="2"/>
              </a:rPr>
              <a:t>n</a:t>
            </a:r>
            <a:r>
              <a:rPr lang="en-US" dirty="0" smtClean="0">
                <a:sym typeface="Symbol" pitchFamily="18" charset="2"/>
              </a:rPr>
              <a:t> </a:t>
            </a:r>
            <a:r>
              <a:rPr lang="en-US" dirty="0" err="1" smtClean="0">
                <a:sym typeface="Symbol" pitchFamily="18" charset="2"/>
              </a:rPr>
              <a:t>thì</a:t>
            </a:r>
            <a:r>
              <a:rPr lang="en-US" dirty="0" smtClean="0">
                <a:sym typeface="Symbol" pitchFamily="18" charset="2"/>
              </a:rPr>
              <a:t> </a:t>
            </a:r>
            <a:r>
              <a:rPr lang="en-US" dirty="0" err="1" smtClean="0">
                <a:sym typeface="Symbol" pitchFamily="18" charset="2"/>
              </a:rPr>
              <a:t>dừng</a:t>
            </a:r>
            <a:r>
              <a:rPr lang="en-US" dirty="0" smtClean="0">
                <a:sym typeface="Symbol" pitchFamily="18" charset="2"/>
              </a:rPr>
              <a:t>.</a:t>
            </a:r>
          </a:p>
          <a:p>
            <a:pPr algn="just" eaLnBrk="1" hangingPunct="1">
              <a:defRPr/>
            </a:pPr>
            <a:endParaRPr lang="en-US" dirty="0"/>
          </a:p>
        </p:txBody>
      </p:sp>
      <p:sp>
        <p:nvSpPr>
          <p:cNvPr id="4" name="TextBox 3"/>
          <p:cNvSpPr txBox="1">
            <a:spLocks noChangeArrowheads="1"/>
          </p:cNvSpPr>
          <p:nvPr/>
        </p:nvSpPr>
        <p:spPr bwMode="auto">
          <a:xfrm>
            <a:off x="142875" y="1219200"/>
            <a:ext cx="84677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Thuật toán tìm cây khung ngắn nhất</a:t>
            </a:r>
          </a:p>
        </p:txBody>
      </p:sp>
      <p:sp>
        <p:nvSpPr>
          <p:cNvPr id="49157"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244C871-E4D5-4D7F-BFAB-91E6E9FD8DE7}" type="slidenum">
              <a:rPr lang="en-US" smtClean="0"/>
              <a:pPr/>
              <a:t>29</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146"/>
                                        </p:tgtEl>
                                        <p:attrNameLst>
                                          <p:attrName>style.visibility</p:attrName>
                                        </p:attrNameLst>
                                      </p:cBhvr>
                                      <p:to>
                                        <p:strVal val="visible"/>
                                      </p:to>
                                    </p:set>
                                    <p:anim calcmode="discrete" valueType="clr">
                                      <p:cBhvr override="childStyle">
                                        <p:cTn id="7" dur="80"/>
                                        <p:tgtEl>
                                          <p:spTgt spid="61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46"/>
                                        </p:tgtEl>
                                        <p:attrNameLst>
                                          <p:attrName>fillcolor</p:attrName>
                                        </p:attrNameLst>
                                      </p:cBhvr>
                                      <p:tavLst>
                                        <p:tav tm="0">
                                          <p:val>
                                            <p:clrVal>
                                              <a:schemeClr val="accent2"/>
                                            </p:clrVal>
                                          </p:val>
                                        </p:tav>
                                        <p:tav tm="50000">
                                          <p:val>
                                            <p:clrVal>
                                              <a:schemeClr val="hlink"/>
                                            </p:clrVal>
                                          </p:val>
                                        </p:tav>
                                      </p:tavLst>
                                    </p:anim>
                                    <p:set>
                                      <p:cBhvr>
                                        <p:cTn id="9" dur="80"/>
                                        <p:tgtEl>
                                          <p:spTgt spid="614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4"/>
                                        </p:tgtEl>
                                        <p:attrNameLst>
                                          <p:attrName>style.visibility</p:attrName>
                                        </p:attrNameLst>
                                      </p:cBhvr>
                                      <p:to>
                                        <p:strVal val="visible"/>
                                      </p:to>
                                    </p:set>
                                    <p:anim calcmode="discrete" valueType="clr">
                                      <p:cBhvr override="childStyle">
                                        <p:cTn id="14"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4"/>
                                        </p:tgtEl>
                                        <p:attrNameLst>
                                          <p:attrName>fillcolor</p:attrName>
                                        </p:attrNameLst>
                                      </p:cBhvr>
                                      <p:tavLst>
                                        <p:tav tm="0">
                                          <p:val>
                                            <p:clrVal>
                                              <a:schemeClr val="accent2"/>
                                            </p:clrVal>
                                          </p:val>
                                        </p:tav>
                                        <p:tav tm="50000">
                                          <p:val>
                                            <p:clrVal>
                                              <a:schemeClr val="hlink"/>
                                            </p:clrVal>
                                          </p:val>
                                        </p:tav>
                                      </p:tavLst>
                                    </p:anim>
                                    <p:set>
                                      <p:cBhvr>
                                        <p:cTn id="16" dur="80"/>
                                        <p:tgtEl>
                                          <p:spTgt spid="4"/>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147">
                                            <p:txEl>
                                              <p:pRg st="0" end="0"/>
                                            </p:txEl>
                                          </p:spTgt>
                                        </p:tgtEl>
                                        <p:attrNameLst>
                                          <p:attrName>style.visibility</p:attrName>
                                        </p:attrNameLst>
                                      </p:cBhvr>
                                      <p:to>
                                        <p:strVal val="visible"/>
                                      </p:to>
                                    </p:set>
                                    <p:anim calcmode="discrete" valueType="clr">
                                      <p:cBhvr override="childStyle">
                                        <p:cTn id="21" dur="80"/>
                                        <p:tgtEl>
                                          <p:spTgt spid="61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147">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6147">
                                            <p:txEl>
                                              <p:pRg st="0" end="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6147">
                                            <p:txEl>
                                              <p:pRg st="1" end="1"/>
                                            </p:txEl>
                                          </p:spTgt>
                                        </p:tgtEl>
                                        <p:attrNameLst>
                                          <p:attrName>style.visibility</p:attrName>
                                        </p:attrNameLst>
                                      </p:cBhvr>
                                      <p:to>
                                        <p:strVal val="visible"/>
                                      </p:to>
                                    </p:set>
                                    <p:anim calcmode="discrete" valueType="clr">
                                      <p:cBhvr override="childStyle">
                                        <p:cTn id="28" dur="80"/>
                                        <p:tgtEl>
                                          <p:spTgt spid="614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147">
                                            <p:txEl>
                                              <p:pRg st="1" end="1"/>
                                            </p:txEl>
                                          </p:spTgt>
                                        </p:tgtEl>
                                        <p:attrNameLst>
                                          <p:attrName>fillcolor</p:attrName>
                                        </p:attrNameLst>
                                      </p:cBhvr>
                                      <p:tavLst>
                                        <p:tav tm="0">
                                          <p:val>
                                            <p:clrVal>
                                              <a:schemeClr val="accent2"/>
                                            </p:clrVal>
                                          </p:val>
                                        </p:tav>
                                        <p:tav tm="50000">
                                          <p:val>
                                            <p:clrVal>
                                              <a:schemeClr val="hlink"/>
                                            </p:clrVal>
                                          </p:val>
                                        </p:tav>
                                      </p:tavLst>
                                    </p:anim>
                                    <p:set>
                                      <p:cBhvr>
                                        <p:cTn id="30" dur="80"/>
                                        <p:tgtEl>
                                          <p:spTgt spid="6147">
                                            <p:txEl>
                                              <p:pRg st="1" end="1"/>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6147">
                                            <p:txEl>
                                              <p:pRg st="2" end="2"/>
                                            </p:txEl>
                                          </p:spTgt>
                                        </p:tgtEl>
                                        <p:attrNameLst>
                                          <p:attrName>style.visibility</p:attrName>
                                        </p:attrNameLst>
                                      </p:cBhvr>
                                      <p:to>
                                        <p:strVal val="visible"/>
                                      </p:to>
                                    </p:set>
                                    <p:anim calcmode="discrete" valueType="clr">
                                      <p:cBhvr override="childStyle">
                                        <p:cTn id="35" dur="80"/>
                                        <p:tgtEl>
                                          <p:spTgt spid="614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147">
                                            <p:txEl>
                                              <p:pRg st="2" end="2"/>
                                            </p:txEl>
                                          </p:spTgt>
                                        </p:tgtEl>
                                        <p:attrNameLst>
                                          <p:attrName>fillcolor</p:attrName>
                                        </p:attrNameLst>
                                      </p:cBhvr>
                                      <p:tavLst>
                                        <p:tav tm="0">
                                          <p:val>
                                            <p:clrVal>
                                              <a:schemeClr val="accent2"/>
                                            </p:clrVal>
                                          </p:val>
                                        </p:tav>
                                        <p:tav tm="50000">
                                          <p:val>
                                            <p:clrVal>
                                              <a:schemeClr val="hlink"/>
                                            </p:clrVal>
                                          </p:val>
                                        </p:tav>
                                      </p:tavLst>
                                    </p:anim>
                                    <p:set>
                                      <p:cBhvr>
                                        <p:cTn id="37" dur="80"/>
                                        <p:tgtEl>
                                          <p:spTgt spid="6147">
                                            <p:txEl>
                                              <p:pRg st="2" end="2"/>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6147">
                                            <p:txEl>
                                              <p:pRg st="3" end="3"/>
                                            </p:txEl>
                                          </p:spTgt>
                                        </p:tgtEl>
                                        <p:attrNameLst>
                                          <p:attrName>style.visibility</p:attrName>
                                        </p:attrNameLst>
                                      </p:cBhvr>
                                      <p:to>
                                        <p:strVal val="visible"/>
                                      </p:to>
                                    </p:set>
                                    <p:anim calcmode="discrete" valueType="clr">
                                      <p:cBhvr override="childStyle">
                                        <p:cTn id="42" dur="80"/>
                                        <p:tgtEl>
                                          <p:spTgt spid="614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6147">
                                            <p:txEl>
                                              <p:pRg st="3" end="3"/>
                                            </p:txEl>
                                          </p:spTgt>
                                        </p:tgtEl>
                                        <p:attrNameLst>
                                          <p:attrName>fillcolor</p:attrName>
                                        </p:attrNameLst>
                                      </p:cBhvr>
                                      <p:tavLst>
                                        <p:tav tm="0">
                                          <p:val>
                                            <p:clrVal>
                                              <a:schemeClr val="accent2"/>
                                            </p:clrVal>
                                          </p:val>
                                        </p:tav>
                                        <p:tav tm="50000">
                                          <p:val>
                                            <p:clrVal>
                                              <a:schemeClr val="hlink"/>
                                            </p:clrVal>
                                          </p:val>
                                        </p:tav>
                                      </p:tavLst>
                                    </p:anim>
                                    <p:set>
                                      <p:cBhvr>
                                        <p:cTn id="44" dur="80"/>
                                        <p:tgtEl>
                                          <p:spTgt spid="6147">
                                            <p:txEl>
                                              <p:pRg st="3" end="3"/>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6147">
                                            <p:txEl>
                                              <p:pRg st="4" end="4"/>
                                            </p:txEl>
                                          </p:spTgt>
                                        </p:tgtEl>
                                        <p:attrNameLst>
                                          <p:attrName>style.visibility</p:attrName>
                                        </p:attrNameLst>
                                      </p:cBhvr>
                                      <p:to>
                                        <p:strVal val="visible"/>
                                      </p:to>
                                    </p:set>
                                    <p:anim calcmode="discrete" valueType="clr">
                                      <p:cBhvr override="childStyle">
                                        <p:cTn id="49" dur="80"/>
                                        <p:tgtEl>
                                          <p:spTgt spid="614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6147">
                                            <p:txEl>
                                              <p:pRg st="4" end="4"/>
                                            </p:txEl>
                                          </p:spTgt>
                                        </p:tgtEl>
                                        <p:attrNameLst>
                                          <p:attrName>fillcolor</p:attrName>
                                        </p:attrNameLst>
                                      </p:cBhvr>
                                      <p:tavLst>
                                        <p:tav tm="0">
                                          <p:val>
                                            <p:clrVal>
                                              <a:schemeClr val="accent2"/>
                                            </p:clrVal>
                                          </p:val>
                                        </p:tav>
                                        <p:tav tm="50000">
                                          <p:val>
                                            <p:clrVal>
                                              <a:schemeClr val="hlink"/>
                                            </p:clrVal>
                                          </p:val>
                                        </p:tav>
                                      </p:tavLst>
                                    </p:anim>
                                    <p:set>
                                      <p:cBhvr>
                                        <p:cTn id="51" dur="80"/>
                                        <p:tgtEl>
                                          <p:spTgt spid="6147">
                                            <p:txEl>
                                              <p:pRg st="4" end="4"/>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6147">
                                            <p:txEl>
                                              <p:pRg st="5" end="5"/>
                                            </p:txEl>
                                          </p:spTgt>
                                        </p:tgtEl>
                                        <p:attrNameLst>
                                          <p:attrName>style.visibility</p:attrName>
                                        </p:attrNameLst>
                                      </p:cBhvr>
                                      <p:to>
                                        <p:strVal val="visible"/>
                                      </p:to>
                                    </p:set>
                                    <p:anim calcmode="discrete" valueType="clr">
                                      <p:cBhvr override="childStyle">
                                        <p:cTn id="56" dur="80"/>
                                        <p:tgtEl>
                                          <p:spTgt spid="614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6147">
                                            <p:txEl>
                                              <p:pRg st="5" end="5"/>
                                            </p:txEl>
                                          </p:spTgt>
                                        </p:tgtEl>
                                        <p:attrNameLst>
                                          <p:attrName>fillcolor</p:attrName>
                                        </p:attrNameLst>
                                      </p:cBhvr>
                                      <p:tavLst>
                                        <p:tav tm="0">
                                          <p:val>
                                            <p:clrVal>
                                              <a:schemeClr val="accent2"/>
                                            </p:clrVal>
                                          </p:val>
                                        </p:tav>
                                        <p:tav tm="50000">
                                          <p:val>
                                            <p:clrVal>
                                              <a:schemeClr val="hlink"/>
                                            </p:clrVal>
                                          </p:val>
                                        </p:tav>
                                      </p:tavLst>
                                    </p:anim>
                                    <p:set>
                                      <p:cBhvr>
                                        <p:cTn id="58" dur="80"/>
                                        <p:tgtEl>
                                          <p:spTgt spid="6147">
                                            <p:txEl>
                                              <p:pRg st="5" end="5"/>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6147">
                                            <p:txEl>
                                              <p:pRg st="6" end="6"/>
                                            </p:txEl>
                                          </p:spTgt>
                                        </p:tgtEl>
                                        <p:attrNameLst>
                                          <p:attrName>style.visibility</p:attrName>
                                        </p:attrNameLst>
                                      </p:cBhvr>
                                      <p:to>
                                        <p:strVal val="visible"/>
                                      </p:to>
                                    </p:set>
                                    <p:anim calcmode="discrete" valueType="clr">
                                      <p:cBhvr override="childStyle">
                                        <p:cTn id="63" dur="80"/>
                                        <p:tgtEl>
                                          <p:spTgt spid="6147">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6147">
                                            <p:txEl>
                                              <p:pRg st="6" end="6"/>
                                            </p:txEl>
                                          </p:spTgt>
                                        </p:tgtEl>
                                        <p:attrNameLst>
                                          <p:attrName>fillcolor</p:attrName>
                                        </p:attrNameLst>
                                      </p:cBhvr>
                                      <p:tavLst>
                                        <p:tav tm="0">
                                          <p:val>
                                            <p:clrVal>
                                              <a:schemeClr val="accent2"/>
                                            </p:clrVal>
                                          </p:val>
                                        </p:tav>
                                        <p:tav tm="50000">
                                          <p:val>
                                            <p:clrVal>
                                              <a:schemeClr val="hlink"/>
                                            </p:clrVal>
                                          </p:val>
                                        </p:tav>
                                      </p:tavLst>
                                    </p:anim>
                                    <p:set>
                                      <p:cBhvr>
                                        <p:cTn id="65" dur="80"/>
                                        <p:tgtEl>
                                          <p:spTgt spid="6147">
                                            <p:txEl>
                                              <p:pRg st="6" end="6"/>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6147">
                                            <p:txEl>
                                              <p:pRg st="7" end="7"/>
                                            </p:txEl>
                                          </p:spTgt>
                                        </p:tgtEl>
                                        <p:attrNameLst>
                                          <p:attrName>style.visibility</p:attrName>
                                        </p:attrNameLst>
                                      </p:cBhvr>
                                      <p:to>
                                        <p:strVal val="visible"/>
                                      </p:to>
                                    </p:set>
                                    <p:anim calcmode="discrete" valueType="clr">
                                      <p:cBhvr override="childStyle">
                                        <p:cTn id="70" dur="80"/>
                                        <p:tgtEl>
                                          <p:spTgt spid="6147">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6147">
                                            <p:txEl>
                                              <p:pRg st="7" end="7"/>
                                            </p:txEl>
                                          </p:spTgt>
                                        </p:tgtEl>
                                        <p:attrNameLst>
                                          <p:attrName>fillcolor</p:attrName>
                                        </p:attrNameLst>
                                      </p:cBhvr>
                                      <p:tavLst>
                                        <p:tav tm="0">
                                          <p:val>
                                            <p:clrVal>
                                              <a:schemeClr val="accent2"/>
                                            </p:clrVal>
                                          </p:val>
                                        </p:tav>
                                        <p:tav tm="50000">
                                          <p:val>
                                            <p:clrVal>
                                              <a:schemeClr val="hlink"/>
                                            </p:clrVal>
                                          </p:val>
                                        </p:tav>
                                      </p:tavLst>
                                    </p:anim>
                                    <p:set>
                                      <p:cBhvr>
                                        <p:cTn id="72" dur="80"/>
                                        <p:tgtEl>
                                          <p:spTgt spid="6147">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Định nghĩa và tính chất</a:t>
            </a:r>
            <a:endParaRPr lang="en-US"/>
          </a:p>
        </p:txBody>
      </p:sp>
      <p:sp>
        <p:nvSpPr>
          <p:cNvPr id="6147" name="Rectangle 3"/>
          <p:cNvSpPr>
            <a:spLocks noGrp="1" noChangeArrowheads="1"/>
          </p:cNvSpPr>
          <p:nvPr>
            <p:ph type="body" idx="1"/>
          </p:nvPr>
        </p:nvSpPr>
        <p:spPr>
          <a:xfrm>
            <a:off x="609600" y="2286000"/>
            <a:ext cx="8153400" cy="2819400"/>
          </a:xfrm>
        </p:spPr>
        <p:txBody>
          <a:bodyPr/>
          <a:lstStyle/>
          <a:p>
            <a:pPr marL="609600" indent="-609600" algn="just" eaLnBrk="1" hangingPunct="1">
              <a:buFont typeface="Handybrush"/>
              <a:buAutoNum type="alphaLcParenR"/>
            </a:pPr>
            <a:r>
              <a:rPr lang="en-US" smtClean="0"/>
              <a:t>Cho G là đồ thị vô hướng. G được gọi là </a:t>
            </a:r>
            <a:r>
              <a:rPr lang="en-US" i="1" smtClean="0"/>
              <a:t>một cây </a:t>
            </a:r>
            <a:r>
              <a:rPr lang="en-US" smtClean="0"/>
              <a:t>nếu G liên thông và không có chu trình sơ cấp.</a:t>
            </a:r>
          </a:p>
          <a:p>
            <a:pPr marL="609600" indent="-609600" algn="just" eaLnBrk="1" hangingPunct="1">
              <a:buFont typeface="Handybrush"/>
              <a:buAutoNum type="alphaLcParenR"/>
            </a:pPr>
            <a:r>
              <a:rPr lang="en-US" smtClean="0"/>
              <a:t> </a:t>
            </a:r>
            <a:r>
              <a:rPr lang="en-US" i="1" smtClean="0"/>
              <a:t>Rừng </a:t>
            </a:r>
            <a:r>
              <a:rPr lang="en-US" smtClean="0"/>
              <a:t>là đồ thị  mà mỗi thành phần liên thông của nó là một cây.</a:t>
            </a:r>
          </a:p>
        </p:txBody>
      </p:sp>
      <p:sp>
        <p:nvSpPr>
          <p:cNvPr id="4" name="TextBox 3"/>
          <p:cNvSpPr txBox="1">
            <a:spLocks noChangeArrowheads="1"/>
          </p:cNvSpPr>
          <p:nvPr/>
        </p:nvSpPr>
        <p:spPr bwMode="auto">
          <a:xfrm>
            <a:off x="142875" y="1295400"/>
            <a:ext cx="51911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 Cây.</a:t>
            </a:r>
          </a:p>
        </p:txBody>
      </p:sp>
      <p:sp>
        <p:nvSpPr>
          <p:cNvPr id="23557"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CEBFBDA-0778-4919-8E92-CA67A9D6C559}" type="slidenum">
              <a:rPr lang="en-US" smtClean="0"/>
              <a:pPr/>
              <a:t>3</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ssolv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Effect transition="in" filter="plus(in)">
                                      <p:cBhvr>
                                        <p:cTn id="17" dur="2000"/>
                                        <p:tgtEl>
                                          <p:spTgt spid="6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6147">
                                            <p:txEl>
                                              <p:pRg st="1" end="1"/>
                                            </p:txEl>
                                          </p:spTgt>
                                        </p:tgtEl>
                                        <p:attrNameLst>
                                          <p:attrName>style.visibility</p:attrName>
                                        </p:attrNameLst>
                                      </p:cBhvr>
                                      <p:to>
                                        <p:strVal val="visible"/>
                                      </p:to>
                                    </p:set>
                                    <p:animEffect transition="in" filter="plus(in)">
                                      <p:cBhvr>
                                        <p:cTn id="22" dur="20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4" name="TextBox 3"/>
          <p:cNvSpPr txBox="1">
            <a:spLocks noChangeArrowheads="1"/>
          </p:cNvSpPr>
          <p:nvPr/>
        </p:nvSpPr>
        <p:spPr bwMode="auto">
          <a:xfrm>
            <a:off x="142875" y="1219200"/>
            <a:ext cx="85439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Thuật toán tìm cây khung ngắn nhất</a:t>
            </a:r>
          </a:p>
        </p:txBody>
      </p:sp>
      <p:sp>
        <p:nvSpPr>
          <p:cNvPr id="50180" name="Text Box 5"/>
          <p:cNvSpPr txBox="1">
            <a:spLocks noChangeArrowheads="1"/>
          </p:cNvSpPr>
          <p:nvPr/>
        </p:nvSpPr>
        <p:spPr bwMode="auto">
          <a:xfrm>
            <a:off x="3846513" y="4173538"/>
            <a:ext cx="261937" cy="787400"/>
          </a:xfrm>
          <a:prstGeom prst="rect">
            <a:avLst/>
          </a:prstGeom>
          <a:noFill/>
          <a:ln w="9525">
            <a:noFill/>
            <a:miter lim="800000"/>
            <a:headEnd/>
            <a:tailEnd/>
          </a:ln>
        </p:spPr>
        <p:txBody>
          <a:bodyPr wrap="none">
            <a:spAutoFit/>
          </a:bodyPr>
          <a:lstStyle/>
          <a:p>
            <a:endParaRPr lang="en-US"/>
          </a:p>
        </p:txBody>
      </p:sp>
      <p:sp>
        <p:nvSpPr>
          <p:cNvPr id="50181" name="Text Box 9"/>
          <p:cNvSpPr txBox="1">
            <a:spLocks noChangeArrowheads="1"/>
          </p:cNvSpPr>
          <p:nvPr/>
        </p:nvSpPr>
        <p:spPr bwMode="auto">
          <a:xfrm>
            <a:off x="7739063" y="2209800"/>
            <a:ext cx="261937" cy="785813"/>
          </a:xfrm>
          <a:prstGeom prst="rect">
            <a:avLst/>
          </a:prstGeom>
          <a:noFill/>
          <a:ln w="9525">
            <a:noFill/>
            <a:miter lim="800000"/>
            <a:headEnd/>
            <a:tailEnd/>
          </a:ln>
        </p:spPr>
        <p:txBody>
          <a:bodyPr wrap="none">
            <a:spAutoFit/>
          </a:bodyPr>
          <a:lstStyle/>
          <a:p>
            <a:endParaRPr lang="en-US"/>
          </a:p>
        </p:txBody>
      </p:sp>
      <p:sp>
        <p:nvSpPr>
          <p:cNvPr id="13" name="Line 13"/>
          <p:cNvSpPr>
            <a:spLocks noChangeShapeType="1"/>
          </p:cNvSpPr>
          <p:nvPr/>
        </p:nvSpPr>
        <p:spPr bwMode="auto">
          <a:xfrm flipV="1">
            <a:off x="3544888" y="2670175"/>
            <a:ext cx="1512887" cy="61913"/>
          </a:xfrm>
          <a:prstGeom prst="line">
            <a:avLst/>
          </a:prstGeom>
          <a:noFill/>
          <a:ln w="63500">
            <a:solidFill>
              <a:schemeClr val="bg1"/>
            </a:solidFill>
            <a:round/>
            <a:headEnd/>
            <a:tailEnd/>
          </a:ln>
        </p:spPr>
        <p:txBody>
          <a:bodyPr/>
          <a:lstStyle/>
          <a:p>
            <a:endParaRPr lang="en-US"/>
          </a:p>
        </p:txBody>
      </p:sp>
      <p:sp>
        <p:nvSpPr>
          <p:cNvPr id="14" name="Line 14"/>
          <p:cNvSpPr>
            <a:spLocks noChangeShapeType="1"/>
          </p:cNvSpPr>
          <p:nvPr/>
        </p:nvSpPr>
        <p:spPr bwMode="auto">
          <a:xfrm flipV="1">
            <a:off x="5491163" y="2670175"/>
            <a:ext cx="1622425" cy="61913"/>
          </a:xfrm>
          <a:prstGeom prst="line">
            <a:avLst/>
          </a:prstGeom>
          <a:noFill/>
          <a:ln w="63500">
            <a:solidFill>
              <a:schemeClr val="bg1"/>
            </a:solidFill>
            <a:round/>
            <a:headEnd/>
            <a:tailEnd/>
          </a:ln>
        </p:spPr>
        <p:txBody>
          <a:bodyPr/>
          <a:lstStyle/>
          <a:p>
            <a:endParaRPr lang="en-US"/>
          </a:p>
        </p:txBody>
      </p:sp>
      <p:sp>
        <p:nvSpPr>
          <p:cNvPr id="15" name="Line 15"/>
          <p:cNvSpPr>
            <a:spLocks noChangeShapeType="1"/>
          </p:cNvSpPr>
          <p:nvPr/>
        </p:nvSpPr>
        <p:spPr bwMode="auto">
          <a:xfrm>
            <a:off x="3327400" y="2908300"/>
            <a:ext cx="325438" cy="1136650"/>
          </a:xfrm>
          <a:prstGeom prst="line">
            <a:avLst/>
          </a:prstGeom>
          <a:noFill/>
          <a:ln w="63500">
            <a:solidFill>
              <a:schemeClr val="bg1"/>
            </a:solidFill>
            <a:round/>
            <a:headEnd/>
            <a:tailEnd/>
          </a:ln>
        </p:spPr>
        <p:txBody>
          <a:bodyPr/>
          <a:lstStyle/>
          <a:p>
            <a:endParaRPr lang="en-US"/>
          </a:p>
        </p:txBody>
      </p:sp>
      <p:sp>
        <p:nvSpPr>
          <p:cNvPr id="16" name="Line 16"/>
          <p:cNvSpPr>
            <a:spLocks noChangeShapeType="1"/>
          </p:cNvSpPr>
          <p:nvPr/>
        </p:nvSpPr>
        <p:spPr bwMode="auto">
          <a:xfrm>
            <a:off x="3760788" y="4562475"/>
            <a:ext cx="431800" cy="1343025"/>
          </a:xfrm>
          <a:prstGeom prst="line">
            <a:avLst/>
          </a:prstGeom>
          <a:noFill/>
          <a:ln w="63500">
            <a:solidFill>
              <a:schemeClr val="bg1"/>
            </a:solidFill>
            <a:round/>
            <a:headEnd/>
            <a:tailEnd/>
          </a:ln>
        </p:spPr>
        <p:txBody>
          <a:bodyPr/>
          <a:lstStyle/>
          <a:p>
            <a:endParaRPr lang="en-US"/>
          </a:p>
        </p:txBody>
      </p:sp>
      <p:sp>
        <p:nvSpPr>
          <p:cNvPr id="17" name="Line 17"/>
          <p:cNvSpPr>
            <a:spLocks noChangeShapeType="1"/>
          </p:cNvSpPr>
          <p:nvPr/>
        </p:nvSpPr>
        <p:spPr bwMode="auto">
          <a:xfrm flipV="1">
            <a:off x="3976688" y="2908300"/>
            <a:ext cx="973137" cy="1136650"/>
          </a:xfrm>
          <a:prstGeom prst="line">
            <a:avLst/>
          </a:prstGeom>
          <a:noFill/>
          <a:ln w="63500">
            <a:solidFill>
              <a:schemeClr val="bg1"/>
            </a:solidFill>
            <a:round/>
            <a:headEnd/>
            <a:tailEnd/>
          </a:ln>
        </p:spPr>
        <p:txBody>
          <a:bodyPr/>
          <a:lstStyle/>
          <a:p>
            <a:endParaRPr lang="en-US"/>
          </a:p>
        </p:txBody>
      </p:sp>
      <p:sp>
        <p:nvSpPr>
          <p:cNvPr id="18" name="Line 18"/>
          <p:cNvSpPr>
            <a:spLocks noChangeShapeType="1"/>
          </p:cNvSpPr>
          <p:nvPr/>
        </p:nvSpPr>
        <p:spPr bwMode="auto">
          <a:xfrm flipV="1">
            <a:off x="3976688" y="2700338"/>
            <a:ext cx="3028950" cy="1344612"/>
          </a:xfrm>
          <a:prstGeom prst="line">
            <a:avLst/>
          </a:prstGeom>
          <a:noFill/>
          <a:ln w="63500">
            <a:solidFill>
              <a:schemeClr val="bg1"/>
            </a:solidFill>
            <a:round/>
            <a:headEnd/>
            <a:tailEnd/>
          </a:ln>
        </p:spPr>
        <p:txBody>
          <a:bodyPr/>
          <a:lstStyle/>
          <a:p>
            <a:endParaRPr lang="en-US"/>
          </a:p>
        </p:txBody>
      </p:sp>
      <p:sp>
        <p:nvSpPr>
          <p:cNvPr id="19" name="Line 19"/>
          <p:cNvSpPr>
            <a:spLocks noChangeShapeType="1"/>
          </p:cNvSpPr>
          <p:nvPr/>
        </p:nvSpPr>
        <p:spPr bwMode="auto">
          <a:xfrm flipH="1">
            <a:off x="4192588" y="2700338"/>
            <a:ext cx="2813050" cy="3205162"/>
          </a:xfrm>
          <a:prstGeom prst="line">
            <a:avLst/>
          </a:prstGeom>
          <a:noFill/>
          <a:ln w="63500">
            <a:solidFill>
              <a:schemeClr val="bg1"/>
            </a:solidFill>
            <a:round/>
            <a:headEnd/>
            <a:tailEnd/>
          </a:ln>
        </p:spPr>
        <p:txBody>
          <a:bodyPr/>
          <a:lstStyle/>
          <a:p>
            <a:endParaRPr lang="en-US"/>
          </a:p>
        </p:txBody>
      </p:sp>
      <p:sp>
        <p:nvSpPr>
          <p:cNvPr id="20" name="Text Box 20"/>
          <p:cNvSpPr txBox="1">
            <a:spLocks noChangeArrowheads="1"/>
          </p:cNvSpPr>
          <p:nvPr/>
        </p:nvSpPr>
        <p:spPr bwMode="auto">
          <a:xfrm>
            <a:off x="4062413" y="2263775"/>
            <a:ext cx="506412" cy="62706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21" name="Text Box 21"/>
          <p:cNvSpPr txBox="1">
            <a:spLocks noChangeArrowheads="1"/>
          </p:cNvSpPr>
          <p:nvPr/>
        </p:nvSpPr>
        <p:spPr bwMode="auto">
          <a:xfrm>
            <a:off x="6008688" y="2263775"/>
            <a:ext cx="506412" cy="627063"/>
          </a:xfrm>
          <a:prstGeom prst="rect">
            <a:avLst/>
          </a:prstGeom>
          <a:noFill/>
          <a:ln w="9525">
            <a:noFill/>
            <a:miter lim="800000"/>
            <a:headEnd/>
            <a:tailEnd/>
          </a:ln>
        </p:spPr>
        <p:txBody>
          <a:bodyPr wrap="none">
            <a:spAutoFit/>
          </a:bodyPr>
          <a:lstStyle/>
          <a:p>
            <a:r>
              <a:rPr lang="en-US" sz="2400">
                <a:solidFill>
                  <a:schemeClr val="bg1"/>
                </a:solidFill>
              </a:rPr>
              <a:t>3</a:t>
            </a:r>
          </a:p>
        </p:txBody>
      </p:sp>
      <p:sp>
        <p:nvSpPr>
          <p:cNvPr id="22" name="Text Box 22"/>
          <p:cNvSpPr txBox="1">
            <a:spLocks noChangeArrowheads="1"/>
          </p:cNvSpPr>
          <p:nvPr/>
        </p:nvSpPr>
        <p:spPr bwMode="auto">
          <a:xfrm>
            <a:off x="3076575" y="3254375"/>
            <a:ext cx="504825" cy="627063"/>
          </a:xfrm>
          <a:prstGeom prst="rect">
            <a:avLst/>
          </a:prstGeom>
          <a:noFill/>
          <a:ln w="9525">
            <a:noFill/>
            <a:miter lim="800000"/>
            <a:headEnd/>
            <a:tailEnd/>
          </a:ln>
        </p:spPr>
        <p:txBody>
          <a:bodyPr wrap="none">
            <a:spAutoFit/>
          </a:bodyPr>
          <a:lstStyle/>
          <a:p>
            <a:r>
              <a:rPr lang="en-US" sz="2400">
                <a:solidFill>
                  <a:schemeClr val="bg1"/>
                </a:solidFill>
              </a:rPr>
              <a:t>1</a:t>
            </a:r>
          </a:p>
        </p:txBody>
      </p:sp>
      <p:sp>
        <p:nvSpPr>
          <p:cNvPr id="23" name="Text Box 23"/>
          <p:cNvSpPr txBox="1">
            <a:spLocks noChangeArrowheads="1"/>
          </p:cNvSpPr>
          <p:nvPr/>
        </p:nvSpPr>
        <p:spPr bwMode="auto">
          <a:xfrm>
            <a:off x="4143375" y="3101975"/>
            <a:ext cx="504825" cy="62706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24" name="Text Box 24"/>
          <p:cNvSpPr txBox="1">
            <a:spLocks noChangeArrowheads="1"/>
          </p:cNvSpPr>
          <p:nvPr/>
        </p:nvSpPr>
        <p:spPr bwMode="auto">
          <a:xfrm>
            <a:off x="4981575" y="3482975"/>
            <a:ext cx="504825" cy="62706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25" name="Text Box 25"/>
          <p:cNvSpPr txBox="1">
            <a:spLocks noChangeArrowheads="1"/>
          </p:cNvSpPr>
          <p:nvPr/>
        </p:nvSpPr>
        <p:spPr bwMode="auto">
          <a:xfrm>
            <a:off x="5638800" y="4168775"/>
            <a:ext cx="504825" cy="62706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26" name="Text Box 26"/>
          <p:cNvSpPr txBox="1">
            <a:spLocks noChangeArrowheads="1"/>
          </p:cNvSpPr>
          <p:nvPr/>
        </p:nvSpPr>
        <p:spPr bwMode="auto">
          <a:xfrm>
            <a:off x="3609975" y="4854575"/>
            <a:ext cx="504825" cy="627063"/>
          </a:xfrm>
          <a:prstGeom prst="rect">
            <a:avLst/>
          </a:prstGeom>
          <a:noFill/>
          <a:ln w="9525">
            <a:noFill/>
            <a:miter lim="800000"/>
            <a:headEnd/>
            <a:tailEnd/>
          </a:ln>
        </p:spPr>
        <p:txBody>
          <a:bodyPr wrap="none">
            <a:spAutoFit/>
          </a:bodyPr>
          <a:lstStyle/>
          <a:p>
            <a:r>
              <a:rPr lang="en-US" sz="2400">
                <a:solidFill>
                  <a:schemeClr val="bg1"/>
                </a:solidFill>
              </a:rPr>
              <a:t>8</a:t>
            </a:r>
          </a:p>
        </p:txBody>
      </p:sp>
      <p:sp>
        <p:nvSpPr>
          <p:cNvPr id="5" name="Oval 4"/>
          <p:cNvSpPr>
            <a:spLocks noChangeArrowheads="1"/>
          </p:cNvSpPr>
          <p:nvPr/>
        </p:nvSpPr>
        <p:spPr bwMode="auto">
          <a:xfrm>
            <a:off x="2895600" y="2493963"/>
            <a:ext cx="757238" cy="517525"/>
          </a:xfrm>
          <a:prstGeom prst="ellipse">
            <a:avLst/>
          </a:prstGeom>
          <a:solidFill>
            <a:schemeClr val="accent1"/>
          </a:solidFill>
          <a:ln w="9525">
            <a:solidFill>
              <a:schemeClr val="tx1"/>
            </a:solidFill>
            <a:round/>
            <a:headEnd/>
            <a:tailEnd/>
          </a:ln>
        </p:spPr>
        <p:txBody>
          <a:bodyPr wrap="none" anchor="ctr"/>
          <a:lstStyle/>
          <a:p>
            <a:pPr algn="ctr"/>
            <a:r>
              <a:rPr lang="en-US" sz="2400" b="1">
                <a:solidFill>
                  <a:schemeClr val="bg1"/>
                </a:solidFill>
              </a:rPr>
              <a:t>a</a:t>
            </a:r>
            <a:endParaRPr lang="en-US" b="1">
              <a:solidFill>
                <a:schemeClr val="bg1"/>
              </a:solidFill>
            </a:endParaRPr>
          </a:p>
        </p:txBody>
      </p:sp>
      <p:sp>
        <p:nvSpPr>
          <p:cNvPr id="9" name="Oval 8"/>
          <p:cNvSpPr>
            <a:spLocks noChangeArrowheads="1"/>
          </p:cNvSpPr>
          <p:nvPr/>
        </p:nvSpPr>
        <p:spPr bwMode="auto">
          <a:xfrm>
            <a:off x="4841875" y="2493963"/>
            <a:ext cx="757238" cy="517525"/>
          </a:xfrm>
          <a:prstGeom prst="ellipse">
            <a:avLst/>
          </a:prstGeom>
          <a:solidFill>
            <a:schemeClr val="accent1"/>
          </a:solidFill>
          <a:ln w="9525">
            <a:solidFill>
              <a:schemeClr val="tx1"/>
            </a:solidFill>
            <a:round/>
            <a:headEnd/>
            <a:tailEnd/>
          </a:ln>
        </p:spPr>
        <p:txBody>
          <a:bodyPr wrap="none" anchor="ctr"/>
          <a:lstStyle/>
          <a:p>
            <a:pPr algn="ctr"/>
            <a:r>
              <a:rPr lang="en-US" sz="2400" b="1"/>
              <a:t>u</a:t>
            </a:r>
          </a:p>
        </p:txBody>
      </p:sp>
      <p:sp>
        <p:nvSpPr>
          <p:cNvPr id="11" name="Oval 10"/>
          <p:cNvSpPr>
            <a:spLocks noChangeArrowheads="1"/>
          </p:cNvSpPr>
          <p:nvPr/>
        </p:nvSpPr>
        <p:spPr bwMode="auto">
          <a:xfrm>
            <a:off x="6897688" y="2390775"/>
            <a:ext cx="755650" cy="517525"/>
          </a:xfrm>
          <a:prstGeom prst="ellipse">
            <a:avLst/>
          </a:prstGeom>
          <a:solidFill>
            <a:schemeClr val="accent1"/>
          </a:solidFill>
          <a:ln w="9525">
            <a:solidFill>
              <a:schemeClr val="tx1"/>
            </a:solidFill>
            <a:round/>
            <a:headEnd/>
            <a:tailEnd/>
          </a:ln>
        </p:spPr>
        <p:txBody>
          <a:bodyPr wrap="none" anchor="ctr"/>
          <a:lstStyle/>
          <a:p>
            <a:pPr algn="ctr"/>
            <a:r>
              <a:rPr lang="en-US" sz="2400" b="1"/>
              <a:t>d</a:t>
            </a:r>
          </a:p>
        </p:txBody>
      </p:sp>
      <p:sp>
        <p:nvSpPr>
          <p:cNvPr id="7" name="Oval 6"/>
          <p:cNvSpPr>
            <a:spLocks noChangeArrowheads="1"/>
          </p:cNvSpPr>
          <p:nvPr/>
        </p:nvSpPr>
        <p:spPr bwMode="auto">
          <a:xfrm>
            <a:off x="3327400" y="3941763"/>
            <a:ext cx="757238" cy="620712"/>
          </a:xfrm>
          <a:prstGeom prst="ellipse">
            <a:avLst/>
          </a:prstGeom>
          <a:solidFill>
            <a:schemeClr val="accent1"/>
          </a:solidFill>
          <a:ln w="9525">
            <a:solidFill>
              <a:schemeClr val="tx1"/>
            </a:solidFill>
            <a:round/>
            <a:headEnd/>
            <a:tailEnd/>
          </a:ln>
        </p:spPr>
        <p:txBody>
          <a:bodyPr wrap="none" anchor="ctr"/>
          <a:lstStyle/>
          <a:p>
            <a:pPr algn="ctr"/>
            <a:r>
              <a:rPr lang="en-US" sz="2400" b="1"/>
              <a:t>b</a:t>
            </a:r>
          </a:p>
        </p:txBody>
      </p:sp>
      <p:sp>
        <p:nvSpPr>
          <p:cNvPr id="12" name="Oval 12"/>
          <p:cNvSpPr>
            <a:spLocks noChangeArrowheads="1"/>
          </p:cNvSpPr>
          <p:nvPr/>
        </p:nvSpPr>
        <p:spPr bwMode="auto">
          <a:xfrm>
            <a:off x="3868738" y="5802313"/>
            <a:ext cx="757237" cy="517525"/>
          </a:xfrm>
          <a:prstGeom prst="ellipse">
            <a:avLst/>
          </a:prstGeom>
          <a:solidFill>
            <a:schemeClr val="accent1"/>
          </a:solidFill>
          <a:ln w="9525">
            <a:solidFill>
              <a:schemeClr val="tx1"/>
            </a:solidFill>
            <a:round/>
            <a:headEnd/>
            <a:tailEnd/>
          </a:ln>
        </p:spPr>
        <p:txBody>
          <a:bodyPr wrap="none" anchor="ctr"/>
          <a:lstStyle/>
          <a:p>
            <a:pPr algn="ctr"/>
            <a:r>
              <a:rPr lang="en-US" sz="2400" b="1"/>
              <a:t>c</a:t>
            </a:r>
          </a:p>
        </p:txBody>
      </p:sp>
      <p:sp>
        <p:nvSpPr>
          <p:cNvPr id="50201" name="Slide Number Placeholder 26"/>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B43E81C-06E1-4E45-B82D-4A6FD5F53783}" type="slidenum">
              <a:rPr lang="en-US" smtClean="0"/>
              <a:pPr/>
              <a:t>30</a:t>
            </a:fld>
            <a:endParaRPr lang="en-US" smtClean="0"/>
          </a:p>
        </p:txBody>
      </p:sp>
      <p:sp>
        <p:nvSpPr>
          <p:cNvPr id="27" name="Oval 26"/>
          <p:cNvSpPr>
            <a:spLocks noChangeArrowheads="1"/>
          </p:cNvSpPr>
          <p:nvPr/>
        </p:nvSpPr>
        <p:spPr bwMode="auto">
          <a:xfrm>
            <a:off x="2895600" y="2514600"/>
            <a:ext cx="757238" cy="517525"/>
          </a:xfrm>
          <a:prstGeom prst="ellipse">
            <a:avLst/>
          </a:prstGeom>
          <a:solidFill>
            <a:schemeClr val="accent1"/>
          </a:solidFill>
          <a:ln w="9525">
            <a:solidFill>
              <a:schemeClr val="tx1"/>
            </a:solidFill>
            <a:round/>
            <a:headEnd/>
            <a:tailEnd/>
          </a:ln>
        </p:spPr>
        <p:txBody>
          <a:bodyPr wrap="none" anchor="ctr"/>
          <a:lstStyle/>
          <a:p>
            <a:pPr algn="ctr"/>
            <a:r>
              <a:rPr lang="en-US" sz="2400" b="1"/>
              <a:t>a</a:t>
            </a:r>
            <a:endParaRPr lang="en-US" b="1"/>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plus(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par>
                          <p:cTn id="34" fill="hold">
                            <p:stCondLst>
                              <p:cond delay="2500"/>
                            </p:stCondLst>
                            <p:childTnLst>
                              <p:par>
                                <p:cTn id="35" presetID="22" presetClass="entr" presetSubtype="4"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par>
                          <p:cTn id="62" fill="hold">
                            <p:stCondLst>
                              <p:cond delay="6000"/>
                            </p:stCondLst>
                            <p:childTnLst>
                              <p:par>
                                <p:cTn id="63" presetID="27" presetClass="entr" presetSubtype="0" fill="hold" grpId="0" nodeType="afterEffect">
                                  <p:stCondLst>
                                    <p:cond delay="0"/>
                                  </p:stCondLst>
                                  <p:iterate type="lt">
                                    <p:tmPct val="50000"/>
                                  </p:iterate>
                                  <p:childTnLst>
                                    <p:set>
                                      <p:cBhvr>
                                        <p:cTn id="64" dur="1" fill="hold">
                                          <p:stCondLst>
                                            <p:cond delay="0"/>
                                          </p:stCondLst>
                                        </p:cTn>
                                        <p:tgtEl>
                                          <p:spTgt spid="20"/>
                                        </p:tgtEl>
                                        <p:attrNameLst>
                                          <p:attrName>style.visibility</p:attrName>
                                        </p:attrNameLst>
                                      </p:cBhvr>
                                      <p:to>
                                        <p:strVal val="visible"/>
                                      </p:to>
                                    </p:set>
                                    <p:anim calcmode="discrete" valueType="clr">
                                      <p:cBhvr override="childStyle">
                                        <p:cTn id="65" dur="80"/>
                                        <p:tgtEl>
                                          <p:spTgt spid="20"/>
                                        </p:tgtEl>
                                        <p:attrNameLst>
                                          <p:attrName>style.color</p:attrName>
                                        </p:attrNameLst>
                                      </p:cBhvr>
                                      <p:tavLst>
                                        <p:tav tm="0">
                                          <p:val>
                                            <p:clrVal>
                                              <a:schemeClr val="accent2"/>
                                            </p:clrVal>
                                          </p:val>
                                        </p:tav>
                                        <p:tav tm="50000">
                                          <p:val>
                                            <p:clrVal>
                                              <a:schemeClr val="hlink"/>
                                            </p:clrVal>
                                          </p:val>
                                        </p:tav>
                                      </p:tavLst>
                                    </p:anim>
                                    <p:anim calcmode="discrete" valueType="clr">
                                      <p:cBhvr>
                                        <p:cTn id="66" dur="80"/>
                                        <p:tgtEl>
                                          <p:spTgt spid="20"/>
                                        </p:tgtEl>
                                        <p:attrNameLst>
                                          <p:attrName>fillcolor</p:attrName>
                                        </p:attrNameLst>
                                      </p:cBhvr>
                                      <p:tavLst>
                                        <p:tav tm="0">
                                          <p:val>
                                            <p:clrVal>
                                              <a:schemeClr val="accent2"/>
                                            </p:clrVal>
                                          </p:val>
                                        </p:tav>
                                        <p:tav tm="50000">
                                          <p:val>
                                            <p:clrVal>
                                              <a:schemeClr val="hlink"/>
                                            </p:clrVal>
                                          </p:val>
                                        </p:tav>
                                      </p:tavLst>
                                    </p:anim>
                                    <p:set>
                                      <p:cBhvr>
                                        <p:cTn id="67" dur="80"/>
                                        <p:tgtEl>
                                          <p:spTgt spid="20"/>
                                        </p:tgtEl>
                                        <p:attrNameLst>
                                          <p:attrName>fill.type</p:attrName>
                                        </p:attrNameLst>
                                      </p:cBhvr>
                                      <p:to>
                                        <p:strVal val="solid"/>
                                      </p:to>
                                    </p:set>
                                  </p:childTnLst>
                                </p:cTn>
                              </p:par>
                            </p:childTnLst>
                          </p:cTn>
                        </p:par>
                        <p:par>
                          <p:cTn id="68" fill="hold">
                            <p:stCondLst>
                              <p:cond delay="6080"/>
                            </p:stCondLst>
                            <p:childTnLst>
                              <p:par>
                                <p:cTn id="69" presetID="27" presetClass="entr" presetSubtype="0" fill="hold" grpId="0" nodeType="afterEffect">
                                  <p:stCondLst>
                                    <p:cond delay="0"/>
                                  </p:stCondLst>
                                  <p:iterate type="lt">
                                    <p:tmPct val="50000"/>
                                  </p:iterate>
                                  <p:childTnLst>
                                    <p:set>
                                      <p:cBhvr>
                                        <p:cTn id="70" dur="1" fill="hold">
                                          <p:stCondLst>
                                            <p:cond delay="0"/>
                                          </p:stCondLst>
                                        </p:cTn>
                                        <p:tgtEl>
                                          <p:spTgt spid="22"/>
                                        </p:tgtEl>
                                        <p:attrNameLst>
                                          <p:attrName>style.visibility</p:attrName>
                                        </p:attrNameLst>
                                      </p:cBhvr>
                                      <p:to>
                                        <p:strVal val="visible"/>
                                      </p:to>
                                    </p:set>
                                    <p:anim calcmode="discrete" valueType="clr">
                                      <p:cBhvr override="childStyle">
                                        <p:cTn id="71" dur="8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72" dur="80"/>
                                        <p:tgtEl>
                                          <p:spTgt spid="22"/>
                                        </p:tgtEl>
                                        <p:attrNameLst>
                                          <p:attrName>fillcolor</p:attrName>
                                        </p:attrNameLst>
                                      </p:cBhvr>
                                      <p:tavLst>
                                        <p:tav tm="0">
                                          <p:val>
                                            <p:clrVal>
                                              <a:schemeClr val="accent2"/>
                                            </p:clrVal>
                                          </p:val>
                                        </p:tav>
                                        <p:tav tm="50000">
                                          <p:val>
                                            <p:clrVal>
                                              <a:schemeClr val="hlink"/>
                                            </p:clrVal>
                                          </p:val>
                                        </p:tav>
                                      </p:tavLst>
                                    </p:anim>
                                    <p:set>
                                      <p:cBhvr>
                                        <p:cTn id="73" dur="80"/>
                                        <p:tgtEl>
                                          <p:spTgt spid="22"/>
                                        </p:tgtEl>
                                        <p:attrNameLst>
                                          <p:attrName>fill.type</p:attrName>
                                        </p:attrNameLst>
                                      </p:cBhvr>
                                      <p:to>
                                        <p:strVal val="solid"/>
                                      </p:to>
                                    </p:set>
                                  </p:childTnLst>
                                </p:cTn>
                              </p:par>
                            </p:childTnLst>
                          </p:cTn>
                        </p:par>
                        <p:par>
                          <p:cTn id="74" fill="hold">
                            <p:stCondLst>
                              <p:cond delay="6160"/>
                            </p:stCondLst>
                            <p:childTnLst>
                              <p:par>
                                <p:cTn id="75" presetID="27" presetClass="entr" presetSubtype="0" fill="hold" grpId="0" nodeType="afterEffect">
                                  <p:stCondLst>
                                    <p:cond delay="0"/>
                                  </p:stCondLst>
                                  <p:iterate type="lt">
                                    <p:tmPct val="50000"/>
                                  </p:iterate>
                                  <p:childTnLst>
                                    <p:set>
                                      <p:cBhvr>
                                        <p:cTn id="76" dur="1" fill="hold">
                                          <p:stCondLst>
                                            <p:cond delay="0"/>
                                          </p:stCondLst>
                                        </p:cTn>
                                        <p:tgtEl>
                                          <p:spTgt spid="23"/>
                                        </p:tgtEl>
                                        <p:attrNameLst>
                                          <p:attrName>style.visibility</p:attrName>
                                        </p:attrNameLst>
                                      </p:cBhvr>
                                      <p:to>
                                        <p:strVal val="visible"/>
                                      </p:to>
                                    </p:set>
                                    <p:anim calcmode="discrete" valueType="clr">
                                      <p:cBhvr override="childStyle">
                                        <p:cTn id="77" dur="8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23"/>
                                        </p:tgtEl>
                                        <p:attrNameLst>
                                          <p:attrName>fillcolor</p:attrName>
                                        </p:attrNameLst>
                                      </p:cBhvr>
                                      <p:tavLst>
                                        <p:tav tm="0">
                                          <p:val>
                                            <p:clrVal>
                                              <a:schemeClr val="accent2"/>
                                            </p:clrVal>
                                          </p:val>
                                        </p:tav>
                                        <p:tav tm="50000">
                                          <p:val>
                                            <p:clrVal>
                                              <a:schemeClr val="hlink"/>
                                            </p:clrVal>
                                          </p:val>
                                        </p:tav>
                                      </p:tavLst>
                                    </p:anim>
                                    <p:set>
                                      <p:cBhvr>
                                        <p:cTn id="79" dur="80"/>
                                        <p:tgtEl>
                                          <p:spTgt spid="23"/>
                                        </p:tgtEl>
                                        <p:attrNameLst>
                                          <p:attrName>fill.type</p:attrName>
                                        </p:attrNameLst>
                                      </p:cBhvr>
                                      <p:to>
                                        <p:strVal val="solid"/>
                                      </p:to>
                                    </p:set>
                                  </p:childTnLst>
                                </p:cTn>
                              </p:par>
                            </p:childTnLst>
                          </p:cTn>
                        </p:par>
                        <p:par>
                          <p:cTn id="80" fill="hold">
                            <p:stCondLst>
                              <p:cond delay="6240"/>
                            </p:stCondLst>
                            <p:childTnLst>
                              <p:par>
                                <p:cTn id="81" presetID="27" presetClass="entr" presetSubtype="0" fill="hold" grpId="0" nodeType="afterEffect">
                                  <p:stCondLst>
                                    <p:cond delay="0"/>
                                  </p:stCondLst>
                                  <p:iterate type="lt">
                                    <p:tmPct val="50000"/>
                                  </p:iterate>
                                  <p:childTnLst>
                                    <p:set>
                                      <p:cBhvr>
                                        <p:cTn id="82" dur="1" fill="hold">
                                          <p:stCondLst>
                                            <p:cond delay="0"/>
                                          </p:stCondLst>
                                        </p:cTn>
                                        <p:tgtEl>
                                          <p:spTgt spid="21"/>
                                        </p:tgtEl>
                                        <p:attrNameLst>
                                          <p:attrName>style.visibility</p:attrName>
                                        </p:attrNameLst>
                                      </p:cBhvr>
                                      <p:to>
                                        <p:strVal val="visible"/>
                                      </p:to>
                                    </p:set>
                                    <p:anim calcmode="discrete" valueType="clr">
                                      <p:cBhvr override="childStyle">
                                        <p:cTn id="83"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84" dur="80"/>
                                        <p:tgtEl>
                                          <p:spTgt spid="21"/>
                                        </p:tgtEl>
                                        <p:attrNameLst>
                                          <p:attrName>fillcolor</p:attrName>
                                        </p:attrNameLst>
                                      </p:cBhvr>
                                      <p:tavLst>
                                        <p:tav tm="0">
                                          <p:val>
                                            <p:clrVal>
                                              <a:schemeClr val="accent2"/>
                                            </p:clrVal>
                                          </p:val>
                                        </p:tav>
                                        <p:tav tm="50000">
                                          <p:val>
                                            <p:clrVal>
                                              <a:schemeClr val="hlink"/>
                                            </p:clrVal>
                                          </p:val>
                                        </p:tav>
                                      </p:tavLst>
                                    </p:anim>
                                    <p:set>
                                      <p:cBhvr>
                                        <p:cTn id="85" dur="80"/>
                                        <p:tgtEl>
                                          <p:spTgt spid="21"/>
                                        </p:tgtEl>
                                        <p:attrNameLst>
                                          <p:attrName>fill.type</p:attrName>
                                        </p:attrNameLst>
                                      </p:cBhvr>
                                      <p:to>
                                        <p:strVal val="solid"/>
                                      </p:to>
                                    </p:set>
                                  </p:childTnLst>
                                </p:cTn>
                              </p:par>
                            </p:childTnLst>
                          </p:cTn>
                        </p:par>
                        <p:par>
                          <p:cTn id="86" fill="hold">
                            <p:stCondLst>
                              <p:cond delay="6320"/>
                            </p:stCondLst>
                            <p:childTnLst>
                              <p:par>
                                <p:cTn id="87" presetID="27" presetClass="entr" presetSubtype="0" fill="hold" grpId="0" nodeType="afterEffect">
                                  <p:stCondLst>
                                    <p:cond delay="0"/>
                                  </p:stCondLst>
                                  <p:iterate type="lt">
                                    <p:tmPct val="50000"/>
                                  </p:iterate>
                                  <p:childTnLst>
                                    <p:set>
                                      <p:cBhvr>
                                        <p:cTn id="88" dur="1" fill="hold">
                                          <p:stCondLst>
                                            <p:cond delay="0"/>
                                          </p:stCondLst>
                                        </p:cTn>
                                        <p:tgtEl>
                                          <p:spTgt spid="24"/>
                                        </p:tgtEl>
                                        <p:attrNameLst>
                                          <p:attrName>style.visibility</p:attrName>
                                        </p:attrNameLst>
                                      </p:cBhvr>
                                      <p:to>
                                        <p:strVal val="visible"/>
                                      </p:to>
                                    </p:set>
                                    <p:anim calcmode="discrete" valueType="clr">
                                      <p:cBhvr override="childStyle">
                                        <p:cTn id="89"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90" dur="80"/>
                                        <p:tgtEl>
                                          <p:spTgt spid="24"/>
                                        </p:tgtEl>
                                        <p:attrNameLst>
                                          <p:attrName>fillcolor</p:attrName>
                                        </p:attrNameLst>
                                      </p:cBhvr>
                                      <p:tavLst>
                                        <p:tav tm="0">
                                          <p:val>
                                            <p:clrVal>
                                              <a:schemeClr val="accent2"/>
                                            </p:clrVal>
                                          </p:val>
                                        </p:tav>
                                        <p:tav tm="50000">
                                          <p:val>
                                            <p:clrVal>
                                              <a:schemeClr val="hlink"/>
                                            </p:clrVal>
                                          </p:val>
                                        </p:tav>
                                      </p:tavLst>
                                    </p:anim>
                                    <p:set>
                                      <p:cBhvr>
                                        <p:cTn id="91" dur="80"/>
                                        <p:tgtEl>
                                          <p:spTgt spid="24"/>
                                        </p:tgtEl>
                                        <p:attrNameLst>
                                          <p:attrName>fill.type</p:attrName>
                                        </p:attrNameLst>
                                      </p:cBhvr>
                                      <p:to>
                                        <p:strVal val="solid"/>
                                      </p:to>
                                    </p:set>
                                  </p:childTnLst>
                                </p:cTn>
                              </p:par>
                            </p:childTnLst>
                          </p:cTn>
                        </p:par>
                        <p:par>
                          <p:cTn id="92" fill="hold">
                            <p:stCondLst>
                              <p:cond delay="6400"/>
                            </p:stCondLst>
                            <p:childTnLst>
                              <p:par>
                                <p:cTn id="93" presetID="27" presetClass="entr" presetSubtype="0" fill="hold" grpId="0" nodeType="afterEffect">
                                  <p:stCondLst>
                                    <p:cond delay="0"/>
                                  </p:stCondLst>
                                  <p:iterate type="lt">
                                    <p:tmPct val="50000"/>
                                  </p:iterate>
                                  <p:childTnLst>
                                    <p:set>
                                      <p:cBhvr>
                                        <p:cTn id="94" dur="1" fill="hold">
                                          <p:stCondLst>
                                            <p:cond delay="0"/>
                                          </p:stCondLst>
                                        </p:cTn>
                                        <p:tgtEl>
                                          <p:spTgt spid="26"/>
                                        </p:tgtEl>
                                        <p:attrNameLst>
                                          <p:attrName>style.visibility</p:attrName>
                                        </p:attrNameLst>
                                      </p:cBhvr>
                                      <p:to>
                                        <p:strVal val="visible"/>
                                      </p:to>
                                    </p:set>
                                    <p:anim calcmode="discrete" valueType="clr">
                                      <p:cBhvr override="childStyle">
                                        <p:cTn id="95" dur="8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96" dur="80"/>
                                        <p:tgtEl>
                                          <p:spTgt spid="26"/>
                                        </p:tgtEl>
                                        <p:attrNameLst>
                                          <p:attrName>fillcolor</p:attrName>
                                        </p:attrNameLst>
                                      </p:cBhvr>
                                      <p:tavLst>
                                        <p:tav tm="0">
                                          <p:val>
                                            <p:clrVal>
                                              <a:schemeClr val="accent2"/>
                                            </p:clrVal>
                                          </p:val>
                                        </p:tav>
                                        <p:tav tm="50000">
                                          <p:val>
                                            <p:clrVal>
                                              <a:schemeClr val="hlink"/>
                                            </p:clrVal>
                                          </p:val>
                                        </p:tav>
                                      </p:tavLst>
                                    </p:anim>
                                    <p:set>
                                      <p:cBhvr>
                                        <p:cTn id="97" dur="80"/>
                                        <p:tgtEl>
                                          <p:spTgt spid="26"/>
                                        </p:tgtEl>
                                        <p:attrNameLst>
                                          <p:attrName>fill.type</p:attrName>
                                        </p:attrNameLst>
                                      </p:cBhvr>
                                      <p:to>
                                        <p:strVal val="solid"/>
                                      </p:to>
                                    </p:set>
                                  </p:childTnLst>
                                </p:cTn>
                              </p:par>
                            </p:childTnLst>
                          </p:cTn>
                        </p:par>
                        <p:par>
                          <p:cTn id="98" fill="hold">
                            <p:stCondLst>
                              <p:cond delay="6480"/>
                            </p:stCondLst>
                            <p:childTnLst>
                              <p:par>
                                <p:cTn id="99" presetID="27" presetClass="entr" presetSubtype="0" fill="hold" grpId="0" nodeType="afterEffect">
                                  <p:stCondLst>
                                    <p:cond delay="0"/>
                                  </p:stCondLst>
                                  <p:iterate type="lt">
                                    <p:tmPct val="50000"/>
                                  </p:iterate>
                                  <p:childTnLst>
                                    <p:set>
                                      <p:cBhvr>
                                        <p:cTn id="100" dur="1" fill="hold">
                                          <p:stCondLst>
                                            <p:cond delay="0"/>
                                          </p:stCondLst>
                                        </p:cTn>
                                        <p:tgtEl>
                                          <p:spTgt spid="25"/>
                                        </p:tgtEl>
                                        <p:attrNameLst>
                                          <p:attrName>style.visibility</p:attrName>
                                        </p:attrNameLst>
                                      </p:cBhvr>
                                      <p:to>
                                        <p:strVal val="visible"/>
                                      </p:to>
                                    </p:set>
                                    <p:anim calcmode="discrete" valueType="clr">
                                      <p:cBhvr override="childStyle">
                                        <p:cTn id="101"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102" dur="80"/>
                                        <p:tgtEl>
                                          <p:spTgt spid="25"/>
                                        </p:tgtEl>
                                        <p:attrNameLst>
                                          <p:attrName>fillcolor</p:attrName>
                                        </p:attrNameLst>
                                      </p:cBhvr>
                                      <p:tavLst>
                                        <p:tav tm="0">
                                          <p:val>
                                            <p:clrVal>
                                              <a:schemeClr val="accent2"/>
                                            </p:clrVal>
                                          </p:val>
                                        </p:tav>
                                        <p:tav tm="50000">
                                          <p:val>
                                            <p:clrVal>
                                              <a:schemeClr val="hlink"/>
                                            </p:clrVal>
                                          </p:val>
                                        </p:tav>
                                      </p:tavLst>
                                    </p:anim>
                                    <p:set>
                                      <p:cBhvr>
                                        <p:cTn id="103" dur="80"/>
                                        <p:tgtEl>
                                          <p:spTgt spid="25"/>
                                        </p:tgtEl>
                                        <p:attrNameLst>
                                          <p:attrName>fill.type</p:attrName>
                                        </p:attrNameLst>
                                      </p:cBhvr>
                                      <p:to>
                                        <p:strVal val="solid"/>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wipe(left)">
                                      <p:cBhvr>
                                        <p:cTn id="10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4" grpId="0"/>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5" grpId="0" animBg="1"/>
      <p:bldP spid="9" grpId="0" animBg="1"/>
      <p:bldP spid="11" grpId="0" animBg="1"/>
      <p:bldP spid="7" grpId="0" animBg="1"/>
      <p:bldP spid="12"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51203" name="Text Box 5"/>
          <p:cNvSpPr txBox="1">
            <a:spLocks noChangeArrowheads="1"/>
          </p:cNvSpPr>
          <p:nvPr/>
        </p:nvSpPr>
        <p:spPr bwMode="auto">
          <a:xfrm>
            <a:off x="3846513" y="4173538"/>
            <a:ext cx="261937" cy="787400"/>
          </a:xfrm>
          <a:prstGeom prst="rect">
            <a:avLst/>
          </a:prstGeom>
          <a:noFill/>
          <a:ln w="9525">
            <a:noFill/>
            <a:miter lim="800000"/>
            <a:headEnd/>
            <a:tailEnd/>
          </a:ln>
        </p:spPr>
        <p:txBody>
          <a:bodyPr wrap="none">
            <a:spAutoFit/>
          </a:bodyPr>
          <a:lstStyle/>
          <a:p>
            <a:endParaRPr lang="en-US"/>
          </a:p>
        </p:txBody>
      </p:sp>
      <p:sp>
        <p:nvSpPr>
          <p:cNvPr id="51204" name="Text Box 9"/>
          <p:cNvSpPr txBox="1">
            <a:spLocks noChangeArrowheads="1"/>
          </p:cNvSpPr>
          <p:nvPr/>
        </p:nvSpPr>
        <p:spPr bwMode="auto">
          <a:xfrm>
            <a:off x="7739063" y="2209800"/>
            <a:ext cx="261937" cy="785813"/>
          </a:xfrm>
          <a:prstGeom prst="rect">
            <a:avLst/>
          </a:prstGeom>
          <a:noFill/>
          <a:ln w="9525">
            <a:noFill/>
            <a:miter lim="800000"/>
            <a:headEnd/>
            <a:tailEnd/>
          </a:ln>
        </p:spPr>
        <p:txBody>
          <a:bodyPr wrap="none">
            <a:spAutoFit/>
          </a:bodyPr>
          <a:lstStyle/>
          <a:p>
            <a:endParaRPr lang="en-US"/>
          </a:p>
        </p:txBody>
      </p:sp>
      <p:sp>
        <p:nvSpPr>
          <p:cNvPr id="12" name="Oval 12"/>
          <p:cNvSpPr>
            <a:spLocks noChangeArrowheads="1"/>
          </p:cNvSpPr>
          <p:nvPr/>
        </p:nvSpPr>
        <p:spPr bwMode="auto">
          <a:xfrm>
            <a:off x="3886200" y="5791200"/>
            <a:ext cx="757238" cy="517525"/>
          </a:xfrm>
          <a:prstGeom prst="ellipse">
            <a:avLst/>
          </a:prstGeom>
          <a:solidFill>
            <a:schemeClr val="accent1"/>
          </a:solidFill>
          <a:ln w="9525">
            <a:solidFill>
              <a:schemeClr val="tx1"/>
            </a:solidFill>
            <a:round/>
            <a:headEnd/>
            <a:tailEnd/>
          </a:ln>
        </p:spPr>
        <p:txBody>
          <a:bodyPr wrap="none" anchor="ctr"/>
          <a:lstStyle/>
          <a:p>
            <a:pPr algn="ctr"/>
            <a:r>
              <a:rPr lang="en-US" sz="2400" b="1"/>
              <a:t>c</a:t>
            </a:r>
          </a:p>
        </p:txBody>
      </p:sp>
      <p:sp>
        <p:nvSpPr>
          <p:cNvPr id="27" name="TextBox 26"/>
          <p:cNvSpPr txBox="1">
            <a:spLocks noChangeArrowheads="1"/>
          </p:cNvSpPr>
          <p:nvPr/>
        </p:nvSpPr>
        <p:spPr bwMode="auto">
          <a:xfrm>
            <a:off x="457200" y="5334000"/>
            <a:ext cx="1752600" cy="923925"/>
          </a:xfrm>
          <a:prstGeom prst="rect">
            <a:avLst/>
          </a:prstGeom>
          <a:noFill/>
          <a:ln w="9525">
            <a:noFill/>
            <a:miter lim="800000"/>
            <a:headEnd/>
            <a:tailEnd/>
          </a:ln>
        </p:spPr>
        <p:txBody>
          <a:bodyPr>
            <a:spAutoFit/>
          </a:bodyPr>
          <a:lstStyle/>
          <a:p>
            <a:r>
              <a:rPr lang="en-US" sz="5400" b="1">
                <a:solidFill>
                  <a:schemeClr val="bg1"/>
                </a:solidFill>
              </a:rPr>
              <a:t>T</a:t>
            </a:r>
            <a:r>
              <a:rPr lang="en-US" sz="5400" b="1" baseline="-25000">
                <a:solidFill>
                  <a:schemeClr val="bg1"/>
                </a:solidFill>
              </a:rPr>
              <a:t>1</a:t>
            </a:r>
            <a:endParaRPr lang="en-US" sz="5400" b="1">
              <a:solidFill>
                <a:schemeClr val="bg1"/>
              </a:solidFill>
            </a:endParaRPr>
          </a:p>
        </p:txBody>
      </p:sp>
      <p:grpSp>
        <p:nvGrpSpPr>
          <p:cNvPr id="2" name="Group 67"/>
          <p:cNvGrpSpPr>
            <a:grpSpLocks/>
          </p:cNvGrpSpPr>
          <p:nvPr/>
        </p:nvGrpSpPr>
        <p:grpSpPr bwMode="auto">
          <a:xfrm>
            <a:off x="6248400" y="3886200"/>
            <a:ext cx="2706688" cy="2692400"/>
            <a:chOff x="189323" y="889448"/>
            <a:chExt cx="4758431" cy="4055353"/>
          </a:xfrm>
        </p:grpSpPr>
        <p:sp>
          <p:nvSpPr>
            <p:cNvPr id="51209" name="Text Box 5"/>
            <p:cNvSpPr txBox="1">
              <a:spLocks noChangeArrowheads="1"/>
            </p:cNvSpPr>
            <p:nvPr/>
          </p:nvSpPr>
          <p:spPr bwMode="auto">
            <a:xfrm>
              <a:off x="1140108" y="2799615"/>
              <a:ext cx="261353" cy="786138"/>
            </a:xfrm>
            <a:prstGeom prst="rect">
              <a:avLst/>
            </a:prstGeom>
            <a:noFill/>
            <a:ln w="9525">
              <a:noFill/>
              <a:miter lim="800000"/>
              <a:headEnd/>
              <a:tailEnd/>
            </a:ln>
          </p:spPr>
          <p:txBody>
            <a:bodyPr wrap="none">
              <a:spAutoFit/>
            </a:bodyPr>
            <a:lstStyle/>
            <a:p>
              <a:endParaRPr lang="en-US"/>
            </a:p>
          </p:txBody>
        </p:sp>
        <p:sp>
          <p:nvSpPr>
            <p:cNvPr id="51210" name="Line 13"/>
            <p:cNvSpPr>
              <a:spLocks noChangeShapeType="1"/>
            </p:cNvSpPr>
            <p:nvPr/>
          </p:nvSpPr>
          <p:spPr bwMode="auto">
            <a:xfrm flipV="1">
              <a:off x="838200" y="1295400"/>
              <a:ext cx="1514046" cy="62029"/>
            </a:xfrm>
            <a:prstGeom prst="line">
              <a:avLst/>
            </a:prstGeom>
            <a:noFill/>
            <a:ln w="63500">
              <a:solidFill>
                <a:schemeClr val="bg1"/>
              </a:solidFill>
              <a:round/>
              <a:headEnd/>
              <a:tailEnd/>
            </a:ln>
          </p:spPr>
          <p:txBody>
            <a:bodyPr/>
            <a:lstStyle/>
            <a:p>
              <a:endParaRPr lang="en-US"/>
            </a:p>
          </p:txBody>
        </p:sp>
        <p:sp>
          <p:nvSpPr>
            <p:cNvPr id="51211" name="Line 14"/>
            <p:cNvSpPr>
              <a:spLocks noChangeShapeType="1"/>
            </p:cNvSpPr>
            <p:nvPr/>
          </p:nvSpPr>
          <p:spPr bwMode="auto">
            <a:xfrm flipV="1">
              <a:off x="2784831" y="1295400"/>
              <a:ext cx="1622192" cy="62029"/>
            </a:xfrm>
            <a:prstGeom prst="line">
              <a:avLst/>
            </a:prstGeom>
            <a:noFill/>
            <a:ln w="63500">
              <a:solidFill>
                <a:schemeClr val="bg1"/>
              </a:solidFill>
              <a:round/>
              <a:headEnd/>
              <a:tailEnd/>
            </a:ln>
          </p:spPr>
          <p:txBody>
            <a:bodyPr/>
            <a:lstStyle/>
            <a:p>
              <a:endParaRPr lang="en-US"/>
            </a:p>
          </p:txBody>
        </p:sp>
        <p:sp>
          <p:nvSpPr>
            <p:cNvPr id="51212" name="Line 15"/>
            <p:cNvSpPr>
              <a:spLocks noChangeShapeType="1"/>
            </p:cNvSpPr>
            <p:nvPr/>
          </p:nvSpPr>
          <p:spPr bwMode="auto">
            <a:xfrm>
              <a:off x="621908" y="1533180"/>
              <a:ext cx="324438" cy="1137207"/>
            </a:xfrm>
            <a:prstGeom prst="line">
              <a:avLst/>
            </a:prstGeom>
            <a:noFill/>
            <a:ln w="63500">
              <a:solidFill>
                <a:schemeClr val="bg1"/>
              </a:solidFill>
              <a:round/>
              <a:headEnd/>
              <a:tailEnd/>
            </a:ln>
          </p:spPr>
          <p:txBody>
            <a:bodyPr/>
            <a:lstStyle/>
            <a:p>
              <a:endParaRPr lang="en-US"/>
            </a:p>
          </p:txBody>
        </p:sp>
        <p:sp>
          <p:nvSpPr>
            <p:cNvPr id="51213" name="Line 16"/>
            <p:cNvSpPr>
              <a:spLocks noChangeShapeType="1"/>
            </p:cNvSpPr>
            <p:nvPr/>
          </p:nvSpPr>
          <p:spPr bwMode="auto">
            <a:xfrm>
              <a:off x="1054492" y="3187299"/>
              <a:ext cx="432585" cy="1343972"/>
            </a:xfrm>
            <a:prstGeom prst="line">
              <a:avLst/>
            </a:prstGeom>
            <a:noFill/>
            <a:ln w="63500">
              <a:solidFill>
                <a:schemeClr val="bg1"/>
              </a:solidFill>
              <a:round/>
              <a:headEnd/>
              <a:tailEnd/>
            </a:ln>
          </p:spPr>
          <p:txBody>
            <a:bodyPr/>
            <a:lstStyle/>
            <a:p>
              <a:endParaRPr lang="en-US"/>
            </a:p>
          </p:txBody>
        </p:sp>
        <p:sp>
          <p:nvSpPr>
            <p:cNvPr id="51214" name="Line 17"/>
            <p:cNvSpPr>
              <a:spLocks noChangeShapeType="1"/>
            </p:cNvSpPr>
            <p:nvPr/>
          </p:nvSpPr>
          <p:spPr bwMode="auto">
            <a:xfrm flipV="1">
              <a:off x="1270785" y="1533180"/>
              <a:ext cx="973315" cy="1137207"/>
            </a:xfrm>
            <a:prstGeom prst="line">
              <a:avLst/>
            </a:prstGeom>
            <a:noFill/>
            <a:ln w="63500">
              <a:solidFill>
                <a:schemeClr val="bg1"/>
              </a:solidFill>
              <a:round/>
              <a:headEnd/>
              <a:tailEnd/>
            </a:ln>
          </p:spPr>
          <p:txBody>
            <a:bodyPr/>
            <a:lstStyle/>
            <a:p>
              <a:endParaRPr lang="en-US"/>
            </a:p>
          </p:txBody>
        </p:sp>
        <p:sp>
          <p:nvSpPr>
            <p:cNvPr id="51215" name="Line 18"/>
            <p:cNvSpPr>
              <a:spLocks noChangeShapeType="1"/>
            </p:cNvSpPr>
            <p:nvPr/>
          </p:nvSpPr>
          <p:spPr bwMode="auto">
            <a:xfrm flipV="1">
              <a:off x="1270785" y="1326415"/>
              <a:ext cx="3028092" cy="1343972"/>
            </a:xfrm>
            <a:prstGeom prst="line">
              <a:avLst/>
            </a:prstGeom>
            <a:noFill/>
            <a:ln w="63500">
              <a:solidFill>
                <a:schemeClr val="bg1"/>
              </a:solidFill>
              <a:round/>
              <a:headEnd/>
              <a:tailEnd/>
            </a:ln>
          </p:spPr>
          <p:txBody>
            <a:bodyPr/>
            <a:lstStyle/>
            <a:p>
              <a:endParaRPr lang="en-US"/>
            </a:p>
          </p:txBody>
        </p:sp>
        <p:sp>
          <p:nvSpPr>
            <p:cNvPr id="51216" name="Line 19"/>
            <p:cNvSpPr>
              <a:spLocks noChangeShapeType="1"/>
            </p:cNvSpPr>
            <p:nvPr/>
          </p:nvSpPr>
          <p:spPr bwMode="auto">
            <a:xfrm flipH="1">
              <a:off x="1487077" y="1326415"/>
              <a:ext cx="2811800" cy="3204856"/>
            </a:xfrm>
            <a:prstGeom prst="line">
              <a:avLst/>
            </a:prstGeom>
            <a:noFill/>
            <a:ln w="63500">
              <a:solidFill>
                <a:schemeClr val="bg1"/>
              </a:solidFill>
              <a:round/>
              <a:headEnd/>
              <a:tailEnd/>
            </a:ln>
          </p:spPr>
          <p:txBody>
            <a:bodyPr/>
            <a:lstStyle/>
            <a:p>
              <a:endParaRPr lang="en-US"/>
            </a:p>
          </p:txBody>
        </p:sp>
        <p:sp>
          <p:nvSpPr>
            <p:cNvPr id="51217" name="Text Box 20"/>
            <p:cNvSpPr txBox="1">
              <a:spLocks noChangeArrowheads="1"/>
            </p:cNvSpPr>
            <p:nvPr/>
          </p:nvSpPr>
          <p:spPr bwMode="auto">
            <a:xfrm>
              <a:off x="1356400" y="889448"/>
              <a:ext cx="505517" cy="62635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51218" name="Text Box 21"/>
            <p:cNvSpPr txBox="1">
              <a:spLocks noChangeArrowheads="1"/>
            </p:cNvSpPr>
            <p:nvPr/>
          </p:nvSpPr>
          <p:spPr bwMode="auto">
            <a:xfrm>
              <a:off x="3303031" y="889448"/>
              <a:ext cx="505517" cy="626353"/>
            </a:xfrm>
            <a:prstGeom prst="rect">
              <a:avLst/>
            </a:prstGeom>
            <a:noFill/>
            <a:ln w="9525">
              <a:noFill/>
              <a:miter lim="800000"/>
              <a:headEnd/>
              <a:tailEnd/>
            </a:ln>
          </p:spPr>
          <p:txBody>
            <a:bodyPr wrap="none">
              <a:spAutoFit/>
            </a:bodyPr>
            <a:lstStyle/>
            <a:p>
              <a:r>
                <a:rPr lang="en-US" sz="2400">
                  <a:solidFill>
                    <a:schemeClr val="bg1"/>
                  </a:solidFill>
                </a:rPr>
                <a:t>3</a:t>
              </a:r>
            </a:p>
          </p:txBody>
        </p:sp>
        <p:sp>
          <p:nvSpPr>
            <p:cNvPr id="51219" name="Text Box 22"/>
            <p:cNvSpPr txBox="1">
              <a:spLocks noChangeArrowheads="1"/>
            </p:cNvSpPr>
            <p:nvPr/>
          </p:nvSpPr>
          <p:spPr bwMode="auto">
            <a:xfrm>
              <a:off x="369606" y="1880048"/>
              <a:ext cx="505517" cy="626353"/>
            </a:xfrm>
            <a:prstGeom prst="rect">
              <a:avLst/>
            </a:prstGeom>
            <a:noFill/>
            <a:ln w="9525">
              <a:noFill/>
              <a:miter lim="800000"/>
              <a:headEnd/>
              <a:tailEnd/>
            </a:ln>
          </p:spPr>
          <p:txBody>
            <a:bodyPr wrap="none">
              <a:spAutoFit/>
            </a:bodyPr>
            <a:lstStyle/>
            <a:p>
              <a:r>
                <a:rPr lang="en-US" sz="2400">
                  <a:solidFill>
                    <a:schemeClr val="bg1"/>
                  </a:solidFill>
                </a:rPr>
                <a:t>1</a:t>
              </a:r>
            </a:p>
          </p:txBody>
        </p:sp>
        <p:sp>
          <p:nvSpPr>
            <p:cNvPr id="51220" name="Text Box 23"/>
            <p:cNvSpPr txBox="1">
              <a:spLocks noChangeArrowheads="1"/>
            </p:cNvSpPr>
            <p:nvPr/>
          </p:nvSpPr>
          <p:spPr bwMode="auto">
            <a:xfrm>
              <a:off x="1436406" y="1727648"/>
              <a:ext cx="505517" cy="62635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51221" name="Text Box 24"/>
            <p:cNvSpPr txBox="1">
              <a:spLocks noChangeArrowheads="1"/>
            </p:cNvSpPr>
            <p:nvPr/>
          </p:nvSpPr>
          <p:spPr bwMode="auto">
            <a:xfrm>
              <a:off x="2274606" y="2108648"/>
              <a:ext cx="505517" cy="62635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51222" name="Text Box 25"/>
            <p:cNvSpPr txBox="1">
              <a:spLocks noChangeArrowheads="1"/>
            </p:cNvSpPr>
            <p:nvPr/>
          </p:nvSpPr>
          <p:spPr bwMode="auto">
            <a:xfrm>
              <a:off x="2932523" y="2794448"/>
              <a:ext cx="505517" cy="62635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51223" name="Text Box 26"/>
            <p:cNvSpPr txBox="1">
              <a:spLocks noChangeArrowheads="1"/>
            </p:cNvSpPr>
            <p:nvPr/>
          </p:nvSpPr>
          <p:spPr bwMode="auto">
            <a:xfrm>
              <a:off x="903006" y="3480248"/>
              <a:ext cx="505517" cy="626353"/>
            </a:xfrm>
            <a:prstGeom prst="rect">
              <a:avLst/>
            </a:prstGeom>
            <a:noFill/>
            <a:ln w="9525">
              <a:noFill/>
              <a:miter lim="800000"/>
              <a:headEnd/>
              <a:tailEnd/>
            </a:ln>
          </p:spPr>
          <p:txBody>
            <a:bodyPr wrap="none">
              <a:spAutoFit/>
            </a:bodyPr>
            <a:lstStyle/>
            <a:p>
              <a:r>
                <a:rPr lang="en-US" sz="2400">
                  <a:solidFill>
                    <a:schemeClr val="bg1"/>
                  </a:solidFill>
                </a:rPr>
                <a:t>8</a:t>
              </a:r>
            </a:p>
          </p:txBody>
        </p:sp>
        <p:sp>
          <p:nvSpPr>
            <p:cNvPr id="51224" name="Oval 62"/>
            <p:cNvSpPr>
              <a:spLocks noChangeArrowheads="1"/>
            </p:cNvSpPr>
            <p:nvPr/>
          </p:nvSpPr>
          <p:spPr bwMode="auto">
            <a:xfrm>
              <a:off x="189323" y="1119650"/>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a</a:t>
              </a:r>
              <a:endParaRPr lang="en-US" b="1"/>
            </a:p>
          </p:txBody>
        </p:sp>
        <p:sp>
          <p:nvSpPr>
            <p:cNvPr id="51225" name="Oval 63"/>
            <p:cNvSpPr>
              <a:spLocks noChangeArrowheads="1"/>
            </p:cNvSpPr>
            <p:nvPr/>
          </p:nvSpPr>
          <p:spPr bwMode="auto">
            <a:xfrm>
              <a:off x="2135954" y="1119650"/>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u</a:t>
              </a:r>
            </a:p>
          </p:txBody>
        </p:sp>
        <p:sp>
          <p:nvSpPr>
            <p:cNvPr id="51226" name="Oval 64"/>
            <p:cNvSpPr>
              <a:spLocks noChangeArrowheads="1"/>
            </p:cNvSpPr>
            <p:nvPr/>
          </p:nvSpPr>
          <p:spPr bwMode="auto">
            <a:xfrm>
              <a:off x="4190731" y="1016268"/>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d</a:t>
              </a:r>
            </a:p>
          </p:txBody>
        </p:sp>
        <p:sp>
          <p:nvSpPr>
            <p:cNvPr id="51227" name="Oval 65"/>
            <p:cNvSpPr>
              <a:spLocks noChangeArrowheads="1"/>
            </p:cNvSpPr>
            <p:nvPr/>
          </p:nvSpPr>
          <p:spPr bwMode="auto">
            <a:xfrm>
              <a:off x="621908" y="2567005"/>
              <a:ext cx="757023" cy="620295"/>
            </a:xfrm>
            <a:prstGeom prst="ellipse">
              <a:avLst/>
            </a:prstGeom>
            <a:solidFill>
              <a:schemeClr val="accent1"/>
            </a:solidFill>
            <a:ln w="9525">
              <a:solidFill>
                <a:schemeClr val="tx1"/>
              </a:solidFill>
              <a:round/>
              <a:headEnd/>
              <a:tailEnd/>
            </a:ln>
          </p:spPr>
          <p:txBody>
            <a:bodyPr wrap="none" anchor="ctr"/>
            <a:lstStyle/>
            <a:p>
              <a:pPr algn="ctr"/>
              <a:r>
                <a:rPr lang="en-US" sz="2400" b="1"/>
                <a:t>b</a:t>
              </a:r>
            </a:p>
          </p:txBody>
        </p:sp>
        <p:sp>
          <p:nvSpPr>
            <p:cNvPr id="51228" name="Oval 12"/>
            <p:cNvSpPr>
              <a:spLocks noChangeArrowheads="1"/>
            </p:cNvSpPr>
            <p:nvPr/>
          </p:nvSpPr>
          <p:spPr bwMode="auto">
            <a:xfrm>
              <a:off x="1162638" y="4427889"/>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c</a:t>
              </a:r>
            </a:p>
          </p:txBody>
        </p:sp>
      </p:grpSp>
      <p:sp>
        <p:nvSpPr>
          <p:cNvPr id="51208" name="Slide Number Placeholder 27"/>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8E51251-DDDA-472A-AEA6-9EF8CBE1A998}" type="slidenum">
              <a:rPr lang="en-US" smtClean="0"/>
              <a:pPr/>
              <a:t>31</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1000"/>
                            </p:stCondLst>
                            <p:childTnLst>
                              <p:par>
                                <p:cTn id="13" presetID="32" presetClass="emph" presetSubtype="0" repeatCount="indefinite" fill="hold" nodeType="afterEffect">
                                  <p:stCondLst>
                                    <p:cond delay="0"/>
                                  </p:stCondLst>
                                  <p:childTnLst>
                                    <p:animClr clrSpc="rgb" dir="cw">
                                      <p:cBhvr override="childStyle">
                                        <p:cTn id="14" dur="100" fill="hold"/>
                                        <p:tgtEl>
                                          <p:spTgt spid="2"/>
                                        </p:tgtEl>
                                        <p:attrNameLst>
                                          <p:attrName>style.color</p:attrName>
                                        </p:attrNameLst>
                                      </p:cBhvr>
                                      <p:to>
                                        <a:schemeClr val="accent2"/>
                                      </p:to>
                                    </p:animClr>
                                    <p:animClr clrSpc="rgb" dir="cw">
                                      <p:cBhvr>
                                        <p:cTn id="15" dur="100" fill="hold"/>
                                        <p:tgtEl>
                                          <p:spTgt spid="2"/>
                                        </p:tgtEl>
                                        <p:attrNameLst>
                                          <p:attrName>fillcolor</p:attrName>
                                        </p:attrNameLst>
                                      </p:cBhvr>
                                      <p:to>
                                        <a:schemeClr val="accent2"/>
                                      </p:to>
                                    </p:animClr>
                                    <p:set>
                                      <p:cBhvr>
                                        <p:cTn id="16" dur="100" fill="hold"/>
                                        <p:tgtEl>
                                          <p:spTgt spid="2"/>
                                        </p:tgtEl>
                                        <p:attrNameLst>
                                          <p:attrName>fill.type</p:attrName>
                                        </p:attrNameLst>
                                      </p:cBhvr>
                                      <p:to>
                                        <p:strVal val="solid"/>
                                      </p:to>
                                    </p:set>
                                    <p:set>
                                      <p:cBhvr>
                                        <p:cTn id="17" dur="100" fill="hold"/>
                                        <p:tgtEl>
                                          <p:spTgt spid="2"/>
                                        </p:tgtEl>
                                        <p:attrNameLst>
                                          <p:attrName>fill.on</p:attrName>
                                        </p:attrNameLst>
                                      </p:cBhvr>
                                      <p:to>
                                        <p:strVal val="true"/>
                                      </p:to>
                                    </p:set>
                                    <p:animRot by="120000">
                                      <p:cBhvr>
                                        <p:cTn id="18" dur="100" fill="hold">
                                          <p:stCondLst>
                                            <p:cond delay="0"/>
                                          </p:stCondLst>
                                        </p:cTn>
                                        <p:tgtEl>
                                          <p:spTgt spid="2"/>
                                        </p:tgtEl>
                                        <p:attrNameLst>
                                          <p:attrName>r</p:attrName>
                                        </p:attrNameLst>
                                      </p:cBhvr>
                                    </p:animRot>
                                    <p:animRot by="-240000">
                                      <p:cBhvr>
                                        <p:cTn id="19" dur="200" fill="hold">
                                          <p:stCondLst>
                                            <p:cond delay="200"/>
                                          </p:stCondLst>
                                        </p:cTn>
                                        <p:tgtEl>
                                          <p:spTgt spid="2"/>
                                        </p:tgtEl>
                                        <p:attrNameLst>
                                          <p:attrName>r</p:attrName>
                                        </p:attrNameLst>
                                      </p:cBhvr>
                                    </p:animRot>
                                    <p:animRot by="240000">
                                      <p:cBhvr>
                                        <p:cTn id="20" dur="200" fill="hold">
                                          <p:stCondLst>
                                            <p:cond delay="400"/>
                                          </p:stCondLst>
                                        </p:cTn>
                                        <p:tgtEl>
                                          <p:spTgt spid="2"/>
                                        </p:tgtEl>
                                        <p:attrNameLst>
                                          <p:attrName>r</p:attrName>
                                        </p:attrNameLst>
                                      </p:cBhvr>
                                    </p:animRot>
                                    <p:animRot by="-240000">
                                      <p:cBhvr>
                                        <p:cTn id="21" dur="200" fill="hold">
                                          <p:stCondLst>
                                            <p:cond delay="600"/>
                                          </p:stCondLst>
                                        </p:cTn>
                                        <p:tgtEl>
                                          <p:spTgt spid="2"/>
                                        </p:tgtEl>
                                        <p:attrNameLst>
                                          <p:attrName>r</p:attrName>
                                        </p:attrNameLst>
                                      </p:cBhvr>
                                    </p:animRot>
                                    <p:animRot by="120000">
                                      <p:cBhvr>
                                        <p:cTn id="22" dur="200" fill="hold">
                                          <p:stCondLst>
                                            <p:cond delay="800"/>
                                          </p:stCondLst>
                                        </p:cTn>
                                        <p:tgtEl>
                                          <p:spTgt spid="2"/>
                                        </p:tgtEl>
                                        <p:attrNameLst>
                                          <p:attrName>r</p:attrName>
                                        </p:attrNameLst>
                                      </p:cBhvr>
                                    </p:animRo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7" presetClass="entr" presetSubtype="0" repeatCount="indefinite" fill="hold" grpId="0" nodeType="afterEffect">
                                  <p:stCondLst>
                                    <p:cond delay="0"/>
                                  </p:stCondLst>
                                  <p:iterate type="lt">
                                    <p:tmPct val="50000"/>
                                  </p:iterate>
                                  <p:childTnLst>
                                    <p:set>
                                      <p:cBhvr>
                                        <p:cTn id="29" dur="1" fill="hold">
                                          <p:stCondLst>
                                            <p:cond delay="0"/>
                                          </p:stCondLst>
                                        </p:cTn>
                                        <p:tgtEl>
                                          <p:spTgt spid="27"/>
                                        </p:tgtEl>
                                        <p:attrNameLst>
                                          <p:attrName>style.visibility</p:attrName>
                                        </p:attrNameLst>
                                      </p:cBhvr>
                                      <p:to>
                                        <p:strVal val="visible"/>
                                      </p:to>
                                    </p:set>
                                    <p:anim calcmode="discrete" valueType="clr">
                                      <p:cBhvr override="childStyle">
                                        <p:cTn id="30" dur="200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31" dur="2000"/>
                                        <p:tgtEl>
                                          <p:spTgt spid="27"/>
                                        </p:tgtEl>
                                        <p:attrNameLst>
                                          <p:attrName>fillcolor</p:attrName>
                                        </p:attrNameLst>
                                      </p:cBhvr>
                                      <p:tavLst>
                                        <p:tav tm="0">
                                          <p:val>
                                            <p:clrVal>
                                              <a:schemeClr val="accent2"/>
                                            </p:clrVal>
                                          </p:val>
                                        </p:tav>
                                        <p:tav tm="50000">
                                          <p:val>
                                            <p:clrVal>
                                              <a:schemeClr val="hlink"/>
                                            </p:clrVal>
                                          </p:val>
                                        </p:tav>
                                      </p:tavLst>
                                    </p:anim>
                                    <p:set>
                                      <p:cBhvr>
                                        <p:cTn id="32" dur="2000"/>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2" grpId="0" animBg="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52227" name="Text Box 5"/>
          <p:cNvSpPr txBox="1">
            <a:spLocks noChangeArrowheads="1"/>
          </p:cNvSpPr>
          <p:nvPr/>
        </p:nvSpPr>
        <p:spPr bwMode="auto">
          <a:xfrm>
            <a:off x="3846513" y="4173538"/>
            <a:ext cx="261937" cy="787400"/>
          </a:xfrm>
          <a:prstGeom prst="rect">
            <a:avLst/>
          </a:prstGeom>
          <a:noFill/>
          <a:ln w="9525">
            <a:noFill/>
            <a:miter lim="800000"/>
            <a:headEnd/>
            <a:tailEnd/>
          </a:ln>
        </p:spPr>
        <p:txBody>
          <a:bodyPr wrap="none">
            <a:spAutoFit/>
          </a:bodyPr>
          <a:lstStyle/>
          <a:p>
            <a:endParaRPr lang="en-US"/>
          </a:p>
        </p:txBody>
      </p:sp>
      <p:sp>
        <p:nvSpPr>
          <p:cNvPr id="52228" name="Text Box 9"/>
          <p:cNvSpPr txBox="1">
            <a:spLocks noChangeArrowheads="1"/>
          </p:cNvSpPr>
          <p:nvPr/>
        </p:nvSpPr>
        <p:spPr bwMode="auto">
          <a:xfrm>
            <a:off x="7739063" y="2209800"/>
            <a:ext cx="261937" cy="785813"/>
          </a:xfrm>
          <a:prstGeom prst="rect">
            <a:avLst/>
          </a:prstGeom>
          <a:noFill/>
          <a:ln w="9525">
            <a:noFill/>
            <a:miter lim="800000"/>
            <a:headEnd/>
            <a:tailEnd/>
          </a:ln>
        </p:spPr>
        <p:txBody>
          <a:bodyPr wrap="none">
            <a:spAutoFit/>
          </a:bodyPr>
          <a:lstStyle/>
          <a:p>
            <a:endParaRPr lang="en-US"/>
          </a:p>
        </p:txBody>
      </p:sp>
      <p:sp>
        <p:nvSpPr>
          <p:cNvPr id="19" name="Line 19"/>
          <p:cNvSpPr>
            <a:spLocks noChangeShapeType="1"/>
          </p:cNvSpPr>
          <p:nvPr/>
        </p:nvSpPr>
        <p:spPr bwMode="auto">
          <a:xfrm flipH="1">
            <a:off x="4192588" y="2700338"/>
            <a:ext cx="2813050" cy="3205162"/>
          </a:xfrm>
          <a:prstGeom prst="line">
            <a:avLst/>
          </a:prstGeom>
          <a:noFill/>
          <a:ln w="63500">
            <a:solidFill>
              <a:schemeClr val="bg1"/>
            </a:solidFill>
            <a:round/>
            <a:headEnd/>
            <a:tailEnd/>
          </a:ln>
        </p:spPr>
        <p:txBody>
          <a:bodyPr/>
          <a:lstStyle/>
          <a:p>
            <a:endParaRPr lang="en-US"/>
          </a:p>
        </p:txBody>
      </p:sp>
      <p:sp>
        <p:nvSpPr>
          <p:cNvPr id="25" name="Text Box 25"/>
          <p:cNvSpPr txBox="1">
            <a:spLocks noChangeArrowheads="1"/>
          </p:cNvSpPr>
          <p:nvPr/>
        </p:nvSpPr>
        <p:spPr bwMode="auto">
          <a:xfrm>
            <a:off x="5638800" y="4168775"/>
            <a:ext cx="504825" cy="62706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11" name="Oval 10"/>
          <p:cNvSpPr>
            <a:spLocks noChangeArrowheads="1"/>
          </p:cNvSpPr>
          <p:nvPr/>
        </p:nvSpPr>
        <p:spPr bwMode="auto">
          <a:xfrm>
            <a:off x="6897688" y="2390775"/>
            <a:ext cx="755650" cy="517525"/>
          </a:xfrm>
          <a:prstGeom prst="ellipse">
            <a:avLst/>
          </a:prstGeom>
          <a:solidFill>
            <a:schemeClr val="accent1"/>
          </a:solidFill>
          <a:ln w="9525">
            <a:solidFill>
              <a:schemeClr val="tx1"/>
            </a:solidFill>
            <a:round/>
            <a:headEnd/>
            <a:tailEnd/>
          </a:ln>
        </p:spPr>
        <p:txBody>
          <a:bodyPr wrap="none" anchor="ctr"/>
          <a:lstStyle/>
          <a:p>
            <a:pPr algn="ctr"/>
            <a:r>
              <a:rPr lang="en-US" sz="2400" b="1"/>
              <a:t>d</a:t>
            </a:r>
          </a:p>
        </p:txBody>
      </p:sp>
      <p:sp>
        <p:nvSpPr>
          <p:cNvPr id="12" name="Oval 12"/>
          <p:cNvSpPr>
            <a:spLocks noChangeArrowheads="1"/>
          </p:cNvSpPr>
          <p:nvPr/>
        </p:nvSpPr>
        <p:spPr bwMode="auto">
          <a:xfrm>
            <a:off x="3868738" y="5802313"/>
            <a:ext cx="757237" cy="517525"/>
          </a:xfrm>
          <a:prstGeom prst="ellipse">
            <a:avLst/>
          </a:prstGeom>
          <a:solidFill>
            <a:schemeClr val="accent1"/>
          </a:solidFill>
          <a:ln w="9525">
            <a:solidFill>
              <a:schemeClr val="tx1"/>
            </a:solidFill>
            <a:round/>
            <a:headEnd/>
            <a:tailEnd/>
          </a:ln>
        </p:spPr>
        <p:txBody>
          <a:bodyPr wrap="none" anchor="ctr"/>
          <a:lstStyle/>
          <a:p>
            <a:pPr algn="ctr"/>
            <a:r>
              <a:rPr lang="en-US" sz="2400" b="1"/>
              <a:t>c</a:t>
            </a:r>
          </a:p>
        </p:txBody>
      </p:sp>
      <p:sp>
        <p:nvSpPr>
          <p:cNvPr id="27" name="TextBox 26"/>
          <p:cNvSpPr txBox="1">
            <a:spLocks noChangeArrowheads="1"/>
          </p:cNvSpPr>
          <p:nvPr/>
        </p:nvSpPr>
        <p:spPr bwMode="auto">
          <a:xfrm>
            <a:off x="457200" y="5334000"/>
            <a:ext cx="1752600" cy="923925"/>
          </a:xfrm>
          <a:prstGeom prst="rect">
            <a:avLst/>
          </a:prstGeom>
          <a:noFill/>
          <a:ln w="9525">
            <a:noFill/>
            <a:miter lim="800000"/>
            <a:headEnd/>
            <a:tailEnd/>
          </a:ln>
        </p:spPr>
        <p:txBody>
          <a:bodyPr>
            <a:spAutoFit/>
          </a:bodyPr>
          <a:lstStyle/>
          <a:p>
            <a:r>
              <a:rPr lang="en-US" sz="5400" b="1">
                <a:solidFill>
                  <a:schemeClr val="bg1"/>
                </a:solidFill>
              </a:rPr>
              <a:t>T</a:t>
            </a:r>
            <a:r>
              <a:rPr lang="en-US" sz="5400" b="1" baseline="-25000">
                <a:solidFill>
                  <a:schemeClr val="bg1"/>
                </a:solidFill>
              </a:rPr>
              <a:t>2</a:t>
            </a:r>
            <a:endParaRPr lang="en-US" sz="5400" b="1">
              <a:solidFill>
                <a:schemeClr val="bg1"/>
              </a:solidFill>
            </a:endParaRPr>
          </a:p>
        </p:txBody>
      </p:sp>
      <p:grpSp>
        <p:nvGrpSpPr>
          <p:cNvPr id="2" name="Group 67"/>
          <p:cNvGrpSpPr>
            <a:grpSpLocks/>
          </p:cNvGrpSpPr>
          <p:nvPr/>
        </p:nvGrpSpPr>
        <p:grpSpPr bwMode="auto">
          <a:xfrm>
            <a:off x="6248400" y="3886200"/>
            <a:ext cx="2706688" cy="2692400"/>
            <a:chOff x="189323" y="889448"/>
            <a:chExt cx="4758431" cy="4055353"/>
          </a:xfrm>
        </p:grpSpPr>
        <p:sp>
          <p:nvSpPr>
            <p:cNvPr id="52236" name="Text Box 5"/>
            <p:cNvSpPr txBox="1">
              <a:spLocks noChangeArrowheads="1"/>
            </p:cNvSpPr>
            <p:nvPr/>
          </p:nvSpPr>
          <p:spPr bwMode="auto">
            <a:xfrm>
              <a:off x="1140108" y="2799615"/>
              <a:ext cx="261353" cy="786138"/>
            </a:xfrm>
            <a:prstGeom prst="rect">
              <a:avLst/>
            </a:prstGeom>
            <a:noFill/>
            <a:ln w="9525">
              <a:noFill/>
              <a:miter lim="800000"/>
              <a:headEnd/>
              <a:tailEnd/>
            </a:ln>
          </p:spPr>
          <p:txBody>
            <a:bodyPr wrap="none">
              <a:spAutoFit/>
            </a:bodyPr>
            <a:lstStyle/>
            <a:p>
              <a:endParaRPr lang="en-US"/>
            </a:p>
          </p:txBody>
        </p:sp>
        <p:sp>
          <p:nvSpPr>
            <p:cNvPr id="52237" name="Line 13"/>
            <p:cNvSpPr>
              <a:spLocks noChangeShapeType="1"/>
            </p:cNvSpPr>
            <p:nvPr/>
          </p:nvSpPr>
          <p:spPr bwMode="auto">
            <a:xfrm flipV="1">
              <a:off x="838200" y="1295400"/>
              <a:ext cx="1514046" cy="62029"/>
            </a:xfrm>
            <a:prstGeom prst="line">
              <a:avLst/>
            </a:prstGeom>
            <a:noFill/>
            <a:ln w="63500">
              <a:solidFill>
                <a:schemeClr val="bg1"/>
              </a:solidFill>
              <a:round/>
              <a:headEnd/>
              <a:tailEnd/>
            </a:ln>
          </p:spPr>
          <p:txBody>
            <a:bodyPr/>
            <a:lstStyle/>
            <a:p>
              <a:endParaRPr lang="en-US"/>
            </a:p>
          </p:txBody>
        </p:sp>
        <p:sp>
          <p:nvSpPr>
            <p:cNvPr id="52238" name="Line 14"/>
            <p:cNvSpPr>
              <a:spLocks noChangeShapeType="1"/>
            </p:cNvSpPr>
            <p:nvPr/>
          </p:nvSpPr>
          <p:spPr bwMode="auto">
            <a:xfrm flipV="1">
              <a:off x="2784831" y="1295400"/>
              <a:ext cx="1622192" cy="62029"/>
            </a:xfrm>
            <a:prstGeom prst="line">
              <a:avLst/>
            </a:prstGeom>
            <a:noFill/>
            <a:ln w="63500">
              <a:solidFill>
                <a:schemeClr val="bg1"/>
              </a:solidFill>
              <a:round/>
              <a:headEnd/>
              <a:tailEnd/>
            </a:ln>
          </p:spPr>
          <p:txBody>
            <a:bodyPr/>
            <a:lstStyle/>
            <a:p>
              <a:endParaRPr lang="en-US"/>
            </a:p>
          </p:txBody>
        </p:sp>
        <p:sp>
          <p:nvSpPr>
            <p:cNvPr id="52239" name="Line 15"/>
            <p:cNvSpPr>
              <a:spLocks noChangeShapeType="1"/>
            </p:cNvSpPr>
            <p:nvPr/>
          </p:nvSpPr>
          <p:spPr bwMode="auto">
            <a:xfrm>
              <a:off x="621908" y="1533180"/>
              <a:ext cx="324438" cy="1137207"/>
            </a:xfrm>
            <a:prstGeom prst="line">
              <a:avLst/>
            </a:prstGeom>
            <a:noFill/>
            <a:ln w="63500">
              <a:solidFill>
                <a:schemeClr val="bg1"/>
              </a:solidFill>
              <a:round/>
              <a:headEnd/>
              <a:tailEnd/>
            </a:ln>
          </p:spPr>
          <p:txBody>
            <a:bodyPr/>
            <a:lstStyle/>
            <a:p>
              <a:endParaRPr lang="en-US"/>
            </a:p>
          </p:txBody>
        </p:sp>
        <p:sp>
          <p:nvSpPr>
            <p:cNvPr id="52240" name="Line 16"/>
            <p:cNvSpPr>
              <a:spLocks noChangeShapeType="1"/>
            </p:cNvSpPr>
            <p:nvPr/>
          </p:nvSpPr>
          <p:spPr bwMode="auto">
            <a:xfrm>
              <a:off x="1054492" y="3187299"/>
              <a:ext cx="432585" cy="1343972"/>
            </a:xfrm>
            <a:prstGeom prst="line">
              <a:avLst/>
            </a:prstGeom>
            <a:noFill/>
            <a:ln w="63500">
              <a:solidFill>
                <a:schemeClr val="bg1"/>
              </a:solidFill>
              <a:round/>
              <a:headEnd/>
              <a:tailEnd/>
            </a:ln>
          </p:spPr>
          <p:txBody>
            <a:bodyPr/>
            <a:lstStyle/>
            <a:p>
              <a:endParaRPr lang="en-US"/>
            </a:p>
          </p:txBody>
        </p:sp>
        <p:sp>
          <p:nvSpPr>
            <p:cNvPr id="52241" name="Line 17"/>
            <p:cNvSpPr>
              <a:spLocks noChangeShapeType="1"/>
            </p:cNvSpPr>
            <p:nvPr/>
          </p:nvSpPr>
          <p:spPr bwMode="auto">
            <a:xfrm flipV="1">
              <a:off x="1270785" y="1533180"/>
              <a:ext cx="973315" cy="1137207"/>
            </a:xfrm>
            <a:prstGeom prst="line">
              <a:avLst/>
            </a:prstGeom>
            <a:noFill/>
            <a:ln w="63500">
              <a:solidFill>
                <a:schemeClr val="bg1"/>
              </a:solidFill>
              <a:round/>
              <a:headEnd/>
              <a:tailEnd/>
            </a:ln>
          </p:spPr>
          <p:txBody>
            <a:bodyPr/>
            <a:lstStyle/>
            <a:p>
              <a:endParaRPr lang="en-US"/>
            </a:p>
          </p:txBody>
        </p:sp>
        <p:sp>
          <p:nvSpPr>
            <p:cNvPr id="52242" name="Line 18"/>
            <p:cNvSpPr>
              <a:spLocks noChangeShapeType="1"/>
            </p:cNvSpPr>
            <p:nvPr/>
          </p:nvSpPr>
          <p:spPr bwMode="auto">
            <a:xfrm flipV="1">
              <a:off x="1270785" y="1326415"/>
              <a:ext cx="3028092" cy="1343972"/>
            </a:xfrm>
            <a:prstGeom prst="line">
              <a:avLst/>
            </a:prstGeom>
            <a:noFill/>
            <a:ln w="63500">
              <a:solidFill>
                <a:schemeClr val="bg1"/>
              </a:solidFill>
              <a:round/>
              <a:headEnd/>
              <a:tailEnd/>
            </a:ln>
          </p:spPr>
          <p:txBody>
            <a:bodyPr/>
            <a:lstStyle/>
            <a:p>
              <a:endParaRPr lang="en-US"/>
            </a:p>
          </p:txBody>
        </p:sp>
        <p:sp>
          <p:nvSpPr>
            <p:cNvPr id="52243" name="Line 19"/>
            <p:cNvSpPr>
              <a:spLocks noChangeShapeType="1"/>
            </p:cNvSpPr>
            <p:nvPr/>
          </p:nvSpPr>
          <p:spPr bwMode="auto">
            <a:xfrm flipH="1">
              <a:off x="1487077" y="1326415"/>
              <a:ext cx="2811800" cy="3204856"/>
            </a:xfrm>
            <a:prstGeom prst="line">
              <a:avLst/>
            </a:prstGeom>
            <a:noFill/>
            <a:ln w="63500">
              <a:solidFill>
                <a:schemeClr val="bg1"/>
              </a:solidFill>
              <a:round/>
              <a:headEnd/>
              <a:tailEnd/>
            </a:ln>
          </p:spPr>
          <p:txBody>
            <a:bodyPr/>
            <a:lstStyle/>
            <a:p>
              <a:endParaRPr lang="en-US"/>
            </a:p>
          </p:txBody>
        </p:sp>
        <p:sp>
          <p:nvSpPr>
            <p:cNvPr id="52244" name="Text Box 20"/>
            <p:cNvSpPr txBox="1">
              <a:spLocks noChangeArrowheads="1"/>
            </p:cNvSpPr>
            <p:nvPr/>
          </p:nvSpPr>
          <p:spPr bwMode="auto">
            <a:xfrm>
              <a:off x="1356400" y="889448"/>
              <a:ext cx="505517" cy="62635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52245" name="Text Box 21"/>
            <p:cNvSpPr txBox="1">
              <a:spLocks noChangeArrowheads="1"/>
            </p:cNvSpPr>
            <p:nvPr/>
          </p:nvSpPr>
          <p:spPr bwMode="auto">
            <a:xfrm>
              <a:off x="3303031" y="889448"/>
              <a:ext cx="505517" cy="626353"/>
            </a:xfrm>
            <a:prstGeom prst="rect">
              <a:avLst/>
            </a:prstGeom>
            <a:noFill/>
            <a:ln w="9525">
              <a:noFill/>
              <a:miter lim="800000"/>
              <a:headEnd/>
              <a:tailEnd/>
            </a:ln>
          </p:spPr>
          <p:txBody>
            <a:bodyPr wrap="none">
              <a:spAutoFit/>
            </a:bodyPr>
            <a:lstStyle/>
            <a:p>
              <a:r>
                <a:rPr lang="en-US" sz="2400">
                  <a:solidFill>
                    <a:schemeClr val="bg1"/>
                  </a:solidFill>
                </a:rPr>
                <a:t>3</a:t>
              </a:r>
            </a:p>
          </p:txBody>
        </p:sp>
        <p:sp>
          <p:nvSpPr>
            <p:cNvPr id="52246" name="Text Box 22"/>
            <p:cNvSpPr txBox="1">
              <a:spLocks noChangeArrowheads="1"/>
            </p:cNvSpPr>
            <p:nvPr/>
          </p:nvSpPr>
          <p:spPr bwMode="auto">
            <a:xfrm>
              <a:off x="369606" y="1880048"/>
              <a:ext cx="505517" cy="626353"/>
            </a:xfrm>
            <a:prstGeom prst="rect">
              <a:avLst/>
            </a:prstGeom>
            <a:noFill/>
            <a:ln w="9525">
              <a:noFill/>
              <a:miter lim="800000"/>
              <a:headEnd/>
              <a:tailEnd/>
            </a:ln>
          </p:spPr>
          <p:txBody>
            <a:bodyPr wrap="none">
              <a:spAutoFit/>
            </a:bodyPr>
            <a:lstStyle/>
            <a:p>
              <a:r>
                <a:rPr lang="en-US" sz="2400">
                  <a:solidFill>
                    <a:schemeClr val="bg1"/>
                  </a:solidFill>
                </a:rPr>
                <a:t>1</a:t>
              </a:r>
            </a:p>
          </p:txBody>
        </p:sp>
        <p:sp>
          <p:nvSpPr>
            <p:cNvPr id="52247" name="Text Box 23"/>
            <p:cNvSpPr txBox="1">
              <a:spLocks noChangeArrowheads="1"/>
            </p:cNvSpPr>
            <p:nvPr/>
          </p:nvSpPr>
          <p:spPr bwMode="auto">
            <a:xfrm>
              <a:off x="1436406" y="1727648"/>
              <a:ext cx="505517" cy="62635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52248" name="Text Box 24"/>
            <p:cNvSpPr txBox="1">
              <a:spLocks noChangeArrowheads="1"/>
            </p:cNvSpPr>
            <p:nvPr/>
          </p:nvSpPr>
          <p:spPr bwMode="auto">
            <a:xfrm>
              <a:off x="2274606" y="2108648"/>
              <a:ext cx="505517" cy="62635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52249" name="Text Box 25"/>
            <p:cNvSpPr txBox="1">
              <a:spLocks noChangeArrowheads="1"/>
            </p:cNvSpPr>
            <p:nvPr/>
          </p:nvSpPr>
          <p:spPr bwMode="auto">
            <a:xfrm>
              <a:off x="2932523" y="2794448"/>
              <a:ext cx="505517" cy="62635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52250" name="Text Box 26"/>
            <p:cNvSpPr txBox="1">
              <a:spLocks noChangeArrowheads="1"/>
            </p:cNvSpPr>
            <p:nvPr/>
          </p:nvSpPr>
          <p:spPr bwMode="auto">
            <a:xfrm>
              <a:off x="903006" y="3480248"/>
              <a:ext cx="505517" cy="626353"/>
            </a:xfrm>
            <a:prstGeom prst="rect">
              <a:avLst/>
            </a:prstGeom>
            <a:noFill/>
            <a:ln w="9525">
              <a:noFill/>
              <a:miter lim="800000"/>
              <a:headEnd/>
              <a:tailEnd/>
            </a:ln>
          </p:spPr>
          <p:txBody>
            <a:bodyPr wrap="none">
              <a:spAutoFit/>
            </a:bodyPr>
            <a:lstStyle/>
            <a:p>
              <a:r>
                <a:rPr lang="en-US" sz="2400">
                  <a:solidFill>
                    <a:schemeClr val="bg1"/>
                  </a:solidFill>
                </a:rPr>
                <a:t>8</a:t>
              </a:r>
            </a:p>
          </p:txBody>
        </p:sp>
        <p:sp>
          <p:nvSpPr>
            <p:cNvPr id="52251" name="Oval 62"/>
            <p:cNvSpPr>
              <a:spLocks noChangeArrowheads="1"/>
            </p:cNvSpPr>
            <p:nvPr/>
          </p:nvSpPr>
          <p:spPr bwMode="auto">
            <a:xfrm>
              <a:off x="189323" y="1119650"/>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a</a:t>
              </a:r>
              <a:endParaRPr lang="en-US" b="1"/>
            </a:p>
          </p:txBody>
        </p:sp>
        <p:sp>
          <p:nvSpPr>
            <p:cNvPr id="52252" name="Oval 63"/>
            <p:cNvSpPr>
              <a:spLocks noChangeArrowheads="1"/>
            </p:cNvSpPr>
            <p:nvPr/>
          </p:nvSpPr>
          <p:spPr bwMode="auto">
            <a:xfrm>
              <a:off x="2135954" y="1119650"/>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u</a:t>
              </a:r>
            </a:p>
          </p:txBody>
        </p:sp>
        <p:sp>
          <p:nvSpPr>
            <p:cNvPr id="52253" name="Oval 64"/>
            <p:cNvSpPr>
              <a:spLocks noChangeArrowheads="1"/>
            </p:cNvSpPr>
            <p:nvPr/>
          </p:nvSpPr>
          <p:spPr bwMode="auto">
            <a:xfrm>
              <a:off x="4190731" y="1016268"/>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d</a:t>
              </a:r>
            </a:p>
          </p:txBody>
        </p:sp>
        <p:sp>
          <p:nvSpPr>
            <p:cNvPr id="52254" name="Oval 65"/>
            <p:cNvSpPr>
              <a:spLocks noChangeArrowheads="1"/>
            </p:cNvSpPr>
            <p:nvPr/>
          </p:nvSpPr>
          <p:spPr bwMode="auto">
            <a:xfrm>
              <a:off x="621908" y="2567005"/>
              <a:ext cx="757023" cy="620295"/>
            </a:xfrm>
            <a:prstGeom prst="ellipse">
              <a:avLst/>
            </a:prstGeom>
            <a:solidFill>
              <a:schemeClr val="accent1"/>
            </a:solidFill>
            <a:ln w="9525">
              <a:solidFill>
                <a:schemeClr val="tx1"/>
              </a:solidFill>
              <a:round/>
              <a:headEnd/>
              <a:tailEnd/>
            </a:ln>
          </p:spPr>
          <p:txBody>
            <a:bodyPr wrap="none" anchor="ctr"/>
            <a:lstStyle/>
            <a:p>
              <a:pPr algn="ctr"/>
              <a:r>
                <a:rPr lang="en-US" sz="2400" b="1"/>
                <a:t>b</a:t>
              </a:r>
            </a:p>
          </p:txBody>
        </p:sp>
        <p:sp>
          <p:nvSpPr>
            <p:cNvPr id="52255" name="Oval 12"/>
            <p:cNvSpPr>
              <a:spLocks noChangeArrowheads="1"/>
            </p:cNvSpPr>
            <p:nvPr/>
          </p:nvSpPr>
          <p:spPr bwMode="auto">
            <a:xfrm>
              <a:off x="1162638" y="4427889"/>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c</a:t>
              </a:r>
            </a:p>
          </p:txBody>
        </p:sp>
      </p:grpSp>
      <p:sp>
        <p:nvSpPr>
          <p:cNvPr id="52235" name="Slide Number Placeholder 30"/>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1357F0A-1762-4C83-8D1C-D5D0A15FAE35}" type="slidenum">
              <a:rPr lang="en-US" smtClean="0"/>
              <a:pPr/>
              <a:t>32</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1000"/>
                            </p:stCondLst>
                            <p:childTnLst>
                              <p:par>
                                <p:cTn id="13" presetID="32" presetClass="emph" presetSubtype="0" repeatCount="indefinite" fill="hold" nodeType="afterEffect">
                                  <p:stCondLst>
                                    <p:cond delay="0"/>
                                  </p:stCondLst>
                                  <p:childTnLst>
                                    <p:animClr clrSpc="rgb" dir="cw">
                                      <p:cBhvr override="childStyle">
                                        <p:cTn id="14" dur="100" fill="hold"/>
                                        <p:tgtEl>
                                          <p:spTgt spid="2"/>
                                        </p:tgtEl>
                                        <p:attrNameLst>
                                          <p:attrName>style.color</p:attrName>
                                        </p:attrNameLst>
                                      </p:cBhvr>
                                      <p:to>
                                        <a:schemeClr val="accent2"/>
                                      </p:to>
                                    </p:animClr>
                                    <p:animClr clrSpc="rgb" dir="cw">
                                      <p:cBhvr>
                                        <p:cTn id="15" dur="100" fill="hold"/>
                                        <p:tgtEl>
                                          <p:spTgt spid="2"/>
                                        </p:tgtEl>
                                        <p:attrNameLst>
                                          <p:attrName>fillcolor</p:attrName>
                                        </p:attrNameLst>
                                      </p:cBhvr>
                                      <p:to>
                                        <a:schemeClr val="accent2"/>
                                      </p:to>
                                    </p:animClr>
                                    <p:set>
                                      <p:cBhvr>
                                        <p:cTn id="16" dur="100" fill="hold"/>
                                        <p:tgtEl>
                                          <p:spTgt spid="2"/>
                                        </p:tgtEl>
                                        <p:attrNameLst>
                                          <p:attrName>fill.type</p:attrName>
                                        </p:attrNameLst>
                                      </p:cBhvr>
                                      <p:to>
                                        <p:strVal val="solid"/>
                                      </p:to>
                                    </p:set>
                                    <p:set>
                                      <p:cBhvr>
                                        <p:cTn id="17" dur="100" fill="hold"/>
                                        <p:tgtEl>
                                          <p:spTgt spid="2"/>
                                        </p:tgtEl>
                                        <p:attrNameLst>
                                          <p:attrName>fill.on</p:attrName>
                                        </p:attrNameLst>
                                      </p:cBhvr>
                                      <p:to>
                                        <p:strVal val="true"/>
                                      </p:to>
                                    </p:set>
                                    <p:animRot by="120000">
                                      <p:cBhvr>
                                        <p:cTn id="18" dur="100" fill="hold">
                                          <p:stCondLst>
                                            <p:cond delay="0"/>
                                          </p:stCondLst>
                                        </p:cTn>
                                        <p:tgtEl>
                                          <p:spTgt spid="2"/>
                                        </p:tgtEl>
                                        <p:attrNameLst>
                                          <p:attrName>r</p:attrName>
                                        </p:attrNameLst>
                                      </p:cBhvr>
                                    </p:animRot>
                                    <p:animRot by="-240000">
                                      <p:cBhvr>
                                        <p:cTn id="19" dur="200" fill="hold">
                                          <p:stCondLst>
                                            <p:cond delay="200"/>
                                          </p:stCondLst>
                                        </p:cTn>
                                        <p:tgtEl>
                                          <p:spTgt spid="2"/>
                                        </p:tgtEl>
                                        <p:attrNameLst>
                                          <p:attrName>r</p:attrName>
                                        </p:attrNameLst>
                                      </p:cBhvr>
                                    </p:animRot>
                                    <p:animRot by="240000">
                                      <p:cBhvr>
                                        <p:cTn id="20" dur="200" fill="hold">
                                          <p:stCondLst>
                                            <p:cond delay="400"/>
                                          </p:stCondLst>
                                        </p:cTn>
                                        <p:tgtEl>
                                          <p:spTgt spid="2"/>
                                        </p:tgtEl>
                                        <p:attrNameLst>
                                          <p:attrName>r</p:attrName>
                                        </p:attrNameLst>
                                      </p:cBhvr>
                                    </p:animRot>
                                    <p:animRot by="-240000">
                                      <p:cBhvr>
                                        <p:cTn id="21" dur="200" fill="hold">
                                          <p:stCondLst>
                                            <p:cond delay="600"/>
                                          </p:stCondLst>
                                        </p:cTn>
                                        <p:tgtEl>
                                          <p:spTgt spid="2"/>
                                        </p:tgtEl>
                                        <p:attrNameLst>
                                          <p:attrName>r</p:attrName>
                                        </p:attrNameLst>
                                      </p:cBhvr>
                                    </p:animRot>
                                    <p:animRot by="120000">
                                      <p:cBhvr>
                                        <p:cTn id="22" dur="200" fill="hold">
                                          <p:stCondLst>
                                            <p:cond delay="800"/>
                                          </p:stCondLst>
                                        </p:cTn>
                                        <p:tgtEl>
                                          <p:spTgt spid="2"/>
                                        </p:tgtEl>
                                        <p:attrNameLst>
                                          <p:attrName>r</p:attrName>
                                        </p:attrNameLst>
                                      </p:cBhvr>
                                    </p:animRo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500"/>
                            </p:stCondLst>
                            <p:childTnLst>
                              <p:par>
                                <p:cTn id="36" presetID="27" presetClass="entr" presetSubtype="0" fill="hold" grpId="0" nodeType="afterEffect">
                                  <p:stCondLst>
                                    <p:cond delay="0"/>
                                  </p:stCondLst>
                                  <p:iterate type="lt">
                                    <p:tmPct val="50000"/>
                                  </p:iterate>
                                  <p:childTnLst>
                                    <p:set>
                                      <p:cBhvr>
                                        <p:cTn id="37" dur="1" fill="hold">
                                          <p:stCondLst>
                                            <p:cond delay="0"/>
                                          </p:stCondLst>
                                        </p:cTn>
                                        <p:tgtEl>
                                          <p:spTgt spid="25"/>
                                        </p:tgtEl>
                                        <p:attrNameLst>
                                          <p:attrName>style.visibility</p:attrName>
                                        </p:attrNameLst>
                                      </p:cBhvr>
                                      <p:to>
                                        <p:strVal val="visible"/>
                                      </p:to>
                                    </p:set>
                                    <p:anim calcmode="discrete" valueType="clr">
                                      <p:cBhvr override="childStyle">
                                        <p:cTn id="38"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5"/>
                                        </p:tgtEl>
                                        <p:attrNameLst>
                                          <p:attrName>fillcolor</p:attrName>
                                        </p:attrNameLst>
                                      </p:cBhvr>
                                      <p:tavLst>
                                        <p:tav tm="0">
                                          <p:val>
                                            <p:clrVal>
                                              <a:schemeClr val="accent2"/>
                                            </p:clrVal>
                                          </p:val>
                                        </p:tav>
                                        <p:tav tm="50000">
                                          <p:val>
                                            <p:clrVal>
                                              <a:schemeClr val="hlink"/>
                                            </p:clrVal>
                                          </p:val>
                                        </p:tav>
                                      </p:tavLst>
                                    </p:anim>
                                    <p:set>
                                      <p:cBhvr>
                                        <p:cTn id="40" dur="80"/>
                                        <p:tgtEl>
                                          <p:spTgt spid="25"/>
                                        </p:tgtEl>
                                        <p:attrNameLst>
                                          <p:attrName>fill.type</p:attrName>
                                        </p:attrNameLst>
                                      </p:cBhvr>
                                      <p:to>
                                        <p:strVal val="solid"/>
                                      </p:to>
                                    </p:set>
                                  </p:childTnLst>
                                </p:cTn>
                              </p:par>
                            </p:childTnLst>
                          </p:cTn>
                        </p:par>
                        <p:par>
                          <p:cTn id="41" fill="hold">
                            <p:stCondLst>
                              <p:cond delay="3580"/>
                            </p:stCondLst>
                            <p:childTnLst>
                              <p:par>
                                <p:cTn id="42" presetID="27" presetClass="entr" presetSubtype="0" repeatCount="indefinite" fill="hold" grpId="0" nodeType="afterEffect">
                                  <p:stCondLst>
                                    <p:cond delay="0"/>
                                  </p:stCondLst>
                                  <p:iterate type="lt">
                                    <p:tmPct val="50000"/>
                                  </p:iterate>
                                  <p:childTnLst>
                                    <p:set>
                                      <p:cBhvr>
                                        <p:cTn id="43" dur="1" fill="hold">
                                          <p:stCondLst>
                                            <p:cond delay="0"/>
                                          </p:stCondLst>
                                        </p:cTn>
                                        <p:tgtEl>
                                          <p:spTgt spid="27"/>
                                        </p:tgtEl>
                                        <p:attrNameLst>
                                          <p:attrName>style.visibility</p:attrName>
                                        </p:attrNameLst>
                                      </p:cBhvr>
                                      <p:to>
                                        <p:strVal val="visible"/>
                                      </p:to>
                                    </p:set>
                                    <p:anim calcmode="discrete" valueType="clr">
                                      <p:cBhvr override="childStyle">
                                        <p:cTn id="44" dur="200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45" dur="2000"/>
                                        <p:tgtEl>
                                          <p:spTgt spid="27"/>
                                        </p:tgtEl>
                                        <p:attrNameLst>
                                          <p:attrName>fillcolor</p:attrName>
                                        </p:attrNameLst>
                                      </p:cBhvr>
                                      <p:tavLst>
                                        <p:tav tm="0">
                                          <p:val>
                                            <p:clrVal>
                                              <a:schemeClr val="accent2"/>
                                            </p:clrVal>
                                          </p:val>
                                        </p:tav>
                                        <p:tav tm="50000">
                                          <p:val>
                                            <p:clrVal>
                                              <a:schemeClr val="hlink"/>
                                            </p:clrVal>
                                          </p:val>
                                        </p:tav>
                                      </p:tavLst>
                                    </p:anim>
                                    <p:set>
                                      <p:cBhvr>
                                        <p:cTn id="46" dur="2000"/>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9" grpId="0" animBg="1"/>
      <p:bldP spid="25" grpId="0"/>
      <p:bldP spid="11" grpId="0" animBg="1"/>
      <p:bldP spid="12" grpId="0" animBg="1"/>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53251" name="Text Box 5"/>
          <p:cNvSpPr txBox="1">
            <a:spLocks noChangeArrowheads="1"/>
          </p:cNvSpPr>
          <p:nvPr/>
        </p:nvSpPr>
        <p:spPr bwMode="auto">
          <a:xfrm>
            <a:off x="3846513" y="4173538"/>
            <a:ext cx="261937" cy="787400"/>
          </a:xfrm>
          <a:prstGeom prst="rect">
            <a:avLst/>
          </a:prstGeom>
          <a:noFill/>
          <a:ln w="9525">
            <a:noFill/>
            <a:miter lim="800000"/>
            <a:headEnd/>
            <a:tailEnd/>
          </a:ln>
        </p:spPr>
        <p:txBody>
          <a:bodyPr wrap="none">
            <a:spAutoFit/>
          </a:bodyPr>
          <a:lstStyle/>
          <a:p>
            <a:endParaRPr lang="en-US"/>
          </a:p>
        </p:txBody>
      </p:sp>
      <p:sp>
        <p:nvSpPr>
          <p:cNvPr id="53252" name="Text Box 9"/>
          <p:cNvSpPr txBox="1">
            <a:spLocks noChangeArrowheads="1"/>
          </p:cNvSpPr>
          <p:nvPr/>
        </p:nvSpPr>
        <p:spPr bwMode="auto">
          <a:xfrm>
            <a:off x="7739063" y="2209800"/>
            <a:ext cx="261937" cy="785813"/>
          </a:xfrm>
          <a:prstGeom prst="rect">
            <a:avLst/>
          </a:prstGeom>
          <a:noFill/>
          <a:ln w="9525">
            <a:noFill/>
            <a:miter lim="800000"/>
            <a:headEnd/>
            <a:tailEnd/>
          </a:ln>
        </p:spPr>
        <p:txBody>
          <a:bodyPr wrap="none">
            <a:spAutoFit/>
          </a:bodyPr>
          <a:lstStyle/>
          <a:p>
            <a:endParaRPr lang="en-US"/>
          </a:p>
        </p:txBody>
      </p:sp>
      <p:sp>
        <p:nvSpPr>
          <p:cNvPr id="14" name="Line 14"/>
          <p:cNvSpPr>
            <a:spLocks noChangeShapeType="1"/>
          </p:cNvSpPr>
          <p:nvPr/>
        </p:nvSpPr>
        <p:spPr bwMode="auto">
          <a:xfrm flipV="1">
            <a:off x="5491163" y="2670175"/>
            <a:ext cx="1622425" cy="61913"/>
          </a:xfrm>
          <a:prstGeom prst="line">
            <a:avLst/>
          </a:prstGeom>
          <a:noFill/>
          <a:ln w="63500">
            <a:solidFill>
              <a:schemeClr val="bg1"/>
            </a:solidFill>
            <a:round/>
            <a:headEnd/>
            <a:tailEnd/>
          </a:ln>
        </p:spPr>
        <p:txBody>
          <a:bodyPr/>
          <a:lstStyle/>
          <a:p>
            <a:endParaRPr lang="en-US"/>
          </a:p>
        </p:txBody>
      </p:sp>
      <p:sp>
        <p:nvSpPr>
          <p:cNvPr id="19" name="Line 19"/>
          <p:cNvSpPr>
            <a:spLocks noChangeShapeType="1"/>
          </p:cNvSpPr>
          <p:nvPr/>
        </p:nvSpPr>
        <p:spPr bwMode="auto">
          <a:xfrm flipH="1">
            <a:off x="4192588" y="2700338"/>
            <a:ext cx="2813050" cy="3205162"/>
          </a:xfrm>
          <a:prstGeom prst="line">
            <a:avLst/>
          </a:prstGeom>
          <a:noFill/>
          <a:ln w="63500">
            <a:solidFill>
              <a:schemeClr val="bg1"/>
            </a:solidFill>
            <a:round/>
            <a:headEnd/>
            <a:tailEnd/>
          </a:ln>
        </p:spPr>
        <p:txBody>
          <a:bodyPr/>
          <a:lstStyle/>
          <a:p>
            <a:endParaRPr lang="en-US"/>
          </a:p>
        </p:txBody>
      </p:sp>
      <p:sp>
        <p:nvSpPr>
          <p:cNvPr id="21" name="Text Box 21"/>
          <p:cNvSpPr txBox="1">
            <a:spLocks noChangeArrowheads="1"/>
          </p:cNvSpPr>
          <p:nvPr/>
        </p:nvSpPr>
        <p:spPr bwMode="auto">
          <a:xfrm>
            <a:off x="6008688" y="2263775"/>
            <a:ext cx="506412" cy="627063"/>
          </a:xfrm>
          <a:prstGeom prst="rect">
            <a:avLst/>
          </a:prstGeom>
          <a:noFill/>
          <a:ln w="9525">
            <a:noFill/>
            <a:miter lim="800000"/>
            <a:headEnd/>
            <a:tailEnd/>
          </a:ln>
        </p:spPr>
        <p:txBody>
          <a:bodyPr wrap="none">
            <a:spAutoFit/>
          </a:bodyPr>
          <a:lstStyle/>
          <a:p>
            <a:r>
              <a:rPr lang="en-US" sz="2400">
                <a:solidFill>
                  <a:schemeClr val="bg1"/>
                </a:solidFill>
              </a:rPr>
              <a:t>3</a:t>
            </a:r>
          </a:p>
        </p:txBody>
      </p:sp>
      <p:sp>
        <p:nvSpPr>
          <p:cNvPr id="25" name="Text Box 25"/>
          <p:cNvSpPr txBox="1">
            <a:spLocks noChangeArrowheads="1"/>
          </p:cNvSpPr>
          <p:nvPr/>
        </p:nvSpPr>
        <p:spPr bwMode="auto">
          <a:xfrm>
            <a:off x="5638800" y="4168775"/>
            <a:ext cx="504825" cy="62706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9" name="Oval 8"/>
          <p:cNvSpPr>
            <a:spLocks noChangeArrowheads="1"/>
          </p:cNvSpPr>
          <p:nvPr/>
        </p:nvSpPr>
        <p:spPr bwMode="auto">
          <a:xfrm>
            <a:off x="4841875" y="2493963"/>
            <a:ext cx="757238" cy="517525"/>
          </a:xfrm>
          <a:prstGeom prst="ellipse">
            <a:avLst/>
          </a:prstGeom>
          <a:solidFill>
            <a:schemeClr val="accent1"/>
          </a:solidFill>
          <a:ln w="9525">
            <a:solidFill>
              <a:schemeClr val="tx1"/>
            </a:solidFill>
            <a:round/>
            <a:headEnd/>
            <a:tailEnd/>
          </a:ln>
        </p:spPr>
        <p:txBody>
          <a:bodyPr wrap="none" anchor="ctr"/>
          <a:lstStyle/>
          <a:p>
            <a:pPr algn="ctr"/>
            <a:r>
              <a:rPr lang="en-US" sz="2400" b="1"/>
              <a:t>u</a:t>
            </a:r>
          </a:p>
        </p:txBody>
      </p:sp>
      <p:sp>
        <p:nvSpPr>
          <p:cNvPr id="11" name="Oval 10"/>
          <p:cNvSpPr>
            <a:spLocks noChangeArrowheads="1"/>
          </p:cNvSpPr>
          <p:nvPr/>
        </p:nvSpPr>
        <p:spPr bwMode="auto">
          <a:xfrm>
            <a:off x="6897688" y="2390775"/>
            <a:ext cx="755650" cy="517525"/>
          </a:xfrm>
          <a:prstGeom prst="ellipse">
            <a:avLst/>
          </a:prstGeom>
          <a:solidFill>
            <a:schemeClr val="accent1"/>
          </a:solidFill>
          <a:ln w="9525">
            <a:solidFill>
              <a:schemeClr val="tx1"/>
            </a:solidFill>
            <a:round/>
            <a:headEnd/>
            <a:tailEnd/>
          </a:ln>
        </p:spPr>
        <p:txBody>
          <a:bodyPr wrap="none" anchor="ctr"/>
          <a:lstStyle/>
          <a:p>
            <a:pPr algn="ctr"/>
            <a:r>
              <a:rPr lang="en-US" sz="2400" b="1"/>
              <a:t>d</a:t>
            </a:r>
          </a:p>
        </p:txBody>
      </p:sp>
      <p:sp>
        <p:nvSpPr>
          <p:cNvPr id="12" name="Oval 12"/>
          <p:cNvSpPr>
            <a:spLocks noChangeArrowheads="1"/>
          </p:cNvSpPr>
          <p:nvPr/>
        </p:nvSpPr>
        <p:spPr bwMode="auto">
          <a:xfrm>
            <a:off x="3868738" y="5802313"/>
            <a:ext cx="757237" cy="517525"/>
          </a:xfrm>
          <a:prstGeom prst="ellipse">
            <a:avLst/>
          </a:prstGeom>
          <a:solidFill>
            <a:schemeClr val="accent1"/>
          </a:solidFill>
          <a:ln w="9525">
            <a:solidFill>
              <a:schemeClr val="tx1"/>
            </a:solidFill>
            <a:round/>
            <a:headEnd/>
            <a:tailEnd/>
          </a:ln>
        </p:spPr>
        <p:txBody>
          <a:bodyPr wrap="none" anchor="ctr"/>
          <a:lstStyle/>
          <a:p>
            <a:pPr algn="ctr"/>
            <a:r>
              <a:rPr lang="en-US" sz="2400" b="1"/>
              <a:t>c</a:t>
            </a:r>
          </a:p>
        </p:txBody>
      </p:sp>
      <p:sp>
        <p:nvSpPr>
          <p:cNvPr id="27" name="TextBox 26"/>
          <p:cNvSpPr txBox="1">
            <a:spLocks noChangeArrowheads="1"/>
          </p:cNvSpPr>
          <p:nvPr/>
        </p:nvSpPr>
        <p:spPr bwMode="auto">
          <a:xfrm>
            <a:off x="457200" y="5334000"/>
            <a:ext cx="1752600" cy="923925"/>
          </a:xfrm>
          <a:prstGeom prst="rect">
            <a:avLst/>
          </a:prstGeom>
          <a:noFill/>
          <a:ln w="9525">
            <a:noFill/>
            <a:miter lim="800000"/>
            <a:headEnd/>
            <a:tailEnd/>
          </a:ln>
        </p:spPr>
        <p:txBody>
          <a:bodyPr>
            <a:spAutoFit/>
          </a:bodyPr>
          <a:lstStyle/>
          <a:p>
            <a:r>
              <a:rPr lang="en-US" sz="5400" b="1">
                <a:solidFill>
                  <a:schemeClr val="bg1"/>
                </a:solidFill>
              </a:rPr>
              <a:t>T</a:t>
            </a:r>
            <a:r>
              <a:rPr lang="en-US" sz="5400" b="1" baseline="-25000">
                <a:solidFill>
                  <a:schemeClr val="bg1"/>
                </a:solidFill>
              </a:rPr>
              <a:t>3</a:t>
            </a:r>
            <a:endParaRPr lang="en-US" sz="5400" b="1">
              <a:solidFill>
                <a:schemeClr val="bg1"/>
              </a:solidFill>
            </a:endParaRPr>
          </a:p>
        </p:txBody>
      </p:sp>
      <p:grpSp>
        <p:nvGrpSpPr>
          <p:cNvPr id="2" name="Group 67"/>
          <p:cNvGrpSpPr>
            <a:grpSpLocks/>
          </p:cNvGrpSpPr>
          <p:nvPr/>
        </p:nvGrpSpPr>
        <p:grpSpPr bwMode="auto">
          <a:xfrm>
            <a:off x="6248400" y="3886200"/>
            <a:ext cx="2706688" cy="2692400"/>
            <a:chOff x="189323" y="889448"/>
            <a:chExt cx="4758431" cy="4055353"/>
          </a:xfrm>
        </p:grpSpPr>
        <p:sp>
          <p:nvSpPr>
            <p:cNvPr id="53263" name="Text Box 5"/>
            <p:cNvSpPr txBox="1">
              <a:spLocks noChangeArrowheads="1"/>
            </p:cNvSpPr>
            <p:nvPr/>
          </p:nvSpPr>
          <p:spPr bwMode="auto">
            <a:xfrm>
              <a:off x="1140108" y="2799615"/>
              <a:ext cx="261353" cy="786138"/>
            </a:xfrm>
            <a:prstGeom prst="rect">
              <a:avLst/>
            </a:prstGeom>
            <a:noFill/>
            <a:ln w="9525">
              <a:noFill/>
              <a:miter lim="800000"/>
              <a:headEnd/>
              <a:tailEnd/>
            </a:ln>
          </p:spPr>
          <p:txBody>
            <a:bodyPr wrap="none">
              <a:spAutoFit/>
            </a:bodyPr>
            <a:lstStyle/>
            <a:p>
              <a:endParaRPr lang="en-US"/>
            </a:p>
          </p:txBody>
        </p:sp>
        <p:sp>
          <p:nvSpPr>
            <p:cNvPr id="53264" name="Line 13"/>
            <p:cNvSpPr>
              <a:spLocks noChangeShapeType="1"/>
            </p:cNvSpPr>
            <p:nvPr/>
          </p:nvSpPr>
          <p:spPr bwMode="auto">
            <a:xfrm flipV="1">
              <a:off x="838200" y="1295400"/>
              <a:ext cx="1514046" cy="62029"/>
            </a:xfrm>
            <a:prstGeom prst="line">
              <a:avLst/>
            </a:prstGeom>
            <a:noFill/>
            <a:ln w="63500">
              <a:solidFill>
                <a:schemeClr val="bg1"/>
              </a:solidFill>
              <a:round/>
              <a:headEnd/>
              <a:tailEnd/>
            </a:ln>
          </p:spPr>
          <p:txBody>
            <a:bodyPr/>
            <a:lstStyle/>
            <a:p>
              <a:endParaRPr lang="en-US"/>
            </a:p>
          </p:txBody>
        </p:sp>
        <p:sp>
          <p:nvSpPr>
            <p:cNvPr id="53265" name="Line 14"/>
            <p:cNvSpPr>
              <a:spLocks noChangeShapeType="1"/>
            </p:cNvSpPr>
            <p:nvPr/>
          </p:nvSpPr>
          <p:spPr bwMode="auto">
            <a:xfrm flipV="1">
              <a:off x="2784831" y="1295400"/>
              <a:ext cx="1622192" cy="62029"/>
            </a:xfrm>
            <a:prstGeom prst="line">
              <a:avLst/>
            </a:prstGeom>
            <a:noFill/>
            <a:ln w="63500">
              <a:solidFill>
                <a:schemeClr val="bg1"/>
              </a:solidFill>
              <a:round/>
              <a:headEnd/>
              <a:tailEnd/>
            </a:ln>
          </p:spPr>
          <p:txBody>
            <a:bodyPr/>
            <a:lstStyle/>
            <a:p>
              <a:endParaRPr lang="en-US"/>
            </a:p>
          </p:txBody>
        </p:sp>
        <p:sp>
          <p:nvSpPr>
            <p:cNvPr id="53266" name="Line 15"/>
            <p:cNvSpPr>
              <a:spLocks noChangeShapeType="1"/>
            </p:cNvSpPr>
            <p:nvPr/>
          </p:nvSpPr>
          <p:spPr bwMode="auto">
            <a:xfrm>
              <a:off x="621908" y="1533180"/>
              <a:ext cx="324438" cy="1137207"/>
            </a:xfrm>
            <a:prstGeom prst="line">
              <a:avLst/>
            </a:prstGeom>
            <a:noFill/>
            <a:ln w="63500">
              <a:solidFill>
                <a:schemeClr val="bg1"/>
              </a:solidFill>
              <a:round/>
              <a:headEnd/>
              <a:tailEnd/>
            </a:ln>
          </p:spPr>
          <p:txBody>
            <a:bodyPr/>
            <a:lstStyle/>
            <a:p>
              <a:endParaRPr lang="en-US"/>
            </a:p>
          </p:txBody>
        </p:sp>
        <p:sp>
          <p:nvSpPr>
            <p:cNvPr id="53267" name="Line 16"/>
            <p:cNvSpPr>
              <a:spLocks noChangeShapeType="1"/>
            </p:cNvSpPr>
            <p:nvPr/>
          </p:nvSpPr>
          <p:spPr bwMode="auto">
            <a:xfrm>
              <a:off x="1054492" y="3187299"/>
              <a:ext cx="432585" cy="1343972"/>
            </a:xfrm>
            <a:prstGeom prst="line">
              <a:avLst/>
            </a:prstGeom>
            <a:noFill/>
            <a:ln w="63500">
              <a:solidFill>
                <a:schemeClr val="bg1"/>
              </a:solidFill>
              <a:round/>
              <a:headEnd/>
              <a:tailEnd/>
            </a:ln>
          </p:spPr>
          <p:txBody>
            <a:bodyPr/>
            <a:lstStyle/>
            <a:p>
              <a:endParaRPr lang="en-US"/>
            </a:p>
          </p:txBody>
        </p:sp>
        <p:sp>
          <p:nvSpPr>
            <p:cNvPr id="53268" name="Line 17"/>
            <p:cNvSpPr>
              <a:spLocks noChangeShapeType="1"/>
            </p:cNvSpPr>
            <p:nvPr/>
          </p:nvSpPr>
          <p:spPr bwMode="auto">
            <a:xfrm flipV="1">
              <a:off x="1270785" y="1533180"/>
              <a:ext cx="973315" cy="1137207"/>
            </a:xfrm>
            <a:prstGeom prst="line">
              <a:avLst/>
            </a:prstGeom>
            <a:noFill/>
            <a:ln w="63500">
              <a:solidFill>
                <a:schemeClr val="bg1"/>
              </a:solidFill>
              <a:round/>
              <a:headEnd/>
              <a:tailEnd/>
            </a:ln>
          </p:spPr>
          <p:txBody>
            <a:bodyPr/>
            <a:lstStyle/>
            <a:p>
              <a:endParaRPr lang="en-US"/>
            </a:p>
          </p:txBody>
        </p:sp>
        <p:sp>
          <p:nvSpPr>
            <p:cNvPr id="53269" name="Line 18"/>
            <p:cNvSpPr>
              <a:spLocks noChangeShapeType="1"/>
            </p:cNvSpPr>
            <p:nvPr/>
          </p:nvSpPr>
          <p:spPr bwMode="auto">
            <a:xfrm flipV="1">
              <a:off x="1270785" y="1326415"/>
              <a:ext cx="3028092" cy="1343972"/>
            </a:xfrm>
            <a:prstGeom prst="line">
              <a:avLst/>
            </a:prstGeom>
            <a:noFill/>
            <a:ln w="63500">
              <a:solidFill>
                <a:schemeClr val="bg1"/>
              </a:solidFill>
              <a:round/>
              <a:headEnd/>
              <a:tailEnd/>
            </a:ln>
          </p:spPr>
          <p:txBody>
            <a:bodyPr/>
            <a:lstStyle/>
            <a:p>
              <a:endParaRPr lang="en-US"/>
            </a:p>
          </p:txBody>
        </p:sp>
        <p:sp>
          <p:nvSpPr>
            <p:cNvPr id="53270" name="Line 19"/>
            <p:cNvSpPr>
              <a:spLocks noChangeShapeType="1"/>
            </p:cNvSpPr>
            <p:nvPr/>
          </p:nvSpPr>
          <p:spPr bwMode="auto">
            <a:xfrm flipH="1">
              <a:off x="1487077" y="1326415"/>
              <a:ext cx="2811800" cy="3204856"/>
            </a:xfrm>
            <a:prstGeom prst="line">
              <a:avLst/>
            </a:prstGeom>
            <a:noFill/>
            <a:ln w="63500">
              <a:solidFill>
                <a:schemeClr val="bg1"/>
              </a:solidFill>
              <a:round/>
              <a:headEnd/>
              <a:tailEnd/>
            </a:ln>
          </p:spPr>
          <p:txBody>
            <a:bodyPr/>
            <a:lstStyle/>
            <a:p>
              <a:endParaRPr lang="en-US"/>
            </a:p>
          </p:txBody>
        </p:sp>
        <p:sp>
          <p:nvSpPr>
            <p:cNvPr id="53271" name="Text Box 20"/>
            <p:cNvSpPr txBox="1">
              <a:spLocks noChangeArrowheads="1"/>
            </p:cNvSpPr>
            <p:nvPr/>
          </p:nvSpPr>
          <p:spPr bwMode="auto">
            <a:xfrm>
              <a:off x="1356400" y="889448"/>
              <a:ext cx="505517" cy="62635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53272" name="Text Box 21"/>
            <p:cNvSpPr txBox="1">
              <a:spLocks noChangeArrowheads="1"/>
            </p:cNvSpPr>
            <p:nvPr/>
          </p:nvSpPr>
          <p:spPr bwMode="auto">
            <a:xfrm>
              <a:off x="3303031" y="889448"/>
              <a:ext cx="505517" cy="626353"/>
            </a:xfrm>
            <a:prstGeom prst="rect">
              <a:avLst/>
            </a:prstGeom>
            <a:noFill/>
            <a:ln w="9525">
              <a:noFill/>
              <a:miter lim="800000"/>
              <a:headEnd/>
              <a:tailEnd/>
            </a:ln>
          </p:spPr>
          <p:txBody>
            <a:bodyPr wrap="none">
              <a:spAutoFit/>
            </a:bodyPr>
            <a:lstStyle/>
            <a:p>
              <a:r>
                <a:rPr lang="en-US" sz="2400">
                  <a:solidFill>
                    <a:schemeClr val="bg1"/>
                  </a:solidFill>
                </a:rPr>
                <a:t>3</a:t>
              </a:r>
            </a:p>
          </p:txBody>
        </p:sp>
        <p:sp>
          <p:nvSpPr>
            <p:cNvPr id="53273" name="Text Box 22"/>
            <p:cNvSpPr txBox="1">
              <a:spLocks noChangeArrowheads="1"/>
            </p:cNvSpPr>
            <p:nvPr/>
          </p:nvSpPr>
          <p:spPr bwMode="auto">
            <a:xfrm>
              <a:off x="369606" y="1880048"/>
              <a:ext cx="505517" cy="626353"/>
            </a:xfrm>
            <a:prstGeom prst="rect">
              <a:avLst/>
            </a:prstGeom>
            <a:noFill/>
            <a:ln w="9525">
              <a:noFill/>
              <a:miter lim="800000"/>
              <a:headEnd/>
              <a:tailEnd/>
            </a:ln>
          </p:spPr>
          <p:txBody>
            <a:bodyPr wrap="none">
              <a:spAutoFit/>
            </a:bodyPr>
            <a:lstStyle/>
            <a:p>
              <a:r>
                <a:rPr lang="en-US" sz="2400">
                  <a:solidFill>
                    <a:schemeClr val="bg1"/>
                  </a:solidFill>
                </a:rPr>
                <a:t>1</a:t>
              </a:r>
            </a:p>
          </p:txBody>
        </p:sp>
        <p:sp>
          <p:nvSpPr>
            <p:cNvPr id="53274" name="Text Box 23"/>
            <p:cNvSpPr txBox="1">
              <a:spLocks noChangeArrowheads="1"/>
            </p:cNvSpPr>
            <p:nvPr/>
          </p:nvSpPr>
          <p:spPr bwMode="auto">
            <a:xfrm>
              <a:off x="1436406" y="1727648"/>
              <a:ext cx="505517" cy="62635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53275" name="Text Box 24"/>
            <p:cNvSpPr txBox="1">
              <a:spLocks noChangeArrowheads="1"/>
            </p:cNvSpPr>
            <p:nvPr/>
          </p:nvSpPr>
          <p:spPr bwMode="auto">
            <a:xfrm>
              <a:off x="2274606" y="2108648"/>
              <a:ext cx="505517" cy="62635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53276" name="Text Box 25"/>
            <p:cNvSpPr txBox="1">
              <a:spLocks noChangeArrowheads="1"/>
            </p:cNvSpPr>
            <p:nvPr/>
          </p:nvSpPr>
          <p:spPr bwMode="auto">
            <a:xfrm>
              <a:off x="2932523" y="2794448"/>
              <a:ext cx="505517" cy="62635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53277" name="Text Box 26"/>
            <p:cNvSpPr txBox="1">
              <a:spLocks noChangeArrowheads="1"/>
            </p:cNvSpPr>
            <p:nvPr/>
          </p:nvSpPr>
          <p:spPr bwMode="auto">
            <a:xfrm>
              <a:off x="903006" y="3480248"/>
              <a:ext cx="505517" cy="626353"/>
            </a:xfrm>
            <a:prstGeom prst="rect">
              <a:avLst/>
            </a:prstGeom>
            <a:noFill/>
            <a:ln w="9525">
              <a:noFill/>
              <a:miter lim="800000"/>
              <a:headEnd/>
              <a:tailEnd/>
            </a:ln>
          </p:spPr>
          <p:txBody>
            <a:bodyPr wrap="none">
              <a:spAutoFit/>
            </a:bodyPr>
            <a:lstStyle/>
            <a:p>
              <a:r>
                <a:rPr lang="en-US" sz="2400">
                  <a:solidFill>
                    <a:schemeClr val="bg1"/>
                  </a:solidFill>
                </a:rPr>
                <a:t>8</a:t>
              </a:r>
            </a:p>
          </p:txBody>
        </p:sp>
        <p:sp>
          <p:nvSpPr>
            <p:cNvPr id="53278" name="Oval 62"/>
            <p:cNvSpPr>
              <a:spLocks noChangeArrowheads="1"/>
            </p:cNvSpPr>
            <p:nvPr/>
          </p:nvSpPr>
          <p:spPr bwMode="auto">
            <a:xfrm>
              <a:off x="189323" y="1119650"/>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a</a:t>
              </a:r>
              <a:endParaRPr lang="en-US" b="1"/>
            </a:p>
          </p:txBody>
        </p:sp>
        <p:sp>
          <p:nvSpPr>
            <p:cNvPr id="53279" name="Oval 63"/>
            <p:cNvSpPr>
              <a:spLocks noChangeArrowheads="1"/>
            </p:cNvSpPr>
            <p:nvPr/>
          </p:nvSpPr>
          <p:spPr bwMode="auto">
            <a:xfrm>
              <a:off x="2135954" y="1119650"/>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u</a:t>
              </a:r>
            </a:p>
          </p:txBody>
        </p:sp>
        <p:sp>
          <p:nvSpPr>
            <p:cNvPr id="53280" name="Oval 64"/>
            <p:cNvSpPr>
              <a:spLocks noChangeArrowheads="1"/>
            </p:cNvSpPr>
            <p:nvPr/>
          </p:nvSpPr>
          <p:spPr bwMode="auto">
            <a:xfrm>
              <a:off x="4190731" y="1016268"/>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d</a:t>
              </a:r>
            </a:p>
          </p:txBody>
        </p:sp>
        <p:sp>
          <p:nvSpPr>
            <p:cNvPr id="53281" name="Oval 65"/>
            <p:cNvSpPr>
              <a:spLocks noChangeArrowheads="1"/>
            </p:cNvSpPr>
            <p:nvPr/>
          </p:nvSpPr>
          <p:spPr bwMode="auto">
            <a:xfrm>
              <a:off x="621908" y="2567005"/>
              <a:ext cx="757023" cy="620295"/>
            </a:xfrm>
            <a:prstGeom prst="ellipse">
              <a:avLst/>
            </a:prstGeom>
            <a:solidFill>
              <a:schemeClr val="accent1"/>
            </a:solidFill>
            <a:ln w="9525">
              <a:solidFill>
                <a:schemeClr val="tx1"/>
              </a:solidFill>
              <a:round/>
              <a:headEnd/>
              <a:tailEnd/>
            </a:ln>
          </p:spPr>
          <p:txBody>
            <a:bodyPr wrap="none" anchor="ctr"/>
            <a:lstStyle/>
            <a:p>
              <a:pPr algn="ctr"/>
              <a:r>
                <a:rPr lang="en-US" sz="2400" b="1"/>
                <a:t>b</a:t>
              </a:r>
            </a:p>
          </p:txBody>
        </p:sp>
        <p:sp>
          <p:nvSpPr>
            <p:cNvPr id="53282" name="Oval 12"/>
            <p:cNvSpPr>
              <a:spLocks noChangeArrowheads="1"/>
            </p:cNvSpPr>
            <p:nvPr/>
          </p:nvSpPr>
          <p:spPr bwMode="auto">
            <a:xfrm>
              <a:off x="1162638" y="4427889"/>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c</a:t>
              </a:r>
            </a:p>
          </p:txBody>
        </p:sp>
      </p:grpSp>
      <p:sp>
        <p:nvSpPr>
          <p:cNvPr id="53262" name="Slide Number Placeholder 3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941E7F9-AD9D-42F2-B3FB-56EC4E58C7F3}" type="slidenum">
              <a:rPr lang="en-US" smtClean="0"/>
              <a:pPr/>
              <a:t>33</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1000"/>
                            </p:stCondLst>
                            <p:childTnLst>
                              <p:par>
                                <p:cTn id="13" presetID="32" presetClass="emph" presetSubtype="0" repeatCount="indefinite" fill="hold" nodeType="afterEffect">
                                  <p:stCondLst>
                                    <p:cond delay="0"/>
                                  </p:stCondLst>
                                  <p:childTnLst>
                                    <p:animClr clrSpc="rgb" dir="cw">
                                      <p:cBhvr override="childStyle">
                                        <p:cTn id="14" dur="100" fill="hold"/>
                                        <p:tgtEl>
                                          <p:spTgt spid="2"/>
                                        </p:tgtEl>
                                        <p:attrNameLst>
                                          <p:attrName>style.color</p:attrName>
                                        </p:attrNameLst>
                                      </p:cBhvr>
                                      <p:to>
                                        <a:schemeClr val="accent2"/>
                                      </p:to>
                                    </p:animClr>
                                    <p:animClr clrSpc="rgb" dir="cw">
                                      <p:cBhvr>
                                        <p:cTn id="15" dur="100" fill="hold"/>
                                        <p:tgtEl>
                                          <p:spTgt spid="2"/>
                                        </p:tgtEl>
                                        <p:attrNameLst>
                                          <p:attrName>fillcolor</p:attrName>
                                        </p:attrNameLst>
                                      </p:cBhvr>
                                      <p:to>
                                        <a:schemeClr val="accent2"/>
                                      </p:to>
                                    </p:animClr>
                                    <p:set>
                                      <p:cBhvr>
                                        <p:cTn id="16" dur="100" fill="hold"/>
                                        <p:tgtEl>
                                          <p:spTgt spid="2"/>
                                        </p:tgtEl>
                                        <p:attrNameLst>
                                          <p:attrName>fill.type</p:attrName>
                                        </p:attrNameLst>
                                      </p:cBhvr>
                                      <p:to>
                                        <p:strVal val="solid"/>
                                      </p:to>
                                    </p:set>
                                    <p:set>
                                      <p:cBhvr>
                                        <p:cTn id="17" dur="100" fill="hold"/>
                                        <p:tgtEl>
                                          <p:spTgt spid="2"/>
                                        </p:tgtEl>
                                        <p:attrNameLst>
                                          <p:attrName>fill.on</p:attrName>
                                        </p:attrNameLst>
                                      </p:cBhvr>
                                      <p:to>
                                        <p:strVal val="true"/>
                                      </p:to>
                                    </p:set>
                                    <p:animRot by="120000">
                                      <p:cBhvr>
                                        <p:cTn id="18" dur="100" fill="hold">
                                          <p:stCondLst>
                                            <p:cond delay="0"/>
                                          </p:stCondLst>
                                        </p:cTn>
                                        <p:tgtEl>
                                          <p:spTgt spid="2"/>
                                        </p:tgtEl>
                                        <p:attrNameLst>
                                          <p:attrName>r</p:attrName>
                                        </p:attrNameLst>
                                      </p:cBhvr>
                                    </p:animRot>
                                    <p:animRot by="-240000">
                                      <p:cBhvr>
                                        <p:cTn id="19" dur="200" fill="hold">
                                          <p:stCondLst>
                                            <p:cond delay="200"/>
                                          </p:stCondLst>
                                        </p:cTn>
                                        <p:tgtEl>
                                          <p:spTgt spid="2"/>
                                        </p:tgtEl>
                                        <p:attrNameLst>
                                          <p:attrName>r</p:attrName>
                                        </p:attrNameLst>
                                      </p:cBhvr>
                                    </p:animRot>
                                    <p:animRot by="240000">
                                      <p:cBhvr>
                                        <p:cTn id="20" dur="200" fill="hold">
                                          <p:stCondLst>
                                            <p:cond delay="400"/>
                                          </p:stCondLst>
                                        </p:cTn>
                                        <p:tgtEl>
                                          <p:spTgt spid="2"/>
                                        </p:tgtEl>
                                        <p:attrNameLst>
                                          <p:attrName>r</p:attrName>
                                        </p:attrNameLst>
                                      </p:cBhvr>
                                    </p:animRot>
                                    <p:animRot by="-240000">
                                      <p:cBhvr>
                                        <p:cTn id="21" dur="200" fill="hold">
                                          <p:stCondLst>
                                            <p:cond delay="600"/>
                                          </p:stCondLst>
                                        </p:cTn>
                                        <p:tgtEl>
                                          <p:spTgt spid="2"/>
                                        </p:tgtEl>
                                        <p:attrNameLst>
                                          <p:attrName>r</p:attrName>
                                        </p:attrNameLst>
                                      </p:cBhvr>
                                    </p:animRot>
                                    <p:animRot by="120000">
                                      <p:cBhvr>
                                        <p:cTn id="22" dur="200" fill="hold">
                                          <p:stCondLst>
                                            <p:cond delay="800"/>
                                          </p:stCondLst>
                                        </p:cTn>
                                        <p:tgtEl>
                                          <p:spTgt spid="2"/>
                                        </p:tgtEl>
                                        <p:attrNameLst>
                                          <p:attrName>r</p:attrName>
                                        </p:attrNameLst>
                                      </p:cBhvr>
                                    </p:animRo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3000"/>
                            </p:stCondLst>
                            <p:childTnLst>
                              <p:par>
                                <p:cTn id="28" presetID="22" presetClass="entr" presetSubtype="4"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par>
                          <p:cTn id="31" fill="hold">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4000"/>
                            </p:stCondLst>
                            <p:childTnLst>
                              <p:par>
                                <p:cTn id="36" presetID="27" presetClass="entr" presetSubtype="0" fill="hold" grpId="0" nodeType="afterEffect">
                                  <p:stCondLst>
                                    <p:cond delay="0"/>
                                  </p:stCondLst>
                                  <p:iterate type="lt">
                                    <p:tmPct val="50000"/>
                                  </p:iterate>
                                  <p:childTnLst>
                                    <p:set>
                                      <p:cBhvr>
                                        <p:cTn id="37" dur="1" fill="hold">
                                          <p:stCondLst>
                                            <p:cond delay="0"/>
                                          </p:stCondLst>
                                        </p:cTn>
                                        <p:tgtEl>
                                          <p:spTgt spid="25"/>
                                        </p:tgtEl>
                                        <p:attrNameLst>
                                          <p:attrName>style.visibility</p:attrName>
                                        </p:attrNameLst>
                                      </p:cBhvr>
                                      <p:to>
                                        <p:strVal val="visible"/>
                                      </p:to>
                                    </p:set>
                                    <p:anim calcmode="discrete" valueType="clr">
                                      <p:cBhvr override="childStyle">
                                        <p:cTn id="38"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5"/>
                                        </p:tgtEl>
                                        <p:attrNameLst>
                                          <p:attrName>fillcolor</p:attrName>
                                        </p:attrNameLst>
                                      </p:cBhvr>
                                      <p:tavLst>
                                        <p:tav tm="0">
                                          <p:val>
                                            <p:clrVal>
                                              <a:schemeClr val="accent2"/>
                                            </p:clrVal>
                                          </p:val>
                                        </p:tav>
                                        <p:tav tm="50000">
                                          <p:val>
                                            <p:clrVal>
                                              <a:schemeClr val="hlink"/>
                                            </p:clrVal>
                                          </p:val>
                                        </p:tav>
                                      </p:tavLst>
                                    </p:anim>
                                    <p:set>
                                      <p:cBhvr>
                                        <p:cTn id="40" dur="80"/>
                                        <p:tgtEl>
                                          <p:spTgt spid="25"/>
                                        </p:tgtEl>
                                        <p:attrNameLst>
                                          <p:attrName>fill.type</p:attrName>
                                        </p:attrNameLst>
                                      </p:cBhvr>
                                      <p:to>
                                        <p:strVal val="solid"/>
                                      </p:to>
                                    </p:set>
                                  </p:childTnLst>
                                </p:cTn>
                              </p:par>
                            </p:childTnLst>
                          </p:cTn>
                        </p:par>
                        <p:par>
                          <p:cTn id="41" fill="hold">
                            <p:stCondLst>
                              <p:cond delay="4080"/>
                            </p:stCondLst>
                            <p:childTnLst>
                              <p:par>
                                <p:cTn id="42" presetID="22" presetClass="entr" presetSubtype="2"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childTnLst>
                          </p:cTn>
                        </p:par>
                        <p:par>
                          <p:cTn id="45" fill="hold">
                            <p:stCondLst>
                              <p:cond delay="4580"/>
                            </p:stCondLst>
                            <p:childTnLst>
                              <p:par>
                                <p:cTn id="46" presetID="22" presetClass="entr" presetSubtype="8"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5080"/>
                            </p:stCondLst>
                            <p:childTnLst>
                              <p:par>
                                <p:cTn id="50" presetID="27" presetClass="entr" presetSubtype="0" fill="hold" grpId="0" nodeType="afterEffect">
                                  <p:stCondLst>
                                    <p:cond delay="0"/>
                                  </p:stCondLst>
                                  <p:iterate type="lt">
                                    <p:tmPct val="50000"/>
                                  </p:iterate>
                                  <p:childTnLst>
                                    <p:set>
                                      <p:cBhvr>
                                        <p:cTn id="51" dur="1" fill="hold">
                                          <p:stCondLst>
                                            <p:cond delay="0"/>
                                          </p:stCondLst>
                                        </p:cTn>
                                        <p:tgtEl>
                                          <p:spTgt spid="21"/>
                                        </p:tgtEl>
                                        <p:attrNameLst>
                                          <p:attrName>style.visibility</p:attrName>
                                        </p:attrNameLst>
                                      </p:cBhvr>
                                      <p:to>
                                        <p:strVal val="visible"/>
                                      </p:to>
                                    </p:set>
                                    <p:anim calcmode="discrete" valueType="clr">
                                      <p:cBhvr override="childStyle">
                                        <p:cTn id="52"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21"/>
                                        </p:tgtEl>
                                        <p:attrNameLst>
                                          <p:attrName>fillcolor</p:attrName>
                                        </p:attrNameLst>
                                      </p:cBhvr>
                                      <p:tavLst>
                                        <p:tav tm="0">
                                          <p:val>
                                            <p:clrVal>
                                              <a:schemeClr val="accent2"/>
                                            </p:clrVal>
                                          </p:val>
                                        </p:tav>
                                        <p:tav tm="50000">
                                          <p:val>
                                            <p:clrVal>
                                              <a:schemeClr val="hlink"/>
                                            </p:clrVal>
                                          </p:val>
                                        </p:tav>
                                      </p:tavLst>
                                    </p:anim>
                                    <p:set>
                                      <p:cBhvr>
                                        <p:cTn id="54" dur="80"/>
                                        <p:tgtEl>
                                          <p:spTgt spid="21"/>
                                        </p:tgtEl>
                                        <p:attrNameLst>
                                          <p:attrName>fill.type</p:attrName>
                                        </p:attrNameLst>
                                      </p:cBhvr>
                                      <p:to>
                                        <p:strVal val="solid"/>
                                      </p:to>
                                    </p:set>
                                  </p:childTnLst>
                                </p:cTn>
                              </p:par>
                            </p:childTnLst>
                          </p:cTn>
                        </p:par>
                        <p:par>
                          <p:cTn id="55" fill="hold">
                            <p:stCondLst>
                              <p:cond delay="5160"/>
                            </p:stCondLst>
                            <p:childTnLst>
                              <p:par>
                                <p:cTn id="56" presetID="27" presetClass="entr" presetSubtype="0" repeatCount="indefinite" fill="hold" grpId="0" nodeType="afterEffect">
                                  <p:stCondLst>
                                    <p:cond delay="0"/>
                                  </p:stCondLst>
                                  <p:iterate type="lt">
                                    <p:tmPct val="50000"/>
                                  </p:iterate>
                                  <p:childTnLst>
                                    <p:set>
                                      <p:cBhvr>
                                        <p:cTn id="57" dur="1" fill="hold">
                                          <p:stCondLst>
                                            <p:cond delay="0"/>
                                          </p:stCondLst>
                                        </p:cTn>
                                        <p:tgtEl>
                                          <p:spTgt spid="27"/>
                                        </p:tgtEl>
                                        <p:attrNameLst>
                                          <p:attrName>style.visibility</p:attrName>
                                        </p:attrNameLst>
                                      </p:cBhvr>
                                      <p:to>
                                        <p:strVal val="visible"/>
                                      </p:to>
                                    </p:set>
                                    <p:anim calcmode="discrete" valueType="clr">
                                      <p:cBhvr override="childStyle">
                                        <p:cTn id="58" dur="200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59" dur="2000"/>
                                        <p:tgtEl>
                                          <p:spTgt spid="27"/>
                                        </p:tgtEl>
                                        <p:attrNameLst>
                                          <p:attrName>fillcolor</p:attrName>
                                        </p:attrNameLst>
                                      </p:cBhvr>
                                      <p:tavLst>
                                        <p:tav tm="0">
                                          <p:val>
                                            <p:clrVal>
                                              <a:schemeClr val="accent2"/>
                                            </p:clrVal>
                                          </p:val>
                                        </p:tav>
                                        <p:tav tm="50000">
                                          <p:val>
                                            <p:clrVal>
                                              <a:schemeClr val="hlink"/>
                                            </p:clrVal>
                                          </p:val>
                                        </p:tav>
                                      </p:tavLst>
                                    </p:anim>
                                    <p:set>
                                      <p:cBhvr>
                                        <p:cTn id="60" dur="2000"/>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4" grpId="0" animBg="1"/>
      <p:bldP spid="19" grpId="0" animBg="1"/>
      <p:bldP spid="21" grpId="0"/>
      <p:bldP spid="25" grpId="0"/>
      <p:bldP spid="9" grpId="0" animBg="1"/>
      <p:bldP spid="11" grpId="0" animBg="1"/>
      <p:bldP spid="12" grpId="0" animBg="1"/>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54275" name="Text Box 5"/>
          <p:cNvSpPr txBox="1">
            <a:spLocks noChangeArrowheads="1"/>
          </p:cNvSpPr>
          <p:nvPr/>
        </p:nvSpPr>
        <p:spPr bwMode="auto">
          <a:xfrm>
            <a:off x="3846513" y="4173538"/>
            <a:ext cx="261937" cy="787400"/>
          </a:xfrm>
          <a:prstGeom prst="rect">
            <a:avLst/>
          </a:prstGeom>
          <a:noFill/>
          <a:ln w="9525">
            <a:noFill/>
            <a:miter lim="800000"/>
            <a:headEnd/>
            <a:tailEnd/>
          </a:ln>
        </p:spPr>
        <p:txBody>
          <a:bodyPr wrap="none">
            <a:spAutoFit/>
          </a:bodyPr>
          <a:lstStyle/>
          <a:p>
            <a:endParaRPr lang="en-US"/>
          </a:p>
        </p:txBody>
      </p:sp>
      <p:sp>
        <p:nvSpPr>
          <p:cNvPr id="54276" name="Text Box 9"/>
          <p:cNvSpPr txBox="1">
            <a:spLocks noChangeArrowheads="1"/>
          </p:cNvSpPr>
          <p:nvPr/>
        </p:nvSpPr>
        <p:spPr bwMode="auto">
          <a:xfrm>
            <a:off x="7739063" y="2209800"/>
            <a:ext cx="261937" cy="785813"/>
          </a:xfrm>
          <a:prstGeom prst="rect">
            <a:avLst/>
          </a:prstGeom>
          <a:noFill/>
          <a:ln w="9525">
            <a:noFill/>
            <a:miter lim="800000"/>
            <a:headEnd/>
            <a:tailEnd/>
          </a:ln>
        </p:spPr>
        <p:txBody>
          <a:bodyPr wrap="none">
            <a:spAutoFit/>
          </a:bodyPr>
          <a:lstStyle/>
          <a:p>
            <a:endParaRPr lang="en-US"/>
          </a:p>
        </p:txBody>
      </p:sp>
      <p:sp>
        <p:nvSpPr>
          <p:cNvPr id="14" name="Line 14"/>
          <p:cNvSpPr>
            <a:spLocks noChangeShapeType="1"/>
          </p:cNvSpPr>
          <p:nvPr/>
        </p:nvSpPr>
        <p:spPr bwMode="auto">
          <a:xfrm flipV="1">
            <a:off x="5491163" y="2670175"/>
            <a:ext cx="1622425" cy="61913"/>
          </a:xfrm>
          <a:prstGeom prst="line">
            <a:avLst/>
          </a:prstGeom>
          <a:noFill/>
          <a:ln w="63500">
            <a:solidFill>
              <a:schemeClr val="bg1"/>
            </a:solidFill>
            <a:round/>
            <a:headEnd/>
            <a:tailEnd/>
          </a:ln>
        </p:spPr>
        <p:txBody>
          <a:bodyPr/>
          <a:lstStyle/>
          <a:p>
            <a:endParaRPr lang="en-US"/>
          </a:p>
        </p:txBody>
      </p:sp>
      <p:sp>
        <p:nvSpPr>
          <p:cNvPr id="17" name="Line 17"/>
          <p:cNvSpPr>
            <a:spLocks noChangeShapeType="1"/>
          </p:cNvSpPr>
          <p:nvPr/>
        </p:nvSpPr>
        <p:spPr bwMode="auto">
          <a:xfrm flipV="1">
            <a:off x="3976688" y="2908300"/>
            <a:ext cx="973137" cy="1136650"/>
          </a:xfrm>
          <a:prstGeom prst="line">
            <a:avLst/>
          </a:prstGeom>
          <a:noFill/>
          <a:ln w="63500">
            <a:solidFill>
              <a:schemeClr val="bg1"/>
            </a:solidFill>
            <a:round/>
            <a:headEnd/>
            <a:tailEnd/>
          </a:ln>
        </p:spPr>
        <p:txBody>
          <a:bodyPr/>
          <a:lstStyle/>
          <a:p>
            <a:endParaRPr lang="en-US"/>
          </a:p>
        </p:txBody>
      </p:sp>
      <p:sp>
        <p:nvSpPr>
          <p:cNvPr id="19" name="Line 19"/>
          <p:cNvSpPr>
            <a:spLocks noChangeShapeType="1"/>
          </p:cNvSpPr>
          <p:nvPr/>
        </p:nvSpPr>
        <p:spPr bwMode="auto">
          <a:xfrm flipH="1">
            <a:off x="4192588" y="2700338"/>
            <a:ext cx="2813050" cy="3205162"/>
          </a:xfrm>
          <a:prstGeom prst="line">
            <a:avLst/>
          </a:prstGeom>
          <a:noFill/>
          <a:ln w="63500">
            <a:solidFill>
              <a:schemeClr val="bg1"/>
            </a:solidFill>
            <a:round/>
            <a:headEnd/>
            <a:tailEnd/>
          </a:ln>
        </p:spPr>
        <p:txBody>
          <a:bodyPr/>
          <a:lstStyle/>
          <a:p>
            <a:endParaRPr lang="en-US"/>
          </a:p>
        </p:txBody>
      </p:sp>
      <p:sp>
        <p:nvSpPr>
          <p:cNvPr id="21" name="Text Box 21"/>
          <p:cNvSpPr txBox="1">
            <a:spLocks noChangeArrowheads="1"/>
          </p:cNvSpPr>
          <p:nvPr/>
        </p:nvSpPr>
        <p:spPr bwMode="auto">
          <a:xfrm>
            <a:off x="6008688" y="2263775"/>
            <a:ext cx="506412" cy="627063"/>
          </a:xfrm>
          <a:prstGeom prst="rect">
            <a:avLst/>
          </a:prstGeom>
          <a:noFill/>
          <a:ln w="9525">
            <a:noFill/>
            <a:miter lim="800000"/>
            <a:headEnd/>
            <a:tailEnd/>
          </a:ln>
        </p:spPr>
        <p:txBody>
          <a:bodyPr wrap="none">
            <a:spAutoFit/>
          </a:bodyPr>
          <a:lstStyle/>
          <a:p>
            <a:r>
              <a:rPr lang="en-US" sz="2400">
                <a:solidFill>
                  <a:schemeClr val="bg1"/>
                </a:solidFill>
              </a:rPr>
              <a:t>3</a:t>
            </a:r>
          </a:p>
        </p:txBody>
      </p:sp>
      <p:sp>
        <p:nvSpPr>
          <p:cNvPr id="23" name="Text Box 23"/>
          <p:cNvSpPr txBox="1">
            <a:spLocks noChangeArrowheads="1"/>
          </p:cNvSpPr>
          <p:nvPr/>
        </p:nvSpPr>
        <p:spPr bwMode="auto">
          <a:xfrm>
            <a:off x="4143375" y="3101975"/>
            <a:ext cx="504825" cy="62706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25" name="Text Box 25"/>
          <p:cNvSpPr txBox="1">
            <a:spLocks noChangeArrowheads="1"/>
          </p:cNvSpPr>
          <p:nvPr/>
        </p:nvSpPr>
        <p:spPr bwMode="auto">
          <a:xfrm>
            <a:off x="5638800" y="4168775"/>
            <a:ext cx="504825" cy="62706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9" name="Oval 8"/>
          <p:cNvSpPr>
            <a:spLocks noChangeArrowheads="1"/>
          </p:cNvSpPr>
          <p:nvPr/>
        </p:nvSpPr>
        <p:spPr bwMode="auto">
          <a:xfrm>
            <a:off x="4841875" y="2493963"/>
            <a:ext cx="757238" cy="517525"/>
          </a:xfrm>
          <a:prstGeom prst="ellipse">
            <a:avLst/>
          </a:prstGeom>
          <a:solidFill>
            <a:schemeClr val="accent1"/>
          </a:solidFill>
          <a:ln w="9525">
            <a:solidFill>
              <a:schemeClr val="tx1"/>
            </a:solidFill>
            <a:round/>
            <a:headEnd/>
            <a:tailEnd/>
          </a:ln>
        </p:spPr>
        <p:txBody>
          <a:bodyPr wrap="none" anchor="ctr"/>
          <a:lstStyle/>
          <a:p>
            <a:pPr algn="ctr"/>
            <a:r>
              <a:rPr lang="en-US" sz="2400" b="1"/>
              <a:t>u</a:t>
            </a:r>
          </a:p>
        </p:txBody>
      </p:sp>
      <p:sp>
        <p:nvSpPr>
          <p:cNvPr id="11" name="Oval 10"/>
          <p:cNvSpPr>
            <a:spLocks noChangeArrowheads="1"/>
          </p:cNvSpPr>
          <p:nvPr/>
        </p:nvSpPr>
        <p:spPr bwMode="auto">
          <a:xfrm>
            <a:off x="6897688" y="2390775"/>
            <a:ext cx="755650" cy="517525"/>
          </a:xfrm>
          <a:prstGeom prst="ellipse">
            <a:avLst/>
          </a:prstGeom>
          <a:solidFill>
            <a:schemeClr val="accent1"/>
          </a:solidFill>
          <a:ln w="9525">
            <a:solidFill>
              <a:schemeClr val="tx1"/>
            </a:solidFill>
            <a:round/>
            <a:headEnd/>
            <a:tailEnd/>
          </a:ln>
        </p:spPr>
        <p:txBody>
          <a:bodyPr wrap="none" anchor="ctr"/>
          <a:lstStyle/>
          <a:p>
            <a:pPr algn="ctr"/>
            <a:r>
              <a:rPr lang="en-US" sz="2400" b="1"/>
              <a:t>d</a:t>
            </a:r>
          </a:p>
        </p:txBody>
      </p:sp>
      <p:sp>
        <p:nvSpPr>
          <p:cNvPr id="7" name="Oval 6"/>
          <p:cNvSpPr>
            <a:spLocks noChangeArrowheads="1"/>
          </p:cNvSpPr>
          <p:nvPr/>
        </p:nvSpPr>
        <p:spPr bwMode="auto">
          <a:xfrm>
            <a:off x="3327400" y="3941763"/>
            <a:ext cx="757238" cy="620712"/>
          </a:xfrm>
          <a:prstGeom prst="ellipse">
            <a:avLst/>
          </a:prstGeom>
          <a:solidFill>
            <a:schemeClr val="accent1"/>
          </a:solidFill>
          <a:ln w="9525">
            <a:solidFill>
              <a:schemeClr val="tx1"/>
            </a:solidFill>
            <a:round/>
            <a:headEnd/>
            <a:tailEnd/>
          </a:ln>
        </p:spPr>
        <p:txBody>
          <a:bodyPr wrap="none" anchor="ctr"/>
          <a:lstStyle/>
          <a:p>
            <a:pPr algn="ctr"/>
            <a:r>
              <a:rPr lang="en-US" sz="2400" b="1"/>
              <a:t>b</a:t>
            </a:r>
          </a:p>
        </p:txBody>
      </p:sp>
      <p:sp>
        <p:nvSpPr>
          <p:cNvPr id="12" name="Oval 12"/>
          <p:cNvSpPr>
            <a:spLocks noChangeArrowheads="1"/>
          </p:cNvSpPr>
          <p:nvPr/>
        </p:nvSpPr>
        <p:spPr bwMode="auto">
          <a:xfrm>
            <a:off x="3868738" y="5802313"/>
            <a:ext cx="757237" cy="517525"/>
          </a:xfrm>
          <a:prstGeom prst="ellipse">
            <a:avLst/>
          </a:prstGeom>
          <a:solidFill>
            <a:schemeClr val="accent1"/>
          </a:solidFill>
          <a:ln w="9525">
            <a:solidFill>
              <a:schemeClr val="tx1"/>
            </a:solidFill>
            <a:round/>
            <a:headEnd/>
            <a:tailEnd/>
          </a:ln>
        </p:spPr>
        <p:txBody>
          <a:bodyPr wrap="none" anchor="ctr"/>
          <a:lstStyle/>
          <a:p>
            <a:pPr algn="ctr"/>
            <a:r>
              <a:rPr lang="en-US" sz="2400" b="1"/>
              <a:t>c</a:t>
            </a:r>
          </a:p>
        </p:txBody>
      </p:sp>
      <p:sp>
        <p:nvSpPr>
          <p:cNvPr id="27" name="TextBox 26"/>
          <p:cNvSpPr txBox="1">
            <a:spLocks noChangeArrowheads="1"/>
          </p:cNvSpPr>
          <p:nvPr/>
        </p:nvSpPr>
        <p:spPr bwMode="auto">
          <a:xfrm>
            <a:off x="457200" y="5334000"/>
            <a:ext cx="1752600" cy="923925"/>
          </a:xfrm>
          <a:prstGeom prst="rect">
            <a:avLst/>
          </a:prstGeom>
          <a:noFill/>
          <a:ln w="9525">
            <a:noFill/>
            <a:miter lim="800000"/>
            <a:headEnd/>
            <a:tailEnd/>
          </a:ln>
        </p:spPr>
        <p:txBody>
          <a:bodyPr>
            <a:spAutoFit/>
          </a:bodyPr>
          <a:lstStyle/>
          <a:p>
            <a:r>
              <a:rPr lang="en-US" sz="5400" b="1">
                <a:solidFill>
                  <a:schemeClr val="bg1"/>
                </a:solidFill>
              </a:rPr>
              <a:t>T</a:t>
            </a:r>
            <a:r>
              <a:rPr lang="en-US" sz="5400" b="1" baseline="-25000">
                <a:solidFill>
                  <a:schemeClr val="bg1"/>
                </a:solidFill>
              </a:rPr>
              <a:t>4</a:t>
            </a:r>
            <a:endParaRPr lang="en-US" sz="5400" b="1">
              <a:solidFill>
                <a:schemeClr val="bg1"/>
              </a:solidFill>
            </a:endParaRPr>
          </a:p>
        </p:txBody>
      </p:sp>
      <p:grpSp>
        <p:nvGrpSpPr>
          <p:cNvPr id="2" name="Group 67"/>
          <p:cNvGrpSpPr>
            <a:grpSpLocks/>
          </p:cNvGrpSpPr>
          <p:nvPr/>
        </p:nvGrpSpPr>
        <p:grpSpPr bwMode="auto">
          <a:xfrm>
            <a:off x="6248400" y="3886200"/>
            <a:ext cx="2706688" cy="2692400"/>
            <a:chOff x="189323" y="889448"/>
            <a:chExt cx="4758431" cy="4055353"/>
          </a:xfrm>
        </p:grpSpPr>
        <p:sp>
          <p:nvSpPr>
            <p:cNvPr id="54290" name="Text Box 5"/>
            <p:cNvSpPr txBox="1">
              <a:spLocks noChangeArrowheads="1"/>
            </p:cNvSpPr>
            <p:nvPr/>
          </p:nvSpPr>
          <p:spPr bwMode="auto">
            <a:xfrm>
              <a:off x="1140108" y="2799615"/>
              <a:ext cx="261353" cy="786138"/>
            </a:xfrm>
            <a:prstGeom prst="rect">
              <a:avLst/>
            </a:prstGeom>
            <a:noFill/>
            <a:ln w="9525">
              <a:noFill/>
              <a:miter lim="800000"/>
              <a:headEnd/>
              <a:tailEnd/>
            </a:ln>
          </p:spPr>
          <p:txBody>
            <a:bodyPr wrap="none">
              <a:spAutoFit/>
            </a:bodyPr>
            <a:lstStyle/>
            <a:p>
              <a:endParaRPr lang="en-US"/>
            </a:p>
          </p:txBody>
        </p:sp>
        <p:sp>
          <p:nvSpPr>
            <p:cNvPr id="54291" name="Line 13"/>
            <p:cNvSpPr>
              <a:spLocks noChangeShapeType="1"/>
            </p:cNvSpPr>
            <p:nvPr/>
          </p:nvSpPr>
          <p:spPr bwMode="auto">
            <a:xfrm flipV="1">
              <a:off x="838200" y="1295400"/>
              <a:ext cx="1514046" cy="62029"/>
            </a:xfrm>
            <a:prstGeom prst="line">
              <a:avLst/>
            </a:prstGeom>
            <a:noFill/>
            <a:ln w="63500">
              <a:solidFill>
                <a:schemeClr val="bg1"/>
              </a:solidFill>
              <a:round/>
              <a:headEnd/>
              <a:tailEnd/>
            </a:ln>
          </p:spPr>
          <p:txBody>
            <a:bodyPr/>
            <a:lstStyle/>
            <a:p>
              <a:endParaRPr lang="en-US"/>
            </a:p>
          </p:txBody>
        </p:sp>
        <p:sp>
          <p:nvSpPr>
            <p:cNvPr id="54292" name="Line 14"/>
            <p:cNvSpPr>
              <a:spLocks noChangeShapeType="1"/>
            </p:cNvSpPr>
            <p:nvPr/>
          </p:nvSpPr>
          <p:spPr bwMode="auto">
            <a:xfrm flipV="1">
              <a:off x="2784831" y="1295400"/>
              <a:ext cx="1622192" cy="62029"/>
            </a:xfrm>
            <a:prstGeom prst="line">
              <a:avLst/>
            </a:prstGeom>
            <a:noFill/>
            <a:ln w="63500">
              <a:solidFill>
                <a:schemeClr val="bg1"/>
              </a:solidFill>
              <a:round/>
              <a:headEnd/>
              <a:tailEnd/>
            </a:ln>
          </p:spPr>
          <p:txBody>
            <a:bodyPr/>
            <a:lstStyle/>
            <a:p>
              <a:endParaRPr lang="en-US"/>
            </a:p>
          </p:txBody>
        </p:sp>
        <p:sp>
          <p:nvSpPr>
            <p:cNvPr id="54293" name="Line 15"/>
            <p:cNvSpPr>
              <a:spLocks noChangeShapeType="1"/>
            </p:cNvSpPr>
            <p:nvPr/>
          </p:nvSpPr>
          <p:spPr bwMode="auto">
            <a:xfrm>
              <a:off x="621908" y="1533180"/>
              <a:ext cx="324438" cy="1137207"/>
            </a:xfrm>
            <a:prstGeom prst="line">
              <a:avLst/>
            </a:prstGeom>
            <a:noFill/>
            <a:ln w="63500">
              <a:solidFill>
                <a:schemeClr val="bg1"/>
              </a:solidFill>
              <a:round/>
              <a:headEnd/>
              <a:tailEnd/>
            </a:ln>
          </p:spPr>
          <p:txBody>
            <a:bodyPr/>
            <a:lstStyle/>
            <a:p>
              <a:endParaRPr lang="en-US"/>
            </a:p>
          </p:txBody>
        </p:sp>
        <p:sp>
          <p:nvSpPr>
            <p:cNvPr id="54294" name="Line 16"/>
            <p:cNvSpPr>
              <a:spLocks noChangeShapeType="1"/>
            </p:cNvSpPr>
            <p:nvPr/>
          </p:nvSpPr>
          <p:spPr bwMode="auto">
            <a:xfrm>
              <a:off x="1054492" y="3187299"/>
              <a:ext cx="432585" cy="1343972"/>
            </a:xfrm>
            <a:prstGeom prst="line">
              <a:avLst/>
            </a:prstGeom>
            <a:noFill/>
            <a:ln w="63500">
              <a:solidFill>
                <a:schemeClr val="bg1"/>
              </a:solidFill>
              <a:round/>
              <a:headEnd/>
              <a:tailEnd/>
            </a:ln>
          </p:spPr>
          <p:txBody>
            <a:bodyPr/>
            <a:lstStyle/>
            <a:p>
              <a:endParaRPr lang="en-US"/>
            </a:p>
          </p:txBody>
        </p:sp>
        <p:sp>
          <p:nvSpPr>
            <p:cNvPr id="54295" name="Line 17"/>
            <p:cNvSpPr>
              <a:spLocks noChangeShapeType="1"/>
            </p:cNvSpPr>
            <p:nvPr/>
          </p:nvSpPr>
          <p:spPr bwMode="auto">
            <a:xfrm flipV="1">
              <a:off x="1270785" y="1533180"/>
              <a:ext cx="973315" cy="1137207"/>
            </a:xfrm>
            <a:prstGeom prst="line">
              <a:avLst/>
            </a:prstGeom>
            <a:noFill/>
            <a:ln w="63500">
              <a:solidFill>
                <a:schemeClr val="bg1"/>
              </a:solidFill>
              <a:round/>
              <a:headEnd/>
              <a:tailEnd/>
            </a:ln>
          </p:spPr>
          <p:txBody>
            <a:bodyPr/>
            <a:lstStyle/>
            <a:p>
              <a:endParaRPr lang="en-US"/>
            </a:p>
          </p:txBody>
        </p:sp>
        <p:sp>
          <p:nvSpPr>
            <p:cNvPr id="54296" name="Line 18"/>
            <p:cNvSpPr>
              <a:spLocks noChangeShapeType="1"/>
            </p:cNvSpPr>
            <p:nvPr/>
          </p:nvSpPr>
          <p:spPr bwMode="auto">
            <a:xfrm flipV="1">
              <a:off x="1270785" y="1326415"/>
              <a:ext cx="3028092" cy="1343972"/>
            </a:xfrm>
            <a:prstGeom prst="line">
              <a:avLst/>
            </a:prstGeom>
            <a:noFill/>
            <a:ln w="63500">
              <a:solidFill>
                <a:schemeClr val="bg1"/>
              </a:solidFill>
              <a:round/>
              <a:headEnd/>
              <a:tailEnd/>
            </a:ln>
          </p:spPr>
          <p:txBody>
            <a:bodyPr/>
            <a:lstStyle/>
            <a:p>
              <a:endParaRPr lang="en-US"/>
            </a:p>
          </p:txBody>
        </p:sp>
        <p:sp>
          <p:nvSpPr>
            <p:cNvPr id="54297" name="Line 19"/>
            <p:cNvSpPr>
              <a:spLocks noChangeShapeType="1"/>
            </p:cNvSpPr>
            <p:nvPr/>
          </p:nvSpPr>
          <p:spPr bwMode="auto">
            <a:xfrm flipH="1">
              <a:off x="1487077" y="1326415"/>
              <a:ext cx="2811800" cy="3204856"/>
            </a:xfrm>
            <a:prstGeom prst="line">
              <a:avLst/>
            </a:prstGeom>
            <a:noFill/>
            <a:ln w="63500">
              <a:solidFill>
                <a:schemeClr val="bg1"/>
              </a:solidFill>
              <a:round/>
              <a:headEnd/>
              <a:tailEnd/>
            </a:ln>
          </p:spPr>
          <p:txBody>
            <a:bodyPr/>
            <a:lstStyle/>
            <a:p>
              <a:endParaRPr lang="en-US"/>
            </a:p>
          </p:txBody>
        </p:sp>
        <p:sp>
          <p:nvSpPr>
            <p:cNvPr id="54298" name="Text Box 20"/>
            <p:cNvSpPr txBox="1">
              <a:spLocks noChangeArrowheads="1"/>
            </p:cNvSpPr>
            <p:nvPr/>
          </p:nvSpPr>
          <p:spPr bwMode="auto">
            <a:xfrm>
              <a:off x="1356400" y="889448"/>
              <a:ext cx="505517" cy="62635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54299" name="Text Box 21"/>
            <p:cNvSpPr txBox="1">
              <a:spLocks noChangeArrowheads="1"/>
            </p:cNvSpPr>
            <p:nvPr/>
          </p:nvSpPr>
          <p:spPr bwMode="auto">
            <a:xfrm>
              <a:off x="3303031" y="889448"/>
              <a:ext cx="505517" cy="626353"/>
            </a:xfrm>
            <a:prstGeom prst="rect">
              <a:avLst/>
            </a:prstGeom>
            <a:noFill/>
            <a:ln w="9525">
              <a:noFill/>
              <a:miter lim="800000"/>
              <a:headEnd/>
              <a:tailEnd/>
            </a:ln>
          </p:spPr>
          <p:txBody>
            <a:bodyPr wrap="none">
              <a:spAutoFit/>
            </a:bodyPr>
            <a:lstStyle/>
            <a:p>
              <a:r>
                <a:rPr lang="en-US" sz="2400">
                  <a:solidFill>
                    <a:schemeClr val="bg1"/>
                  </a:solidFill>
                </a:rPr>
                <a:t>3</a:t>
              </a:r>
            </a:p>
          </p:txBody>
        </p:sp>
        <p:sp>
          <p:nvSpPr>
            <p:cNvPr id="54300" name="Text Box 22"/>
            <p:cNvSpPr txBox="1">
              <a:spLocks noChangeArrowheads="1"/>
            </p:cNvSpPr>
            <p:nvPr/>
          </p:nvSpPr>
          <p:spPr bwMode="auto">
            <a:xfrm>
              <a:off x="369606" y="1880048"/>
              <a:ext cx="505517" cy="626353"/>
            </a:xfrm>
            <a:prstGeom prst="rect">
              <a:avLst/>
            </a:prstGeom>
            <a:noFill/>
            <a:ln w="9525">
              <a:noFill/>
              <a:miter lim="800000"/>
              <a:headEnd/>
              <a:tailEnd/>
            </a:ln>
          </p:spPr>
          <p:txBody>
            <a:bodyPr wrap="none">
              <a:spAutoFit/>
            </a:bodyPr>
            <a:lstStyle/>
            <a:p>
              <a:r>
                <a:rPr lang="en-US" sz="2400">
                  <a:solidFill>
                    <a:schemeClr val="bg1"/>
                  </a:solidFill>
                </a:rPr>
                <a:t>1</a:t>
              </a:r>
            </a:p>
          </p:txBody>
        </p:sp>
        <p:sp>
          <p:nvSpPr>
            <p:cNvPr id="54301" name="Text Box 23"/>
            <p:cNvSpPr txBox="1">
              <a:spLocks noChangeArrowheads="1"/>
            </p:cNvSpPr>
            <p:nvPr/>
          </p:nvSpPr>
          <p:spPr bwMode="auto">
            <a:xfrm>
              <a:off x="1436406" y="1727648"/>
              <a:ext cx="505517" cy="62635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54302" name="Text Box 24"/>
            <p:cNvSpPr txBox="1">
              <a:spLocks noChangeArrowheads="1"/>
            </p:cNvSpPr>
            <p:nvPr/>
          </p:nvSpPr>
          <p:spPr bwMode="auto">
            <a:xfrm>
              <a:off x="2274606" y="2108648"/>
              <a:ext cx="505517" cy="62635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54303" name="Text Box 25"/>
            <p:cNvSpPr txBox="1">
              <a:spLocks noChangeArrowheads="1"/>
            </p:cNvSpPr>
            <p:nvPr/>
          </p:nvSpPr>
          <p:spPr bwMode="auto">
            <a:xfrm>
              <a:off x="2932523" y="2794448"/>
              <a:ext cx="505517" cy="62635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54304" name="Text Box 26"/>
            <p:cNvSpPr txBox="1">
              <a:spLocks noChangeArrowheads="1"/>
            </p:cNvSpPr>
            <p:nvPr/>
          </p:nvSpPr>
          <p:spPr bwMode="auto">
            <a:xfrm>
              <a:off x="903006" y="3480248"/>
              <a:ext cx="505517" cy="626353"/>
            </a:xfrm>
            <a:prstGeom prst="rect">
              <a:avLst/>
            </a:prstGeom>
            <a:noFill/>
            <a:ln w="9525">
              <a:noFill/>
              <a:miter lim="800000"/>
              <a:headEnd/>
              <a:tailEnd/>
            </a:ln>
          </p:spPr>
          <p:txBody>
            <a:bodyPr wrap="none">
              <a:spAutoFit/>
            </a:bodyPr>
            <a:lstStyle/>
            <a:p>
              <a:r>
                <a:rPr lang="en-US" sz="2400">
                  <a:solidFill>
                    <a:schemeClr val="bg1"/>
                  </a:solidFill>
                </a:rPr>
                <a:t>8</a:t>
              </a:r>
            </a:p>
          </p:txBody>
        </p:sp>
        <p:sp>
          <p:nvSpPr>
            <p:cNvPr id="54305" name="Oval 62"/>
            <p:cNvSpPr>
              <a:spLocks noChangeArrowheads="1"/>
            </p:cNvSpPr>
            <p:nvPr/>
          </p:nvSpPr>
          <p:spPr bwMode="auto">
            <a:xfrm>
              <a:off x="189323" y="1119650"/>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a</a:t>
              </a:r>
              <a:endParaRPr lang="en-US" b="1"/>
            </a:p>
          </p:txBody>
        </p:sp>
        <p:sp>
          <p:nvSpPr>
            <p:cNvPr id="54306" name="Oval 63"/>
            <p:cNvSpPr>
              <a:spLocks noChangeArrowheads="1"/>
            </p:cNvSpPr>
            <p:nvPr/>
          </p:nvSpPr>
          <p:spPr bwMode="auto">
            <a:xfrm>
              <a:off x="2135954" y="1119650"/>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u</a:t>
              </a:r>
            </a:p>
          </p:txBody>
        </p:sp>
        <p:sp>
          <p:nvSpPr>
            <p:cNvPr id="54307" name="Oval 64"/>
            <p:cNvSpPr>
              <a:spLocks noChangeArrowheads="1"/>
            </p:cNvSpPr>
            <p:nvPr/>
          </p:nvSpPr>
          <p:spPr bwMode="auto">
            <a:xfrm>
              <a:off x="4190731" y="1016268"/>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d</a:t>
              </a:r>
            </a:p>
          </p:txBody>
        </p:sp>
        <p:sp>
          <p:nvSpPr>
            <p:cNvPr id="54308" name="Oval 65"/>
            <p:cNvSpPr>
              <a:spLocks noChangeArrowheads="1"/>
            </p:cNvSpPr>
            <p:nvPr/>
          </p:nvSpPr>
          <p:spPr bwMode="auto">
            <a:xfrm>
              <a:off x="621908" y="2567005"/>
              <a:ext cx="757023" cy="620295"/>
            </a:xfrm>
            <a:prstGeom prst="ellipse">
              <a:avLst/>
            </a:prstGeom>
            <a:solidFill>
              <a:schemeClr val="accent1"/>
            </a:solidFill>
            <a:ln w="9525">
              <a:solidFill>
                <a:schemeClr val="tx1"/>
              </a:solidFill>
              <a:round/>
              <a:headEnd/>
              <a:tailEnd/>
            </a:ln>
          </p:spPr>
          <p:txBody>
            <a:bodyPr wrap="none" anchor="ctr"/>
            <a:lstStyle/>
            <a:p>
              <a:pPr algn="ctr"/>
              <a:r>
                <a:rPr lang="en-US" sz="2400" b="1"/>
                <a:t>b</a:t>
              </a:r>
            </a:p>
          </p:txBody>
        </p:sp>
        <p:sp>
          <p:nvSpPr>
            <p:cNvPr id="54309" name="Oval 12"/>
            <p:cNvSpPr>
              <a:spLocks noChangeArrowheads="1"/>
            </p:cNvSpPr>
            <p:nvPr/>
          </p:nvSpPr>
          <p:spPr bwMode="auto">
            <a:xfrm>
              <a:off x="1162638" y="4427889"/>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c</a:t>
              </a:r>
            </a:p>
          </p:txBody>
        </p:sp>
      </p:grpSp>
      <p:sp>
        <p:nvSpPr>
          <p:cNvPr id="54289" name="Slide Number Placeholder 36"/>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DE97376-8DC8-4023-9519-555A52D8FB30}" type="slidenum">
              <a:rPr lang="en-US" smtClean="0"/>
              <a:pPr/>
              <a:t>34</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1000"/>
                            </p:stCondLst>
                            <p:childTnLst>
                              <p:par>
                                <p:cTn id="13" presetID="32" presetClass="emph" presetSubtype="0" repeatCount="indefinite" fill="hold" nodeType="afterEffect">
                                  <p:stCondLst>
                                    <p:cond delay="0"/>
                                  </p:stCondLst>
                                  <p:childTnLst>
                                    <p:animClr clrSpc="rgb" dir="cw">
                                      <p:cBhvr override="childStyle">
                                        <p:cTn id="14" dur="100" fill="hold"/>
                                        <p:tgtEl>
                                          <p:spTgt spid="2"/>
                                        </p:tgtEl>
                                        <p:attrNameLst>
                                          <p:attrName>style.color</p:attrName>
                                        </p:attrNameLst>
                                      </p:cBhvr>
                                      <p:to>
                                        <a:schemeClr val="accent2"/>
                                      </p:to>
                                    </p:animClr>
                                    <p:animClr clrSpc="rgb" dir="cw">
                                      <p:cBhvr>
                                        <p:cTn id="15" dur="100" fill="hold"/>
                                        <p:tgtEl>
                                          <p:spTgt spid="2"/>
                                        </p:tgtEl>
                                        <p:attrNameLst>
                                          <p:attrName>fillcolor</p:attrName>
                                        </p:attrNameLst>
                                      </p:cBhvr>
                                      <p:to>
                                        <a:schemeClr val="accent2"/>
                                      </p:to>
                                    </p:animClr>
                                    <p:set>
                                      <p:cBhvr>
                                        <p:cTn id="16" dur="100" fill="hold"/>
                                        <p:tgtEl>
                                          <p:spTgt spid="2"/>
                                        </p:tgtEl>
                                        <p:attrNameLst>
                                          <p:attrName>fill.type</p:attrName>
                                        </p:attrNameLst>
                                      </p:cBhvr>
                                      <p:to>
                                        <p:strVal val="solid"/>
                                      </p:to>
                                    </p:set>
                                    <p:set>
                                      <p:cBhvr>
                                        <p:cTn id="17" dur="100" fill="hold"/>
                                        <p:tgtEl>
                                          <p:spTgt spid="2"/>
                                        </p:tgtEl>
                                        <p:attrNameLst>
                                          <p:attrName>fill.on</p:attrName>
                                        </p:attrNameLst>
                                      </p:cBhvr>
                                      <p:to>
                                        <p:strVal val="true"/>
                                      </p:to>
                                    </p:set>
                                    <p:animRot by="120000">
                                      <p:cBhvr>
                                        <p:cTn id="18" dur="100" fill="hold">
                                          <p:stCondLst>
                                            <p:cond delay="0"/>
                                          </p:stCondLst>
                                        </p:cTn>
                                        <p:tgtEl>
                                          <p:spTgt spid="2"/>
                                        </p:tgtEl>
                                        <p:attrNameLst>
                                          <p:attrName>r</p:attrName>
                                        </p:attrNameLst>
                                      </p:cBhvr>
                                    </p:animRot>
                                    <p:animRot by="-240000">
                                      <p:cBhvr>
                                        <p:cTn id="19" dur="200" fill="hold">
                                          <p:stCondLst>
                                            <p:cond delay="200"/>
                                          </p:stCondLst>
                                        </p:cTn>
                                        <p:tgtEl>
                                          <p:spTgt spid="2"/>
                                        </p:tgtEl>
                                        <p:attrNameLst>
                                          <p:attrName>r</p:attrName>
                                        </p:attrNameLst>
                                      </p:cBhvr>
                                    </p:animRot>
                                    <p:animRot by="240000">
                                      <p:cBhvr>
                                        <p:cTn id="20" dur="200" fill="hold">
                                          <p:stCondLst>
                                            <p:cond delay="400"/>
                                          </p:stCondLst>
                                        </p:cTn>
                                        <p:tgtEl>
                                          <p:spTgt spid="2"/>
                                        </p:tgtEl>
                                        <p:attrNameLst>
                                          <p:attrName>r</p:attrName>
                                        </p:attrNameLst>
                                      </p:cBhvr>
                                    </p:animRot>
                                    <p:animRot by="-240000">
                                      <p:cBhvr>
                                        <p:cTn id="21" dur="200" fill="hold">
                                          <p:stCondLst>
                                            <p:cond delay="600"/>
                                          </p:stCondLst>
                                        </p:cTn>
                                        <p:tgtEl>
                                          <p:spTgt spid="2"/>
                                        </p:tgtEl>
                                        <p:attrNameLst>
                                          <p:attrName>r</p:attrName>
                                        </p:attrNameLst>
                                      </p:cBhvr>
                                    </p:animRot>
                                    <p:animRot by="120000">
                                      <p:cBhvr>
                                        <p:cTn id="22" dur="200" fill="hold">
                                          <p:stCondLst>
                                            <p:cond delay="800"/>
                                          </p:stCondLst>
                                        </p:cTn>
                                        <p:tgtEl>
                                          <p:spTgt spid="2"/>
                                        </p:tgtEl>
                                        <p:attrNameLst>
                                          <p:attrName>r</p:attrName>
                                        </p:attrNameLst>
                                      </p:cBhvr>
                                    </p:animRo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4000"/>
                            </p:stCondLst>
                            <p:childTnLst>
                              <p:par>
                                <p:cTn id="28" presetID="22" presetClass="entr" presetSubtype="4"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par>
                          <p:cTn id="31" fill="hold">
                            <p:stCondLst>
                              <p:cond delay="4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5000"/>
                            </p:stCondLst>
                            <p:childTnLst>
                              <p:par>
                                <p:cTn id="36" presetID="27" presetClass="entr" presetSubtype="0" fill="hold" grpId="0" nodeType="afterEffect">
                                  <p:stCondLst>
                                    <p:cond delay="0"/>
                                  </p:stCondLst>
                                  <p:iterate type="lt">
                                    <p:tmPct val="50000"/>
                                  </p:iterate>
                                  <p:childTnLst>
                                    <p:set>
                                      <p:cBhvr>
                                        <p:cTn id="37" dur="1" fill="hold">
                                          <p:stCondLst>
                                            <p:cond delay="0"/>
                                          </p:stCondLst>
                                        </p:cTn>
                                        <p:tgtEl>
                                          <p:spTgt spid="25"/>
                                        </p:tgtEl>
                                        <p:attrNameLst>
                                          <p:attrName>style.visibility</p:attrName>
                                        </p:attrNameLst>
                                      </p:cBhvr>
                                      <p:to>
                                        <p:strVal val="visible"/>
                                      </p:to>
                                    </p:set>
                                    <p:anim calcmode="discrete" valueType="clr">
                                      <p:cBhvr override="childStyle">
                                        <p:cTn id="38"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5"/>
                                        </p:tgtEl>
                                        <p:attrNameLst>
                                          <p:attrName>fillcolor</p:attrName>
                                        </p:attrNameLst>
                                      </p:cBhvr>
                                      <p:tavLst>
                                        <p:tav tm="0">
                                          <p:val>
                                            <p:clrVal>
                                              <a:schemeClr val="accent2"/>
                                            </p:clrVal>
                                          </p:val>
                                        </p:tav>
                                        <p:tav tm="50000">
                                          <p:val>
                                            <p:clrVal>
                                              <a:schemeClr val="hlink"/>
                                            </p:clrVal>
                                          </p:val>
                                        </p:tav>
                                      </p:tavLst>
                                    </p:anim>
                                    <p:set>
                                      <p:cBhvr>
                                        <p:cTn id="40" dur="80"/>
                                        <p:tgtEl>
                                          <p:spTgt spid="25"/>
                                        </p:tgtEl>
                                        <p:attrNameLst>
                                          <p:attrName>fill.type</p:attrName>
                                        </p:attrNameLst>
                                      </p:cBhvr>
                                      <p:to>
                                        <p:strVal val="solid"/>
                                      </p:to>
                                    </p:set>
                                  </p:childTnLst>
                                </p:cTn>
                              </p:par>
                            </p:childTnLst>
                          </p:cTn>
                        </p:par>
                        <p:par>
                          <p:cTn id="41" fill="hold">
                            <p:stCondLst>
                              <p:cond delay="5080"/>
                            </p:stCondLst>
                            <p:childTnLst>
                              <p:par>
                                <p:cTn id="42" presetID="22" presetClass="entr" presetSubtype="2"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childTnLst>
                          </p:cTn>
                        </p:par>
                        <p:par>
                          <p:cTn id="45" fill="hold">
                            <p:stCondLst>
                              <p:cond delay="5580"/>
                            </p:stCondLst>
                            <p:childTnLst>
                              <p:par>
                                <p:cTn id="46" presetID="22" presetClass="entr" presetSubtype="8"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6080"/>
                            </p:stCondLst>
                            <p:childTnLst>
                              <p:par>
                                <p:cTn id="50" presetID="27" presetClass="entr" presetSubtype="0" fill="hold" grpId="0" nodeType="afterEffect">
                                  <p:stCondLst>
                                    <p:cond delay="0"/>
                                  </p:stCondLst>
                                  <p:iterate type="lt">
                                    <p:tmPct val="50000"/>
                                  </p:iterate>
                                  <p:childTnLst>
                                    <p:set>
                                      <p:cBhvr>
                                        <p:cTn id="51" dur="1" fill="hold">
                                          <p:stCondLst>
                                            <p:cond delay="0"/>
                                          </p:stCondLst>
                                        </p:cTn>
                                        <p:tgtEl>
                                          <p:spTgt spid="21"/>
                                        </p:tgtEl>
                                        <p:attrNameLst>
                                          <p:attrName>style.visibility</p:attrName>
                                        </p:attrNameLst>
                                      </p:cBhvr>
                                      <p:to>
                                        <p:strVal val="visible"/>
                                      </p:to>
                                    </p:set>
                                    <p:anim calcmode="discrete" valueType="clr">
                                      <p:cBhvr override="childStyle">
                                        <p:cTn id="52"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21"/>
                                        </p:tgtEl>
                                        <p:attrNameLst>
                                          <p:attrName>fillcolor</p:attrName>
                                        </p:attrNameLst>
                                      </p:cBhvr>
                                      <p:tavLst>
                                        <p:tav tm="0">
                                          <p:val>
                                            <p:clrVal>
                                              <a:schemeClr val="accent2"/>
                                            </p:clrVal>
                                          </p:val>
                                        </p:tav>
                                        <p:tav tm="50000">
                                          <p:val>
                                            <p:clrVal>
                                              <a:schemeClr val="hlink"/>
                                            </p:clrVal>
                                          </p:val>
                                        </p:tav>
                                      </p:tavLst>
                                    </p:anim>
                                    <p:set>
                                      <p:cBhvr>
                                        <p:cTn id="54" dur="80"/>
                                        <p:tgtEl>
                                          <p:spTgt spid="21"/>
                                        </p:tgtEl>
                                        <p:attrNameLst>
                                          <p:attrName>fill.type</p:attrName>
                                        </p:attrNameLst>
                                      </p:cBhvr>
                                      <p:to>
                                        <p:strVal val="solid"/>
                                      </p:to>
                                    </p:set>
                                  </p:childTnLst>
                                </p:cTn>
                              </p:par>
                            </p:childTnLst>
                          </p:cTn>
                        </p:par>
                        <p:par>
                          <p:cTn id="55" fill="hold">
                            <p:stCondLst>
                              <p:cond delay="6160"/>
                            </p:stCondLst>
                            <p:childTnLst>
                              <p:par>
                                <p:cTn id="56" presetID="22" presetClass="entr" presetSubtype="1"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childTnLst>
                          </p:cTn>
                        </p:par>
                        <p:par>
                          <p:cTn id="59" fill="hold">
                            <p:stCondLst>
                              <p:cond delay="6660"/>
                            </p:stCondLst>
                            <p:childTnLst>
                              <p:par>
                                <p:cTn id="60" presetID="22" presetClass="entr" presetSubtype="8"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500"/>
                                        <p:tgtEl>
                                          <p:spTgt spid="7"/>
                                        </p:tgtEl>
                                      </p:cBhvr>
                                    </p:animEffect>
                                  </p:childTnLst>
                                </p:cTn>
                              </p:par>
                            </p:childTnLst>
                          </p:cTn>
                        </p:par>
                        <p:par>
                          <p:cTn id="63" fill="hold">
                            <p:stCondLst>
                              <p:cond delay="7160"/>
                            </p:stCondLst>
                            <p:childTnLst>
                              <p:par>
                                <p:cTn id="64" presetID="27" presetClass="entr" presetSubtype="0" fill="hold" grpId="0" nodeType="afterEffect">
                                  <p:stCondLst>
                                    <p:cond delay="0"/>
                                  </p:stCondLst>
                                  <p:iterate type="lt">
                                    <p:tmPct val="50000"/>
                                  </p:iterate>
                                  <p:childTnLst>
                                    <p:set>
                                      <p:cBhvr>
                                        <p:cTn id="65" dur="1" fill="hold">
                                          <p:stCondLst>
                                            <p:cond delay="0"/>
                                          </p:stCondLst>
                                        </p:cTn>
                                        <p:tgtEl>
                                          <p:spTgt spid="23"/>
                                        </p:tgtEl>
                                        <p:attrNameLst>
                                          <p:attrName>style.visibility</p:attrName>
                                        </p:attrNameLst>
                                      </p:cBhvr>
                                      <p:to>
                                        <p:strVal val="visible"/>
                                      </p:to>
                                    </p:set>
                                    <p:anim calcmode="discrete" valueType="clr">
                                      <p:cBhvr override="childStyle">
                                        <p:cTn id="66" dur="8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23"/>
                                        </p:tgtEl>
                                        <p:attrNameLst>
                                          <p:attrName>fillcolor</p:attrName>
                                        </p:attrNameLst>
                                      </p:cBhvr>
                                      <p:tavLst>
                                        <p:tav tm="0">
                                          <p:val>
                                            <p:clrVal>
                                              <a:schemeClr val="accent2"/>
                                            </p:clrVal>
                                          </p:val>
                                        </p:tav>
                                        <p:tav tm="50000">
                                          <p:val>
                                            <p:clrVal>
                                              <a:schemeClr val="hlink"/>
                                            </p:clrVal>
                                          </p:val>
                                        </p:tav>
                                      </p:tavLst>
                                    </p:anim>
                                    <p:set>
                                      <p:cBhvr>
                                        <p:cTn id="68" dur="80"/>
                                        <p:tgtEl>
                                          <p:spTgt spid="23"/>
                                        </p:tgtEl>
                                        <p:attrNameLst>
                                          <p:attrName>fill.type</p:attrName>
                                        </p:attrNameLst>
                                      </p:cBhvr>
                                      <p:to>
                                        <p:strVal val="solid"/>
                                      </p:to>
                                    </p:set>
                                  </p:childTnLst>
                                </p:cTn>
                              </p:par>
                            </p:childTnLst>
                          </p:cTn>
                        </p:par>
                        <p:par>
                          <p:cTn id="69" fill="hold">
                            <p:stCondLst>
                              <p:cond delay="7240"/>
                            </p:stCondLst>
                            <p:childTnLst>
                              <p:par>
                                <p:cTn id="70" presetID="27" presetClass="entr" presetSubtype="0" repeatCount="indefinite" fill="hold" grpId="0" nodeType="afterEffect">
                                  <p:stCondLst>
                                    <p:cond delay="0"/>
                                  </p:stCondLst>
                                  <p:iterate type="lt">
                                    <p:tmPct val="50000"/>
                                  </p:iterate>
                                  <p:childTnLst>
                                    <p:set>
                                      <p:cBhvr>
                                        <p:cTn id="71" dur="1" fill="hold">
                                          <p:stCondLst>
                                            <p:cond delay="0"/>
                                          </p:stCondLst>
                                        </p:cTn>
                                        <p:tgtEl>
                                          <p:spTgt spid="27"/>
                                        </p:tgtEl>
                                        <p:attrNameLst>
                                          <p:attrName>style.visibility</p:attrName>
                                        </p:attrNameLst>
                                      </p:cBhvr>
                                      <p:to>
                                        <p:strVal val="visible"/>
                                      </p:to>
                                    </p:set>
                                    <p:anim calcmode="discrete" valueType="clr">
                                      <p:cBhvr override="childStyle">
                                        <p:cTn id="72" dur="200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73" dur="2000"/>
                                        <p:tgtEl>
                                          <p:spTgt spid="27"/>
                                        </p:tgtEl>
                                        <p:attrNameLst>
                                          <p:attrName>fillcolor</p:attrName>
                                        </p:attrNameLst>
                                      </p:cBhvr>
                                      <p:tavLst>
                                        <p:tav tm="0">
                                          <p:val>
                                            <p:clrVal>
                                              <a:schemeClr val="accent2"/>
                                            </p:clrVal>
                                          </p:val>
                                        </p:tav>
                                        <p:tav tm="50000">
                                          <p:val>
                                            <p:clrVal>
                                              <a:schemeClr val="hlink"/>
                                            </p:clrVal>
                                          </p:val>
                                        </p:tav>
                                      </p:tavLst>
                                    </p:anim>
                                    <p:set>
                                      <p:cBhvr>
                                        <p:cTn id="74" dur="2000"/>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4" grpId="0" animBg="1"/>
      <p:bldP spid="17" grpId="0" animBg="1"/>
      <p:bldP spid="19" grpId="0" animBg="1"/>
      <p:bldP spid="21" grpId="0"/>
      <p:bldP spid="23" grpId="0"/>
      <p:bldP spid="25" grpId="0"/>
      <p:bldP spid="9" grpId="0" animBg="1"/>
      <p:bldP spid="11" grpId="0" animBg="1"/>
      <p:bldP spid="7" grpId="0" animBg="1"/>
      <p:bldP spid="12" grpId="0" animBg="1"/>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55299" name="Text Box 5"/>
          <p:cNvSpPr txBox="1">
            <a:spLocks noChangeArrowheads="1"/>
          </p:cNvSpPr>
          <p:nvPr/>
        </p:nvSpPr>
        <p:spPr bwMode="auto">
          <a:xfrm>
            <a:off x="3846513" y="4173538"/>
            <a:ext cx="261937" cy="787400"/>
          </a:xfrm>
          <a:prstGeom prst="rect">
            <a:avLst/>
          </a:prstGeom>
          <a:noFill/>
          <a:ln w="9525">
            <a:noFill/>
            <a:miter lim="800000"/>
            <a:headEnd/>
            <a:tailEnd/>
          </a:ln>
        </p:spPr>
        <p:txBody>
          <a:bodyPr wrap="none">
            <a:spAutoFit/>
          </a:bodyPr>
          <a:lstStyle/>
          <a:p>
            <a:endParaRPr lang="en-US"/>
          </a:p>
        </p:txBody>
      </p:sp>
      <p:sp>
        <p:nvSpPr>
          <p:cNvPr id="55300" name="Text Box 9"/>
          <p:cNvSpPr txBox="1">
            <a:spLocks noChangeArrowheads="1"/>
          </p:cNvSpPr>
          <p:nvPr/>
        </p:nvSpPr>
        <p:spPr bwMode="auto">
          <a:xfrm>
            <a:off x="7739063" y="2209800"/>
            <a:ext cx="261937" cy="785813"/>
          </a:xfrm>
          <a:prstGeom prst="rect">
            <a:avLst/>
          </a:prstGeom>
          <a:noFill/>
          <a:ln w="9525">
            <a:noFill/>
            <a:miter lim="800000"/>
            <a:headEnd/>
            <a:tailEnd/>
          </a:ln>
        </p:spPr>
        <p:txBody>
          <a:bodyPr wrap="none">
            <a:spAutoFit/>
          </a:bodyPr>
          <a:lstStyle/>
          <a:p>
            <a:endParaRPr lang="en-US"/>
          </a:p>
        </p:txBody>
      </p:sp>
      <p:sp>
        <p:nvSpPr>
          <p:cNvPr id="14" name="Line 14"/>
          <p:cNvSpPr>
            <a:spLocks noChangeShapeType="1"/>
          </p:cNvSpPr>
          <p:nvPr/>
        </p:nvSpPr>
        <p:spPr bwMode="auto">
          <a:xfrm flipV="1">
            <a:off x="5491163" y="2670175"/>
            <a:ext cx="1622425" cy="61913"/>
          </a:xfrm>
          <a:prstGeom prst="line">
            <a:avLst/>
          </a:prstGeom>
          <a:noFill/>
          <a:ln w="63500">
            <a:solidFill>
              <a:schemeClr val="bg1"/>
            </a:solidFill>
            <a:round/>
            <a:headEnd/>
            <a:tailEnd/>
          </a:ln>
        </p:spPr>
        <p:txBody>
          <a:bodyPr/>
          <a:lstStyle/>
          <a:p>
            <a:endParaRPr lang="en-US"/>
          </a:p>
        </p:txBody>
      </p:sp>
      <p:sp>
        <p:nvSpPr>
          <p:cNvPr id="15" name="Line 15"/>
          <p:cNvSpPr>
            <a:spLocks noChangeShapeType="1"/>
          </p:cNvSpPr>
          <p:nvPr/>
        </p:nvSpPr>
        <p:spPr bwMode="auto">
          <a:xfrm>
            <a:off x="3327400" y="2908300"/>
            <a:ext cx="325438" cy="1136650"/>
          </a:xfrm>
          <a:prstGeom prst="line">
            <a:avLst/>
          </a:prstGeom>
          <a:noFill/>
          <a:ln w="63500">
            <a:solidFill>
              <a:schemeClr val="bg1"/>
            </a:solidFill>
            <a:round/>
            <a:headEnd/>
            <a:tailEnd/>
          </a:ln>
        </p:spPr>
        <p:txBody>
          <a:bodyPr/>
          <a:lstStyle/>
          <a:p>
            <a:endParaRPr lang="en-US"/>
          </a:p>
        </p:txBody>
      </p:sp>
      <p:sp>
        <p:nvSpPr>
          <p:cNvPr id="17" name="Line 17"/>
          <p:cNvSpPr>
            <a:spLocks noChangeShapeType="1"/>
          </p:cNvSpPr>
          <p:nvPr/>
        </p:nvSpPr>
        <p:spPr bwMode="auto">
          <a:xfrm flipV="1">
            <a:off x="3976688" y="2908300"/>
            <a:ext cx="973137" cy="1136650"/>
          </a:xfrm>
          <a:prstGeom prst="line">
            <a:avLst/>
          </a:prstGeom>
          <a:noFill/>
          <a:ln w="63500">
            <a:solidFill>
              <a:schemeClr val="bg1"/>
            </a:solidFill>
            <a:round/>
            <a:headEnd/>
            <a:tailEnd/>
          </a:ln>
        </p:spPr>
        <p:txBody>
          <a:bodyPr/>
          <a:lstStyle/>
          <a:p>
            <a:endParaRPr lang="en-US"/>
          </a:p>
        </p:txBody>
      </p:sp>
      <p:sp>
        <p:nvSpPr>
          <p:cNvPr id="19" name="Line 19"/>
          <p:cNvSpPr>
            <a:spLocks noChangeShapeType="1"/>
          </p:cNvSpPr>
          <p:nvPr/>
        </p:nvSpPr>
        <p:spPr bwMode="auto">
          <a:xfrm flipH="1">
            <a:off x="4192588" y="2700338"/>
            <a:ext cx="2813050" cy="3205162"/>
          </a:xfrm>
          <a:prstGeom prst="line">
            <a:avLst/>
          </a:prstGeom>
          <a:noFill/>
          <a:ln w="63500">
            <a:solidFill>
              <a:schemeClr val="bg1"/>
            </a:solidFill>
            <a:round/>
            <a:headEnd/>
            <a:tailEnd/>
          </a:ln>
        </p:spPr>
        <p:txBody>
          <a:bodyPr/>
          <a:lstStyle/>
          <a:p>
            <a:endParaRPr lang="en-US"/>
          </a:p>
        </p:txBody>
      </p:sp>
      <p:sp>
        <p:nvSpPr>
          <p:cNvPr id="21" name="Text Box 21"/>
          <p:cNvSpPr txBox="1">
            <a:spLocks noChangeArrowheads="1"/>
          </p:cNvSpPr>
          <p:nvPr/>
        </p:nvSpPr>
        <p:spPr bwMode="auto">
          <a:xfrm>
            <a:off x="6008688" y="2263775"/>
            <a:ext cx="506412" cy="627063"/>
          </a:xfrm>
          <a:prstGeom prst="rect">
            <a:avLst/>
          </a:prstGeom>
          <a:noFill/>
          <a:ln w="9525">
            <a:noFill/>
            <a:miter lim="800000"/>
            <a:headEnd/>
            <a:tailEnd/>
          </a:ln>
        </p:spPr>
        <p:txBody>
          <a:bodyPr wrap="none">
            <a:spAutoFit/>
          </a:bodyPr>
          <a:lstStyle/>
          <a:p>
            <a:r>
              <a:rPr lang="en-US" sz="2400">
                <a:solidFill>
                  <a:schemeClr val="bg1"/>
                </a:solidFill>
              </a:rPr>
              <a:t>3</a:t>
            </a:r>
          </a:p>
        </p:txBody>
      </p:sp>
      <p:sp>
        <p:nvSpPr>
          <p:cNvPr id="22" name="Text Box 22"/>
          <p:cNvSpPr txBox="1">
            <a:spLocks noChangeArrowheads="1"/>
          </p:cNvSpPr>
          <p:nvPr/>
        </p:nvSpPr>
        <p:spPr bwMode="auto">
          <a:xfrm>
            <a:off x="3076575" y="3254375"/>
            <a:ext cx="504825" cy="627063"/>
          </a:xfrm>
          <a:prstGeom prst="rect">
            <a:avLst/>
          </a:prstGeom>
          <a:noFill/>
          <a:ln w="9525">
            <a:noFill/>
            <a:miter lim="800000"/>
            <a:headEnd/>
            <a:tailEnd/>
          </a:ln>
        </p:spPr>
        <p:txBody>
          <a:bodyPr wrap="none">
            <a:spAutoFit/>
          </a:bodyPr>
          <a:lstStyle/>
          <a:p>
            <a:r>
              <a:rPr lang="en-US" sz="2400">
                <a:solidFill>
                  <a:schemeClr val="bg1"/>
                </a:solidFill>
              </a:rPr>
              <a:t>1</a:t>
            </a:r>
          </a:p>
        </p:txBody>
      </p:sp>
      <p:sp>
        <p:nvSpPr>
          <p:cNvPr id="23" name="Text Box 23"/>
          <p:cNvSpPr txBox="1">
            <a:spLocks noChangeArrowheads="1"/>
          </p:cNvSpPr>
          <p:nvPr/>
        </p:nvSpPr>
        <p:spPr bwMode="auto">
          <a:xfrm>
            <a:off x="4143375" y="3101975"/>
            <a:ext cx="504825" cy="62706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25" name="Text Box 25"/>
          <p:cNvSpPr txBox="1">
            <a:spLocks noChangeArrowheads="1"/>
          </p:cNvSpPr>
          <p:nvPr/>
        </p:nvSpPr>
        <p:spPr bwMode="auto">
          <a:xfrm>
            <a:off x="5638800" y="4168775"/>
            <a:ext cx="504825" cy="62706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5" name="Oval 4"/>
          <p:cNvSpPr>
            <a:spLocks noChangeArrowheads="1"/>
          </p:cNvSpPr>
          <p:nvPr/>
        </p:nvSpPr>
        <p:spPr bwMode="auto">
          <a:xfrm>
            <a:off x="2895600" y="2493963"/>
            <a:ext cx="757238" cy="517525"/>
          </a:xfrm>
          <a:prstGeom prst="ellipse">
            <a:avLst/>
          </a:prstGeom>
          <a:solidFill>
            <a:schemeClr val="accent1"/>
          </a:solidFill>
          <a:ln w="9525">
            <a:solidFill>
              <a:schemeClr val="tx1"/>
            </a:solidFill>
            <a:round/>
            <a:headEnd/>
            <a:tailEnd/>
          </a:ln>
        </p:spPr>
        <p:txBody>
          <a:bodyPr wrap="none" anchor="ctr"/>
          <a:lstStyle/>
          <a:p>
            <a:pPr algn="ctr"/>
            <a:r>
              <a:rPr lang="en-US" sz="2400" b="1"/>
              <a:t>a</a:t>
            </a:r>
            <a:endParaRPr lang="en-US" b="1"/>
          </a:p>
        </p:txBody>
      </p:sp>
      <p:sp>
        <p:nvSpPr>
          <p:cNvPr id="9" name="Oval 8"/>
          <p:cNvSpPr>
            <a:spLocks noChangeArrowheads="1"/>
          </p:cNvSpPr>
          <p:nvPr/>
        </p:nvSpPr>
        <p:spPr bwMode="auto">
          <a:xfrm>
            <a:off x="4841875" y="2493963"/>
            <a:ext cx="757238" cy="517525"/>
          </a:xfrm>
          <a:prstGeom prst="ellipse">
            <a:avLst/>
          </a:prstGeom>
          <a:solidFill>
            <a:schemeClr val="accent1"/>
          </a:solidFill>
          <a:ln w="9525">
            <a:solidFill>
              <a:schemeClr val="tx1"/>
            </a:solidFill>
            <a:round/>
            <a:headEnd/>
            <a:tailEnd/>
          </a:ln>
        </p:spPr>
        <p:txBody>
          <a:bodyPr wrap="none" anchor="ctr"/>
          <a:lstStyle/>
          <a:p>
            <a:pPr algn="ctr"/>
            <a:r>
              <a:rPr lang="en-US" sz="2400" b="1"/>
              <a:t>u</a:t>
            </a:r>
          </a:p>
        </p:txBody>
      </p:sp>
      <p:sp>
        <p:nvSpPr>
          <p:cNvPr id="11" name="Oval 10"/>
          <p:cNvSpPr>
            <a:spLocks noChangeArrowheads="1"/>
          </p:cNvSpPr>
          <p:nvPr/>
        </p:nvSpPr>
        <p:spPr bwMode="auto">
          <a:xfrm>
            <a:off x="6897688" y="2390775"/>
            <a:ext cx="755650" cy="517525"/>
          </a:xfrm>
          <a:prstGeom prst="ellipse">
            <a:avLst/>
          </a:prstGeom>
          <a:solidFill>
            <a:schemeClr val="accent1"/>
          </a:solidFill>
          <a:ln w="9525">
            <a:solidFill>
              <a:schemeClr val="tx1"/>
            </a:solidFill>
            <a:round/>
            <a:headEnd/>
            <a:tailEnd/>
          </a:ln>
        </p:spPr>
        <p:txBody>
          <a:bodyPr wrap="none" anchor="ctr"/>
          <a:lstStyle/>
          <a:p>
            <a:pPr algn="ctr"/>
            <a:r>
              <a:rPr lang="en-US" sz="2400" b="1"/>
              <a:t>d</a:t>
            </a:r>
          </a:p>
        </p:txBody>
      </p:sp>
      <p:sp>
        <p:nvSpPr>
          <p:cNvPr id="7" name="Oval 6"/>
          <p:cNvSpPr>
            <a:spLocks noChangeArrowheads="1"/>
          </p:cNvSpPr>
          <p:nvPr/>
        </p:nvSpPr>
        <p:spPr bwMode="auto">
          <a:xfrm>
            <a:off x="3327400" y="3941763"/>
            <a:ext cx="757238" cy="620712"/>
          </a:xfrm>
          <a:prstGeom prst="ellipse">
            <a:avLst/>
          </a:prstGeom>
          <a:solidFill>
            <a:schemeClr val="accent1"/>
          </a:solidFill>
          <a:ln w="9525">
            <a:solidFill>
              <a:schemeClr val="tx1"/>
            </a:solidFill>
            <a:round/>
            <a:headEnd/>
            <a:tailEnd/>
          </a:ln>
        </p:spPr>
        <p:txBody>
          <a:bodyPr wrap="none" anchor="ctr"/>
          <a:lstStyle/>
          <a:p>
            <a:pPr algn="ctr"/>
            <a:r>
              <a:rPr lang="en-US" sz="2400" b="1"/>
              <a:t>b</a:t>
            </a:r>
          </a:p>
        </p:txBody>
      </p:sp>
      <p:sp>
        <p:nvSpPr>
          <p:cNvPr id="12" name="Oval 12"/>
          <p:cNvSpPr>
            <a:spLocks noChangeArrowheads="1"/>
          </p:cNvSpPr>
          <p:nvPr/>
        </p:nvSpPr>
        <p:spPr bwMode="auto">
          <a:xfrm>
            <a:off x="3868738" y="5802313"/>
            <a:ext cx="757237" cy="517525"/>
          </a:xfrm>
          <a:prstGeom prst="ellipse">
            <a:avLst/>
          </a:prstGeom>
          <a:solidFill>
            <a:schemeClr val="accent1"/>
          </a:solidFill>
          <a:ln w="9525">
            <a:solidFill>
              <a:schemeClr val="tx1"/>
            </a:solidFill>
            <a:round/>
            <a:headEnd/>
            <a:tailEnd/>
          </a:ln>
        </p:spPr>
        <p:txBody>
          <a:bodyPr wrap="none" anchor="ctr"/>
          <a:lstStyle/>
          <a:p>
            <a:pPr algn="ctr"/>
            <a:r>
              <a:rPr lang="en-US" sz="2400" b="1"/>
              <a:t>c</a:t>
            </a:r>
          </a:p>
        </p:txBody>
      </p:sp>
      <p:sp>
        <p:nvSpPr>
          <p:cNvPr id="27" name="TextBox 26"/>
          <p:cNvSpPr txBox="1">
            <a:spLocks noChangeArrowheads="1"/>
          </p:cNvSpPr>
          <p:nvPr/>
        </p:nvSpPr>
        <p:spPr bwMode="auto">
          <a:xfrm>
            <a:off x="457200" y="5334000"/>
            <a:ext cx="1752600" cy="923925"/>
          </a:xfrm>
          <a:prstGeom prst="rect">
            <a:avLst/>
          </a:prstGeom>
          <a:noFill/>
          <a:ln w="9525">
            <a:noFill/>
            <a:miter lim="800000"/>
            <a:headEnd/>
            <a:tailEnd/>
          </a:ln>
        </p:spPr>
        <p:txBody>
          <a:bodyPr>
            <a:spAutoFit/>
          </a:bodyPr>
          <a:lstStyle/>
          <a:p>
            <a:r>
              <a:rPr lang="en-US" sz="5400" b="1">
                <a:solidFill>
                  <a:schemeClr val="bg1"/>
                </a:solidFill>
              </a:rPr>
              <a:t>T</a:t>
            </a:r>
            <a:r>
              <a:rPr lang="en-US" sz="5400" b="1" baseline="-25000">
                <a:solidFill>
                  <a:schemeClr val="bg1"/>
                </a:solidFill>
              </a:rPr>
              <a:t>5</a:t>
            </a:r>
            <a:endParaRPr lang="en-US" sz="5400" b="1">
              <a:solidFill>
                <a:schemeClr val="bg1"/>
              </a:solidFill>
            </a:endParaRPr>
          </a:p>
        </p:txBody>
      </p:sp>
      <p:grpSp>
        <p:nvGrpSpPr>
          <p:cNvPr id="2" name="Group 67"/>
          <p:cNvGrpSpPr>
            <a:grpSpLocks/>
          </p:cNvGrpSpPr>
          <p:nvPr/>
        </p:nvGrpSpPr>
        <p:grpSpPr bwMode="auto">
          <a:xfrm>
            <a:off x="6248400" y="3886200"/>
            <a:ext cx="2706688" cy="2692400"/>
            <a:chOff x="189323" y="889448"/>
            <a:chExt cx="4758431" cy="4055353"/>
          </a:xfrm>
        </p:grpSpPr>
        <p:sp>
          <p:nvSpPr>
            <p:cNvPr id="55317" name="Text Box 5"/>
            <p:cNvSpPr txBox="1">
              <a:spLocks noChangeArrowheads="1"/>
            </p:cNvSpPr>
            <p:nvPr/>
          </p:nvSpPr>
          <p:spPr bwMode="auto">
            <a:xfrm>
              <a:off x="1140108" y="2799615"/>
              <a:ext cx="261353" cy="786138"/>
            </a:xfrm>
            <a:prstGeom prst="rect">
              <a:avLst/>
            </a:prstGeom>
            <a:noFill/>
            <a:ln w="9525">
              <a:noFill/>
              <a:miter lim="800000"/>
              <a:headEnd/>
              <a:tailEnd/>
            </a:ln>
          </p:spPr>
          <p:txBody>
            <a:bodyPr wrap="none">
              <a:spAutoFit/>
            </a:bodyPr>
            <a:lstStyle/>
            <a:p>
              <a:endParaRPr lang="en-US"/>
            </a:p>
          </p:txBody>
        </p:sp>
        <p:sp>
          <p:nvSpPr>
            <p:cNvPr id="55318" name="Line 13"/>
            <p:cNvSpPr>
              <a:spLocks noChangeShapeType="1"/>
            </p:cNvSpPr>
            <p:nvPr/>
          </p:nvSpPr>
          <p:spPr bwMode="auto">
            <a:xfrm flipV="1">
              <a:off x="838200" y="1295400"/>
              <a:ext cx="1514046" cy="62029"/>
            </a:xfrm>
            <a:prstGeom prst="line">
              <a:avLst/>
            </a:prstGeom>
            <a:noFill/>
            <a:ln w="63500">
              <a:solidFill>
                <a:schemeClr val="bg1"/>
              </a:solidFill>
              <a:round/>
              <a:headEnd/>
              <a:tailEnd/>
            </a:ln>
          </p:spPr>
          <p:txBody>
            <a:bodyPr/>
            <a:lstStyle/>
            <a:p>
              <a:endParaRPr lang="en-US"/>
            </a:p>
          </p:txBody>
        </p:sp>
        <p:sp>
          <p:nvSpPr>
            <p:cNvPr id="55319" name="Line 14"/>
            <p:cNvSpPr>
              <a:spLocks noChangeShapeType="1"/>
            </p:cNvSpPr>
            <p:nvPr/>
          </p:nvSpPr>
          <p:spPr bwMode="auto">
            <a:xfrm flipV="1">
              <a:off x="2784831" y="1295400"/>
              <a:ext cx="1622192" cy="62029"/>
            </a:xfrm>
            <a:prstGeom prst="line">
              <a:avLst/>
            </a:prstGeom>
            <a:noFill/>
            <a:ln w="63500">
              <a:solidFill>
                <a:schemeClr val="bg1"/>
              </a:solidFill>
              <a:round/>
              <a:headEnd/>
              <a:tailEnd/>
            </a:ln>
          </p:spPr>
          <p:txBody>
            <a:bodyPr/>
            <a:lstStyle/>
            <a:p>
              <a:endParaRPr lang="en-US"/>
            </a:p>
          </p:txBody>
        </p:sp>
        <p:sp>
          <p:nvSpPr>
            <p:cNvPr id="55320" name="Line 15"/>
            <p:cNvSpPr>
              <a:spLocks noChangeShapeType="1"/>
            </p:cNvSpPr>
            <p:nvPr/>
          </p:nvSpPr>
          <p:spPr bwMode="auto">
            <a:xfrm>
              <a:off x="621908" y="1533180"/>
              <a:ext cx="324438" cy="1137207"/>
            </a:xfrm>
            <a:prstGeom prst="line">
              <a:avLst/>
            </a:prstGeom>
            <a:noFill/>
            <a:ln w="63500">
              <a:solidFill>
                <a:schemeClr val="bg1"/>
              </a:solidFill>
              <a:round/>
              <a:headEnd/>
              <a:tailEnd/>
            </a:ln>
          </p:spPr>
          <p:txBody>
            <a:bodyPr/>
            <a:lstStyle/>
            <a:p>
              <a:endParaRPr lang="en-US"/>
            </a:p>
          </p:txBody>
        </p:sp>
        <p:sp>
          <p:nvSpPr>
            <p:cNvPr id="55321" name="Line 16"/>
            <p:cNvSpPr>
              <a:spLocks noChangeShapeType="1"/>
            </p:cNvSpPr>
            <p:nvPr/>
          </p:nvSpPr>
          <p:spPr bwMode="auto">
            <a:xfrm>
              <a:off x="1054492" y="3187299"/>
              <a:ext cx="432585" cy="1343972"/>
            </a:xfrm>
            <a:prstGeom prst="line">
              <a:avLst/>
            </a:prstGeom>
            <a:noFill/>
            <a:ln w="63500">
              <a:solidFill>
                <a:schemeClr val="bg1"/>
              </a:solidFill>
              <a:round/>
              <a:headEnd/>
              <a:tailEnd/>
            </a:ln>
          </p:spPr>
          <p:txBody>
            <a:bodyPr/>
            <a:lstStyle/>
            <a:p>
              <a:endParaRPr lang="en-US"/>
            </a:p>
          </p:txBody>
        </p:sp>
        <p:sp>
          <p:nvSpPr>
            <p:cNvPr id="55322" name="Line 17"/>
            <p:cNvSpPr>
              <a:spLocks noChangeShapeType="1"/>
            </p:cNvSpPr>
            <p:nvPr/>
          </p:nvSpPr>
          <p:spPr bwMode="auto">
            <a:xfrm flipV="1">
              <a:off x="1270785" y="1533180"/>
              <a:ext cx="973315" cy="1137207"/>
            </a:xfrm>
            <a:prstGeom prst="line">
              <a:avLst/>
            </a:prstGeom>
            <a:noFill/>
            <a:ln w="63500">
              <a:solidFill>
                <a:schemeClr val="bg1"/>
              </a:solidFill>
              <a:round/>
              <a:headEnd/>
              <a:tailEnd/>
            </a:ln>
          </p:spPr>
          <p:txBody>
            <a:bodyPr/>
            <a:lstStyle/>
            <a:p>
              <a:endParaRPr lang="en-US"/>
            </a:p>
          </p:txBody>
        </p:sp>
        <p:sp>
          <p:nvSpPr>
            <p:cNvPr id="55323" name="Line 18"/>
            <p:cNvSpPr>
              <a:spLocks noChangeShapeType="1"/>
            </p:cNvSpPr>
            <p:nvPr/>
          </p:nvSpPr>
          <p:spPr bwMode="auto">
            <a:xfrm flipV="1">
              <a:off x="1270785" y="1326415"/>
              <a:ext cx="3028092" cy="1343972"/>
            </a:xfrm>
            <a:prstGeom prst="line">
              <a:avLst/>
            </a:prstGeom>
            <a:noFill/>
            <a:ln w="63500">
              <a:solidFill>
                <a:schemeClr val="bg1"/>
              </a:solidFill>
              <a:round/>
              <a:headEnd/>
              <a:tailEnd/>
            </a:ln>
          </p:spPr>
          <p:txBody>
            <a:bodyPr/>
            <a:lstStyle/>
            <a:p>
              <a:endParaRPr lang="en-US"/>
            </a:p>
          </p:txBody>
        </p:sp>
        <p:sp>
          <p:nvSpPr>
            <p:cNvPr id="55324" name="Line 19"/>
            <p:cNvSpPr>
              <a:spLocks noChangeShapeType="1"/>
            </p:cNvSpPr>
            <p:nvPr/>
          </p:nvSpPr>
          <p:spPr bwMode="auto">
            <a:xfrm flipH="1">
              <a:off x="1487077" y="1326415"/>
              <a:ext cx="2811800" cy="3204856"/>
            </a:xfrm>
            <a:prstGeom prst="line">
              <a:avLst/>
            </a:prstGeom>
            <a:noFill/>
            <a:ln w="63500">
              <a:solidFill>
                <a:schemeClr val="bg1"/>
              </a:solidFill>
              <a:round/>
              <a:headEnd/>
              <a:tailEnd/>
            </a:ln>
          </p:spPr>
          <p:txBody>
            <a:bodyPr/>
            <a:lstStyle/>
            <a:p>
              <a:endParaRPr lang="en-US"/>
            </a:p>
          </p:txBody>
        </p:sp>
        <p:sp>
          <p:nvSpPr>
            <p:cNvPr id="55325" name="Text Box 20"/>
            <p:cNvSpPr txBox="1">
              <a:spLocks noChangeArrowheads="1"/>
            </p:cNvSpPr>
            <p:nvPr/>
          </p:nvSpPr>
          <p:spPr bwMode="auto">
            <a:xfrm>
              <a:off x="1356400" y="889448"/>
              <a:ext cx="505517" cy="62635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55326" name="Text Box 21"/>
            <p:cNvSpPr txBox="1">
              <a:spLocks noChangeArrowheads="1"/>
            </p:cNvSpPr>
            <p:nvPr/>
          </p:nvSpPr>
          <p:spPr bwMode="auto">
            <a:xfrm>
              <a:off x="3303031" y="889448"/>
              <a:ext cx="505517" cy="626353"/>
            </a:xfrm>
            <a:prstGeom prst="rect">
              <a:avLst/>
            </a:prstGeom>
            <a:noFill/>
            <a:ln w="9525">
              <a:noFill/>
              <a:miter lim="800000"/>
              <a:headEnd/>
              <a:tailEnd/>
            </a:ln>
          </p:spPr>
          <p:txBody>
            <a:bodyPr wrap="none">
              <a:spAutoFit/>
            </a:bodyPr>
            <a:lstStyle/>
            <a:p>
              <a:r>
                <a:rPr lang="en-US" sz="2400">
                  <a:solidFill>
                    <a:schemeClr val="bg1"/>
                  </a:solidFill>
                </a:rPr>
                <a:t>3</a:t>
              </a:r>
            </a:p>
          </p:txBody>
        </p:sp>
        <p:sp>
          <p:nvSpPr>
            <p:cNvPr id="55327" name="Text Box 22"/>
            <p:cNvSpPr txBox="1">
              <a:spLocks noChangeArrowheads="1"/>
            </p:cNvSpPr>
            <p:nvPr/>
          </p:nvSpPr>
          <p:spPr bwMode="auto">
            <a:xfrm>
              <a:off x="369606" y="1880048"/>
              <a:ext cx="505517" cy="626353"/>
            </a:xfrm>
            <a:prstGeom prst="rect">
              <a:avLst/>
            </a:prstGeom>
            <a:noFill/>
            <a:ln w="9525">
              <a:noFill/>
              <a:miter lim="800000"/>
              <a:headEnd/>
              <a:tailEnd/>
            </a:ln>
          </p:spPr>
          <p:txBody>
            <a:bodyPr wrap="none">
              <a:spAutoFit/>
            </a:bodyPr>
            <a:lstStyle/>
            <a:p>
              <a:r>
                <a:rPr lang="en-US" sz="2400">
                  <a:solidFill>
                    <a:schemeClr val="bg1"/>
                  </a:solidFill>
                </a:rPr>
                <a:t>1</a:t>
              </a:r>
            </a:p>
          </p:txBody>
        </p:sp>
        <p:sp>
          <p:nvSpPr>
            <p:cNvPr id="55328" name="Text Box 23"/>
            <p:cNvSpPr txBox="1">
              <a:spLocks noChangeArrowheads="1"/>
            </p:cNvSpPr>
            <p:nvPr/>
          </p:nvSpPr>
          <p:spPr bwMode="auto">
            <a:xfrm>
              <a:off x="1436406" y="1727648"/>
              <a:ext cx="505517" cy="62635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55329" name="Text Box 24"/>
            <p:cNvSpPr txBox="1">
              <a:spLocks noChangeArrowheads="1"/>
            </p:cNvSpPr>
            <p:nvPr/>
          </p:nvSpPr>
          <p:spPr bwMode="auto">
            <a:xfrm>
              <a:off x="2274606" y="2108648"/>
              <a:ext cx="505517" cy="626353"/>
            </a:xfrm>
            <a:prstGeom prst="rect">
              <a:avLst/>
            </a:prstGeom>
            <a:noFill/>
            <a:ln w="9525">
              <a:noFill/>
              <a:miter lim="800000"/>
              <a:headEnd/>
              <a:tailEnd/>
            </a:ln>
          </p:spPr>
          <p:txBody>
            <a:bodyPr wrap="none">
              <a:spAutoFit/>
            </a:bodyPr>
            <a:lstStyle/>
            <a:p>
              <a:r>
                <a:rPr lang="en-US" sz="2400">
                  <a:solidFill>
                    <a:schemeClr val="bg1"/>
                  </a:solidFill>
                </a:rPr>
                <a:t>4</a:t>
              </a:r>
            </a:p>
          </p:txBody>
        </p:sp>
        <p:sp>
          <p:nvSpPr>
            <p:cNvPr id="55330" name="Text Box 25"/>
            <p:cNvSpPr txBox="1">
              <a:spLocks noChangeArrowheads="1"/>
            </p:cNvSpPr>
            <p:nvPr/>
          </p:nvSpPr>
          <p:spPr bwMode="auto">
            <a:xfrm>
              <a:off x="2932523" y="2794448"/>
              <a:ext cx="505517" cy="626353"/>
            </a:xfrm>
            <a:prstGeom prst="rect">
              <a:avLst/>
            </a:prstGeom>
            <a:noFill/>
            <a:ln w="9525">
              <a:noFill/>
              <a:miter lim="800000"/>
              <a:headEnd/>
              <a:tailEnd/>
            </a:ln>
          </p:spPr>
          <p:txBody>
            <a:bodyPr wrap="none">
              <a:spAutoFit/>
            </a:bodyPr>
            <a:lstStyle/>
            <a:p>
              <a:r>
                <a:rPr lang="en-US" sz="2400">
                  <a:solidFill>
                    <a:schemeClr val="bg1"/>
                  </a:solidFill>
                </a:rPr>
                <a:t>6</a:t>
              </a:r>
            </a:p>
          </p:txBody>
        </p:sp>
        <p:sp>
          <p:nvSpPr>
            <p:cNvPr id="55331" name="Text Box 26"/>
            <p:cNvSpPr txBox="1">
              <a:spLocks noChangeArrowheads="1"/>
            </p:cNvSpPr>
            <p:nvPr/>
          </p:nvSpPr>
          <p:spPr bwMode="auto">
            <a:xfrm>
              <a:off x="903006" y="3480248"/>
              <a:ext cx="505517" cy="626353"/>
            </a:xfrm>
            <a:prstGeom prst="rect">
              <a:avLst/>
            </a:prstGeom>
            <a:noFill/>
            <a:ln w="9525">
              <a:noFill/>
              <a:miter lim="800000"/>
              <a:headEnd/>
              <a:tailEnd/>
            </a:ln>
          </p:spPr>
          <p:txBody>
            <a:bodyPr wrap="none">
              <a:spAutoFit/>
            </a:bodyPr>
            <a:lstStyle/>
            <a:p>
              <a:r>
                <a:rPr lang="en-US" sz="2400">
                  <a:solidFill>
                    <a:schemeClr val="bg1"/>
                  </a:solidFill>
                </a:rPr>
                <a:t>8</a:t>
              </a:r>
            </a:p>
          </p:txBody>
        </p:sp>
        <p:sp>
          <p:nvSpPr>
            <p:cNvPr id="55332" name="Oval 62"/>
            <p:cNvSpPr>
              <a:spLocks noChangeArrowheads="1"/>
            </p:cNvSpPr>
            <p:nvPr/>
          </p:nvSpPr>
          <p:spPr bwMode="auto">
            <a:xfrm>
              <a:off x="189323" y="1119650"/>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a</a:t>
              </a:r>
              <a:endParaRPr lang="en-US" b="1"/>
            </a:p>
          </p:txBody>
        </p:sp>
        <p:sp>
          <p:nvSpPr>
            <p:cNvPr id="55333" name="Oval 63"/>
            <p:cNvSpPr>
              <a:spLocks noChangeArrowheads="1"/>
            </p:cNvSpPr>
            <p:nvPr/>
          </p:nvSpPr>
          <p:spPr bwMode="auto">
            <a:xfrm>
              <a:off x="2135954" y="1119650"/>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u</a:t>
              </a:r>
            </a:p>
          </p:txBody>
        </p:sp>
        <p:sp>
          <p:nvSpPr>
            <p:cNvPr id="55334" name="Oval 64"/>
            <p:cNvSpPr>
              <a:spLocks noChangeArrowheads="1"/>
            </p:cNvSpPr>
            <p:nvPr/>
          </p:nvSpPr>
          <p:spPr bwMode="auto">
            <a:xfrm>
              <a:off x="4190731" y="1016268"/>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d</a:t>
              </a:r>
            </a:p>
          </p:txBody>
        </p:sp>
        <p:sp>
          <p:nvSpPr>
            <p:cNvPr id="55335" name="Oval 65"/>
            <p:cNvSpPr>
              <a:spLocks noChangeArrowheads="1"/>
            </p:cNvSpPr>
            <p:nvPr/>
          </p:nvSpPr>
          <p:spPr bwMode="auto">
            <a:xfrm>
              <a:off x="621908" y="2567005"/>
              <a:ext cx="757023" cy="620295"/>
            </a:xfrm>
            <a:prstGeom prst="ellipse">
              <a:avLst/>
            </a:prstGeom>
            <a:solidFill>
              <a:schemeClr val="accent1"/>
            </a:solidFill>
            <a:ln w="9525">
              <a:solidFill>
                <a:schemeClr val="tx1"/>
              </a:solidFill>
              <a:round/>
              <a:headEnd/>
              <a:tailEnd/>
            </a:ln>
          </p:spPr>
          <p:txBody>
            <a:bodyPr wrap="none" anchor="ctr"/>
            <a:lstStyle/>
            <a:p>
              <a:pPr algn="ctr"/>
              <a:r>
                <a:rPr lang="en-US" sz="2400" b="1"/>
                <a:t>b</a:t>
              </a:r>
            </a:p>
          </p:txBody>
        </p:sp>
        <p:sp>
          <p:nvSpPr>
            <p:cNvPr id="55336" name="Oval 12"/>
            <p:cNvSpPr>
              <a:spLocks noChangeArrowheads="1"/>
            </p:cNvSpPr>
            <p:nvPr/>
          </p:nvSpPr>
          <p:spPr bwMode="auto">
            <a:xfrm>
              <a:off x="1162638" y="4427889"/>
              <a:ext cx="757023" cy="516912"/>
            </a:xfrm>
            <a:prstGeom prst="ellipse">
              <a:avLst/>
            </a:prstGeom>
            <a:solidFill>
              <a:schemeClr val="accent1"/>
            </a:solidFill>
            <a:ln w="9525">
              <a:solidFill>
                <a:schemeClr val="tx1"/>
              </a:solidFill>
              <a:round/>
              <a:headEnd/>
              <a:tailEnd/>
            </a:ln>
          </p:spPr>
          <p:txBody>
            <a:bodyPr wrap="none" anchor="ctr"/>
            <a:lstStyle/>
            <a:p>
              <a:pPr algn="ctr"/>
              <a:r>
                <a:rPr lang="en-US" sz="2400" b="1"/>
                <a:t>c</a:t>
              </a:r>
            </a:p>
          </p:txBody>
        </p:sp>
      </p:grpSp>
      <p:sp>
        <p:nvSpPr>
          <p:cNvPr id="55316" name="Slide Number Placeholder 39"/>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685889D-795A-406A-9EDB-ACB94D5888FA}" type="slidenum">
              <a:rPr lang="en-US" smtClean="0"/>
              <a:pPr/>
              <a:t>35</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1000"/>
                            </p:stCondLst>
                            <p:childTnLst>
                              <p:par>
                                <p:cTn id="13" presetID="32" presetClass="emph" presetSubtype="0" repeatCount="indefinite" fill="hold" nodeType="afterEffect">
                                  <p:stCondLst>
                                    <p:cond delay="0"/>
                                  </p:stCondLst>
                                  <p:childTnLst>
                                    <p:animClr clrSpc="rgb" dir="cw">
                                      <p:cBhvr override="childStyle">
                                        <p:cTn id="14" dur="100" fill="hold"/>
                                        <p:tgtEl>
                                          <p:spTgt spid="2"/>
                                        </p:tgtEl>
                                        <p:attrNameLst>
                                          <p:attrName>style.color</p:attrName>
                                        </p:attrNameLst>
                                      </p:cBhvr>
                                      <p:to>
                                        <a:schemeClr val="accent2"/>
                                      </p:to>
                                    </p:animClr>
                                    <p:animClr clrSpc="rgb" dir="cw">
                                      <p:cBhvr>
                                        <p:cTn id="15" dur="100" fill="hold"/>
                                        <p:tgtEl>
                                          <p:spTgt spid="2"/>
                                        </p:tgtEl>
                                        <p:attrNameLst>
                                          <p:attrName>fillcolor</p:attrName>
                                        </p:attrNameLst>
                                      </p:cBhvr>
                                      <p:to>
                                        <a:schemeClr val="accent2"/>
                                      </p:to>
                                    </p:animClr>
                                    <p:set>
                                      <p:cBhvr>
                                        <p:cTn id="16" dur="100" fill="hold"/>
                                        <p:tgtEl>
                                          <p:spTgt spid="2"/>
                                        </p:tgtEl>
                                        <p:attrNameLst>
                                          <p:attrName>fill.type</p:attrName>
                                        </p:attrNameLst>
                                      </p:cBhvr>
                                      <p:to>
                                        <p:strVal val="solid"/>
                                      </p:to>
                                    </p:set>
                                    <p:set>
                                      <p:cBhvr>
                                        <p:cTn id="17" dur="100" fill="hold"/>
                                        <p:tgtEl>
                                          <p:spTgt spid="2"/>
                                        </p:tgtEl>
                                        <p:attrNameLst>
                                          <p:attrName>fill.on</p:attrName>
                                        </p:attrNameLst>
                                      </p:cBhvr>
                                      <p:to>
                                        <p:strVal val="true"/>
                                      </p:to>
                                    </p:set>
                                    <p:animRot by="120000">
                                      <p:cBhvr>
                                        <p:cTn id="18" dur="100" fill="hold">
                                          <p:stCondLst>
                                            <p:cond delay="0"/>
                                          </p:stCondLst>
                                        </p:cTn>
                                        <p:tgtEl>
                                          <p:spTgt spid="2"/>
                                        </p:tgtEl>
                                        <p:attrNameLst>
                                          <p:attrName>r</p:attrName>
                                        </p:attrNameLst>
                                      </p:cBhvr>
                                    </p:animRot>
                                    <p:animRot by="-240000">
                                      <p:cBhvr>
                                        <p:cTn id="19" dur="200" fill="hold">
                                          <p:stCondLst>
                                            <p:cond delay="200"/>
                                          </p:stCondLst>
                                        </p:cTn>
                                        <p:tgtEl>
                                          <p:spTgt spid="2"/>
                                        </p:tgtEl>
                                        <p:attrNameLst>
                                          <p:attrName>r</p:attrName>
                                        </p:attrNameLst>
                                      </p:cBhvr>
                                    </p:animRot>
                                    <p:animRot by="240000">
                                      <p:cBhvr>
                                        <p:cTn id="20" dur="200" fill="hold">
                                          <p:stCondLst>
                                            <p:cond delay="400"/>
                                          </p:stCondLst>
                                        </p:cTn>
                                        <p:tgtEl>
                                          <p:spTgt spid="2"/>
                                        </p:tgtEl>
                                        <p:attrNameLst>
                                          <p:attrName>r</p:attrName>
                                        </p:attrNameLst>
                                      </p:cBhvr>
                                    </p:animRot>
                                    <p:animRot by="-240000">
                                      <p:cBhvr>
                                        <p:cTn id="21" dur="200" fill="hold">
                                          <p:stCondLst>
                                            <p:cond delay="600"/>
                                          </p:stCondLst>
                                        </p:cTn>
                                        <p:tgtEl>
                                          <p:spTgt spid="2"/>
                                        </p:tgtEl>
                                        <p:attrNameLst>
                                          <p:attrName>r</p:attrName>
                                        </p:attrNameLst>
                                      </p:cBhvr>
                                    </p:animRot>
                                    <p:animRot by="120000">
                                      <p:cBhvr>
                                        <p:cTn id="22" dur="200" fill="hold">
                                          <p:stCondLst>
                                            <p:cond delay="800"/>
                                          </p:stCondLst>
                                        </p:cTn>
                                        <p:tgtEl>
                                          <p:spTgt spid="2"/>
                                        </p:tgtEl>
                                        <p:attrNameLst>
                                          <p:attrName>r</p:attrName>
                                        </p:attrNameLst>
                                      </p:cBhvr>
                                    </p:animRo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500"/>
                            </p:stCondLst>
                            <p:childTnLst>
                              <p:par>
                                <p:cTn id="36" presetID="27" presetClass="entr" presetSubtype="0" fill="hold" grpId="0" nodeType="afterEffect">
                                  <p:stCondLst>
                                    <p:cond delay="0"/>
                                  </p:stCondLst>
                                  <p:iterate type="lt">
                                    <p:tmPct val="50000"/>
                                  </p:iterate>
                                  <p:childTnLst>
                                    <p:set>
                                      <p:cBhvr>
                                        <p:cTn id="37" dur="1" fill="hold">
                                          <p:stCondLst>
                                            <p:cond delay="0"/>
                                          </p:stCondLst>
                                        </p:cTn>
                                        <p:tgtEl>
                                          <p:spTgt spid="25"/>
                                        </p:tgtEl>
                                        <p:attrNameLst>
                                          <p:attrName>style.visibility</p:attrName>
                                        </p:attrNameLst>
                                      </p:cBhvr>
                                      <p:to>
                                        <p:strVal val="visible"/>
                                      </p:to>
                                    </p:set>
                                    <p:anim calcmode="discrete" valueType="clr">
                                      <p:cBhvr override="childStyle">
                                        <p:cTn id="38"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5"/>
                                        </p:tgtEl>
                                        <p:attrNameLst>
                                          <p:attrName>fillcolor</p:attrName>
                                        </p:attrNameLst>
                                      </p:cBhvr>
                                      <p:tavLst>
                                        <p:tav tm="0">
                                          <p:val>
                                            <p:clrVal>
                                              <a:schemeClr val="accent2"/>
                                            </p:clrVal>
                                          </p:val>
                                        </p:tav>
                                        <p:tav tm="50000">
                                          <p:val>
                                            <p:clrVal>
                                              <a:schemeClr val="hlink"/>
                                            </p:clrVal>
                                          </p:val>
                                        </p:tav>
                                      </p:tavLst>
                                    </p:anim>
                                    <p:set>
                                      <p:cBhvr>
                                        <p:cTn id="40" dur="80"/>
                                        <p:tgtEl>
                                          <p:spTgt spid="25"/>
                                        </p:tgtEl>
                                        <p:attrNameLst>
                                          <p:attrName>fill.type</p:attrName>
                                        </p:attrNameLst>
                                      </p:cBhvr>
                                      <p:to>
                                        <p:strVal val="solid"/>
                                      </p:to>
                                    </p:set>
                                  </p:childTnLst>
                                </p:cTn>
                              </p:par>
                            </p:childTnLst>
                          </p:cTn>
                        </p:par>
                        <p:par>
                          <p:cTn id="41" fill="hold">
                            <p:stCondLst>
                              <p:cond delay="3580"/>
                            </p:stCondLst>
                            <p:childTnLst>
                              <p:par>
                                <p:cTn id="42" presetID="22" presetClass="entr" presetSubtype="2"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right)">
                                      <p:cBhvr>
                                        <p:cTn id="44" dur="500"/>
                                        <p:tgtEl>
                                          <p:spTgt spid="14"/>
                                        </p:tgtEl>
                                      </p:cBhvr>
                                    </p:animEffect>
                                  </p:childTnLst>
                                </p:cTn>
                              </p:par>
                            </p:childTnLst>
                          </p:cTn>
                        </p:par>
                        <p:par>
                          <p:cTn id="45" fill="hold">
                            <p:stCondLst>
                              <p:cond delay="4080"/>
                            </p:stCondLst>
                            <p:childTnLst>
                              <p:par>
                                <p:cTn id="46" presetID="22" presetClass="entr" presetSubtype="8"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4580"/>
                            </p:stCondLst>
                            <p:childTnLst>
                              <p:par>
                                <p:cTn id="50" presetID="27" presetClass="entr" presetSubtype="0" fill="hold" grpId="0" nodeType="afterEffect">
                                  <p:stCondLst>
                                    <p:cond delay="0"/>
                                  </p:stCondLst>
                                  <p:iterate type="lt">
                                    <p:tmPct val="50000"/>
                                  </p:iterate>
                                  <p:childTnLst>
                                    <p:set>
                                      <p:cBhvr>
                                        <p:cTn id="51" dur="1" fill="hold">
                                          <p:stCondLst>
                                            <p:cond delay="0"/>
                                          </p:stCondLst>
                                        </p:cTn>
                                        <p:tgtEl>
                                          <p:spTgt spid="21"/>
                                        </p:tgtEl>
                                        <p:attrNameLst>
                                          <p:attrName>style.visibility</p:attrName>
                                        </p:attrNameLst>
                                      </p:cBhvr>
                                      <p:to>
                                        <p:strVal val="visible"/>
                                      </p:to>
                                    </p:set>
                                    <p:anim calcmode="discrete" valueType="clr">
                                      <p:cBhvr override="childStyle">
                                        <p:cTn id="52"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21"/>
                                        </p:tgtEl>
                                        <p:attrNameLst>
                                          <p:attrName>fillcolor</p:attrName>
                                        </p:attrNameLst>
                                      </p:cBhvr>
                                      <p:tavLst>
                                        <p:tav tm="0">
                                          <p:val>
                                            <p:clrVal>
                                              <a:schemeClr val="accent2"/>
                                            </p:clrVal>
                                          </p:val>
                                        </p:tav>
                                        <p:tav tm="50000">
                                          <p:val>
                                            <p:clrVal>
                                              <a:schemeClr val="hlink"/>
                                            </p:clrVal>
                                          </p:val>
                                        </p:tav>
                                      </p:tavLst>
                                    </p:anim>
                                    <p:set>
                                      <p:cBhvr>
                                        <p:cTn id="54" dur="80"/>
                                        <p:tgtEl>
                                          <p:spTgt spid="21"/>
                                        </p:tgtEl>
                                        <p:attrNameLst>
                                          <p:attrName>fill.type</p:attrName>
                                        </p:attrNameLst>
                                      </p:cBhvr>
                                      <p:to>
                                        <p:strVal val="solid"/>
                                      </p:to>
                                    </p:set>
                                  </p:childTnLst>
                                </p:cTn>
                              </p:par>
                            </p:childTnLst>
                          </p:cTn>
                        </p:par>
                        <p:par>
                          <p:cTn id="55" fill="hold">
                            <p:stCondLst>
                              <p:cond delay="4660"/>
                            </p:stCondLst>
                            <p:childTnLst>
                              <p:par>
                                <p:cTn id="56" presetID="22" presetClass="entr" presetSubtype="1"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childTnLst>
                          </p:cTn>
                        </p:par>
                        <p:par>
                          <p:cTn id="59" fill="hold">
                            <p:stCondLst>
                              <p:cond delay="5160"/>
                            </p:stCondLst>
                            <p:childTnLst>
                              <p:par>
                                <p:cTn id="60" presetID="22" presetClass="entr" presetSubtype="8"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500"/>
                                        <p:tgtEl>
                                          <p:spTgt spid="7"/>
                                        </p:tgtEl>
                                      </p:cBhvr>
                                    </p:animEffect>
                                  </p:childTnLst>
                                </p:cTn>
                              </p:par>
                            </p:childTnLst>
                          </p:cTn>
                        </p:par>
                        <p:par>
                          <p:cTn id="63" fill="hold">
                            <p:stCondLst>
                              <p:cond delay="5660"/>
                            </p:stCondLst>
                            <p:childTnLst>
                              <p:par>
                                <p:cTn id="64" presetID="27" presetClass="entr" presetSubtype="0" fill="hold" grpId="0" nodeType="afterEffect">
                                  <p:stCondLst>
                                    <p:cond delay="0"/>
                                  </p:stCondLst>
                                  <p:iterate type="lt">
                                    <p:tmPct val="50000"/>
                                  </p:iterate>
                                  <p:childTnLst>
                                    <p:set>
                                      <p:cBhvr>
                                        <p:cTn id="65" dur="1" fill="hold">
                                          <p:stCondLst>
                                            <p:cond delay="0"/>
                                          </p:stCondLst>
                                        </p:cTn>
                                        <p:tgtEl>
                                          <p:spTgt spid="23"/>
                                        </p:tgtEl>
                                        <p:attrNameLst>
                                          <p:attrName>style.visibility</p:attrName>
                                        </p:attrNameLst>
                                      </p:cBhvr>
                                      <p:to>
                                        <p:strVal val="visible"/>
                                      </p:to>
                                    </p:set>
                                    <p:anim calcmode="discrete" valueType="clr">
                                      <p:cBhvr override="childStyle">
                                        <p:cTn id="66" dur="8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23"/>
                                        </p:tgtEl>
                                        <p:attrNameLst>
                                          <p:attrName>fillcolor</p:attrName>
                                        </p:attrNameLst>
                                      </p:cBhvr>
                                      <p:tavLst>
                                        <p:tav tm="0">
                                          <p:val>
                                            <p:clrVal>
                                              <a:schemeClr val="accent2"/>
                                            </p:clrVal>
                                          </p:val>
                                        </p:tav>
                                        <p:tav tm="50000">
                                          <p:val>
                                            <p:clrVal>
                                              <a:schemeClr val="hlink"/>
                                            </p:clrVal>
                                          </p:val>
                                        </p:tav>
                                      </p:tavLst>
                                    </p:anim>
                                    <p:set>
                                      <p:cBhvr>
                                        <p:cTn id="68" dur="80"/>
                                        <p:tgtEl>
                                          <p:spTgt spid="23"/>
                                        </p:tgtEl>
                                        <p:attrNameLst>
                                          <p:attrName>fill.type</p:attrName>
                                        </p:attrNameLst>
                                      </p:cBhvr>
                                      <p:to>
                                        <p:strVal val="solid"/>
                                      </p:to>
                                    </p:set>
                                  </p:childTnLst>
                                </p:cTn>
                              </p:par>
                            </p:childTnLst>
                          </p:cTn>
                        </p:par>
                        <p:par>
                          <p:cTn id="69" fill="hold">
                            <p:stCondLst>
                              <p:cond delay="5740"/>
                            </p:stCondLst>
                            <p:childTnLst>
                              <p:par>
                                <p:cTn id="70" presetID="22" presetClass="entr" presetSubtype="4"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down)">
                                      <p:cBhvr>
                                        <p:cTn id="72" dur="500"/>
                                        <p:tgtEl>
                                          <p:spTgt spid="15"/>
                                        </p:tgtEl>
                                      </p:cBhvr>
                                    </p:animEffect>
                                  </p:childTnLst>
                                </p:cTn>
                              </p:par>
                            </p:childTnLst>
                          </p:cTn>
                        </p:par>
                        <p:par>
                          <p:cTn id="73" fill="hold">
                            <p:stCondLst>
                              <p:cond delay="6240"/>
                            </p:stCondLst>
                            <p:childTnLst>
                              <p:par>
                                <p:cTn id="74" presetID="22" presetClass="entr" presetSubtype="8" fill="hold" grpId="0" nodeType="after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wipe(left)">
                                      <p:cBhvr>
                                        <p:cTn id="76" dur="500"/>
                                        <p:tgtEl>
                                          <p:spTgt spid="5"/>
                                        </p:tgtEl>
                                      </p:cBhvr>
                                    </p:animEffect>
                                  </p:childTnLst>
                                </p:cTn>
                              </p:par>
                            </p:childTnLst>
                          </p:cTn>
                        </p:par>
                        <p:par>
                          <p:cTn id="77" fill="hold">
                            <p:stCondLst>
                              <p:cond delay="6740"/>
                            </p:stCondLst>
                            <p:childTnLst>
                              <p:par>
                                <p:cTn id="78" presetID="27" presetClass="entr" presetSubtype="0" fill="hold" grpId="0" nodeType="afterEffect">
                                  <p:stCondLst>
                                    <p:cond delay="0"/>
                                  </p:stCondLst>
                                  <p:iterate type="lt">
                                    <p:tmPct val="50000"/>
                                  </p:iterate>
                                  <p:childTnLst>
                                    <p:set>
                                      <p:cBhvr>
                                        <p:cTn id="79" dur="1" fill="hold">
                                          <p:stCondLst>
                                            <p:cond delay="0"/>
                                          </p:stCondLst>
                                        </p:cTn>
                                        <p:tgtEl>
                                          <p:spTgt spid="22"/>
                                        </p:tgtEl>
                                        <p:attrNameLst>
                                          <p:attrName>style.visibility</p:attrName>
                                        </p:attrNameLst>
                                      </p:cBhvr>
                                      <p:to>
                                        <p:strVal val="visible"/>
                                      </p:to>
                                    </p:set>
                                    <p:anim calcmode="discrete" valueType="clr">
                                      <p:cBhvr override="childStyle">
                                        <p:cTn id="80" dur="8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81" dur="80"/>
                                        <p:tgtEl>
                                          <p:spTgt spid="22"/>
                                        </p:tgtEl>
                                        <p:attrNameLst>
                                          <p:attrName>fillcolor</p:attrName>
                                        </p:attrNameLst>
                                      </p:cBhvr>
                                      <p:tavLst>
                                        <p:tav tm="0">
                                          <p:val>
                                            <p:clrVal>
                                              <a:schemeClr val="accent2"/>
                                            </p:clrVal>
                                          </p:val>
                                        </p:tav>
                                        <p:tav tm="50000">
                                          <p:val>
                                            <p:clrVal>
                                              <a:schemeClr val="hlink"/>
                                            </p:clrVal>
                                          </p:val>
                                        </p:tav>
                                      </p:tavLst>
                                    </p:anim>
                                    <p:set>
                                      <p:cBhvr>
                                        <p:cTn id="82" dur="80"/>
                                        <p:tgtEl>
                                          <p:spTgt spid="22"/>
                                        </p:tgtEl>
                                        <p:attrNameLst>
                                          <p:attrName>fill.type</p:attrName>
                                        </p:attrNameLst>
                                      </p:cBhvr>
                                      <p:to>
                                        <p:strVal val="solid"/>
                                      </p:to>
                                    </p:set>
                                  </p:childTnLst>
                                </p:cTn>
                              </p:par>
                            </p:childTnLst>
                          </p:cTn>
                        </p:par>
                        <p:par>
                          <p:cTn id="83" fill="hold">
                            <p:stCondLst>
                              <p:cond delay="6820"/>
                            </p:stCondLst>
                            <p:childTnLst>
                              <p:par>
                                <p:cTn id="84" presetID="27" presetClass="entr" presetSubtype="0" repeatCount="indefinite" fill="hold" grpId="0" nodeType="afterEffect">
                                  <p:stCondLst>
                                    <p:cond delay="0"/>
                                  </p:stCondLst>
                                  <p:iterate type="lt">
                                    <p:tmPct val="50000"/>
                                  </p:iterate>
                                  <p:childTnLst>
                                    <p:set>
                                      <p:cBhvr>
                                        <p:cTn id="85" dur="1" fill="hold">
                                          <p:stCondLst>
                                            <p:cond delay="0"/>
                                          </p:stCondLst>
                                        </p:cTn>
                                        <p:tgtEl>
                                          <p:spTgt spid="27"/>
                                        </p:tgtEl>
                                        <p:attrNameLst>
                                          <p:attrName>style.visibility</p:attrName>
                                        </p:attrNameLst>
                                      </p:cBhvr>
                                      <p:to>
                                        <p:strVal val="visible"/>
                                      </p:to>
                                    </p:set>
                                    <p:anim calcmode="discrete" valueType="clr">
                                      <p:cBhvr override="childStyle">
                                        <p:cTn id="86" dur="200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7" dur="2000"/>
                                        <p:tgtEl>
                                          <p:spTgt spid="27"/>
                                        </p:tgtEl>
                                        <p:attrNameLst>
                                          <p:attrName>fillcolor</p:attrName>
                                        </p:attrNameLst>
                                      </p:cBhvr>
                                      <p:tavLst>
                                        <p:tav tm="0">
                                          <p:val>
                                            <p:clrVal>
                                              <a:schemeClr val="accent2"/>
                                            </p:clrVal>
                                          </p:val>
                                        </p:tav>
                                        <p:tav tm="50000">
                                          <p:val>
                                            <p:clrVal>
                                              <a:schemeClr val="hlink"/>
                                            </p:clrVal>
                                          </p:val>
                                        </p:tav>
                                      </p:tavLst>
                                    </p:anim>
                                    <p:set>
                                      <p:cBhvr>
                                        <p:cTn id="88" dur="2000"/>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4" grpId="0" animBg="1"/>
      <p:bldP spid="15" grpId="0" animBg="1"/>
      <p:bldP spid="17" grpId="0" animBg="1"/>
      <p:bldP spid="19" grpId="0" animBg="1"/>
      <p:bldP spid="21" grpId="0"/>
      <p:bldP spid="22" grpId="0"/>
      <p:bldP spid="23" grpId="0"/>
      <p:bldP spid="25" grpId="0"/>
      <p:bldP spid="5" grpId="0" animBg="1"/>
      <p:bldP spid="9" grpId="0" animBg="1"/>
      <p:bldP spid="11" grpId="0" animBg="1"/>
      <p:bldP spid="7" grpId="0" animBg="1"/>
      <p:bldP spid="12" grpId="0" animBg="1"/>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Prim</a:t>
            </a:r>
          </a:p>
        </p:txBody>
      </p:sp>
      <p:sp>
        <p:nvSpPr>
          <p:cNvPr id="56323"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56324"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56325"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56326"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56327"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56328"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56329"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56330"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56331"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56332"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56333"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56334"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56335" name="Line 22"/>
          <p:cNvSpPr>
            <a:spLocks noChangeShapeType="1"/>
          </p:cNvSpPr>
          <p:nvPr/>
        </p:nvSpPr>
        <p:spPr bwMode="auto">
          <a:xfrm>
            <a:off x="5943600" y="2133600"/>
            <a:ext cx="0" cy="1524000"/>
          </a:xfrm>
          <a:prstGeom prst="line">
            <a:avLst/>
          </a:prstGeom>
          <a:noFill/>
          <a:ln w="19050">
            <a:solidFill>
              <a:schemeClr val="tx1"/>
            </a:solidFill>
            <a:round/>
            <a:headEnd/>
            <a:tailEnd/>
          </a:ln>
        </p:spPr>
        <p:txBody>
          <a:bodyPr/>
          <a:lstStyle/>
          <a:p>
            <a:endParaRPr lang="en-US"/>
          </a:p>
        </p:txBody>
      </p:sp>
      <p:sp>
        <p:nvSpPr>
          <p:cNvPr id="56336"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sp>
        <p:nvSpPr>
          <p:cNvPr id="56337"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sp>
        <p:nvSpPr>
          <p:cNvPr id="56338"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cxnSp>
        <p:nvCxnSpPr>
          <p:cNvPr id="56339"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56340"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56341"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sp>
        <p:nvSpPr>
          <p:cNvPr id="56342"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56343"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56344"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56345"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56346"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56347"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56348" name="TextBox 47"/>
          <p:cNvSpPr txBox="1">
            <a:spLocks noChangeArrowheads="1"/>
          </p:cNvSpPr>
          <p:nvPr/>
        </p:nvSpPr>
        <p:spPr bwMode="auto">
          <a:xfrm>
            <a:off x="785813" y="5000625"/>
            <a:ext cx="6858000" cy="369888"/>
          </a:xfrm>
          <a:prstGeom prst="rect">
            <a:avLst/>
          </a:prstGeom>
          <a:noFill/>
          <a:ln w="9525">
            <a:noFill/>
            <a:miter lim="800000"/>
            <a:headEnd/>
            <a:tailEnd/>
          </a:ln>
        </p:spPr>
        <p:txBody>
          <a:bodyPr>
            <a:spAutoFit/>
          </a:bodyPr>
          <a:lstStyle/>
          <a:p>
            <a:r>
              <a:rPr lang="en-US"/>
              <a:t>	</a:t>
            </a:r>
          </a:p>
        </p:txBody>
      </p:sp>
      <p:sp>
        <p:nvSpPr>
          <p:cNvPr id="34" name="Line 24"/>
          <p:cNvSpPr>
            <a:spLocks noChangeShapeType="1"/>
          </p:cNvSpPr>
          <p:nvPr/>
        </p:nvSpPr>
        <p:spPr bwMode="auto">
          <a:xfrm>
            <a:off x="2428875" y="1785938"/>
            <a:ext cx="3382963" cy="0"/>
          </a:xfrm>
          <a:prstGeom prst="line">
            <a:avLst/>
          </a:prstGeom>
          <a:noFill/>
          <a:ln w="31750">
            <a:solidFill>
              <a:srgbClr val="0066FF"/>
            </a:solidFill>
            <a:round/>
            <a:headEnd/>
            <a:tailEnd/>
          </a:ln>
        </p:spPr>
        <p:txBody>
          <a:bodyPr/>
          <a:lstStyle/>
          <a:p>
            <a:endParaRPr lang="en-US"/>
          </a:p>
        </p:txBody>
      </p:sp>
      <p:sp>
        <p:nvSpPr>
          <p:cNvPr id="56350"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cxnSp>
        <p:nvCxnSpPr>
          <p:cNvPr id="35" name="AutoShape 26"/>
          <p:cNvCxnSpPr>
            <a:cxnSpLocks noChangeShapeType="1"/>
          </p:cNvCxnSpPr>
          <p:nvPr/>
        </p:nvCxnSpPr>
        <p:spPr bwMode="auto">
          <a:xfrm rot="5400000" flipV="1">
            <a:off x="4708525" y="-1020762"/>
            <a:ext cx="812800" cy="5943600"/>
          </a:xfrm>
          <a:prstGeom prst="curvedConnector3">
            <a:avLst>
              <a:gd name="adj1" fmla="val -28125"/>
            </a:avLst>
          </a:prstGeom>
          <a:noFill/>
          <a:ln w="31750">
            <a:solidFill>
              <a:srgbClr val="0066FF"/>
            </a:solidFill>
            <a:round/>
            <a:headEnd/>
            <a:tailEnd/>
          </a:ln>
        </p:spPr>
      </p:cxnSp>
      <p:sp>
        <p:nvSpPr>
          <p:cNvPr id="36" name="Line 17"/>
          <p:cNvSpPr>
            <a:spLocks noChangeShapeType="1"/>
          </p:cNvSpPr>
          <p:nvPr/>
        </p:nvSpPr>
        <p:spPr bwMode="auto">
          <a:xfrm>
            <a:off x="2357438" y="2000250"/>
            <a:ext cx="3429000" cy="1752600"/>
          </a:xfrm>
          <a:prstGeom prst="line">
            <a:avLst/>
          </a:prstGeom>
          <a:noFill/>
          <a:ln w="31750">
            <a:solidFill>
              <a:srgbClr val="0066FF"/>
            </a:solidFill>
            <a:round/>
            <a:headEnd/>
            <a:tailEnd/>
          </a:ln>
        </p:spPr>
        <p:txBody>
          <a:bodyPr/>
          <a:lstStyle/>
          <a:p>
            <a:endParaRPr lang="en-US"/>
          </a:p>
        </p:txBody>
      </p:sp>
      <p:sp>
        <p:nvSpPr>
          <p:cNvPr id="56353"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56354"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37" name="Line 19"/>
          <p:cNvSpPr>
            <a:spLocks noChangeShapeType="1"/>
          </p:cNvSpPr>
          <p:nvPr/>
        </p:nvSpPr>
        <p:spPr bwMode="auto">
          <a:xfrm>
            <a:off x="2214563" y="2143125"/>
            <a:ext cx="0" cy="1752600"/>
          </a:xfrm>
          <a:prstGeom prst="line">
            <a:avLst/>
          </a:prstGeom>
          <a:noFill/>
          <a:ln w="38100">
            <a:solidFill>
              <a:srgbClr val="0066FF"/>
            </a:solidFill>
            <a:round/>
            <a:headEnd/>
            <a:tailEnd/>
          </a:ln>
        </p:spPr>
        <p:txBody>
          <a:bodyPr/>
          <a:lstStyle/>
          <a:p>
            <a:endParaRPr lang="en-US"/>
          </a:p>
        </p:txBody>
      </p:sp>
      <p:sp>
        <p:nvSpPr>
          <p:cNvPr id="56356"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38" name="Line 23"/>
          <p:cNvSpPr>
            <a:spLocks noChangeShapeType="1"/>
          </p:cNvSpPr>
          <p:nvPr/>
        </p:nvSpPr>
        <p:spPr bwMode="auto">
          <a:xfrm flipV="1">
            <a:off x="428625" y="1785938"/>
            <a:ext cx="1428750" cy="928687"/>
          </a:xfrm>
          <a:prstGeom prst="line">
            <a:avLst/>
          </a:prstGeom>
          <a:noFill/>
          <a:ln w="34925">
            <a:solidFill>
              <a:srgbClr val="0066FF"/>
            </a:solidFill>
            <a:round/>
            <a:headEnd/>
            <a:tailEnd/>
          </a:ln>
        </p:spPr>
        <p:txBody>
          <a:bodyPr/>
          <a:lstStyle/>
          <a:p>
            <a:endParaRPr lang="en-US"/>
          </a:p>
        </p:txBody>
      </p:sp>
      <p:sp>
        <p:nvSpPr>
          <p:cNvPr id="56358" name="Slide Number Placeholder 38"/>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3EABD95-1CF7-4960-BBD7-91DB6412F8C7}" type="slidenum">
              <a:rPr lang="en-US" smtClean="0"/>
              <a:pPr/>
              <a:t>36</a:t>
            </a:fld>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heckerboard(across)">
                                      <p:cBhvr>
                                        <p:cTn id="7" dur="2000"/>
                                        <p:tgtEl>
                                          <p:spTgt spid="34"/>
                                        </p:tgtEl>
                                      </p:cBhvr>
                                    </p:animEffect>
                                  </p:childTnLst>
                                </p:cTn>
                              </p:par>
                            </p:childTnLst>
                          </p:cTn>
                        </p:par>
                        <p:par>
                          <p:cTn id="8" fill="hold">
                            <p:stCondLst>
                              <p:cond delay="2000"/>
                            </p:stCondLst>
                            <p:childTnLst>
                              <p:par>
                                <p:cTn id="9" presetID="5" presetClass="entr" presetSubtype="1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checkerboard(across)">
                                      <p:cBhvr>
                                        <p:cTn id="11" dur="2000"/>
                                        <p:tgtEl>
                                          <p:spTgt spid="35"/>
                                        </p:tgtEl>
                                      </p:cBhvr>
                                    </p:animEffect>
                                  </p:childTnLst>
                                </p:cTn>
                              </p:par>
                            </p:childTnLst>
                          </p:cTn>
                        </p:par>
                        <p:par>
                          <p:cTn id="12" fill="hold">
                            <p:stCondLst>
                              <p:cond delay="4000"/>
                            </p:stCondLst>
                            <p:childTnLst>
                              <p:par>
                                <p:cTn id="13" presetID="5" presetClass="entr" presetSubtype="1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checkerboard(across)">
                                      <p:cBhvr>
                                        <p:cTn id="15" dur="2000"/>
                                        <p:tgtEl>
                                          <p:spTgt spid="36"/>
                                        </p:tgtEl>
                                      </p:cBhvr>
                                    </p:animEffect>
                                  </p:childTnLst>
                                </p:cTn>
                              </p:par>
                            </p:childTnLst>
                          </p:cTn>
                        </p:par>
                        <p:par>
                          <p:cTn id="16" fill="hold">
                            <p:stCondLst>
                              <p:cond delay="6000"/>
                            </p:stCondLst>
                            <p:childTnLst>
                              <p:par>
                                <p:cTn id="17" presetID="5" presetClass="entr" presetSubtype="1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checkerboard(across)">
                                      <p:cBhvr>
                                        <p:cTn id="19" dur="2000"/>
                                        <p:tgtEl>
                                          <p:spTgt spid="37"/>
                                        </p:tgtEl>
                                      </p:cBhvr>
                                    </p:animEffect>
                                  </p:childTnLst>
                                </p:cTn>
                              </p:par>
                            </p:childTnLst>
                          </p:cTn>
                        </p:par>
                        <p:par>
                          <p:cTn id="20" fill="hold">
                            <p:stCondLst>
                              <p:cond delay="8000"/>
                            </p:stCondLst>
                            <p:childTnLst>
                              <p:par>
                                <p:cTn id="21" presetID="5" presetClass="entr" presetSubtype="1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checkerboard(across)">
                                      <p:cBhvr>
                                        <p:cTn id="23"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37" grpId="0"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Prim</a:t>
            </a:r>
          </a:p>
        </p:txBody>
      </p:sp>
      <p:sp>
        <p:nvSpPr>
          <p:cNvPr id="57347"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57348"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57349"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57350"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57351"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57352"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57353"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57354"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57355"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57356"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57357"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57358"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57359" name="Line 22"/>
          <p:cNvSpPr>
            <a:spLocks noChangeShapeType="1"/>
          </p:cNvSpPr>
          <p:nvPr/>
        </p:nvSpPr>
        <p:spPr bwMode="auto">
          <a:xfrm>
            <a:off x="5943600" y="2133600"/>
            <a:ext cx="0" cy="1524000"/>
          </a:xfrm>
          <a:prstGeom prst="line">
            <a:avLst/>
          </a:prstGeom>
          <a:noFill/>
          <a:ln w="19050">
            <a:solidFill>
              <a:schemeClr val="tx1"/>
            </a:solidFill>
            <a:round/>
            <a:headEnd/>
            <a:tailEnd/>
          </a:ln>
        </p:spPr>
        <p:txBody>
          <a:bodyPr/>
          <a:lstStyle/>
          <a:p>
            <a:endParaRPr lang="en-US"/>
          </a:p>
        </p:txBody>
      </p:sp>
      <p:sp>
        <p:nvSpPr>
          <p:cNvPr id="57360"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sp>
        <p:nvSpPr>
          <p:cNvPr id="57361"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sp>
        <p:nvSpPr>
          <p:cNvPr id="57362"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cxnSp>
        <p:nvCxnSpPr>
          <p:cNvPr id="57363"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57364"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57365"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57366"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57367"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57368"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57369"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48" name="TextBox 47"/>
          <p:cNvSpPr txBox="1">
            <a:spLocks noChangeArrowheads="1"/>
          </p:cNvSpPr>
          <p:nvPr/>
        </p:nvSpPr>
        <p:spPr bwMode="auto">
          <a:xfrm>
            <a:off x="785813" y="5000625"/>
            <a:ext cx="6858000" cy="646113"/>
          </a:xfrm>
          <a:prstGeom prst="rect">
            <a:avLst/>
          </a:prstGeom>
          <a:noFill/>
          <a:ln w="9525">
            <a:noFill/>
            <a:miter lim="800000"/>
            <a:headEnd/>
            <a:tailEnd/>
          </a:ln>
        </p:spPr>
        <p:txBody>
          <a:bodyPr>
            <a:spAutoFit/>
          </a:bodyPr>
          <a:lstStyle/>
          <a:p>
            <a:endParaRPr lang="en-US"/>
          </a:p>
          <a:p>
            <a:r>
              <a:rPr lang="en-US"/>
              <a:t>     	</a:t>
            </a:r>
          </a:p>
        </p:txBody>
      </p:sp>
      <p:sp>
        <p:nvSpPr>
          <p:cNvPr id="57371" name="Line 24"/>
          <p:cNvSpPr>
            <a:spLocks noChangeShapeType="1"/>
          </p:cNvSpPr>
          <p:nvPr/>
        </p:nvSpPr>
        <p:spPr bwMode="auto">
          <a:xfrm>
            <a:off x="2428875" y="1785938"/>
            <a:ext cx="3382963" cy="0"/>
          </a:xfrm>
          <a:prstGeom prst="line">
            <a:avLst/>
          </a:prstGeom>
          <a:noFill/>
          <a:ln w="31750">
            <a:solidFill>
              <a:srgbClr val="0066FF"/>
            </a:solidFill>
            <a:round/>
            <a:headEnd/>
            <a:tailEnd/>
          </a:ln>
        </p:spPr>
        <p:txBody>
          <a:bodyPr/>
          <a:lstStyle/>
          <a:p>
            <a:endParaRPr lang="en-US"/>
          </a:p>
        </p:txBody>
      </p:sp>
      <p:sp>
        <p:nvSpPr>
          <p:cNvPr id="57372"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cxnSp>
        <p:nvCxnSpPr>
          <p:cNvPr id="57373" name="AutoShape 26"/>
          <p:cNvCxnSpPr>
            <a:cxnSpLocks noChangeShapeType="1"/>
          </p:cNvCxnSpPr>
          <p:nvPr/>
        </p:nvCxnSpPr>
        <p:spPr bwMode="auto">
          <a:xfrm rot="5400000" flipV="1">
            <a:off x="4708525" y="-1020762"/>
            <a:ext cx="812800" cy="5943600"/>
          </a:xfrm>
          <a:prstGeom prst="curvedConnector3">
            <a:avLst>
              <a:gd name="adj1" fmla="val -28125"/>
            </a:avLst>
          </a:prstGeom>
          <a:noFill/>
          <a:ln w="31750">
            <a:solidFill>
              <a:srgbClr val="0066FF"/>
            </a:solidFill>
            <a:round/>
            <a:headEnd/>
            <a:tailEnd/>
          </a:ln>
        </p:spPr>
      </p:cxnSp>
      <p:sp>
        <p:nvSpPr>
          <p:cNvPr id="57374" name="Line 17"/>
          <p:cNvSpPr>
            <a:spLocks noChangeShapeType="1"/>
          </p:cNvSpPr>
          <p:nvPr/>
        </p:nvSpPr>
        <p:spPr bwMode="auto">
          <a:xfrm>
            <a:off x="2357438" y="2000250"/>
            <a:ext cx="3429000" cy="1752600"/>
          </a:xfrm>
          <a:prstGeom prst="line">
            <a:avLst/>
          </a:prstGeom>
          <a:noFill/>
          <a:ln w="31750">
            <a:solidFill>
              <a:srgbClr val="0066FF"/>
            </a:solidFill>
            <a:round/>
            <a:headEnd/>
            <a:tailEnd/>
          </a:ln>
        </p:spPr>
        <p:txBody>
          <a:bodyPr/>
          <a:lstStyle/>
          <a:p>
            <a:endParaRPr lang="en-US"/>
          </a:p>
        </p:txBody>
      </p:sp>
      <p:sp>
        <p:nvSpPr>
          <p:cNvPr id="57375"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57376" name="Line 19"/>
          <p:cNvSpPr>
            <a:spLocks noChangeShapeType="1"/>
          </p:cNvSpPr>
          <p:nvPr/>
        </p:nvSpPr>
        <p:spPr bwMode="auto">
          <a:xfrm>
            <a:off x="2214563" y="2143125"/>
            <a:ext cx="0" cy="1752600"/>
          </a:xfrm>
          <a:prstGeom prst="line">
            <a:avLst/>
          </a:prstGeom>
          <a:noFill/>
          <a:ln w="38100">
            <a:solidFill>
              <a:srgbClr val="0066FF"/>
            </a:solidFill>
            <a:round/>
            <a:headEnd/>
            <a:tailEnd/>
          </a:ln>
        </p:spPr>
        <p:txBody>
          <a:bodyPr/>
          <a:lstStyle/>
          <a:p>
            <a:endParaRPr lang="en-US"/>
          </a:p>
        </p:txBody>
      </p:sp>
      <p:sp>
        <p:nvSpPr>
          <p:cNvPr id="57377"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57378" name="Line 23"/>
          <p:cNvSpPr>
            <a:spLocks noChangeShapeType="1"/>
          </p:cNvSpPr>
          <p:nvPr/>
        </p:nvSpPr>
        <p:spPr bwMode="auto">
          <a:xfrm flipV="1">
            <a:off x="428625" y="1785938"/>
            <a:ext cx="1428750" cy="928687"/>
          </a:xfrm>
          <a:prstGeom prst="line">
            <a:avLst/>
          </a:prstGeom>
          <a:noFill/>
          <a:ln w="34925">
            <a:solidFill>
              <a:srgbClr val="0066FF"/>
            </a:solidFill>
            <a:round/>
            <a:headEnd/>
            <a:tailEnd/>
          </a:ln>
        </p:spPr>
        <p:txBody>
          <a:bodyPr/>
          <a:lstStyle/>
          <a:p>
            <a:endParaRPr lang="en-US"/>
          </a:p>
        </p:txBody>
      </p:sp>
      <p:cxnSp>
        <p:nvCxnSpPr>
          <p:cNvPr id="39" name="AutoShape 81"/>
          <p:cNvCxnSpPr>
            <a:cxnSpLocks noChangeShapeType="1"/>
          </p:cNvCxnSpPr>
          <p:nvPr/>
        </p:nvCxnSpPr>
        <p:spPr bwMode="auto">
          <a:xfrm rot="5400000" flipV="1">
            <a:off x="4708525" y="-1020762"/>
            <a:ext cx="812800" cy="5943600"/>
          </a:xfrm>
          <a:prstGeom prst="curvedConnector3">
            <a:avLst>
              <a:gd name="adj1" fmla="val -28125"/>
            </a:avLst>
          </a:prstGeom>
          <a:noFill/>
          <a:ln w="57150">
            <a:solidFill>
              <a:srgbClr val="FF6600"/>
            </a:solidFill>
            <a:round/>
            <a:headEnd/>
            <a:tailEnd/>
          </a:ln>
        </p:spPr>
      </p:cxnSp>
      <p:sp>
        <p:nvSpPr>
          <p:cNvPr id="57380"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0" name="TextBox 39"/>
          <p:cNvSpPr txBox="1">
            <a:spLocks noChangeArrowheads="1"/>
          </p:cNvSpPr>
          <p:nvPr/>
        </p:nvSpPr>
        <p:spPr bwMode="auto">
          <a:xfrm>
            <a:off x="714375" y="5000625"/>
            <a:ext cx="3571875" cy="646113"/>
          </a:xfrm>
          <a:prstGeom prst="rect">
            <a:avLst/>
          </a:prstGeom>
          <a:noFill/>
          <a:ln w="9525">
            <a:noFill/>
            <a:miter lim="800000"/>
            <a:headEnd/>
            <a:tailEnd/>
          </a:ln>
        </p:spPr>
        <p:txBody>
          <a:bodyPr>
            <a:spAutoFit/>
          </a:bodyPr>
          <a:lstStyle/>
          <a:p>
            <a:endParaRPr lang="en-US"/>
          </a:p>
          <a:p>
            <a:endParaRPr lang="en-US"/>
          </a:p>
        </p:txBody>
      </p:sp>
      <p:sp>
        <p:nvSpPr>
          <p:cNvPr id="44" name="Line 20"/>
          <p:cNvSpPr>
            <a:spLocks noChangeShapeType="1"/>
          </p:cNvSpPr>
          <p:nvPr/>
        </p:nvSpPr>
        <p:spPr bwMode="auto">
          <a:xfrm flipV="1">
            <a:off x="6324600" y="2786063"/>
            <a:ext cx="1676400" cy="1066800"/>
          </a:xfrm>
          <a:prstGeom prst="line">
            <a:avLst/>
          </a:prstGeom>
          <a:noFill/>
          <a:ln w="31750">
            <a:solidFill>
              <a:srgbClr val="0066FF"/>
            </a:solidFill>
            <a:round/>
            <a:headEnd/>
            <a:tailEnd/>
          </a:ln>
        </p:spPr>
        <p:txBody>
          <a:bodyPr/>
          <a:lstStyle/>
          <a:p>
            <a:endParaRPr lang="en-US"/>
          </a:p>
        </p:txBody>
      </p:sp>
      <p:sp>
        <p:nvSpPr>
          <p:cNvPr id="57383"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45" name="Line 25"/>
          <p:cNvSpPr>
            <a:spLocks noChangeShapeType="1"/>
          </p:cNvSpPr>
          <p:nvPr/>
        </p:nvSpPr>
        <p:spPr bwMode="auto">
          <a:xfrm>
            <a:off x="6257925" y="1928813"/>
            <a:ext cx="1600200" cy="609600"/>
          </a:xfrm>
          <a:prstGeom prst="line">
            <a:avLst/>
          </a:prstGeom>
          <a:noFill/>
          <a:ln w="25400">
            <a:solidFill>
              <a:srgbClr val="0066FF"/>
            </a:solidFill>
            <a:round/>
            <a:headEnd/>
            <a:tailEnd/>
          </a:ln>
        </p:spPr>
        <p:txBody>
          <a:bodyPr/>
          <a:lstStyle/>
          <a:p>
            <a:endParaRPr lang="en-US"/>
          </a:p>
        </p:txBody>
      </p:sp>
      <p:sp>
        <p:nvSpPr>
          <p:cNvPr id="57385"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sp>
        <p:nvSpPr>
          <p:cNvPr id="57386" name="Slide Number Placeholder 42"/>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EDB1AAB-BFF7-4249-A1BC-320005ED5346}" type="slidenum">
              <a:rPr lang="en-US" smtClean="0"/>
              <a:pPr/>
              <a:t>37</a:t>
            </a:fld>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nodePh="1">
                                  <p:stCondLst>
                                    <p:cond delay="0"/>
                                  </p:stCondLst>
                                  <p:endCondLst>
                                    <p:cond evt="begin" delay="0">
                                      <p:tn val="17"/>
                                    </p:cond>
                                  </p:end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checkerboard(across)">
                                      <p:cBhvr>
                                        <p:cTn id="23" dur="500"/>
                                        <p:tgtEl>
                                          <p:spTgt spid="44"/>
                                        </p:tgtEl>
                                      </p:cBhvr>
                                    </p:animEffect>
                                  </p:childTnLst>
                                </p:cTn>
                              </p:par>
                            </p:childTnLst>
                          </p:cTn>
                        </p:par>
                        <p:par>
                          <p:cTn id="24" fill="hold">
                            <p:stCondLst>
                              <p:cond delay="500"/>
                            </p:stCondLst>
                            <p:childTnLst>
                              <p:par>
                                <p:cTn id="25" presetID="5" presetClass="entr" presetSubtype="1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checkerboard(across)">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0" grpId="0"/>
      <p:bldP spid="40" grpId="1"/>
      <p:bldP spid="44" grpId="0" animBg="1"/>
      <p:bldP spid="4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Prim</a:t>
            </a:r>
          </a:p>
        </p:txBody>
      </p:sp>
      <p:sp>
        <p:nvSpPr>
          <p:cNvPr id="58371"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58372"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58373"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58374"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58375"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58376"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58377"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58378"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58379"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58380"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58381"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58382"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58383" name="Line 22"/>
          <p:cNvSpPr>
            <a:spLocks noChangeShapeType="1"/>
          </p:cNvSpPr>
          <p:nvPr/>
        </p:nvSpPr>
        <p:spPr bwMode="auto">
          <a:xfrm>
            <a:off x="5943600" y="2133600"/>
            <a:ext cx="0" cy="1524000"/>
          </a:xfrm>
          <a:prstGeom prst="line">
            <a:avLst/>
          </a:prstGeom>
          <a:noFill/>
          <a:ln w="19050">
            <a:solidFill>
              <a:schemeClr val="tx1"/>
            </a:solidFill>
            <a:round/>
            <a:headEnd/>
            <a:tailEnd/>
          </a:ln>
        </p:spPr>
        <p:txBody>
          <a:bodyPr/>
          <a:lstStyle/>
          <a:p>
            <a:endParaRPr lang="en-US"/>
          </a:p>
        </p:txBody>
      </p:sp>
      <p:sp>
        <p:nvSpPr>
          <p:cNvPr id="58384"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sp>
        <p:nvSpPr>
          <p:cNvPr id="58385"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sp>
        <p:nvSpPr>
          <p:cNvPr id="58386"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cxnSp>
        <p:nvCxnSpPr>
          <p:cNvPr id="58387"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58388"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58389"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58390"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58391"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58392" name="Line 24"/>
          <p:cNvSpPr>
            <a:spLocks noChangeShapeType="1"/>
          </p:cNvSpPr>
          <p:nvPr/>
        </p:nvSpPr>
        <p:spPr bwMode="auto">
          <a:xfrm>
            <a:off x="2428875" y="1785938"/>
            <a:ext cx="3382963" cy="0"/>
          </a:xfrm>
          <a:prstGeom prst="line">
            <a:avLst/>
          </a:prstGeom>
          <a:noFill/>
          <a:ln w="31750">
            <a:solidFill>
              <a:srgbClr val="0066FF"/>
            </a:solidFill>
            <a:round/>
            <a:headEnd/>
            <a:tailEnd/>
          </a:ln>
        </p:spPr>
        <p:txBody>
          <a:bodyPr/>
          <a:lstStyle/>
          <a:p>
            <a:endParaRPr lang="en-US"/>
          </a:p>
        </p:txBody>
      </p:sp>
      <p:sp>
        <p:nvSpPr>
          <p:cNvPr id="58393"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cxnSp>
        <p:nvCxnSpPr>
          <p:cNvPr id="58394" name="AutoShape 26"/>
          <p:cNvCxnSpPr>
            <a:cxnSpLocks noChangeShapeType="1"/>
          </p:cNvCxnSpPr>
          <p:nvPr/>
        </p:nvCxnSpPr>
        <p:spPr bwMode="auto">
          <a:xfrm rot="5400000" flipV="1">
            <a:off x="4708525" y="-1020762"/>
            <a:ext cx="812800" cy="5943600"/>
          </a:xfrm>
          <a:prstGeom prst="curvedConnector3">
            <a:avLst>
              <a:gd name="adj1" fmla="val -28125"/>
            </a:avLst>
          </a:prstGeom>
          <a:noFill/>
          <a:ln w="31750">
            <a:solidFill>
              <a:srgbClr val="0066FF"/>
            </a:solidFill>
            <a:round/>
            <a:headEnd/>
            <a:tailEnd/>
          </a:ln>
        </p:spPr>
      </p:cxnSp>
      <p:sp>
        <p:nvSpPr>
          <p:cNvPr id="58395" name="Line 17"/>
          <p:cNvSpPr>
            <a:spLocks noChangeShapeType="1"/>
          </p:cNvSpPr>
          <p:nvPr/>
        </p:nvSpPr>
        <p:spPr bwMode="auto">
          <a:xfrm>
            <a:off x="2357438" y="2000250"/>
            <a:ext cx="3429000" cy="1752600"/>
          </a:xfrm>
          <a:prstGeom prst="line">
            <a:avLst/>
          </a:prstGeom>
          <a:noFill/>
          <a:ln w="31750">
            <a:solidFill>
              <a:srgbClr val="0066FF"/>
            </a:solidFill>
            <a:round/>
            <a:headEnd/>
            <a:tailEnd/>
          </a:ln>
        </p:spPr>
        <p:txBody>
          <a:bodyPr/>
          <a:lstStyle/>
          <a:p>
            <a:endParaRPr lang="en-US"/>
          </a:p>
        </p:txBody>
      </p:sp>
      <p:sp>
        <p:nvSpPr>
          <p:cNvPr id="58396"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37" name="Line 19"/>
          <p:cNvSpPr>
            <a:spLocks noChangeShapeType="1"/>
          </p:cNvSpPr>
          <p:nvPr/>
        </p:nvSpPr>
        <p:spPr bwMode="auto">
          <a:xfrm>
            <a:off x="2214563" y="2143125"/>
            <a:ext cx="0" cy="1752600"/>
          </a:xfrm>
          <a:prstGeom prst="line">
            <a:avLst/>
          </a:prstGeom>
          <a:noFill/>
          <a:ln w="38100">
            <a:solidFill>
              <a:srgbClr val="FF0000"/>
            </a:solidFill>
            <a:round/>
            <a:headEnd/>
            <a:tailEnd/>
          </a:ln>
        </p:spPr>
        <p:txBody>
          <a:bodyPr/>
          <a:lstStyle/>
          <a:p>
            <a:endParaRPr lang="en-US"/>
          </a:p>
        </p:txBody>
      </p:sp>
      <p:sp>
        <p:nvSpPr>
          <p:cNvPr id="58398" name="Line 23"/>
          <p:cNvSpPr>
            <a:spLocks noChangeShapeType="1"/>
          </p:cNvSpPr>
          <p:nvPr/>
        </p:nvSpPr>
        <p:spPr bwMode="auto">
          <a:xfrm flipV="1">
            <a:off x="428625" y="1785938"/>
            <a:ext cx="1428750" cy="928687"/>
          </a:xfrm>
          <a:prstGeom prst="line">
            <a:avLst/>
          </a:prstGeom>
          <a:noFill/>
          <a:ln w="34925">
            <a:solidFill>
              <a:srgbClr val="0066FF"/>
            </a:solidFill>
            <a:round/>
            <a:headEnd/>
            <a:tailEnd/>
          </a:ln>
        </p:spPr>
        <p:txBody>
          <a:bodyPr/>
          <a:lstStyle/>
          <a:p>
            <a:endParaRPr lang="en-US"/>
          </a:p>
        </p:txBody>
      </p:sp>
      <p:cxnSp>
        <p:nvCxnSpPr>
          <p:cNvPr id="58399" name="AutoShape 81"/>
          <p:cNvCxnSpPr>
            <a:cxnSpLocks noChangeShapeType="1"/>
          </p:cNvCxnSpPr>
          <p:nvPr/>
        </p:nvCxnSpPr>
        <p:spPr bwMode="auto">
          <a:xfrm rot="5400000" flipV="1">
            <a:off x="4708525" y="-1020762"/>
            <a:ext cx="812800" cy="5943600"/>
          </a:xfrm>
          <a:prstGeom prst="curvedConnector3">
            <a:avLst>
              <a:gd name="adj1" fmla="val -28125"/>
            </a:avLst>
          </a:prstGeom>
          <a:noFill/>
          <a:ln w="57150">
            <a:solidFill>
              <a:srgbClr val="FF6600"/>
            </a:solidFill>
            <a:round/>
            <a:headEnd/>
            <a:tailEnd/>
          </a:ln>
        </p:spPr>
      </p:cxnSp>
      <p:sp>
        <p:nvSpPr>
          <p:cNvPr id="58400"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58401" name="Line 20"/>
          <p:cNvSpPr>
            <a:spLocks noChangeShapeType="1"/>
          </p:cNvSpPr>
          <p:nvPr/>
        </p:nvSpPr>
        <p:spPr bwMode="auto">
          <a:xfrm flipV="1">
            <a:off x="6324600" y="2786063"/>
            <a:ext cx="1676400" cy="1066800"/>
          </a:xfrm>
          <a:prstGeom prst="line">
            <a:avLst/>
          </a:prstGeom>
          <a:noFill/>
          <a:ln w="31750">
            <a:solidFill>
              <a:srgbClr val="0066FF"/>
            </a:solidFill>
            <a:round/>
            <a:headEnd/>
            <a:tailEnd/>
          </a:ln>
        </p:spPr>
        <p:txBody>
          <a:bodyPr/>
          <a:lstStyle/>
          <a:p>
            <a:endParaRPr lang="en-US"/>
          </a:p>
        </p:txBody>
      </p:sp>
      <p:sp>
        <p:nvSpPr>
          <p:cNvPr id="58402"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58403" name="Line 25"/>
          <p:cNvSpPr>
            <a:spLocks noChangeShapeType="1"/>
          </p:cNvSpPr>
          <p:nvPr/>
        </p:nvSpPr>
        <p:spPr bwMode="auto">
          <a:xfrm>
            <a:off x="6257925" y="1928813"/>
            <a:ext cx="1600200" cy="609600"/>
          </a:xfrm>
          <a:prstGeom prst="line">
            <a:avLst/>
          </a:prstGeom>
          <a:noFill/>
          <a:ln w="25400">
            <a:solidFill>
              <a:srgbClr val="0066FF"/>
            </a:solidFill>
            <a:round/>
            <a:headEnd/>
            <a:tailEnd/>
          </a:ln>
        </p:spPr>
        <p:txBody>
          <a:bodyPr/>
          <a:lstStyle/>
          <a:p>
            <a:endParaRPr lang="en-US"/>
          </a:p>
        </p:txBody>
      </p:sp>
      <p:sp>
        <p:nvSpPr>
          <p:cNvPr id="58404"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sp>
        <p:nvSpPr>
          <p:cNvPr id="49" name="Line 21"/>
          <p:cNvSpPr>
            <a:spLocks noChangeShapeType="1"/>
          </p:cNvSpPr>
          <p:nvPr/>
        </p:nvSpPr>
        <p:spPr bwMode="auto">
          <a:xfrm>
            <a:off x="2570163" y="3929063"/>
            <a:ext cx="3216275" cy="0"/>
          </a:xfrm>
          <a:prstGeom prst="line">
            <a:avLst/>
          </a:prstGeom>
          <a:noFill/>
          <a:ln w="41275">
            <a:solidFill>
              <a:srgbClr val="0066FF"/>
            </a:solidFill>
            <a:round/>
            <a:headEnd/>
            <a:tailEnd/>
          </a:ln>
        </p:spPr>
        <p:txBody>
          <a:bodyPr/>
          <a:lstStyle/>
          <a:p>
            <a:endParaRPr lang="en-US"/>
          </a:p>
        </p:txBody>
      </p:sp>
      <p:sp>
        <p:nvSpPr>
          <p:cNvPr id="58406"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50" name="Line 89"/>
          <p:cNvSpPr>
            <a:spLocks noChangeShapeType="1"/>
          </p:cNvSpPr>
          <p:nvPr/>
        </p:nvSpPr>
        <p:spPr bwMode="auto">
          <a:xfrm>
            <a:off x="571500" y="3071813"/>
            <a:ext cx="1554163" cy="812800"/>
          </a:xfrm>
          <a:prstGeom prst="line">
            <a:avLst/>
          </a:prstGeom>
          <a:noFill/>
          <a:ln w="31750">
            <a:solidFill>
              <a:srgbClr val="0066FF"/>
            </a:solidFill>
            <a:round/>
            <a:headEnd/>
            <a:tailEnd/>
          </a:ln>
        </p:spPr>
        <p:txBody>
          <a:bodyPr/>
          <a:lstStyle/>
          <a:p>
            <a:endParaRPr lang="en-US"/>
          </a:p>
        </p:txBody>
      </p:sp>
      <p:sp>
        <p:nvSpPr>
          <p:cNvPr id="58408"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48" name="Line 19"/>
          <p:cNvSpPr>
            <a:spLocks noChangeShapeType="1"/>
          </p:cNvSpPr>
          <p:nvPr/>
        </p:nvSpPr>
        <p:spPr bwMode="auto">
          <a:xfrm>
            <a:off x="2214563" y="2143125"/>
            <a:ext cx="0" cy="1752600"/>
          </a:xfrm>
          <a:prstGeom prst="line">
            <a:avLst/>
          </a:prstGeom>
          <a:noFill/>
          <a:ln w="38100">
            <a:solidFill>
              <a:srgbClr val="0066FF"/>
            </a:solidFill>
            <a:round/>
            <a:headEnd/>
            <a:tailEnd/>
          </a:ln>
        </p:spPr>
        <p:txBody>
          <a:bodyPr/>
          <a:lstStyle/>
          <a:p>
            <a:endParaRPr lang="en-US"/>
          </a:p>
        </p:txBody>
      </p:sp>
      <p:sp>
        <p:nvSpPr>
          <p:cNvPr id="58410"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58411" name="Slide Number Placeholder 43"/>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9735201-DACB-4FC8-B719-AF9299A21FD9}" type="slidenum">
              <a:rPr lang="en-US" smtClean="0"/>
              <a:pPr/>
              <a:t>38</a:t>
            </a:fld>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hidden"/>
                                      </p:to>
                                    </p:set>
                                  </p:childTnLst>
                                </p:cTn>
                              </p:par>
                              <p:par>
                                <p:cTn id="7" presetID="5" presetClass="entr" presetSubtype="1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animEffect transition="in" filter="checkerboard(across)">
                                      <p:cBhvr>
                                        <p:cTn id="9" dur="500"/>
                                        <p:tgtEl>
                                          <p:spTgt spid="37"/>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checkerboard(across)">
                                      <p:cBhvr>
                                        <p:cTn id="14" dur="500"/>
                                        <p:tgtEl>
                                          <p:spTgt spid="50"/>
                                        </p:tgtEl>
                                      </p:cBhvr>
                                    </p:animEffect>
                                  </p:childTnLst>
                                </p:cTn>
                              </p:par>
                            </p:childTnLst>
                          </p:cTn>
                        </p:par>
                        <p:par>
                          <p:cTn id="15" fill="hold">
                            <p:stCondLst>
                              <p:cond delay="500"/>
                            </p:stCondLst>
                            <p:childTnLst>
                              <p:par>
                                <p:cTn id="16" presetID="5" presetClass="entr" presetSubtype="10" fill="hold" grpId="0"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checkerboard(across)">
                                      <p:cBhvr>
                                        <p:cTn id="1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9" grpId="0" animBg="1"/>
      <p:bldP spid="50" grpId="0" animBg="1"/>
      <p:bldP spid="4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Prim</a:t>
            </a:r>
          </a:p>
        </p:txBody>
      </p:sp>
      <p:sp>
        <p:nvSpPr>
          <p:cNvPr id="59395"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59396"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59397"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59398"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59399"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59400"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59401"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59402"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59403"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59404"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59405"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59406"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59407" name="Line 22"/>
          <p:cNvSpPr>
            <a:spLocks noChangeShapeType="1"/>
          </p:cNvSpPr>
          <p:nvPr/>
        </p:nvSpPr>
        <p:spPr bwMode="auto">
          <a:xfrm>
            <a:off x="5943600" y="2000250"/>
            <a:ext cx="57150" cy="1714500"/>
          </a:xfrm>
          <a:prstGeom prst="line">
            <a:avLst/>
          </a:prstGeom>
          <a:noFill/>
          <a:ln w="19050">
            <a:solidFill>
              <a:schemeClr val="tx1"/>
            </a:solidFill>
            <a:round/>
            <a:headEnd/>
            <a:tailEnd/>
          </a:ln>
        </p:spPr>
        <p:txBody>
          <a:bodyPr/>
          <a:lstStyle/>
          <a:p>
            <a:endParaRPr lang="en-US"/>
          </a:p>
        </p:txBody>
      </p:sp>
      <p:sp>
        <p:nvSpPr>
          <p:cNvPr id="59408"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sp>
        <p:nvSpPr>
          <p:cNvPr id="59409"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sp>
        <p:nvSpPr>
          <p:cNvPr id="59410"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cxnSp>
        <p:nvCxnSpPr>
          <p:cNvPr id="59411"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59412"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59413"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59414"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59415" name="Line 24"/>
          <p:cNvSpPr>
            <a:spLocks noChangeShapeType="1"/>
          </p:cNvSpPr>
          <p:nvPr/>
        </p:nvSpPr>
        <p:spPr bwMode="auto">
          <a:xfrm>
            <a:off x="2428875" y="1785938"/>
            <a:ext cx="3382963" cy="0"/>
          </a:xfrm>
          <a:prstGeom prst="line">
            <a:avLst/>
          </a:prstGeom>
          <a:noFill/>
          <a:ln w="31750">
            <a:solidFill>
              <a:srgbClr val="0066FF"/>
            </a:solidFill>
            <a:round/>
            <a:headEnd/>
            <a:tailEnd/>
          </a:ln>
        </p:spPr>
        <p:txBody>
          <a:bodyPr/>
          <a:lstStyle/>
          <a:p>
            <a:endParaRPr lang="en-US"/>
          </a:p>
        </p:txBody>
      </p:sp>
      <p:sp>
        <p:nvSpPr>
          <p:cNvPr id="59416"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cxnSp>
        <p:nvCxnSpPr>
          <p:cNvPr id="59417" name="AutoShape 26"/>
          <p:cNvCxnSpPr>
            <a:cxnSpLocks noChangeShapeType="1"/>
          </p:cNvCxnSpPr>
          <p:nvPr/>
        </p:nvCxnSpPr>
        <p:spPr bwMode="auto">
          <a:xfrm rot="5400000" flipV="1">
            <a:off x="4708525" y="-1020762"/>
            <a:ext cx="812800" cy="5943600"/>
          </a:xfrm>
          <a:prstGeom prst="curvedConnector3">
            <a:avLst>
              <a:gd name="adj1" fmla="val -28125"/>
            </a:avLst>
          </a:prstGeom>
          <a:noFill/>
          <a:ln w="31750">
            <a:solidFill>
              <a:srgbClr val="0066FF"/>
            </a:solidFill>
            <a:round/>
            <a:headEnd/>
            <a:tailEnd/>
          </a:ln>
        </p:spPr>
      </p:cxnSp>
      <p:sp>
        <p:nvSpPr>
          <p:cNvPr id="36" name="Line 17"/>
          <p:cNvSpPr>
            <a:spLocks noChangeShapeType="1"/>
          </p:cNvSpPr>
          <p:nvPr/>
        </p:nvSpPr>
        <p:spPr bwMode="auto">
          <a:xfrm>
            <a:off x="2357438" y="2000250"/>
            <a:ext cx="3429000" cy="1752600"/>
          </a:xfrm>
          <a:prstGeom prst="line">
            <a:avLst/>
          </a:prstGeom>
          <a:noFill/>
          <a:ln w="31750">
            <a:solidFill>
              <a:srgbClr val="0066FF"/>
            </a:solidFill>
            <a:round/>
            <a:headEnd/>
            <a:tailEnd/>
          </a:ln>
        </p:spPr>
        <p:txBody>
          <a:bodyPr/>
          <a:lstStyle/>
          <a:p>
            <a:endParaRPr lang="en-US"/>
          </a:p>
        </p:txBody>
      </p:sp>
      <p:sp>
        <p:nvSpPr>
          <p:cNvPr id="59419"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59420" name="Line 19"/>
          <p:cNvSpPr>
            <a:spLocks noChangeShapeType="1"/>
          </p:cNvSpPr>
          <p:nvPr/>
        </p:nvSpPr>
        <p:spPr bwMode="auto">
          <a:xfrm>
            <a:off x="2214563" y="2143125"/>
            <a:ext cx="0" cy="1752600"/>
          </a:xfrm>
          <a:prstGeom prst="line">
            <a:avLst/>
          </a:prstGeom>
          <a:noFill/>
          <a:ln w="38100">
            <a:solidFill>
              <a:srgbClr val="FF0000"/>
            </a:solidFill>
            <a:round/>
            <a:headEnd/>
            <a:tailEnd/>
          </a:ln>
        </p:spPr>
        <p:txBody>
          <a:bodyPr/>
          <a:lstStyle/>
          <a:p>
            <a:endParaRPr lang="en-US"/>
          </a:p>
        </p:txBody>
      </p:sp>
      <p:sp>
        <p:nvSpPr>
          <p:cNvPr id="59421"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59422" name="Line 23"/>
          <p:cNvSpPr>
            <a:spLocks noChangeShapeType="1"/>
          </p:cNvSpPr>
          <p:nvPr/>
        </p:nvSpPr>
        <p:spPr bwMode="auto">
          <a:xfrm flipV="1">
            <a:off x="428625" y="1785938"/>
            <a:ext cx="1428750" cy="928687"/>
          </a:xfrm>
          <a:prstGeom prst="line">
            <a:avLst/>
          </a:prstGeom>
          <a:noFill/>
          <a:ln w="34925">
            <a:solidFill>
              <a:srgbClr val="0066FF"/>
            </a:solidFill>
            <a:round/>
            <a:headEnd/>
            <a:tailEnd/>
          </a:ln>
        </p:spPr>
        <p:txBody>
          <a:bodyPr/>
          <a:lstStyle/>
          <a:p>
            <a:endParaRPr lang="en-US"/>
          </a:p>
        </p:txBody>
      </p:sp>
      <p:cxnSp>
        <p:nvCxnSpPr>
          <p:cNvPr id="59423" name="AutoShape 81"/>
          <p:cNvCxnSpPr>
            <a:cxnSpLocks noChangeShapeType="1"/>
          </p:cNvCxnSpPr>
          <p:nvPr/>
        </p:nvCxnSpPr>
        <p:spPr bwMode="auto">
          <a:xfrm rot="5400000" flipV="1">
            <a:off x="4708525" y="-1020762"/>
            <a:ext cx="812800" cy="5943600"/>
          </a:xfrm>
          <a:prstGeom prst="curvedConnector3">
            <a:avLst>
              <a:gd name="adj1" fmla="val -28125"/>
            </a:avLst>
          </a:prstGeom>
          <a:noFill/>
          <a:ln w="57150">
            <a:solidFill>
              <a:srgbClr val="FF6600"/>
            </a:solidFill>
            <a:round/>
            <a:headEnd/>
            <a:tailEnd/>
          </a:ln>
        </p:spPr>
      </p:cxnSp>
      <p:sp>
        <p:nvSpPr>
          <p:cNvPr id="59424"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59425" name="Line 20"/>
          <p:cNvSpPr>
            <a:spLocks noChangeShapeType="1"/>
          </p:cNvSpPr>
          <p:nvPr/>
        </p:nvSpPr>
        <p:spPr bwMode="auto">
          <a:xfrm flipV="1">
            <a:off x="6324600" y="2786063"/>
            <a:ext cx="1676400" cy="1066800"/>
          </a:xfrm>
          <a:prstGeom prst="line">
            <a:avLst/>
          </a:prstGeom>
          <a:noFill/>
          <a:ln w="31750">
            <a:solidFill>
              <a:srgbClr val="0066FF"/>
            </a:solidFill>
            <a:round/>
            <a:headEnd/>
            <a:tailEnd/>
          </a:ln>
        </p:spPr>
        <p:txBody>
          <a:bodyPr/>
          <a:lstStyle/>
          <a:p>
            <a:endParaRPr lang="en-US"/>
          </a:p>
        </p:txBody>
      </p:sp>
      <p:sp>
        <p:nvSpPr>
          <p:cNvPr id="59426" name="Line 25"/>
          <p:cNvSpPr>
            <a:spLocks noChangeShapeType="1"/>
          </p:cNvSpPr>
          <p:nvPr/>
        </p:nvSpPr>
        <p:spPr bwMode="auto">
          <a:xfrm>
            <a:off x="6257925" y="1928813"/>
            <a:ext cx="1600200" cy="609600"/>
          </a:xfrm>
          <a:prstGeom prst="line">
            <a:avLst/>
          </a:prstGeom>
          <a:noFill/>
          <a:ln w="25400">
            <a:solidFill>
              <a:srgbClr val="0066FF"/>
            </a:solidFill>
            <a:round/>
            <a:headEnd/>
            <a:tailEnd/>
          </a:ln>
        </p:spPr>
        <p:txBody>
          <a:bodyPr/>
          <a:lstStyle/>
          <a:p>
            <a:endParaRPr lang="en-US"/>
          </a:p>
        </p:txBody>
      </p:sp>
      <p:sp>
        <p:nvSpPr>
          <p:cNvPr id="59427"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sp>
        <p:nvSpPr>
          <p:cNvPr id="49" name="Line 21"/>
          <p:cNvSpPr>
            <a:spLocks noChangeShapeType="1"/>
          </p:cNvSpPr>
          <p:nvPr/>
        </p:nvSpPr>
        <p:spPr bwMode="auto">
          <a:xfrm>
            <a:off x="2570163" y="3929063"/>
            <a:ext cx="3216275" cy="0"/>
          </a:xfrm>
          <a:prstGeom prst="line">
            <a:avLst/>
          </a:prstGeom>
          <a:noFill/>
          <a:ln w="41275">
            <a:solidFill>
              <a:srgbClr val="0066FF"/>
            </a:solidFill>
            <a:round/>
            <a:headEnd/>
            <a:tailEnd/>
          </a:ln>
        </p:spPr>
        <p:txBody>
          <a:bodyPr/>
          <a:lstStyle/>
          <a:p>
            <a:endParaRPr lang="en-US"/>
          </a:p>
        </p:txBody>
      </p:sp>
      <p:sp>
        <p:nvSpPr>
          <p:cNvPr id="59429"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59430" name="Line 89"/>
          <p:cNvSpPr>
            <a:spLocks noChangeShapeType="1"/>
          </p:cNvSpPr>
          <p:nvPr/>
        </p:nvSpPr>
        <p:spPr bwMode="auto">
          <a:xfrm>
            <a:off x="571500" y="3071813"/>
            <a:ext cx="1554163" cy="812800"/>
          </a:xfrm>
          <a:prstGeom prst="line">
            <a:avLst/>
          </a:prstGeom>
          <a:noFill/>
          <a:ln w="31750">
            <a:solidFill>
              <a:srgbClr val="0066FF"/>
            </a:solidFill>
            <a:round/>
            <a:headEnd/>
            <a:tailEnd/>
          </a:ln>
        </p:spPr>
        <p:txBody>
          <a:bodyPr/>
          <a:lstStyle/>
          <a:p>
            <a:endParaRPr lang="en-US"/>
          </a:p>
        </p:txBody>
      </p:sp>
      <p:sp>
        <p:nvSpPr>
          <p:cNvPr id="59431"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48" name="Line 20"/>
          <p:cNvSpPr>
            <a:spLocks noChangeShapeType="1"/>
          </p:cNvSpPr>
          <p:nvPr/>
        </p:nvSpPr>
        <p:spPr bwMode="auto">
          <a:xfrm flipV="1">
            <a:off x="6215063" y="2862263"/>
            <a:ext cx="1676400" cy="1066800"/>
          </a:xfrm>
          <a:prstGeom prst="line">
            <a:avLst/>
          </a:prstGeom>
          <a:noFill/>
          <a:ln w="31750">
            <a:solidFill>
              <a:srgbClr val="FF0000"/>
            </a:solidFill>
            <a:round/>
            <a:headEnd/>
            <a:tailEnd/>
          </a:ln>
        </p:spPr>
        <p:txBody>
          <a:bodyPr/>
          <a:lstStyle/>
          <a:p>
            <a:endParaRPr lang="en-US"/>
          </a:p>
        </p:txBody>
      </p:sp>
      <p:sp>
        <p:nvSpPr>
          <p:cNvPr id="59433"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53" name="Line 22"/>
          <p:cNvSpPr>
            <a:spLocks noChangeShapeType="1"/>
          </p:cNvSpPr>
          <p:nvPr/>
        </p:nvSpPr>
        <p:spPr bwMode="auto">
          <a:xfrm>
            <a:off x="5943600" y="2071688"/>
            <a:ext cx="57150" cy="1714500"/>
          </a:xfrm>
          <a:prstGeom prst="line">
            <a:avLst/>
          </a:prstGeom>
          <a:noFill/>
          <a:ln w="38100">
            <a:solidFill>
              <a:srgbClr val="0066FF"/>
            </a:solidFill>
            <a:round/>
            <a:headEnd/>
            <a:tailEnd/>
          </a:ln>
        </p:spPr>
        <p:txBody>
          <a:bodyPr/>
          <a:lstStyle/>
          <a:p>
            <a:endParaRPr lang="en-US"/>
          </a:p>
        </p:txBody>
      </p:sp>
      <p:sp>
        <p:nvSpPr>
          <p:cNvPr id="59435"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59436" name="Slide Number Placeholder 44"/>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A3B7432-DB8E-45A5-9DF2-B18750B91FA4}" type="slidenum">
              <a:rPr lang="en-US" smtClean="0"/>
              <a:pPr/>
              <a:t>39</a:t>
            </a:fld>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checkerboard(across)">
                                      <p:cBhvr>
                                        <p:cTn id="1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9" grpId="0" animBg="1"/>
      <p:bldP spid="48" grpId="0" animBg="1"/>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55"/>
          <p:cNvGrpSpPr>
            <a:grpSpLocks/>
          </p:cNvGrpSpPr>
          <p:nvPr/>
        </p:nvGrpSpPr>
        <p:grpSpPr bwMode="auto">
          <a:xfrm>
            <a:off x="1676400" y="1676400"/>
            <a:ext cx="6918325" cy="3003550"/>
            <a:chOff x="1676400" y="1676400"/>
            <a:chExt cx="6918146" cy="3002995"/>
          </a:xfrm>
        </p:grpSpPr>
        <p:sp>
          <p:nvSpPr>
            <p:cNvPr id="24631" name="Text Box 34"/>
            <p:cNvSpPr txBox="1">
              <a:spLocks noChangeArrowheads="1"/>
            </p:cNvSpPr>
            <p:nvPr/>
          </p:nvSpPr>
          <p:spPr bwMode="auto">
            <a:xfrm>
              <a:off x="1676400" y="4267200"/>
              <a:ext cx="428387" cy="369332"/>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24632" name="Line 4"/>
            <p:cNvSpPr>
              <a:spLocks noChangeShapeType="1"/>
            </p:cNvSpPr>
            <p:nvPr/>
          </p:nvSpPr>
          <p:spPr bwMode="auto">
            <a:xfrm flipH="1">
              <a:off x="2971800" y="2209800"/>
              <a:ext cx="1752600" cy="762000"/>
            </a:xfrm>
            <a:prstGeom prst="line">
              <a:avLst/>
            </a:prstGeom>
            <a:noFill/>
            <a:ln w="63500">
              <a:solidFill>
                <a:srgbClr val="FF0000"/>
              </a:solidFill>
              <a:round/>
              <a:headEnd/>
              <a:tailEnd/>
            </a:ln>
          </p:spPr>
          <p:txBody>
            <a:bodyPr/>
            <a:lstStyle/>
            <a:p>
              <a:endParaRPr lang="en-US"/>
            </a:p>
          </p:txBody>
        </p:sp>
        <p:sp>
          <p:nvSpPr>
            <p:cNvPr id="24633" name="Line 5"/>
            <p:cNvSpPr>
              <a:spLocks noChangeShapeType="1"/>
            </p:cNvSpPr>
            <p:nvPr/>
          </p:nvSpPr>
          <p:spPr bwMode="auto">
            <a:xfrm>
              <a:off x="4724400" y="2209800"/>
              <a:ext cx="1752600" cy="609600"/>
            </a:xfrm>
            <a:prstGeom prst="line">
              <a:avLst/>
            </a:prstGeom>
            <a:noFill/>
            <a:ln w="63500">
              <a:solidFill>
                <a:srgbClr val="FF0000"/>
              </a:solidFill>
              <a:round/>
              <a:headEnd/>
              <a:tailEnd/>
            </a:ln>
          </p:spPr>
          <p:txBody>
            <a:bodyPr/>
            <a:lstStyle/>
            <a:p>
              <a:endParaRPr lang="en-US"/>
            </a:p>
          </p:txBody>
        </p:sp>
        <p:sp>
          <p:nvSpPr>
            <p:cNvPr id="24634" name="Line 6"/>
            <p:cNvSpPr>
              <a:spLocks noChangeShapeType="1"/>
            </p:cNvSpPr>
            <p:nvPr/>
          </p:nvSpPr>
          <p:spPr bwMode="auto">
            <a:xfrm>
              <a:off x="4724400" y="2209800"/>
              <a:ext cx="0" cy="762000"/>
            </a:xfrm>
            <a:prstGeom prst="line">
              <a:avLst/>
            </a:prstGeom>
            <a:noFill/>
            <a:ln w="63500">
              <a:solidFill>
                <a:srgbClr val="FF0000"/>
              </a:solidFill>
              <a:round/>
              <a:headEnd/>
              <a:tailEnd/>
            </a:ln>
          </p:spPr>
          <p:txBody>
            <a:bodyPr/>
            <a:lstStyle/>
            <a:p>
              <a:endParaRPr lang="en-US"/>
            </a:p>
          </p:txBody>
        </p:sp>
        <p:sp>
          <p:nvSpPr>
            <p:cNvPr id="24635" name="Line 7"/>
            <p:cNvSpPr>
              <a:spLocks noChangeShapeType="1"/>
            </p:cNvSpPr>
            <p:nvPr/>
          </p:nvSpPr>
          <p:spPr bwMode="auto">
            <a:xfrm flipH="1">
              <a:off x="4191000" y="2971800"/>
              <a:ext cx="533400" cy="533400"/>
            </a:xfrm>
            <a:prstGeom prst="line">
              <a:avLst/>
            </a:prstGeom>
            <a:noFill/>
            <a:ln w="63500">
              <a:solidFill>
                <a:srgbClr val="FF0000"/>
              </a:solidFill>
              <a:round/>
              <a:headEnd/>
              <a:tailEnd/>
            </a:ln>
          </p:spPr>
          <p:txBody>
            <a:bodyPr/>
            <a:lstStyle/>
            <a:p>
              <a:endParaRPr lang="en-US"/>
            </a:p>
          </p:txBody>
        </p:sp>
        <p:sp>
          <p:nvSpPr>
            <p:cNvPr id="24636" name="Line 9"/>
            <p:cNvSpPr>
              <a:spLocks noChangeShapeType="1"/>
            </p:cNvSpPr>
            <p:nvPr/>
          </p:nvSpPr>
          <p:spPr bwMode="auto">
            <a:xfrm>
              <a:off x="4724400" y="2971800"/>
              <a:ext cx="533400" cy="533400"/>
            </a:xfrm>
            <a:prstGeom prst="line">
              <a:avLst/>
            </a:prstGeom>
            <a:noFill/>
            <a:ln w="63500">
              <a:solidFill>
                <a:srgbClr val="FF0000"/>
              </a:solidFill>
              <a:round/>
              <a:headEnd/>
              <a:tailEnd/>
            </a:ln>
          </p:spPr>
          <p:txBody>
            <a:bodyPr/>
            <a:lstStyle/>
            <a:p>
              <a:endParaRPr lang="en-US"/>
            </a:p>
          </p:txBody>
        </p:sp>
        <p:sp>
          <p:nvSpPr>
            <p:cNvPr id="24637" name="Line 10"/>
            <p:cNvSpPr>
              <a:spLocks noChangeShapeType="1"/>
            </p:cNvSpPr>
            <p:nvPr/>
          </p:nvSpPr>
          <p:spPr bwMode="auto">
            <a:xfrm>
              <a:off x="2971800" y="2971800"/>
              <a:ext cx="0" cy="609600"/>
            </a:xfrm>
            <a:prstGeom prst="line">
              <a:avLst/>
            </a:prstGeom>
            <a:noFill/>
            <a:ln w="63500">
              <a:solidFill>
                <a:srgbClr val="FF0000"/>
              </a:solidFill>
              <a:round/>
              <a:headEnd/>
              <a:tailEnd/>
            </a:ln>
          </p:spPr>
          <p:txBody>
            <a:bodyPr/>
            <a:lstStyle/>
            <a:p>
              <a:endParaRPr lang="en-US"/>
            </a:p>
          </p:txBody>
        </p:sp>
        <p:sp>
          <p:nvSpPr>
            <p:cNvPr id="24638" name="Line 11"/>
            <p:cNvSpPr>
              <a:spLocks noChangeShapeType="1"/>
            </p:cNvSpPr>
            <p:nvPr/>
          </p:nvSpPr>
          <p:spPr bwMode="auto">
            <a:xfrm flipH="1">
              <a:off x="1905000" y="3581400"/>
              <a:ext cx="1066800" cy="533400"/>
            </a:xfrm>
            <a:prstGeom prst="line">
              <a:avLst/>
            </a:prstGeom>
            <a:noFill/>
            <a:ln w="63500">
              <a:solidFill>
                <a:srgbClr val="FF0000"/>
              </a:solidFill>
              <a:round/>
              <a:headEnd/>
              <a:tailEnd/>
            </a:ln>
          </p:spPr>
          <p:txBody>
            <a:bodyPr/>
            <a:lstStyle/>
            <a:p>
              <a:endParaRPr lang="en-US"/>
            </a:p>
          </p:txBody>
        </p:sp>
        <p:sp>
          <p:nvSpPr>
            <p:cNvPr id="24639" name="Line 12"/>
            <p:cNvSpPr>
              <a:spLocks noChangeShapeType="1"/>
            </p:cNvSpPr>
            <p:nvPr/>
          </p:nvSpPr>
          <p:spPr bwMode="auto">
            <a:xfrm flipH="1">
              <a:off x="2514600" y="3581400"/>
              <a:ext cx="457200" cy="533400"/>
            </a:xfrm>
            <a:prstGeom prst="line">
              <a:avLst/>
            </a:prstGeom>
            <a:noFill/>
            <a:ln w="63500">
              <a:solidFill>
                <a:srgbClr val="FF0000"/>
              </a:solidFill>
              <a:round/>
              <a:headEnd/>
              <a:tailEnd/>
            </a:ln>
          </p:spPr>
          <p:txBody>
            <a:bodyPr/>
            <a:lstStyle/>
            <a:p>
              <a:endParaRPr lang="en-US"/>
            </a:p>
          </p:txBody>
        </p:sp>
        <p:sp>
          <p:nvSpPr>
            <p:cNvPr id="24640" name="Line 13"/>
            <p:cNvSpPr>
              <a:spLocks noChangeShapeType="1"/>
            </p:cNvSpPr>
            <p:nvPr/>
          </p:nvSpPr>
          <p:spPr bwMode="auto">
            <a:xfrm>
              <a:off x="2971800" y="3581400"/>
              <a:ext cx="304800" cy="685800"/>
            </a:xfrm>
            <a:prstGeom prst="line">
              <a:avLst/>
            </a:prstGeom>
            <a:noFill/>
            <a:ln w="63500">
              <a:solidFill>
                <a:srgbClr val="FF0000"/>
              </a:solidFill>
              <a:round/>
              <a:headEnd/>
              <a:tailEnd/>
            </a:ln>
          </p:spPr>
          <p:txBody>
            <a:bodyPr/>
            <a:lstStyle/>
            <a:p>
              <a:endParaRPr lang="en-US"/>
            </a:p>
          </p:txBody>
        </p:sp>
        <p:sp>
          <p:nvSpPr>
            <p:cNvPr id="24641" name="Line 14"/>
            <p:cNvSpPr>
              <a:spLocks noChangeShapeType="1"/>
            </p:cNvSpPr>
            <p:nvPr/>
          </p:nvSpPr>
          <p:spPr bwMode="auto">
            <a:xfrm>
              <a:off x="2971800" y="3581400"/>
              <a:ext cx="914400" cy="533400"/>
            </a:xfrm>
            <a:prstGeom prst="line">
              <a:avLst/>
            </a:prstGeom>
            <a:noFill/>
            <a:ln w="63500">
              <a:solidFill>
                <a:srgbClr val="FF0000"/>
              </a:solidFill>
              <a:round/>
              <a:headEnd/>
              <a:tailEnd/>
            </a:ln>
          </p:spPr>
          <p:txBody>
            <a:bodyPr/>
            <a:lstStyle/>
            <a:p>
              <a:endParaRPr lang="en-US"/>
            </a:p>
          </p:txBody>
        </p:sp>
        <p:sp>
          <p:nvSpPr>
            <p:cNvPr id="24642" name="Line 16"/>
            <p:cNvSpPr>
              <a:spLocks noChangeShapeType="1"/>
            </p:cNvSpPr>
            <p:nvPr/>
          </p:nvSpPr>
          <p:spPr bwMode="auto">
            <a:xfrm flipH="1">
              <a:off x="5791200" y="2819400"/>
              <a:ext cx="685800" cy="685800"/>
            </a:xfrm>
            <a:prstGeom prst="line">
              <a:avLst/>
            </a:prstGeom>
            <a:noFill/>
            <a:ln w="63500">
              <a:solidFill>
                <a:srgbClr val="FF0000"/>
              </a:solidFill>
              <a:round/>
              <a:headEnd/>
              <a:tailEnd/>
            </a:ln>
          </p:spPr>
          <p:txBody>
            <a:bodyPr/>
            <a:lstStyle/>
            <a:p>
              <a:endParaRPr lang="en-US"/>
            </a:p>
          </p:txBody>
        </p:sp>
        <p:sp>
          <p:nvSpPr>
            <p:cNvPr id="24643" name="Line 18"/>
            <p:cNvSpPr>
              <a:spLocks noChangeShapeType="1"/>
            </p:cNvSpPr>
            <p:nvPr/>
          </p:nvSpPr>
          <p:spPr bwMode="auto">
            <a:xfrm>
              <a:off x="6477000" y="2819400"/>
              <a:ext cx="1066800" cy="685800"/>
            </a:xfrm>
            <a:prstGeom prst="line">
              <a:avLst/>
            </a:prstGeom>
            <a:noFill/>
            <a:ln w="63500">
              <a:solidFill>
                <a:srgbClr val="FF0000"/>
              </a:solidFill>
              <a:round/>
              <a:headEnd/>
              <a:tailEnd/>
            </a:ln>
          </p:spPr>
          <p:txBody>
            <a:bodyPr/>
            <a:lstStyle/>
            <a:p>
              <a:endParaRPr lang="en-US"/>
            </a:p>
          </p:txBody>
        </p:sp>
        <p:sp>
          <p:nvSpPr>
            <p:cNvPr id="24644" name="Line 19"/>
            <p:cNvSpPr>
              <a:spLocks noChangeShapeType="1"/>
            </p:cNvSpPr>
            <p:nvPr/>
          </p:nvSpPr>
          <p:spPr bwMode="auto">
            <a:xfrm>
              <a:off x="6477000" y="2819400"/>
              <a:ext cx="0" cy="685800"/>
            </a:xfrm>
            <a:prstGeom prst="line">
              <a:avLst/>
            </a:prstGeom>
            <a:noFill/>
            <a:ln w="63500">
              <a:solidFill>
                <a:srgbClr val="FF0000"/>
              </a:solidFill>
              <a:round/>
              <a:headEnd/>
              <a:tailEnd/>
            </a:ln>
          </p:spPr>
          <p:txBody>
            <a:bodyPr/>
            <a:lstStyle/>
            <a:p>
              <a:endParaRPr lang="en-US"/>
            </a:p>
          </p:txBody>
        </p:sp>
        <p:sp>
          <p:nvSpPr>
            <p:cNvPr id="24645" name="Line 20"/>
            <p:cNvSpPr>
              <a:spLocks noChangeShapeType="1"/>
            </p:cNvSpPr>
            <p:nvPr/>
          </p:nvSpPr>
          <p:spPr bwMode="auto">
            <a:xfrm flipH="1">
              <a:off x="6553200" y="3505200"/>
              <a:ext cx="990600" cy="533400"/>
            </a:xfrm>
            <a:prstGeom prst="line">
              <a:avLst/>
            </a:prstGeom>
            <a:noFill/>
            <a:ln w="63500">
              <a:solidFill>
                <a:srgbClr val="FF0000"/>
              </a:solidFill>
              <a:round/>
              <a:headEnd/>
              <a:tailEnd/>
            </a:ln>
          </p:spPr>
          <p:txBody>
            <a:bodyPr/>
            <a:lstStyle/>
            <a:p>
              <a:endParaRPr lang="en-US"/>
            </a:p>
          </p:txBody>
        </p:sp>
        <p:sp>
          <p:nvSpPr>
            <p:cNvPr id="24646" name="Line 22"/>
            <p:cNvSpPr>
              <a:spLocks noChangeShapeType="1"/>
            </p:cNvSpPr>
            <p:nvPr/>
          </p:nvSpPr>
          <p:spPr bwMode="auto">
            <a:xfrm>
              <a:off x="7543800" y="3505200"/>
              <a:ext cx="838200" cy="533400"/>
            </a:xfrm>
            <a:prstGeom prst="line">
              <a:avLst/>
            </a:prstGeom>
            <a:noFill/>
            <a:ln w="63500">
              <a:solidFill>
                <a:srgbClr val="FF0000"/>
              </a:solidFill>
              <a:round/>
              <a:headEnd/>
              <a:tailEnd/>
            </a:ln>
          </p:spPr>
          <p:txBody>
            <a:bodyPr/>
            <a:lstStyle/>
            <a:p>
              <a:endParaRPr lang="en-US"/>
            </a:p>
          </p:txBody>
        </p:sp>
        <p:sp>
          <p:nvSpPr>
            <p:cNvPr id="24647" name="Line 23"/>
            <p:cNvSpPr>
              <a:spLocks noChangeShapeType="1"/>
            </p:cNvSpPr>
            <p:nvPr/>
          </p:nvSpPr>
          <p:spPr bwMode="auto">
            <a:xfrm>
              <a:off x="7543800" y="3505200"/>
              <a:ext cx="0" cy="609600"/>
            </a:xfrm>
            <a:prstGeom prst="line">
              <a:avLst/>
            </a:prstGeom>
            <a:noFill/>
            <a:ln w="63500">
              <a:solidFill>
                <a:srgbClr val="FF0000"/>
              </a:solidFill>
              <a:round/>
              <a:headEnd/>
              <a:tailEnd/>
            </a:ln>
          </p:spPr>
          <p:txBody>
            <a:bodyPr/>
            <a:lstStyle/>
            <a:p>
              <a:endParaRPr lang="en-US"/>
            </a:p>
          </p:txBody>
        </p:sp>
        <p:sp>
          <p:nvSpPr>
            <p:cNvPr id="24648" name="Text Box 25"/>
            <p:cNvSpPr txBox="1">
              <a:spLocks noChangeArrowheads="1"/>
            </p:cNvSpPr>
            <p:nvPr/>
          </p:nvSpPr>
          <p:spPr bwMode="auto">
            <a:xfrm>
              <a:off x="2895600" y="2514600"/>
              <a:ext cx="533400" cy="381000"/>
            </a:xfrm>
            <a:prstGeom prst="rect">
              <a:avLst/>
            </a:prstGeom>
            <a:noFill/>
            <a:ln w="9525">
              <a:noFill/>
              <a:miter lim="800000"/>
              <a:headEnd/>
              <a:tailEnd/>
            </a:ln>
          </p:spPr>
          <p:txBody>
            <a:bodyPr>
              <a:spAutoFit/>
            </a:bodyPr>
            <a:lstStyle/>
            <a:p>
              <a:r>
                <a:rPr lang="en-US" b="1">
                  <a:solidFill>
                    <a:schemeClr val="bg1"/>
                  </a:solidFill>
                </a:rPr>
                <a:t>2</a:t>
              </a:r>
            </a:p>
          </p:txBody>
        </p:sp>
        <p:sp>
          <p:nvSpPr>
            <p:cNvPr id="24649" name="Text Box 26"/>
            <p:cNvSpPr txBox="1">
              <a:spLocks noChangeArrowheads="1"/>
            </p:cNvSpPr>
            <p:nvPr/>
          </p:nvSpPr>
          <p:spPr bwMode="auto">
            <a:xfrm>
              <a:off x="4876800" y="2667000"/>
              <a:ext cx="625475" cy="369332"/>
            </a:xfrm>
            <a:prstGeom prst="rect">
              <a:avLst/>
            </a:prstGeom>
            <a:noFill/>
            <a:ln w="9525">
              <a:noFill/>
              <a:miter lim="800000"/>
              <a:headEnd/>
              <a:tailEnd/>
            </a:ln>
          </p:spPr>
          <p:txBody>
            <a:bodyPr>
              <a:spAutoFit/>
            </a:bodyPr>
            <a:lstStyle/>
            <a:p>
              <a:r>
                <a:rPr lang="en-US" b="1">
                  <a:solidFill>
                    <a:schemeClr val="bg1"/>
                  </a:solidFill>
                </a:rPr>
                <a:t>3</a:t>
              </a:r>
            </a:p>
          </p:txBody>
        </p:sp>
        <p:sp>
          <p:nvSpPr>
            <p:cNvPr id="24650" name="Text Box 27"/>
            <p:cNvSpPr txBox="1">
              <a:spLocks noChangeArrowheads="1"/>
            </p:cNvSpPr>
            <p:nvPr/>
          </p:nvSpPr>
          <p:spPr bwMode="auto">
            <a:xfrm>
              <a:off x="6477000" y="2438400"/>
              <a:ext cx="473075" cy="369332"/>
            </a:xfrm>
            <a:prstGeom prst="rect">
              <a:avLst/>
            </a:prstGeom>
            <a:noFill/>
            <a:ln w="9525">
              <a:noFill/>
              <a:miter lim="800000"/>
              <a:headEnd/>
              <a:tailEnd/>
            </a:ln>
          </p:spPr>
          <p:txBody>
            <a:bodyPr>
              <a:spAutoFit/>
            </a:bodyPr>
            <a:lstStyle/>
            <a:p>
              <a:r>
                <a:rPr lang="en-US" b="1">
                  <a:solidFill>
                    <a:schemeClr val="bg1"/>
                  </a:solidFill>
                </a:rPr>
                <a:t>4</a:t>
              </a:r>
            </a:p>
          </p:txBody>
        </p:sp>
        <p:sp>
          <p:nvSpPr>
            <p:cNvPr id="24651" name="Text Box 28"/>
            <p:cNvSpPr txBox="1">
              <a:spLocks noChangeArrowheads="1"/>
            </p:cNvSpPr>
            <p:nvPr/>
          </p:nvSpPr>
          <p:spPr bwMode="auto">
            <a:xfrm>
              <a:off x="7467600" y="3124200"/>
              <a:ext cx="650875" cy="369332"/>
            </a:xfrm>
            <a:prstGeom prst="rect">
              <a:avLst/>
            </a:prstGeom>
            <a:noFill/>
            <a:ln w="9525">
              <a:noFill/>
              <a:miter lim="800000"/>
              <a:headEnd/>
              <a:tailEnd/>
            </a:ln>
          </p:spPr>
          <p:txBody>
            <a:bodyPr>
              <a:spAutoFit/>
            </a:bodyPr>
            <a:lstStyle/>
            <a:p>
              <a:r>
                <a:rPr lang="en-US" b="1">
                  <a:solidFill>
                    <a:schemeClr val="bg1"/>
                  </a:solidFill>
                </a:rPr>
                <a:t>10</a:t>
              </a:r>
            </a:p>
          </p:txBody>
        </p:sp>
        <p:sp>
          <p:nvSpPr>
            <p:cNvPr id="24652" name="Text Box 29"/>
            <p:cNvSpPr txBox="1">
              <a:spLocks noChangeArrowheads="1"/>
            </p:cNvSpPr>
            <p:nvPr/>
          </p:nvSpPr>
          <p:spPr bwMode="auto">
            <a:xfrm>
              <a:off x="2514600" y="3276600"/>
              <a:ext cx="312906" cy="369332"/>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24653" name="Text Box 30"/>
            <p:cNvSpPr txBox="1">
              <a:spLocks noChangeArrowheads="1"/>
            </p:cNvSpPr>
            <p:nvPr/>
          </p:nvSpPr>
          <p:spPr bwMode="auto">
            <a:xfrm>
              <a:off x="4114800" y="3733800"/>
              <a:ext cx="312906" cy="369332"/>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24654" name="Text Box 31"/>
            <p:cNvSpPr txBox="1">
              <a:spLocks noChangeArrowheads="1"/>
            </p:cNvSpPr>
            <p:nvPr/>
          </p:nvSpPr>
          <p:spPr bwMode="auto">
            <a:xfrm>
              <a:off x="5105400" y="3733800"/>
              <a:ext cx="312906" cy="369332"/>
            </a:xfrm>
            <a:prstGeom prst="rect">
              <a:avLst/>
            </a:prstGeom>
            <a:noFill/>
            <a:ln w="9525">
              <a:noFill/>
              <a:miter lim="800000"/>
              <a:headEnd/>
              <a:tailEnd/>
            </a:ln>
          </p:spPr>
          <p:txBody>
            <a:bodyPr wrap="none">
              <a:spAutoFit/>
            </a:bodyPr>
            <a:lstStyle/>
            <a:p>
              <a:r>
                <a:rPr lang="en-US" b="1">
                  <a:solidFill>
                    <a:schemeClr val="bg1"/>
                  </a:solidFill>
                </a:rPr>
                <a:t>7</a:t>
              </a:r>
            </a:p>
          </p:txBody>
        </p:sp>
        <p:sp>
          <p:nvSpPr>
            <p:cNvPr id="24655" name="Text Box 32"/>
            <p:cNvSpPr txBox="1">
              <a:spLocks noChangeArrowheads="1"/>
            </p:cNvSpPr>
            <p:nvPr/>
          </p:nvSpPr>
          <p:spPr bwMode="auto">
            <a:xfrm>
              <a:off x="5632450" y="3581400"/>
              <a:ext cx="312906" cy="369332"/>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24656" name="Text Box 33"/>
            <p:cNvSpPr txBox="1">
              <a:spLocks noChangeArrowheads="1"/>
            </p:cNvSpPr>
            <p:nvPr/>
          </p:nvSpPr>
          <p:spPr bwMode="auto">
            <a:xfrm>
              <a:off x="6629400" y="3352800"/>
              <a:ext cx="312906" cy="369332"/>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24657" name="Text Box 35"/>
            <p:cNvSpPr txBox="1">
              <a:spLocks noChangeArrowheads="1"/>
            </p:cNvSpPr>
            <p:nvPr/>
          </p:nvSpPr>
          <p:spPr bwMode="auto">
            <a:xfrm>
              <a:off x="2286000" y="4267200"/>
              <a:ext cx="441146" cy="369332"/>
            </a:xfrm>
            <a:prstGeom prst="rect">
              <a:avLst/>
            </a:prstGeom>
            <a:noFill/>
            <a:ln w="9525">
              <a:noFill/>
              <a:miter lim="800000"/>
              <a:headEnd/>
              <a:tailEnd/>
            </a:ln>
          </p:spPr>
          <p:txBody>
            <a:bodyPr wrap="none">
              <a:spAutoFit/>
            </a:bodyPr>
            <a:lstStyle/>
            <a:p>
              <a:r>
                <a:rPr lang="en-US" b="1">
                  <a:solidFill>
                    <a:schemeClr val="bg1"/>
                  </a:solidFill>
                </a:rPr>
                <a:t>12</a:t>
              </a:r>
            </a:p>
          </p:txBody>
        </p:sp>
        <p:sp>
          <p:nvSpPr>
            <p:cNvPr id="24658" name="Text Box 36"/>
            <p:cNvSpPr txBox="1">
              <a:spLocks noChangeArrowheads="1"/>
            </p:cNvSpPr>
            <p:nvPr/>
          </p:nvSpPr>
          <p:spPr bwMode="auto">
            <a:xfrm>
              <a:off x="3048000" y="4278868"/>
              <a:ext cx="441146" cy="369332"/>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24659" name="Text Box 37"/>
            <p:cNvSpPr txBox="1">
              <a:spLocks noChangeArrowheads="1"/>
            </p:cNvSpPr>
            <p:nvPr/>
          </p:nvSpPr>
          <p:spPr bwMode="auto">
            <a:xfrm>
              <a:off x="3657600" y="4310063"/>
              <a:ext cx="441146" cy="369332"/>
            </a:xfrm>
            <a:prstGeom prst="rect">
              <a:avLst/>
            </a:prstGeom>
            <a:noFill/>
            <a:ln w="9525">
              <a:noFill/>
              <a:miter lim="800000"/>
              <a:headEnd/>
              <a:tailEnd/>
            </a:ln>
          </p:spPr>
          <p:txBody>
            <a:bodyPr wrap="none">
              <a:spAutoFit/>
            </a:bodyPr>
            <a:lstStyle/>
            <a:p>
              <a:r>
                <a:rPr lang="en-US" b="1">
                  <a:solidFill>
                    <a:schemeClr val="bg1"/>
                  </a:solidFill>
                </a:rPr>
                <a:t>14</a:t>
              </a:r>
            </a:p>
          </p:txBody>
        </p:sp>
        <p:sp>
          <p:nvSpPr>
            <p:cNvPr id="24660" name="Text Box 38"/>
            <p:cNvSpPr txBox="1">
              <a:spLocks noChangeArrowheads="1"/>
            </p:cNvSpPr>
            <p:nvPr/>
          </p:nvSpPr>
          <p:spPr bwMode="auto">
            <a:xfrm>
              <a:off x="6248400" y="4191000"/>
              <a:ext cx="441146" cy="369332"/>
            </a:xfrm>
            <a:prstGeom prst="rect">
              <a:avLst/>
            </a:prstGeom>
            <a:noFill/>
            <a:ln w="9525">
              <a:noFill/>
              <a:miter lim="800000"/>
              <a:headEnd/>
              <a:tailEnd/>
            </a:ln>
          </p:spPr>
          <p:txBody>
            <a:bodyPr wrap="none">
              <a:spAutoFit/>
            </a:bodyPr>
            <a:lstStyle/>
            <a:p>
              <a:r>
                <a:rPr lang="en-US" b="1">
                  <a:solidFill>
                    <a:schemeClr val="bg1"/>
                  </a:solidFill>
                </a:rPr>
                <a:t>15</a:t>
              </a:r>
            </a:p>
          </p:txBody>
        </p:sp>
        <p:sp>
          <p:nvSpPr>
            <p:cNvPr id="24661" name="Text Box 39"/>
            <p:cNvSpPr txBox="1">
              <a:spLocks noChangeArrowheads="1"/>
            </p:cNvSpPr>
            <p:nvPr/>
          </p:nvSpPr>
          <p:spPr bwMode="auto">
            <a:xfrm>
              <a:off x="7239000" y="4267200"/>
              <a:ext cx="441146" cy="369332"/>
            </a:xfrm>
            <a:prstGeom prst="rect">
              <a:avLst/>
            </a:prstGeom>
            <a:noFill/>
            <a:ln w="9525">
              <a:noFill/>
              <a:miter lim="800000"/>
              <a:headEnd/>
              <a:tailEnd/>
            </a:ln>
          </p:spPr>
          <p:txBody>
            <a:bodyPr wrap="none">
              <a:spAutoFit/>
            </a:bodyPr>
            <a:lstStyle/>
            <a:p>
              <a:r>
                <a:rPr lang="en-US" b="1">
                  <a:solidFill>
                    <a:schemeClr val="bg1"/>
                  </a:solidFill>
                </a:rPr>
                <a:t>16</a:t>
              </a:r>
            </a:p>
          </p:txBody>
        </p:sp>
        <p:sp>
          <p:nvSpPr>
            <p:cNvPr id="24662" name="Text Box 40"/>
            <p:cNvSpPr txBox="1">
              <a:spLocks noChangeArrowheads="1"/>
            </p:cNvSpPr>
            <p:nvPr/>
          </p:nvSpPr>
          <p:spPr bwMode="auto">
            <a:xfrm>
              <a:off x="8153400" y="4267200"/>
              <a:ext cx="441146" cy="369332"/>
            </a:xfrm>
            <a:prstGeom prst="rect">
              <a:avLst/>
            </a:prstGeom>
            <a:noFill/>
            <a:ln w="9525">
              <a:noFill/>
              <a:miter lim="800000"/>
              <a:headEnd/>
              <a:tailEnd/>
            </a:ln>
          </p:spPr>
          <p:txBody>
            <a:bodyPr wrap="none">
              <a:spAutoFit/>
            </a:bodyPr>
            <a:lstStyle/>
            <a:p>
              <a:r>
                <a:rPr lang="en-US" b="1">
                  <a:solidFill>
                    <a:schemeClr val="bg1"/>
                  </a:solidFill>
                </a:rPr>
                <a:t>17</a:t>
              </a:r>
            </a:p>
          </p:txBody>
        </p:sp>
        <p:sp>
          <p:nvSpPr>
            <p:cNvPr id="24663" name="Text Box 24"/>
            <p:cNvSpPr txBox="1">
              <a:spLocks noChangeArrowheads="1"/>
            </p:cNvSpPr>
            <p:nvPr/>
          </p:nvSpPr>
          <p:spPr bwMode="auto">
            <a:xfrm>
              <a:off x="4572000" y="1676400"/>
              <a:ext cx="549275" cy="369332"/>
            </a:xfrm>
            <a:prstGeom prst="rect">
              <a:avLst/>
            </a:prstGeom>
            <a:noFill/>
            <a:ln w="9525">
              <a:noFill/>
              <a:miter lim="800000"/>
              <a:headEnd/>
              <a:tailEnd/>
            </a:ln>
          </p:spPr>
          <p:txBody>
            <a:bodyPr>
              <a:spAutoFit/>
            </a:bodyPr>
            <a:lstStyle/>
            <a:p>
              <a:r>
                <a:rPr lang="en-US" b="1">
                  <a:solidFill>
                    <a:schemeClr val="bg1"/>
                  </a:solidFill>
                </a:rPr>
                <a:t>1</a:t>
              </a:r>
            </a:p>
          </p:txBody>
        </p:sp>
        <p:sp>
          <p:nvSpPr>
            <p:cNvPr id="124" name="Oval 123"/>
            <p:cNvSpPr/>
            <p:nvPr/>
          </p:nvSpPr>
          <p:spPr>
            <a:xfrm>
              <a:off x="4571925" y="205733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p:nvPr/>
          </p:nvSpPr>
          <p:spPr>
            <a:xfrm>
              <a:off x="2819370" y="2819189"/>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 name="Oval 125"/>
            <p:cNvSpPr/>
            <p:nvPr/>
          </p:nvSpPr>
          <p:spPr>
            <a:xfrm>
              <a:off x="1752598"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 name="Oval 126"/>
            <p:cNvSpPr/>
            <p:nvPr/>
          </p:nvSpPr>
          <p:spPr>
            <a:xfrm>
              <a:off x="2362182"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 name="Oval 127"/>
            <p:cNvSpPr/>
            <p:nvPr/>
          </p:nvSpPr>
          <p:spPr>
            <a:xfrm>
              <a:off x="3124163" y="4038164"/>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p:cNvSpPr/>
            <p:nvPr/>
          </p:nvSpPr>
          <p:spPr>
            <a:xfrm>
              <a:off x="3733747"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p:cNvSpPr/>
            <p:nvPr/>
          </p:nvSpPr>
          <p:spPr>
            <a:xfrm>
              <a:off x="4038539"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 name="Oval 130"/>
            <p:cNvSpPr/>
            <p:nvPr/>
          </p:nvSpPr>
          <p:spPr>
            <a:xfrm>
              <a:off x="4571925" y="2819189"/>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Oval 131"/>
            <p:cNvSpPr/>
            <p:nvPr/>
          </p:nvSpPr>
          <p:spPr>
            <a:xfrm>
              <a:off x="5105311"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 name="Oval 132"/>
            <p:cNvSpPr/>
            <p:nvPr/>
          </p:nvSpPr>
          <p:spPr>
            <a:xfrm>
              <a:off x="6324480" y="2666817"/>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 name="Oval 133"/>
            <p:cNvSpPr/>
            <p:nvPr/>
          </p:nvSpPr>
          <p:spPr>
            <a:xfrm>
              <a:off x="5638697"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 name="Oval 134"/>
            <p:cNvSpPr/>
            <p:nvPr/>
          </p:nvSpPr>
          <p:spPr>
            <a:xfrm>
              <a:off x="6324480"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 name="Oval 135"/>
            <p:cNvSpPr/>
            <p:nvPr/>
          </p:nvSpPr>
          <p:spPr>
            <a:xfrm>
              <a:off x="6400678" y="3885792"/>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 name="Oval 136"/>
            <p:cNvSpPr/>
            <p:nvPr/>
          </p:nvSpPr>
          <p:spPr>
            <a:xfrm>
              <a:off x="7391252"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 name="Oval 137"/>
            <p:cNvSpPr/>
            <p:nvPr/>
          </p:nvSpPr>
          <p:spPr>
            <a:xfrm>
              <a:off x="8153232" y="3885792"/>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 name="Oval 138"/>
            <p:cNvSpPr/>
            <p:nvPr/>
          </p:nvSpPr>
          <p:spPr>
            <a:xfrm>
              <a:off x="2819370" y="3428676"/>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Oval 139"/>
            <p:cNvSpPr/>
            <p:nvPr/>
          </p:nvSpPr>
          <p:spPr>
            <a:xfrm>
              <a:off x="7391252" y="340963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4579" name="Line 4"/>
          <p:cNvSpPr>
            <a:spLocks noChangeShapeType="1"/>
          </p:cNvSpPr>
          <p:nvPr/>
        </p:nvSpPr>
        <p:spPr bwMode="auto">
          <a:xfrm flipH="1">
            <a:off x="2979738" y="2217738"/>
            <a:ext cx="1752600" cy="762000"/>
          </a:xfrm>
          <a:prstGeom prst="line">
            <a:avLst/>
          </a:prstGeom>
          <a:noFill/>
          <a:ln w="88900">
            <a:solidFill>
              <a:schemeClr val="bg1"/>
            </a:solidFill>
            <a:round/>
            <a:headEnd/>
            <a:tailEnd/>
          </a:ln>
        </p:spPr>
        <p:txBody>
          <a:bodyPr/>
          <a:lstStyle/>
          <a:p>
            <a:endParaRPr lang="en-US"/>
          </a:p>
        </p:txBody>
      </p:sp>
      <p:sp>
        <p:nvSpPr>
          <p:cNvPr id="24580" name="Line 5"/>
          <p:cNvSpPr>
            <a:spLocks noChangeShapeType="1"/>
          </p:cNvSpPr>
          <p:nvPr/>
        </p:nvSpPr>
        <p:spPr bwMode="auto">
          <a:xfrm>
            <a:off x="4732338" y="2217738"/>
            <a:ext cx="1752600" cy="609600"/>
          </a:xfrm>
          <a:prstGeom prst="line">
            <a:avLst/>
          </a:prstGeom>
          <a:noFill/>
          <a:ln w="88900">
            <a:solidFill>
              <a:schemeClr val="bg1"/>
            </a:solidFill>
            <a:round/>
            <a:headEnd/>
            <a:tailEnd/>
          </a:ln>
        </p:spPr>
        <p:txBody>
          <a:bodyPr/>
          <a:lstStyle/>
          <a:p>
            <a:endParaRPr lang="en-US"/>
          </a:p>
        </p:txBody>
      </p:sp>
      <p:sp>
        <p:nvSpPr>
          <p:cNvPr id="24581" name="Line 6"/>
          <p:cNvSpPr>
            <a:spLocks noChangeShapeType="1"/>
          </p:cNvSpPr>
          <p:nvPr/>
        </p:nvSpPr>
        <p:spPr bwMode="auto">
          <a:xfrm>
            <a:off x="4732338" y="2217738"/>
            <a:ext cx="0" cy="762000"/>
          </a:xfrm>
          <a:prstGeom prst="line">
            <a:avLst/>
          </a:prstGeom>
          <a:noFill/>
          <a:ln w="88900">
            <a:solidFill>
              <a:schemeClr val="bg1"/>
            </a:solidFill>
            <a:round/>
            <a:headEnd/>
            <a:tailEnd/>
          </a:ln>
        </p:spPr>
        <p:txBody>
          <a:bodyPr/>
          <a:lstStyle/>
          <a:p>
            <a:endParaRPr lang="en-US"/>
          </a:p>
        </p:txBody>
      </p:sp>
      <p:sp>
        <p:nvSpPr>
          <p:cNvPr id="24582" name="Line 7"/>
          <p:cNvSpPr>
            <a:spLocks noChangeShapeType="1"/>
          </p:cNvSpPr>
          <p:nvPr/>
        </p:nvSpPr>
        <p:spPr bwMode="auto">
          <a:xfrm flipH="1">
            <a:off x="4198938" y="2979738"/>
            <a:ext cx="533400" cy="533400"/>
          </a:xfrm>
          <a:prstGeom prst="line">
            <a:avLst/>
          </a:prstGeom>
          <a:noFill/>
          <a:ln w="88900">
            <a:solidFill>
              <a:schemeClr val="bg1"/>
            </a:solidFill>
            <a:round/>
            <a:headEnd/>
            <a:tailEnd/>
          </a:ln>
        </p:spPr>
        <p:txBody>
          <a:bodyPr/>
          <a:lstStyle/>
          <a:p>
            <a:endParaRPr lang="en-US"/>
          </a:p>
        </p:txBody>
      </p:sp>
      <p:sp>
        <p:nvSpPr>
          <p:cNvPr id="24583" name="Line 9"/>
          <p:cNvSpPr>
            <a:spLocks noChangeShapeType="1"/>
          </p:cNvSpPr>
          <p:nvPr/>
        </p:nvSpPr>
        <p:spPr bwMode="auto">
          <a:xfrm>
            <a:off x="4732338" y="2979738"/>
            <a:ext cx="533400" cy="533400"/>
          </a:xfrm>
          <a:prstGeom prst="line">
            <a:avLst/>
          </a:prstGeom>
          <a:noFill/>
          <a:ln w="88900">
            <a:solidFill>
              <a:schemeClr val="bg1"/>
            </a:solidFill>
            <a:round/>
            <a:headEnd/>
            <a:tailEnd/>
          </a:ln>
        </p:spPr>
        <p:txBody>
          <a:bodyPr/>
          <a:lstStyle/>
          <a:p>
            <a:endParaRPr lang="en-US"/>
          </a:p>
        </p:txBody>
      </p:sp>
      <p:sp>
        <p:nvSpPr>
          <p:cNvPr id="24584" name="Line 10"/>
          <p:cNvSpPr>
            <a:spLocks noChangeShapeType="1"/>
          </p:cNvSpPr>
          <p:nvPr/>
        </p:nvSpPr>
        <p:spPr bwMode="auto">
          <a:xfrm>
            <a:off x="2979738" y="2979738"/>
            <a:ext cx="0" cy="609600"/>
          </a:xfrm>
          <a:prstGeom prst="line">
            <a:avLst/>
          </a:prstGeom>
          <a:noFill/>
          <a:ln w="88900">
            <a:solidFill>
              <a:schemeClr val="bg1"/>
            </a:solidFill>
            <a:round/>
            <a:headEnd/>
            <a:tailEnd/>
          </a:ln>
        </p:spPr>
        <p:txBody>
          <a:bodyPr/>
          <a:lstStyle/>
          <a:p>
            <a:endParaRPr lang="en-US"/>
          </a:p>
        </p:txBody>
      </p:sp>
      <p:sp>
        <p:nvSpPr>
          <p:cNvPr id="24585" name="Line 11"/>
          <p:cNvSpPr>
            <a:spLocks noChangeShapeType="1"/>
          </p:cNvSpPr>
          <p:nvPr/>
        </p:nvSpPr>
        <p:spPr bwMode="auto">
          <a:xfrm flipH="1">
            <a:off x="1912938" y="3589338"/>
            <a:ext cx="1066800" cy="533400"/>
          </a:xfrm>
          <a:prstGeom prst="line">
            <a:avLst/>
          </a:prstGeom>
          <a:noFill/>
          <a:ln w="88900">
            <a:solidFill>
              <a:schemeClr val="bg1"/>
            </a:solidFill>
            <a:round/>
            <a:headEnd/>
            <a:tailEnd/>
          </a:ln>
        </p:spPr>
        <p:txBody>
          <a:bodyPr/>
          <a:lstStyle/>
          <a:p>
            <a:endParaRPr lang="en-US"/>
          </a:p>
        </p:txBody>
      </p:sp>
      <p:sp>
        <p:nvSpPr>
          <p:cNvPr id="24586" name="Line 12"/>
          <p:cNvSpPr>
            <a:spLocks noChangeShapeType="1"/>
          </p:cNvSpPr>
          <p:nvPr/>
        </p:nvSpPr>
        <p:spPr bwMode="auto">
          <a:xfrm flipH="1">
            <a:off x="2522538" y="3589338"/>
            <a:ext cx="457200" cy="533400"/>
          </a:xfrm>
          <a:prstGeom prst="line">
            <a:avLst/>
          </a:prstGeom>
          <a:noFill/>
          <a:ln w="88900">
            <a:solidFill>
              <a:schemeClr val="bg1"/>
            </a:solidFill>
            <a:round/>
            <a:headEnd/>
            <a:tailEnd/>
          </a:ln>
        </p:spPr>
        <p:txBody>
          <a:bodyPr/>
          <a:lstStyle/>
          <a:p>
            <a:endParaRPr lang="en-US"/>
          </a:p>
        </p:txBody>
      </p:sp>
      <p:sp>
        <p:nvSpPr>
          <p:cNvPr id="24587" name="Line 13"/>
          <p:cNvSpPr>
            <a:spLocks noChangeShapeType="1"/>
          </p:cNvSpPr>
          <p:nvPr/>
        </p:nvSpPr>
        <p:spPr bwMode="auto">
          <a:xfrm>
            <a:off x="2979738" y="3589338"/>
            <a:ext cx="304800" cy="685800"/>
          </a:xfrm>
          <a:prstGeom prst="line">
            <a:avLst/>
          </a:prstGeom>
          <a:noFill/>
          <a:ln w="88900">
            <a:solidFill>
              <a:schemeClr val="bg1"/>
            </a:solidFill>
            <a:round/>
            <a:headEnd/>
            <a:tailEnd/>
          </a:ln>
        </p:spPr>
        <p:txBody>
          <a:bodyPr/>
          <a:lstStyle/>
          <a:p>
            <a:endParaRPr lang="en-US"/>
          </a:p>
        </p:txBody>
      </p:sp>
      <p:sp>
        <p:nvSpPr>
          <p:cNvPr id="24588" name="Line 14"/>
          <p:cNvSpPr>
            <a:spLocks noChangeShapeType="1"/>
          </p:cNvSpPr>
          <p:nvPr/>
        </p:nvSpPr>
        <p:spPr bwMode="auto">
          <a:xfrm>
            <a:off x="2979738" y="3589338"/>
            <a:ext cx="914400" cy="533400"/>
          </a:xfrm>
          <a:prstGeom prst="line">
            <a:avLst/>
          </a:prstGeom>
          <a:noFill/>
          <a:ln w="88900">
            <a:solidFill>
              <a:schemeClr val="bg1"/>
            </a:solidFill>
            <a:round/>
            <a:headEnd/>
            <a:tailEnd/>
          </a:ln>
        </p:spPr>
        <p:txBody>
          <a:bodyPr/>
          <a:lstStyle/>
          <a:p>
            <a:endParaRPr lang="en-US"/>
          </a:p>
        </p:txBody>
      </p:sp>
      <p:sp>
        <p:nvSpPr>
          <p:cNvPr id="24589" name="Line 16"/>
          <p:cNvSpPr>
            <a:spLocks noChangeShapeType="1"/>
          </p:cNvSpPr>
          <p:nvPr/>
        </p:nvSpPr>
        <p:spPr bwMode="auto">
          <a:xfrm flipH="1">
            <a:off x="5799138" y="2827338"/>
            <a:ext cx="685800" cy="685800"/>
          </a:xfrm>
          <a:prstGeom prst="line">
            <a:avLst/>
          </a:prstGeom>
          <a:noFill/>
          <a:ln w="88900">
            <a:solidFill>
              <a:schemeClr val="bg1"/>
            </a:solidFill>
            <a:round/>
            <a:headEnd/>
            <a:tailEnd/>
          </a:ln>
        </p:spPr>
        <p:txBody>
          <a:bodyPr/>
          <a:lstStyle/>
          <a:p>
            <a:endParaRPr lang="en-US"/>
          </a:p>
        </p:txBody>
      </p:sp>
      <p:sp>
        <p:nvSpPr>
          <p:cNvPr id="24590" name="Line 18"/>
          <p:cNvSpPr>
            <a:spLocks noChangeShapeType="1"/>
          </p:cNvSpPr>
          <p:nvPr/>
        </p:nvSpPr>
        <p:spPr bwMode="auto">
          <a:xfrm>
            <a:off x="6484938" y="2827338"/>
            <a:ext cx="1066800" cy="685800"/>
          </a:xfrm>
          <a:prstGeom prst="line">
            <a:avLst/>
          </a:prstGeom>
          <a:noFill/>
          <a:ln w="88900">
            <a:solidFill>
              <a:schemeClr val="bg1"/>
            </a:solidFill>
            <a:round/>
            <a:headEnd/>
            <a:tailEnd/>
          </a:ln>
        </p:spPr>
        <p:txBody>
          <a:bodyPr/>
          <a:lstStyle/>
          <a:p>
            <a:endParaRPr lang="en-US"/>
          </a:p>
        </p:txBody>
      </p:sp>
      <p:sp>
        <p:nvSpPr>
          <p:cNvPr id="24591" name="Line 19"/>
          <p:cNvSpPr>
            <a:spLocks noChangeShapeType="1"/>
          </p:cNvSpPr>
          <p:nvPr/>
        </p:nvSpPr>
        <p:spPr bwMode="auto">
          <a:xfrm>
            <a:off x="6484938" y="2827338"/>
            <a:ext cx="0" cy="685800"/>
          </a:xfrm>
          <a:prstGeom prst="line">
            <a:avLst/>
          </a:prstGeom>
          <a:noFill/>
          <a:ln w="88900">
            <a:solidFill>
              <a:schemeClr val="bg1"/>
            </a:solidFill>
            <a:round/>
            <a:headEnd/>
            <a:tailEnd/>
          </a:ln>
        </p:spPr>
        <p:txBody>
          <a:bodyPr/>
          <a:lstStyle/>
          <a:p>
            <a:endParaRPr lang="en-US"/>
          </a:p>
        </p:txBody>
      </p:sp>
      <p:sp>
        <p:nvSpPr>
          <p:cNvPr id="24592" name="Line 20"/>
          <p:cNvSpPr>
            <a:spLocks noChangeShapeType="1"/>
          </p:cNvSpPr>
          <p:nvPr/>
        </p:nvSpPr>
        <p:spPr bwMode="auto">
          <a:xfrm flipH="1">
            <a:off x="6561138" y="3513138"/>
            <a:ext cx="990600" cy="533400"/>
          </a:xfrm>
          <a:prstGeom prst="line">
            <a:avLst/>
          </a:prstGeom>
          <a:noFill/>
          <a:ln w="88900">
            <a:solidFill>
              <a:schemeClr val="bg1"/>
            </a:solidFill>
            <a:round/>
            <a:headEnd/>
            <a:tailEnd/>
          </a:ln>
        </p:spPr>
        <p:txBody>
          <a:bodyPr/>
          <a:lstStyle/>
          <a:p>
            <a:endParaRPr lang="en-US"/>
          </a:p>
        </p:txBody>
      </p:sp>
      <p:sp>
        <p:nvSpPr>
          <p:cNvPr id="24593" name="Line 22"/>
          <p:cNvSpPr>
            <a:spLocks noChangeShapeType="1"/>
          </p:cNvSpPr>
          <p:nvPr/>
        </p:nvSpPr>
        <p:spPr bwMode="auto">
          <a:xfrm>
            <a:off x="7551738" y="3513138"/>
            <a:ext cx="838200" cy="533400"/>
          </a:xfrm>
          <a:prstGeom prst="line">
            <a:avLst/>
          </a:prstGeom>
          <a:noFill/>
          <a:ln w="88900">
            <a:solidFill>
              <a:schemeClr val="bg1"/>
            </a:solidFill>
            <a:round/>
            <a:headEnd/>
            <a:tailEnd/>
          </a:ln>
        </p:spPr>
        <p:txBody>
          <a:bodyPr/>
          <a:lstStyle/>
          <a:p>
            <a:endParaRPr lang="en-US"/>
          </a:p>
        </p:txBody>
      </p:sp>
      <p:sp>
        <p:nvSpPr>
          <p:cNvPr id="24594" name="Line 23"/>
          <p:cNvSpPr>
            <a:spLocks noChangeShapeType="1"/>
          </p:cNvSpPr>
          <p:nvPr/>
        </p:nvSpPr>
        <p:spPr bwMode="auto">
          <a:xfrm>
            <a:off x="7551738" y="3513138"/>
            <a:ext cx="0" cy="609600"/>
          </a:xfrm>
          <a:prstGeom prst="line">
            <a:avLst/>
          </a:prstGeom>
          <a:noFill/>
          <a:ln w="88900">
            <a:solidFill>
              <a:schemeClr val="bg1"/>
            </a:solidFill>
            <a:round/>
            <a:headEnd/>
            <a:tailEnd/>
          </a:ln>
        </p:spPr>
        <p:txBody>
          <a:bodyPr/>
          <a:lstStyle/>
          <a:p>
            <a:endParaRPr lang="en-US"/>
          </a:p>
        </p:txBody>
      </p:sp>
      <p:sp>
        <p:nvSpPr>
          <p:cNvPr id="24595" name="Text Box 25"/>
          <p:cNvSpPr txBox="1">
            <a:spLocks noChangeArrowheads="1"/>
          </p:cNvSpPr>
          <p:nvPr/>
        </p:nvSpPr>
        <p:spPr bwMode="auto">
          <a:xfrm>
            <a:off x="2903538" y="2522538"/>
            <a:ext cx="533400" cy="381000"/>
          </a:xfrm>
          <a:prstGeom prst="rect">
            <a:avLst/>
          </a:prstGeom>
          <a:noFill/>
          <a:ln w="9525">
            <a:noFill/>
            <a:miter lim="800000"/>
            <a:headEnd/>
            <a:tailEnd/>
          </a:ln>
        </p:spPr>
        <p:txBody>
          <a:bodyPr>
            <a:spAutoFit/>
          </a:bodyPr>
          <a:lstStyle/>
          <a:p>
            <a:r>
              <a:rPr lang="en-US" b="1">
                <a:solidFill>
                  <a:schemeClr val="bg1"/>
                </a:solidFill>
              </a:rPr>
              <a:t>2</a:t>
            </a:r>
          </a:p>
        </p:txBody>
      </p:sp>
      <p:sp>
        <p:nvSpPr>
          <p:cNvPr id="24596" name="Text Box 26"/>
          <p:cNvSpPr txBox="1">
            <a:spLocks noChangeArrowheads="1"/>
          </p:cNvSpPr>
          <p:nvPr/>
        </p:nvSpPr>
        <p:spPr bwMode="auto">
          <a:xfrm>
            <a:off x="4884738" y="2674938"/>
            <a:ext cx="625475" cy="368300"/>
          </a:xfrm>
          <a:prstGeom prst="rect">
            <a:avLst/>
          </a:prstGeom>
          <a:noFill/>
          <a:ln w="9525">
            <a:noFill/>
            <a:miter lim="800000"/>
            <a:headEnd/>
            <a:tailEnd/>
          </a:ln>
        </p:spPr>
        <p:txBody>
          <a:bodyPr>
            <a:spAutoFit/>
          </a:bodyPr>
          <a:lstStyle/>
          <a:p>
            <a:r>
              <a:rPr lang="en-US" b="1">
                <a:solidFill>
                  <a:schemeClr val="bg1"/>
                </a:solidFill>
              </a:rPr>
              <a:t>3</a:t>
            </a:r>
          </a:p>
        </p:txBody>
      </p:sp>
      <p:sp>
        <p:nvSpPr>
          <p:cNvPr id="24597" name="Text Box 27"/>
          <p:cNvSpPr txBox="1">
            <a:spLocks noChangeArrowheads="1"/>
          </p:cNvSpPr>
          <p:nvPr/>
        </p:nvSpPr>
        <p:spPr bwMode="auto">
          <a:xfrm>
            <a:off x="6484938" y="2446338"/>
            <a:ext cx="473075" cy="368300"/>
          </a:xfrm>
          <a:prstGeom prst="rect">
            <a:avLst/>
          </a:prstGeom>
          <a:noFill/>
          <a:ln w="9525">
            <a:noFill/>
            <a:miter lim="800000"/>
            <a:headEnd/>
            <a:tailEnd/>
          </a:ln>
        </p:spPr>
        <p:txBody>
          <a:bodyPr>
            <a:spAutoFit/>
          </a:bodyPr>
          <a:lstStyle/>
          <a:p>
            <a:r>
              <a:rPr lang="en-US" b="1">
                <a:solidFill>
                  <a:schemeClr val="bg1"/>
                </a:solidFill>
              </a:rPr>
              <a:t>4</a:t>
            </a:r>
          </a:p>
        </p:txBody>
      </p:sp>
      <p:sp>
        <p:nvSpPr>
          <p:cNvPr id="24598" name="Text Box 28"/>
          <p:cNvSpPr txBox="1">
            <a:spLocks noChangeArrowheads="1"/>
          </p:cNvSpPr>
          <p:nvPr/>
        </p:nvSpPr>
        <p:spPr bwMode="auto">
          <a:xfrm>
            <a:off x="7475538" y="3132138"/>
            <a:ext cx="650875" cy="368300"/>
          </a:xfrm>
          <a:prstGeom prst="rect">
            <a:avLst/>
          </a:prstGeom>
          <a:noFill/>
          <a:ln w="9525">
            <a:noFill/>
            <a:miter lim="800000"/>
            <a:headEnd/>
            <a:tailEnd/>
          </a:ln>
        </p:spPr>
        <p:txBody>
          <a:bodyPr>
            <a:spAutoFit/>
          </a:bodyPr>
          <a:lstStyle/>
          <a:p>
            <a:r>
              <a:rPr lang="en-US" b="1">
                <a:solidFill>
                  <a:schemeClr val="bg1"/>
                </a:solidFill>
              </a:rPr>
              <a:t>10</a:t>
            </a:r>
          </a:p>
        </p:txBody>
      </p:sp>
      <p:sp>
        <p:nvSpPr>
          <p:cNvPr id="24599" name="Text Box 29"/>
          <p:cNvSpPr txBox="1">
            <a:spLocks noChangeArrowheads="1"/>
          </p:cNvSpPr>
          <p:nvPr/>
        </p:nvSpPr>
        <p:spPr bwMode="auto">
          <a:xfrm>
            <a:off x="2522538" y="3284538"/>
            <a:ext cx="312737" cy="368300"/>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24600" name="Text Box 30"/>
          <p:cNvSpPr txBox="1">
            <a:spLocks noChangeArrowheads="1"/>
          </p:cNvSpPr>
          <p:nvPr/>
        </p:nvSpPr>
        <p:spPr bwMode="auto">
          <a:xfrm>
            <a:off x="4122738" y="3741738"/>
            <a:ext cx="312737" cy="368300"/>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24601" name="Text Box 31"/>
          <p:cNvSpPr txBox="1">
            <a:spLocks noChangeArrowheads="1"/>
          </p:cNvSpPr>
          <p:nvPr/>
        </p:nvSpPr>
        <p:spPr bwMode="auto">
          <a:xfrm>
            <a:off x="5113338" y="3741738"/>
            <a:ext cx="312737" cy="368300"/>
          </a:xfrm>
          <a:prstGeom prst="rect">
            <a:avLst/>
          </a:prstGeom>
          <a:noFill/>
          <a:ln w="9525">
            <a:noFill/>
            <a:miter lim="800000"/>
            <a:headEnd/>
            <a:tailEnd/>
          </a:ln>
        </p:spPr>
        <p:txBody>
          <a:bodyPr wrap="none">
            <a:spAutoFit/>
          </a:bodyPr>
          <a:lstStyle/>
          <a:p>
            <a:r>
              <a:rPr lang="en-US" b="1">
                <a:solidFill>
                  <a:schemeClr val="bg1"/>
                </a:solidFill>
              </a:rPr>
              <a:t>7</a:t>
            </a:r>
          </a:p>
        </p:txBody>
      </p:sp>
      <p:sp>
        <p:nvSpPr>
          <p:cNvPr id="24602" name="Text Box 32"/>
          <p:cNvSpPr txBox="1">
            <a:spLocks noChangeArrowheads="1"/>
          </p:cNvSpPr>
          <p:nvPr/>
        </p:nvSpPr>
        <p:spPr bwMode="auto">
          <a:xfrm>
            <a:off x="5640388" y="3589338"/>
            <a:ext cx="312737" cy="368300"/>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24603" name="Text Box 33"/>
          <p:cNvSpPr txBox="1">
            <a:spLocks noChangeArrowheads="1"/>
          </p:cNvSpPr>
          <p:nvPr/>
        </p:nvSpPr>
        <p:spPr bwMode="auto">
          <a:xfrm>
            <a:off x="6637338" y="3360738"/>
            <a:ext cx="312737" cy="368300"/>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24604" name="Text Box 34"/>
          <p:cNvSpPr txBox="1">
            <a:spLocks noChangeArrowheads="1"/>
          </p:cNvSpPr>
          <p:nvPr/>
        </p:nvSpPr>
        <p:spPr bwMode="auto">
          <a:xfrm>
            <a:off x="1684338" y="4275138"/>
            <a:ext cx="427037" cy="368300"/>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24605" name="Text Box 35"/>
          <p:cNvSpPr txBox="1">
            <a:spLocks noChangeArrowheads="1"/>
          </p:cNvSpPr>
          <p:nvPr/>
        </p:nvSpPr>
        <p:spPr bwMode="auto">
          <a:xfrm>
            <a:off x="2293938" y="4275138"/>
            <a:ext cx="439737" cy="368300"/>
          </a:xfrm>
          <a:prstGeom prst="rect">
            <a:avLst/>
          </a:prstGeom>
          <a:noFill/>
          <a:ln w="9525">
            <a:noFill/>
            <a:miter lim="800000"/>
            <a:headEnd/>
            <a:tailEnd/>
          </a:ln>
        </p:spPr>
        <p:txBody>
          <a:bodyPr wrap="none">
            <a:spAutoFit/>
          </a:bodyPr>
          <a:lstStyle/>
          <a:p>
            <a:r>
              <a:rPr lang="en-US" b="1">
                <a:solidFill>
                  <a:schemeClr val="bg1"/>
                </a:solidFill>
              </a:rPr>
              <a:t>12</a:t>
            </a:r>
          </a:p>
        </p:txBody>
      </p:sp>
      <p:sp>
        <p:nvSpPr>
          <p:cNvPr id="24606" name="Text Box 36"/>
          <p:cNvSpPr txBox="1">
            <a:spLocks noChangeArrowheads="1"/>
          </p:cNvSpPr>
          <p:nvPr/>
        </p:nvSpPr>
        <p:spPr bwMode="auto">
          <a:xfrm>
            <a:off x="3055938" y="4286250"/>
            <a:ext cx="439737" cy="369888"/>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24607" name="Text Box 37"/>
          <p:cNvSpPr txBox="1">
            <a:spLocks noChangeArrowheads="1"/>
          </p:cNvSpPr>
          <p:nvPr/>
        </p:nvSpPr>
        <p:spPr bwMode="auto">
          <a:xfrm>
            <a:off x="3665538" y="4318000"/>
            <a:ext cx="439737" cy="368300"/>
          </a:xfrm>
          <a:prstGeom prst="rect">
            <a:avLst/>
          </a:prstGeom>
          <a:noFill/>
          <a:ln w="9525">
            <a:noFill/>
            <a:miter lim="800000"/>
            <a:headEnd/>
            <a:tailEnd/>
          </a:ln>
        </p:spPr>
        <p:txBody>
          <a:bodyPr wrap="none">
            <a:spAutoFit/>
          </a:bodyPr>
          <a:lstStyle/>
          <a:p>
            <a:r>
              <a:rPr lang="en-US" b="1">
                <a:solidFill>
                  <a:schemeClr val="bg1"/>
                </a:solidFill>
              </a:rPr>
              <a:t>14</a:t>
            </a:r>
          </a:p>
        </p:txBody>
      </p:sp>
      <p:sp>
        <p:nvSpPr>
          <p:cNvPr id="24608" name="Text Box 38"/>
          <p:cNvSpPr txBox="1">
            <a:spLocks noChangeArrowheads="1"/>
          </p:cNvSpPr>
          <p:nvPr/>
        </p:nvSpPr>
        <p:spPr bwMode="auto">
          <a:xfrm>
            <a:off x="6256338" y="4198938"/>
            <a:ext cx="439737" cy="368300"/>
          </a:xfrm>
          <a:prstGeom prst="rect">
            <a:avLst/>
          </a:prstGeom>
          <a:noFill/>
          <a:ln w="9525">
            <a:noFill/>
            <a:miter lim="800000"/>
            <a:headEnd/>
            <a:tailEnd/>
          </a:ln>
        </p:spPr>
        <p:txBody>
          <a:bodyPr wrap="none">
            <a:spAutoFit/>
          </a:bodyPr>
          <a:lstStyle/>
          <a:p>
            <a:r>
              <a:rPr lang="en-US" b="1">
                <a:solidFill>
                  <a:schemeClr val="bg1"/>
                </a:solidFill>
              </a:rPr>
              <a:t>15</a:t>
            </a:r>
          </a:p>
        </p:txBody>
      </p:sp>
      <p:sp>
        <p:nvSpPr>
          <p:cNvPr id="24609" name="Text Box 39"/>
          <p:cNvSpPr txBox="1">
            <a:spLocks noChangeArrowheads="1"/>
          </p:cNvSpPr>
          <p:nvPr/>
        </p:nvSpPr>
        <p:spPr bwMode="auto">
          <a:xfrm>
            <a:off x="7246938" y="4275138"/>
            <a:ext cx="439737" cy="368300"/>
          </a:xfrm>
          <a:prstGeom prst="rect">
            <a:avLst/>
          </a:prstGeom>
          <a:noFill/>
          <a:ln w="9525">
            <a:noFill/>
            <a:miter lim="800000"/>
            <a:headEnd/>
            <a:tailEnd/>
          </a:ln>
        </p:spPr>
        <p:txBody>
          <a:bodyPr wrap="none">
            <a:spAutoFit/>
          </a:bodyPr>
          <a:lstStyle/>
          <a:p>
            <a:r>
              <a:rPr lang="en-US" b="1">
                <a:solidFill>
                  <a:schemeClr val="bg1"/>
                </a:solidFill>
              </a:rPr>
              <a:t>16</a:t>
            </a:r>
          </a:p>
        </p:txBody>
      </p:sp>
      <p:sp>
        <p:nvSpPr>
          <p:cNvPr id="24610" name="Text Box 40"/>
          <p:cNvSpPr txBox="1">
            <a:spLocks noChangeArrowheads="1"/>
          </p:cNvSpPr>
          <p:nvPr/>
        </p:nvSpPr>
        <p:spPr bwMode="auto">
          <a:xfrm>
            <a:off x="8161338" y="4275138"/>
            <a:ext cx="439737" cy="368300"/>
          </a:xfrm>
          <a:prstGeom prst="rect">
            <a:avLst/>
          </a:prstGeom>
          <a:noFill/>
          <a:ln w="9525">
            <a:noFill/>
            <a:miter lim="800000"/>
            <a:headEnd/>
            <a:tailEnd/>
          </a:ln>
        </p:spPr>
        <p:txBody>
          <a:bodyPr wrap="none">
            <a:spAutoFit/>
          </a:bodyPr>
          <a:lstStyle/>
          <a:p>
            <a:r>
              <a:rPr lang="en-US" b="1">
                <a:solidFill>
                  <a:schemeClr val="bg1"/>
                </a:solidFill>
              </a:rPr>
              <a:t>17</a:t>
            </a:r>
          </a:p>
        </p:txBody>
      </p:sp>
      <p:sp>
        <p:nvSpPr>
          <p:cNvPr id="24611" name="Text Box 24"/>
          <p:cNvSpPr txBox="1">
            <a:spLocks noChangeArrowheads="1"/>
          </p:cNvSpPr>
          <p:nvPr/>
        </p:nvSpPr>
        <p:spPr bwMode="auto">
          <a:xfrm>
            <a:off x="4579938" y="1684338"/>
            <a:ext cx="549275" cy="368300"/>
          </a:xfrm>
          <a:prstGeom prst="rect">
            <a:avLst/>
          </a:prstGeom>
          <a:noFill/>
          <a:ln w="9525">
            <a:noFill/>
            <a:miter lim="800000"/>
            <a:headEnd/>
            <a:tailEnd/>
          </a:ln>
        </p:spPr>
        <p:txBody>
          <a:bodyPr>
            <a:spAutoFit/>
          </a:bodyPr>
          <a:lstStyle/>
          <a:p>
            <a:r>
              <a:rPr lang="en-US" b="1">
                <a:solidFill>
                  <a:schemeClr val="bg1"/>
                </a:solidFill>
              </a:rPr>
              <a:t>1</a:t>
            </a:r>
          </a:p>
        </p:txBody>
      </p:sp>
      <p:sp>
        <p:nvSpPr>
          <p:cNvPr id="174" name="Oval 173"/>
          <p:cNvSpPr/>
          <p:nvPr/>
        </p:nvSpPr>
        <p:spPr>
          <a:xfrm>
            <a:off x="4579938" y="2065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 name="Oval 174"/>
          <p:cNvSpPr/>
          <p:nvPr/>
        </p:nvSpPr>
        <p:spPr>
          <a:xfrm>
            <a:off x="2827338" y="2827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 name="Oval 175"/>
          <p:cNvSpPr/>
          <p:nvPr/>
        </p:nvSpPr>
        <p:spPr>
          <a:xfrm>
            <a:off x="17605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 name="Oval 176"/>
          <p:cNvSpPr/>
          <p:nvPr/>
        </p:nvSpPr>
        <p:spPr>
          <a:xfrm>
            <a:off x="23701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 name="Oval 177"/>
          <p:cNvSpPr/>
          <p:nvPr/>
        </p:nvSpPr>
        <p:spPr>
          <a:xfrm>
            <a:off x="3132138" y="40465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 name="Oval 178"/>
          <p:cNvSpPr/>
          <p:nvPr/>
        </p:nvSpPr>
        <p:spPr>
          <a:xfrm>
            <a:off x="37417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 name="Oval 179"/>
          <p:cNvSpPr/>
          <p:nvPr/>
        </p:nvSpPr>
        <p:spPr>
          <a:xfrm>
            <a:off x="40465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 name="Oval 180"/>
          <p:cNvSpPr/>
          <p:nvPr/>
        </p:nvSpPr>
        <p:spPr>
          <a:xfrm>
            <a:off x="4579938" y="2827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 name="Oval 181"/>
          <p:cNvSpPr/>
          <p:nvPr/>
        </p:nvSpPr>
        <p:spPr>
          <a:xfrm>
            <a:off x="51133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 name="Oval 182"/>
          <p:cNvSpPr/>
          <p:nvPr/>
        </p:nvSpPr>
        <p:spPr>
          <a:xfrm>
            <a:off x="6332538" y="26749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 name="Oval 183"/>
          <p:cNvSpPr/>
          <p:nvPr/>
        </p:nvSpPr>
        <p:spPr>
          <a:xfrm>
            <a:off x="56467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 name="Oval 184"/>
          <p:cNvSpPr/>
          <p:nvPr/>
        </p:nvSpPr>
        <p:spPr>
          <a:xfrm>
            <a:off x="63325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 name="Oval 185"/>
          <p:cNvSpPr/>
          <p:nvPr/>
        </p:nvSpPr>
        <p:spPr>
          <a:xfrm>
            <a:off x="6408738" y="38941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 name="Oval 186"/>
          <p:cNvSpPr/>
          <p:nvPr/>
        </p:nvSpPr>
        <p:spPr>
          <a:xfrm>
            <a:off x="73993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 name="Oval 187"/>
          <p:cNvSpPr/>
          <p:nvPr/>
        </p:nvSpPr>
        <p:spPr>
          <a:xfrm>
            <a:off x="8161338" y="38941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 name="Oval 188"/>
          <p:cNvSpPr/>
          <p:nvPr/>
        </p:nvSpPr>
        <p:spPr>
          <a:xfrm>
            <a:off x="2827338" y="34369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 name="Oval 189"/>
          <p:cNvSpPr/>
          <p:nvPr/>
        </p:nvSpPr>
        <p:spPr>
          <a:xfrm>
            <a:off x="7399338" y="341788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 name="Rectangle 2"/>
          <p:cNvSpPr>
            <a:spLocks noGrp="1" noChangeArrowheads="1"/>
          </p:cNvSpPr>
          <p:nvPr>
            <p:ph type="title"/>
          </p:nvPr>
        </p:nvSpPr>
        <p:spPr/>
        <p:txBody>
          <a:bodyPr/>
          <a:lstStyle/>
          <a:p>
            <a:pPr eaLnBrk="1" hangingPunct="1">
              <a:defRPr/>
            </a:pPr>
            <a:r>
              <a:rPr lang="en-US" smtClean="0"/>
              <a:t>Định nghĩa và tính chất</a:t>
            </a:r>
            <a:endParaRPr lang="en-US"/>
          </a:p>
        </p:txBody>
      </p:sp>
      <p:sp>
        <p:nvSpPr>
          <p:cNvPr id="24630" name="Slide Number Placeholder 10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44A3CE7-810A-4665-B5BC-53D293D5DFF3}" type="slidenum">
              <a:rPr lang="en-US" smtClean="0"/>
              <a:pPr/>
              <a:t>4</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checkerboard(across)">
                                      <p:cBhvr>
                                        <p:cTn id="7"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Prim</a:t>
            </a:r>
          </a:p>
        </p:txBody>
      </p:sp>
      <p:sp>
        <p:nvSpPr>
          <p:cNvPr id="60419"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60420"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60421"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60422"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60423"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60424"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60425"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60426"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60427"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60428"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60429"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60430"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60431" name="Line 22"/>
          <p:cNvSpPr>
            <a:spLocks noChangeShapeType="1"/>
          </p:cNvSpPr>
          <p:nvPr/>
        </p:nvSpPr>
        <p:spPr bwMode="auto">
          <a:xfrm>
            <a:off x="5943600" y="2133600"/>
            <a:ext cx="57150" cy="1652588"/>
          </a:xfrm>
          <a:prstGeom prst="line">
            <a:avLst/>
          </a:prstGeom>
          <a:noFill/>
          <a:ln w="19050">
            <a:solidFill>
              <a:schemeClr val="tx1"/>
            </a:solidFill>
            <a:round/>
            <a:headEnd/>
            <a:tailEnd/>
          </a:ln>
        </p:spPr>
        <p:txBody>
          <a:bodyPr/>
          <a:lstStyle/>
          <a:p>
            <a:endParaRPr lang="en-US"/>
          </a:p>
        </p:txBody>
      </p:sp>
      <p:sp>
        <p:nvSpPr>
          <p:cNvPr id="60432"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sp>
        <p:nvSpPr>
          <p:cNvPr id="60433"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sp>
        <p:nvSpPr>
          <p:cNvPr id="60434"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cxnSp>
        <p:nvCxnSpPr>
          <p:cNvPr id="60435"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60436"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60437"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60438" name="Line 24"/>
          <p:cNvSpPr>
            <a:spLocks noChangeShapeType="1"/>
          </p:cNvSpPr>
          <p:nvPr/>
        </p:nvSpPr>
        <p:spPr bwMode="auto">
          <a:xfrm>
            <a:off x="2428875" y="1785938"/>
            <a:ext cx="3382963" cy="0"/>
          </a:xfrm>
          <a:prstGeom prst="line">
            <a:avLst/>
          </a:prstGeom>
          <a:noFill/>
          <a:ln w="31750">
            <a:solidFill>
              <a:srgbClr val="0066FF"/>
            </a:solidFill>
            <a:round/>
            <a:headEnd/>
            <a:tailEnd/>
          </a:ln>
        </p:spPr>
        <p:txBody>
          <a:bodyPr/>
          <a:lstStyle/>
          <a:p>
            <a:endParaRPr lang="en-US"/>
          </a:p>
        </p:txBody>
      </p:sp>
      <p:sp>
        <p:nvSpPr>
          <p:cNvPr id="60439"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cxnSp>
        <p:nvCxnSpPr>
          <p:cNvPr id="60440" name="AutoShape 26"/>
          <p:cNvCxnSpPr>
            <a:cxnSpLocks noChangeShapeType="1"/>
          </p:cNvCxnSpPr>
          <p:nvPr/>
        </p:nvCxnSpPr>
        <p:spPr bwMode="auto">
          <a:xfrm rot="5400000" flipV="1">
            <a:off x="4708525" y="-1020762"/>
            <a:ext cx="812800" cy="5943600"/>
          </a:xfrm>
          <a:prstGeom prst="curvedConnector3">
            <a:avLst>
              <a:gd name="adj1" fmla="val -28125"/>
            </a:avLst>
          </a:prstGeom>
          <a:noFill/>
          <a:ln w="31750">
            <a:solidFill>
              <a:srgbClr val="0066FF"/>
            </a:solidFill>
            <a:round/>
            <a:headEnd/>
            <a:tailEnd/>
          </a:ln>
        </p:spPr>
      </p:cxnSp>
      <p:sp>
        <p:nvSpPr>
          <p:cNvPr id="60441"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60442" name="Line 19"/>
          <p:cNvSpPr>
            <a:spLocks noChangeShapeType="1"/>
          </p:cNvSpPr>
          <p:nvPr/>
        </p:nvSpPr>
        <p:spPr bwMode="auto">
          <a:xfrm>
            <a:off x="2214563" y="2143125"/>
            <a:ext cx="0" cy="1752600"/>
          </a:xfrm>
          <a:prstGeom prst="line">
            <a:avLst/>
          </a:prstGeom>
          <a:noFill/>
          <a:ln w="38100">
            <a:solidFill>
              <a:srgbClr val="FF0000"/>
            </a:solidFill>
            <a:round/>
            <a:headEnd/>
            <a:tailEnd/>
          </a:ln>
        </p:spPr>
        <p:txBody>
          <a:bodyPr/>
          <a:lstStyle/>
          <a:p>
            <a:endParaRPr lang="en-US"/>
          </a:p>
        </p:txBody>
      </p:sp>
      <p:sp>
        <p:nvSpPr>
          <p:cNvPr id="60443"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60444" name="Line 23"/>
          <p:cNvSpPr>
            <a:spLocks noChangeShapeType="1"/>
          </p:cNvSpPr>
          <p:nvPr/>
        </p:nvSpPr>
        <p:spPr bwMode="auto">
          <a:xfrm flipV="1">
            <a:off x="428625" y="1785938"/>
            <a:ext cx="1428750" cy="928687"/>
          </a:xfrm>
          <a:prstGeom prst="line">
            <a:avLst/>
          </a:prstGeom>
          <a:noFill/>
          <a:ln w="34925">
            <a:solidFill>
              <a:srgbClr val="0066FF"/>
            </a:solidFill>
            <a:round/>
            <a:headEnd/>
            <a:tailEnd/>
          </a:ln>
        </p:spPr>
        <p:txBody>
          <a:bodyPr/>
          <a:lstStyle/>
          <a:p>
            <a:endParaRPr lang="en-US"/>
          </a:p>
        </p:txBody>
      </p:sp>
      <p:cxnSp>
        <p:nvCxnSpPr>
          <p:cNvPr id="60445" name="AutoShape 81"/>
          <p:cNvCxnSpPr>
            <a:cxnSpLocks noChangeShapeType="1"/>
          </p:cNvCxnSpPr>
          <p:nvPr/>
        </p:nvCxnSpPr>
        <p:spPr bwMode="auto">
          <a:xfrm rot="5400000" flipV="1">
            <a:off x="4708525" y="-1020762"/>
            <a:ext cx="812800" cy="5943600"/>
          </a:xfrm>
          <a:prstGeom prst="curvedConnector3">
            <a:avLst>
              <a:gd name="adj1" fmla="val -28125"/>
            </a:avLst>
          </a:prstGeom>
          <a:noFill/>
          <a:ln w="57150">
            <a:solidFill>
              <a:srgbClr val="FF6600"/>
            </a:solidFill>
            <a:round/>
            <a:headEnd/>
            <a:tailEnd/>
          </a:ln>
        </p:spPr>
      </p:cxnSp>
      <p:sp>
        <p:nvSpPr>
          <p:cNvPr id="60446"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60447" name="Line 20"/>
          <p:cNvSpPr>
            <a:spLocks noChangeShapeType="1"/>
          </p:cNvSpPr>
          <p:nvPr/>
        </p:nvSpPr>
        <p:spPr bwMode="auto">
          <a:xfrm flipV="1">
            <a:off x="6324600" y="2786063"/>
            <a:ext cx="1676400" cy="1066800"/>
          </a:xfrm>
          <a:prstGeom prst="line">
            <a:avLst/>
          </a:prstGeom>
          <a:noFill/>
          <a:ln w="31750">
            <a:solidFill>
              <a:srgbClr val="0066FF"/>
            </a:solidFill>
            <a:round/>
            <a:headEnd/>
            <a:tailEnd/>
          </a:ln>
        </p:spPr>
        <p:txBody>
          <a:bodyPr/>
          <a:lstStyle/>
          <a:p>
            <a:endParaRPr lang="en-US"/>
          </a:p>
        </p:txBody>
      </p:sp>
      <p:sp>
        <p:nvSpPr>
          <p:cNvPr id="60448" name="Line 25"/>
          <p:cNvSpPr>
            <a:spLocks noChangeShapeType="1"/>
          </p:cNvSpPr>
          <p:nvPr/>
        </p:nvSpPr>
        <p:spPr bwMode="auto">
          <a:xfrm>
            <a:off x="6257925" y="1928813"/>
            <a:ext cx="1600200" cy="609600"/>
          </a:xfrm>
          <a:prstGeom prst="line">
            <a:avLst/>
          </a:prstGeom>
          <a:noFill/>
          <a:ln w="25400">
            <a:solidFill>
              <a:srgbClr val="0066FF"/>
            </a:solidFill>
            <a:round/>
            <a:headEnd/>
            <a:tailEnd/>
          </a:ln>
        </p:spPr>
        <p:txBody>
          <a:bodyPr/>
          <a:lstStyle/>
          <a:p>
            <a:endParaRPr lang="en-US"/>
          </a:p>
        </p:txBody>
      </p:sp>
      <p:sp>
        <p:nvSpPr>
          <p:cNvPr id="60449"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sp>
        <p:nvSpPr>
          <p:cNvPr id="60450"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50" name="Line 89"/>
          <p:cNvSpPr>
            <a:spLocks noChangeShapeType="1"/>
          </p:cNvSpPr>
          <p:nvPr/>
        </p:nvSpPr>
        <p:spPr bwMode="auto">
          <a:xfrm>
            <a:off x="571500" y="3071813"/>
            <a:ext cx="1554163" cy="812800"/>
          </a:xfrm>
          <a:prstGeom prst="line">
            <a:avLst/>
          </a:prstGeom>
          <a:noFill/>
          <a:ln w="31750">
            <a:solidFill>
              <a:srgbClr val="0066FF"/>
            </a:solidFill>
            <a:round/>
            <a:headEnd/>
            <a:tailEnd/>
          </a:ln>
        </p:spPr>
        <p:txBody>
          <a:bodyPr/>
          <a:lstStyle/>
          <a:p>
            <a:endParaRPr lang="en-US"/>
          </a:p>
        </p:txBody>
      </p:sp>
      <p:sp>
        <p:nvSpPr>
          <p:cNvPr id="60452"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60453" name="Line 20"/>
          <p:cNvSpPr>
            <a:spLocks noChangeShapeType="1"/>
          </p:cNvSpPr>
          <p:nvPr/>
        </p:nvSpPr>
        <p:spPr bwMode="auto">
          <a:xfrm flipV="1">
            <a:off x="6215063" y="2862263"/>
            <a:ext cx="1676400" cy="1066800"/>
          </a:xfrm>
          <a:prstGeom prst="line">
            <a:avLst/>
          </a:prstGeom>
          <a:noFill/>
          <a:ln w="31750">
            <a:solidFill>
              <a:srgbClr val="FF0000"/>
            </a:solidFill>
            <a:round/>
            <a:headEnd/>
            <a:tailEnd/>
          </a:ln>
        </p:spPr>
        <p:txBody>
          <a:bodyPr/>
          <a:lstStyle/>
          <a:p>
            <a:endParaRPr lang="en-US"/>
          </a:p>
        </p:txBody>
      </p:sp>
      <p:sp>
        <p:nvSpPr>
          <p:cNvPr id="60454"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52" name="Line 23"/>
          <p:cNvSpPr>
            <a:spLocks noChangeShapeType="1"/>
          </p:cNvSpPr>
          <p:nvPr/>
        </p:nvSpPr>
        <p:spPr bwMode="auto">
          <a:xfrm flipV="1">
            <a:off x="428625" y="1785938"/>
            <a:ext cx="1428750" cy="928687"/>
          </a:xfrm>
          <a:prstGeom prst="line">
            <a:avLst/>
          </a:prstGeom>
          <a:noFill/>
          <a:ln w="34925">
            <a:solidFill>
              <a:srgbClr val="FF0000"/>
            </a:solidFill>
            <a:round/>
            <a:headEnd/>
            <a:tailEnd/>
          </a:ln>
        </p:spPr>
        <p:txBody>
          <a:bodyPr/>
          <a:lstStyle/>
          <a:p>
            <a:endParaRPr lang="en-US"/>
          </a:p>
        </p:txBody>
      </p:sp>
      <p:sp>
        <p:nvSpPr>
          <p:cNvPr id="60456"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60457" name="Line 22"/>
          <p:cNvSpPr>
            <a:spLocks noChangeShapeType="1"/>
          </p:cNvSpPr>
          <p:nvPr/>
        </p:nvSpPr>
        <p:spPr bwMode="auto">
          <a:xfrm>
            <a:off x="5943600" y="2071688"/>
            <a:ext cx="57150" cy="1714500"/>
          </a:xfrm>
          <a:prstGeom prst="line">
            <a:avLst/>
          </a:prstGeom>
          <a:noFill/>
          <a:ln w="38100">
            <a:solidFill>
              <a:srgbClr val="0066FF"/>
            </a:solidFill>
            <a:round/>
            <a:headEnd/>
            <a:tailEnd/>
          </a:ln>
        </p:spPr>
        <p:txBody>
          <a:bodyPr/>
          <a:lstStyle/>
          <a:p>
            <a:endParaRPr lang="en-US"/>
          </a:p>
        </p:txBody>
      </p:sp>
      <p:sp>
        <p:nvSpPr>
          <p:cNvPr id="60458"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60459" name="Slide Number Placeholder 43"/>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B4F5C32-AC0D-4D06-98E2-DD675C4C321D}" type="slidenum">
              <a:rPr lang="en-US" smtClean="0"/>
              <a:pPr/>
              <a:t>40</a:t>
            </a:fld>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checkerboard(across)">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Prim</a:t>
            </a:r>
          </a:p>
        </p:txBody>
      </p:sp>
      <p:sp>
        <p:nvSpPr>
          <p:cNvPr id="61443"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61444" name="Oval 11"/>
          <p:cNvSpPr>
            <a:spLocks noChangeArrowheads="1"/>
          </p:cNvSpPr>
          <p:nvPr/>
        </p:nvSpPr>
        <p:spPr bwMode="auto">
          <a:xfrm>
            <a:off x="1905000" y="15240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A</a:t>
            </a:r>
          </a:p>
        </p:txBody>
      </p:sp>
      <p:sp>
        <p:nvSpPr>
          <p:cNvPr id="61445" name="Oval 12"/>
          <p:cNvSpPr>
            <a:spLocks noChangeArrowheads="1"/>
          </p:cNvSpPr>
          <p:nvPr/>
        </p:nvSpPr>
        <p:spPr bwMode="auto">
          <a:xfrm>
            <a:off x="5791200" y="1651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B</a:t>
            </a:r>
          </a:p>
        </p:txBody>
      </p:sp>
      <p:sp>
        <p:nvSpPr>
          <p:cNvPr id="61446" name="Oval 13"/>
          <p:cNvSpPr>
            <a:spLocks noChangeArrowheads="1"/>
          </p:cNvSpPr>
          <p:nvPr/>
        </p:nvSpPr>
        <p:spPr bwMode="auto">
          <a:xfrm>
            <a:off x="2057400" y="3810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E</a:t>
            </a:r>
          </a:p>
        </p:txBody>
      </p:sp>
      <p:sp>
        <p:nvSpPr>
          <p:cNvPr id="61447" name="Oval 14"/>
          <p:cNvSpPr>
            <a:spLocks noChangeArrowheads="1"/>
          </p:cNvSpPr>
          <p:nvPr/>
        </p:nvSpPr>
        <p:spPr bwMode="auto">
          <a:xfrm>
            <a:off x="228600" y="26670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F</a:t>
            </a:r>
          </a:p>
        </p:txBody>
      </p:sp>
      <p:sp>
        <p:nvSpPr>
          <p:cNvPr id="61448" name="Oval 15"/>
          <p:cNvSpPr>
            <a:spLocks noChangeArrowheads="1"/>
          </p:cNvSpPr>
          <p:nvPr/>
        </p:nvSpPr>
        <p:spPr bwMode="auto">
          <a:xfrm>
            <a:off x="7848600" y="2362200"/>
            <a:ext cx="457200" cy="4826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C</a:t>
            </a:r>
          </a:p>
        </p:txBody>
      </p:sp>
      <p:sp>
        <p:nvSpPr>
          <p:cNvPr id="61449" name="Oval 16"/>
          <p:cNvSpPr>
            <a:spLocks noChangeArrowheads="1"/>
          </p:cNvSpPr>
          <p:nvPr/>
        </p:nvSpPr>
        <p:spPr bwMode="auto">
          <a:xfrm>
            <a:off x="5791200" y="3733800"/>
            <a:ext cx="457200" cy="406400"/>
          </a:xfrm>
          <a:prstGeom prst="ellipse">
            <a:avLst/>
          </a:prstGeom>
          <a:solidFill>
            <a:srgbClr val="FFFFFF"/>
          </a:solidFill>
          <a:ln w="9525" algn="ctr">
            <a:solidFill>
              <a:schemeClr val="tx1"/>
            </a:solidFill>
            <a:round/>
            <a:headEnd/>
            <a:tailEnd/>
          </a:ln>
        </p:spPr>
        <p:txBody>
          <a:bodyPr wrap="none" anchor="ctr"/>
          <a:lstStyle/>
          <a:p>
            <a:pPr algn="ctr" eaLnBrk="0" hangingPunct="0"/>
            <a:r>
              <a:rPr lang="en-US"/>
              <a:t>D</a:t>
            </a:r>
          </a:p>
        </p:txBody>
      </p:sp>
      <p:sp>
        <p:nvSpPr>
          <p:cNvPr id="61450"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61451"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61452" name="Line 19"/>
          <p:cNvSpPr>
            <a:spLocks noChangeShapeType="1"/>
          </p:cNvSpPr>
          <p:nvPr/>
        </p:nvSpPr>
        <p:spPr bwMode="auto">
          <a:xfrm>
            <a:off x="2209800" y="2057400"/>
            <a:ext cx="0" cy="1752600"/>
          </a:xfrm>
          <a:prstGeom prst="line">
            <a:avLst/>
          </a:prstGeom>
          <a:noFill/>
          <a:ln w="28575">
            <a:solidFill>
              <a:schemeClr val="tx1"/>
            </a:solidFill>
            <a:round/>
            <a:headEnd/>
            <a:tailEnd/>
          </a:ln>
        </p:spPr>
        <p:txBody>
          <a:bodyPr/>
          <a:lstStyle/>
          <a:p>
            <a:endParaRPr lang="en-US"/>
          </a:p>
        </p:txBody>
      </p:sp>
      <p:sp>
        <p:nvSpPr>
          <p:cNvPr id="61453" name="Line 20"/>
          <p:cNvSpPr>
            <a:spLocks noChangeShapeType="1"/>
          </p:cNvSpPr>
          <p:nvPr/>
        </p:nvSpPr>
        <p:spPr bwMode="auto">
          <a:xfrm flipV="1">
            <a:off x="6248400" y="2819400"/>
            <a:ext cx="1676400" cy="1066800"/>
          </a:xfrm>
          <a:prstGeom prst="line">
            <a:avLst/>
          </a:prstGeom>
          <a:noFill/>
          <a:ln w="19050">
            <a:solidFill>
              <a:schemeClr val="tx1"/>
            </a:solidFill>
            <a:round/>
            <a:headEnd/>
            <a:tailEnd/>
          </a:ln>
        </p:spPr>
        <p:txBody>
          <a:bodyPr/>
          <a:lstStyle/>
          <a:p>
            <a:endParaRPr lang="en-US"/>
          </a:p>
        </p:txBody>
      </p:sp>
      <p:sp>
        <p:nvSpPr>
          <p:cNvPr id="61454"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61455" name="Line 22"/>
          <p:cNvSpPr>
            <a:spLocks noChangeShapeType="1"/>
          </p:cNvSpPr>
          <p:nvPr/>
        </p:nvSpPr>
        <p:spPr bwMode="auto">
          <a:xfrm>
            <a:off x="5943600" y="2133600"/>
            <a:ext cx="57150" cy="1581150"/>
          </a:xfrm>
          <a:prstGeom prst="line">
            <a:avLst/>
          </a:prstGeom>
          <a:noFill/>
          <a:ln w="19050">
            <a:solidFill>
              <a:schemeClr val="tx1"/>
            </a:solidFill>
            <a:round/>
            <a:headEnd/>
            <a:tailEnd/>
          </a:ln>
        </p:spPr>
        <p:txBody>
          <a:bodyPr/>
          <a:lstStyle/>
          <a:p>
            <a:endParaRPr lang="en-US"/>
          </a:p>
        </p:txBody>
      </p:sp>
      <p:sp>
        <p:nvSpPr>
          <p:cNvPr id="61456" name="Line 23"/>
          <p:cNvSpPr>
            <a:spLocks noChangeShapeType="1"/>
          </p:cNvSpPr>
          <p:nvPr/>
        </p:nvSpPr>
        <p:spPr bwMode="auto">
          <a:xfrm flipV="1">
            <a:off x="533400" y="1828800"/>
            <a:ext cx="1295400" cy="812800"/>
          </a:xfrm>
          <a:prstGeom prst="line">
            <a:avLst/>
          </a:prstGeom>
          <a:noFill/>
          <a:ln w="19050">
            <a:solidFill>
              <a:schemeClr val="tx1"/>
            </a:solidFill>
            <a:round/>
            <a:headEnd/>
            <a:tailEnd/>
          </a:ln>
        </p:spPr>
        <p:txBody>
          <a:bodyPr/>
          <a:lstStyle/>
          <a:p>
            <a:endParaRPr lang="en-US"/>
          </a:p>
        </p:txBody>
      </p:sp>
      <p:sp>
        <p:nvSpPr>
          <p:cNvPr id="61457"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sp>
        <p:nvSpPr>
          <p:cNvPr id="61458"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cxnSp>
        <p:nvCxnSpPr>
          <p:cNvPr id="61459"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61460"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61461"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34" name="Line 24"/>
          <p:cNvSpPr>
            <a:spLocks noChangeShapeType="1"/>
          </p:cNvSpPr>
          <p:nvPr/>
        </p:nvSpPr>
        <p:spPr bwMode="auto">
          <a:xfrm>
            <a:off x="2428875" y="1785938"/>
            <a:ext cx="3382963" cy="0"/>
          </a:xfrm>
          <a:prstGeom prst="line">
            <a:avLst/>
          </a:prstGeom>
          <a:noFill/>
          <a:ln w="31750">
            <a:solidFill>
              <a:srgbClr val="0066FF"/>
            </a:solidFill>
            <a:round/>
            <a:headEnd/>
            <a:tailEnd/>
          </a:ln>
        </p:spPr>
        <p:txBody>
          <a:bodyPr/>
          <a:lstStyle/>
          <a:p>
            <a:endParaRPr lang="en-US"/>
          </a:p>
        </p:txBody>
      </p:sp>
      <p:sp>
        <p:nvSpPr>
          <p:cNvPr id="61463"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cxnSp>
        <p:nvCxnSpPr>
          <p:cNvPr id="61464" name="AutoShape 26"/>
          <p:cNvCxnSpPr>
            <a:cxnSpLocks noChangeShapeType="1"/>
          </p:cNvCxnSpPr>
          <p:nvPr/>
        </p:nvCxnSpPr>
        <p:spPr bwMode="auto">
          <a:xfrm rot="5400000" flipV="1">
            <a:off x="4708525" y="-1020762"/>
            <a:ext cx="812800" cy="5943600"/>
          </a:xfrm>
          <a:prstGeom prst="curvedConnector3">
            <a:avLst>
              <a:gd name="adj1" fmla="val -28125"/>
            </a:avLst>
          </a:prstGeom>
          <a:noFill/>
          <a:ln w="31750">
            <a:solidFill>
              <a:srgbClr val="0066FF"/>
            </a:solidFill>
            <a:round/>
            <a:headEnd/>
            <a:tailEnd/>
          </a:ln>
        </p:spPr>
      </p:cxnSp>
      <p:sp>
        <p:nvSpPr>
          <p:cNvPr id="61465"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61466" name="Line 19"/>
          <p:cNvSpPr>
            <a:spLocks noChangeShapeType="1"/>
          </p:cNvSpPr>
          <p:nvPr/>
        </p:nvSpPr>
        <p:spPr bwMode="auto">
          <a:xfrm>
            <a:off x="2214563" y="2143125"/>
            <a:ext cx="0" cy="1752600"/>
          </a:xfrm>
          <a:prstGeom prst="line">
            <a:avLst/>
          </a:prstGeom>
          <a:noFill/>
          <a:ln w="38100">
            <a:solidFill>
              <a:srgbClr val="FF0000"/>
            </a:solidFill>
            <a:round/>
            <a:headEnd/>
            <a:tailEnd/>
          </a:ln>
        </p:spPr>
        <p:txBody>
          <a:bodyPr/>
          <a:lstStyle/>
          <a:p>
            <a:endParaRPr lang="en-US"/>
          </a:p>
        </p:txBody>
      </p:sp>
      <p:sp>
        <p:nvSpPr>
          <p:cNvPr id="61467"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61468" name="Line 23"/>
          <p:cNvSpPr>
            <a:spLocks noChangeShapeType="1"/>
          </p:cNvSpPr>
          <p:nvPr/>
        </p:nvSpPr>
        <p:spPr bwMode="auto">
          <a:xfrm flipV="1">
            <a:off x="428625" y="1785938"/>
            <a:ext cx="1428750" cy="928687"/>
          </a:xfrm>
          <a:prstGeom prst="line">
            <a:avLst/>
          </a:prstGeom>
          <a:noFill/>
          <a:ln w="34925">
            <a:solidFill>
              <a:srgbClr val="0066FF"/>
            </a:solidFill>
            <a:round/>
            <a:headEnd/>
            <a:tailEnd/>
          </a:ln>
        </p:spPr>
        <p:txBody>
          <a:bodyPr/>
          <a:lstStyle/>
          <a:p>
            <a:endParaRPr lang="en-US"/>
          </a:p>
        </p:txBody>
      </p:sp>
      <p:cxnSp>
        <p:nvCxnSpPr>
          <p:cNvPr id="61469" name="AutoShape 81"/>
          <p:cNvCxnSpPr>
            <a:cxnSpLocks noChangeShapeType="1"/>
          </p:cNvCxnSpPr>
          <p:nvPr/>
        </p:nvCxnSpPr>
        <p:spPr bwMode="auto">
          <a:xfrm rot="5400000" flipV="1">
            <a:off x="4708525" y="-1020762"/>
            <a:ext cx="812800" cy="5943600"/>
          </a:xfrm>
          <a:prstGeom prst="curvedConnector3">
            <a:avLst>
              <a:gd name="adj1" fmla="val -28125"/>
            </a:avLst>
          </a:prstGeom>
          <a:noFill/>
          <a:ln w="57150">
            <a:solidFill>
              <a:srgbClr val="FF6600"/>
            </a:solidFill>
            <a:round/>
            <a:headEnd/>
            <a:tailEnd/>
          </a:ln>
        </p:spPr>
      </p:cxnSp>
      <p:sp>
        <p:nvSpPr>
          <p:cNvPr id="61470"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61471" name="Line 20"/>
          <p:cNvSpPr>
            <a:spLocks noChangeShapeType="1"/>
          </p:cNvSpPr>
          <p:nvPr/>
        </p:nvSpPr>
        <p:spPr bwMode="auto">
          <a:xfrm flipV="1">
            <a:off x="6324600" y="2786063"/>
            <a:ext cx="1676400" cy="1066800"/>
          </a:xfrm>
          <a:prstGeom prst="line">
            <a:avLst/>
          </a:prstGeom>
          <a:noFill/>
          <a:ln w="31750">
            <a:solidFill>
              <a:srgbClr val="0066FF"/>
            </a:solidFill>
            <a:round/>
            <a:headEnd/>
            <a:tailEnd/>
          </a:ln>
        </p:spPr>
        <p:txBody>
          <a:bodyPr/>
          <a:lstStyle/>
          <a:p>
            <a:endParaRPr lang="en-US"/>
          </a:p>
        </p:txBody>
      </p:sp>
      <p:sp>
        <p:nvSpPr>
          <p:cNvPr id="45" name="Line 25"/>
          <p:cNvSpPr>
            <a:spLocks noChangeShapeType="1"/>
          </p:cNvSpPr>
          <p:nvPr/>
        </p:nvSpPr>
        <p:spPr bwMode="auto">
          <a:xfrm>
            <a:off x="6257925" y="1928813"/>
            <a:ext cx="1600200" cy="609600"/>
          </a:xfrm>
          <a:prstGeom prst="line">
            <a:avLst/>
          </a:prstGeom>
          <a:noFill/>
          <a:ln w="25400">
            <a:solidFill>
              <a:srgbClr val="0066FF"/>
            </a:solidFill>
            <a:round/>
            <a:headEnd/>
            <a:tailEnd/>
          </a:ln>
        </p:spPr>
        <p:txBody>
          <a:bodyPr/>
          <a:lstStyle/>
          <a:p>
            <a:endParaRPr lang="en-US"/>
          </a:p>
        </p:txBody>
      </p:sp>
      <p:sp>
        <p:nvSpPr>
          <p:cNvPr id="61473"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61474"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61475" name="Line 20"/>
          <p:cNvSpPr>
            <a:spLocks noChangeShapeType="1"/>
          </p:cNvSpPr>
          <p:nvPr/>
        </p:nvSpPr>
        <p:spPr bwMode="auto">
          <a:xfrm flipV="1">
            <a:off x="6215063" y="2862263"/>
            <a:ext cx="1676400" cy="1066800"/>
          </a:xfrm>
          <a:prstGeom prst="line">
            <a:avLst/>
          </a:prstGeom>
          <a:noFill/>
          <a:ln w="31750">
            <a:solidFill>
              <a:srgbClr val="FF0000"/>
            </a:solidFill>
            <a:round/>
            <a:headEnd/>
            <a:tailEnd/>
          </a:ln>
        </p:spPr>
        <p:txBody>
          <a:bodyPr/>
          <a:lstStyle/>
          <a:p>
            <a:endParaRPr lang="en-US"/>
          </a:p>
        </p:txBody>
      </p:sp>
      <p:sp>
        <p:nvSpPr>
          <p:cNvPr id="61476"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61477" name="Line 23"/>
          <p:cNvSpPr>
            <a:spLocks noChangeShapeType="1"/>
          </p:cNvSpPr>
          <p:nvPr/>
        </p:nvSpPr>
        <p:spPr bwMode="auto">
          <a:xfrm flipV="1">
            <a:off x="428625" y="1785938"/>
            <a:ext cx="1428750" cy="928687"/>
          </a:xfrm>
          <a:prstGeom prst="line">
            <a:avLst/>
          </a:prstGeom>
          <a:noFill/>
          <a:ln w="34925">
            <a:solidFill>
              <a:srgbClr val="FF0000"/>
            </a:solidFill>
            <a:round/>
            <a:headEnd/>
            <a:tailEnd/>
          </a:ln>
        </p:spPr>
        <p:txBody>
          <a:bodyPr/>
          <a:lstStyle/>
          <a:p>
            <a:endParaRPr lang="en-US"/>
          </a:p>
        </p:txBody>
      </p:sp>
      <p:sp>
        <p:nvSpPr>
          <p:cNvPr id="61478"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61479"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sp>
        <p:nvSpPr>
          <p:cNvPr id="53" name="Line 22"/>
          <p:cNvSpPr>
            <a:spLocks noChangeShapeType="1"/>
          </p:cNvSpPr>
          <p:nvPr/>
        </p:nvSpPr>
        <p:spPr bwMode="auto">
          <a:xfrm>
            <a:off x="5943600" y="2071688"/>
            <a:ext cx="57150" cy="1714500"/>
          </a:xfrm>
          <a:prstGeom prst="line">
            <a:avLst/>
          </a:prstGeom>
          <a:noFill/>
          <a:ln w="38100">
            <a:solidFill>
              <a:srgbClr val="0066FF"/>
            </a:solidFill>
            <a:round/>
            <a:headEnd/>
            <a:tailEnd/>
          </a:ln>
        </p:spPr>
        <p:txBody>
          <a:bodyPr/>
          <a:lstStyle/>
          <a:p>
            <a:endParaRPr lang="en-US"/>
          </a:p>
        </p:txBody>
      </p:sp>
      <p:sp>
        <p:nvSpPr>
          <p:cNvPr id="55" name="Line 22"/>
          <p:cNvSpPr>
            <a:spLocks noChangeShapeType="1"/>
          </p:cNvSpPr>
          <p:nvPr/>
        </p:nvSpPr>
        <p:spPr bwMode="auto">
          <a:xfrm>
            <a:off x="5929313" y="2071688"/>
            <a:ext cx="57150" cy="1714500"/>
          </a:xfrm>
          <a:prstGeom prst="line">
            <a:avLst/>
          </a:prstGeom>
          <a:noFill/>
          <a:ln w="38100">
            <a:solidFill>
              <a:srgbClr val="FF0000"/>
            </a:solidFill>
            <a:round/>
            <a:headEnd/>
            <a:tailEnd/>
          </a:ln>
        </p:spPr>
        <p:txBody>
          <a:bodyPr/>
          <a:lstStyle/>
          <a:p>
            <a:endParaRPr lang="en-US"/>
          </a:p>
        </p:txBody>
      </p:sp>
      <p:sp>
        <p:nvSpPr>
          <p:cNvPr id="61482"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61483" name="Slide Number Placeholder 43"/>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02F726F-48AD-4A1A-B3ED-D8A53DC56977}" type="slidenum">
              <a:rPr lang="en-US" smtClean="0"/>
              <a:pPr/>
              <a:t>41</a:t>
            </a:fld>
            <a:endParaRPr lang="en-US"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5" grpId="0" animBg="1"/>
      <p:bldP spid="53" grpId="0" animBg="1"/>
      <p:bldP spid="5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Grp="1" noChangeArrowheads="1"/>
          </p:cNvSpPr>
          <p:nvPr>
            <p:ph type="title"/>
          </p:nvPr>
        </p:nvSpPr>
        <p:spPr>
          <a:xfrm>
            <a:off x="381000" y="152400"/>
            <a:ext cx="7762875" cy="776288"/>
          </a:xfrm>
        </p:spPr>
        <p:txBody>
          <a:bodyPr/>
          <a:lstStyle/>
          <a:p>
            <a:pPr eaLnBrk="1" hangingPunct="1">
              <a:defRPr/>
            </a:pPr>
            <a:r>
              <a:rPr lang="en-US" sz="4000" smtClean="0"/>
              <a:t>Thuật toán Prim</a:t>
            </a:r>
          </a:p>
        </p:txBody>
      </p:sp>
      <p:sp>
        <p:nvSpPr>
          <p:cNvPr id="62467" name="AutoShape 10"/>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62468" name="Oval 11"/>
          <p:cNvSpPr>
            <a:spLocks noChangeArrowheads="1"/>
          </p:cNvSpPr>
          <p:nvPr/>
        </p:nvSpPr>
        <p:spPr bwMode="auto">
          <a:xfrm>
            <a:off x="1905000" y="1524000"/>
            <a:ext cx="457200" cy="482600"/>
          </a:xfrm>
          <a:prstGeom prst="ellipse">
            <a:avLst/>
          </a:prstGeom>
          <a:solidFill>
            <a:srgbClr val="FFFFFF"/>
          </a:solidFill>
          <a:ln w="19050" algn="ctr">
            <a:solidFill>
              <a:srgbClr val="FF0000"/>
            </a:solidFill>
            <a:round/>
            <a:headEnd/>
            <a:tailEnd/>
          </a:ln>
        </p:spPr>
        <p:txBody>
          <a:bodyPr wrap="none" anchor="ctr"/>
          <a:lstStyle/>
          <a:p>
            <a:pPr algn="ctr" eaLnBrk="0" hangingPunct="0"/>
            <a:r>
              <a:rPr lang="en-US"/>
              <a:t>A</a:t>
            </a:r>
          </a:p>
        </p:txBody>
      </p:sp>
      <p:sp>
        <p:nvSpPr>
          <p:cNvPr id="62469" name="Oval 12"/>
          <p:cNvSpPr>
            <a:spLocks noChangeArrowheads="1"/>
          </p:cNvSpPr>
          <p:nvPr/>
        </p:nvSpPr>
        <p:spPr bwMode="auto">
          <a:xfrm>
            <a:off x="5791200" y="1651000"/>
            <a:ext cx="457200" cy="406400"/>
          </a:xfrm>
          <a:prstGeom prst="ellipse">
            <a:avLst/>
          </a:prstGeom>
          <a:solidFill>
            <a:srgbClr val="FFFFFF"/>
          </a:solidFill>
          <a:ln w="19050" algn="ctr">
            <a:solidFill>
              <a:srgbClr val="FF0000"/>
            </a:solidFill>
            <a:round/>
            <a:headEnd/>
            <a:tailEnd/>
          </a:ln>
        </p:spPr>
        <p:txBody>
          <a:bodyPr wrap="none" anchor="ctr"/>
          <a:lstStyle/>
          <a:p>
            <a:pPr algn="ctr" eaLnBrk="0" hangingPunct="0"/>
            <a:r>
              <a:rPr lang="en-US"/>
              <a:t>B</a:t>
            </a:r>
          </a:p>
        </p:txBody>
      </p:sp>
      <p:sp>
        <p:nvSpPr>
          <p:cNvPr id="62470" name="Oval 13"/>
          <p:cNvSpPr>
            <a:spLocks noChangeArrowheads="1"/>
          </p:cNvSpPr>
          <p:nvPr/>
        </p:nvSpPr>
        <p:spPr bwMode="auto">
          <a:xfrm>
            <a:off x="2057400" y="3810000"/>
            <a:ext cx="457200" cy="406400"/>
          </a:xfrm>
          <a:prstGeom prst="ellipse">
            <a:avLst/>
          </a:prstGeom>
          <a:solidFill>
            <a:srgbClr val="FFFFFF"/>
          </a:solidFill>
          <a:ln w="19050" algn="ctr">
            <a:solidFill>
              <a:srgbClr val="FF0000"/>
            </a:solidFill>
            <a:round/>
            <a:headEnd/>
            <a:tailEnd/>
          </a:ln>
        </p:spPr>
        <p:txBody>
          <a:bodyPr wrap="none" anchor="ctr"/>
          <a:lstStyle/>
          <a:p>
            <a:pPr algn="ctr" eaLnBrk="0" hangingPunct="0"/>
            <a:r>
              <a:rPr lang="en-US"/>
              <a:t>E</a:t>
            </a:r>
          </a:p>
        </p:txBody>
      </p:sp>
      <p:sp>
        <p:nvSpPr>
          <p:cNvPr id="62471" name="Oval 14"/>
          <p:cNvSpPr>
            <a:spLocks noChangeArrowheads="1"/>
          </p:cNvSpPr>
          <p:nvPr/>
        </p:nvSpPr>
        <p:spPr bwMode="auto">
          <a:xfrm>
            <a:off x="228600" y="2667000"/>
            <a:ext cx="457200" cy="406400"/>
          </a:xfrm>
          <a:prstGeom prst="ellipse">
            <a:avLst/>
          </a:prstGeom>
          <a:solidFill>
            <a:srgbClr val="FFFFFF"/>
          </a:solidFill>
          <a:ln w="19050" algn="ctr">
            <a:solidFill>
              <a:srgbClr val="FF0000"/>
            </a:solidFill>
            <a:round/>
            <a:headEnd/>
            <a:tailEnd/>
          </a:ln>
        </p:spPr>
        <p:txBody>
          <a:bodyPr wrap="none" anchor="ctr"/>
          <a:lstStyle/>
          <a:p>
            <a:pPr algn="ctr" eaLnBrk="0" hangingPunct="0"/>
            <a:r>
              <a:rPr lang="en-US"/>
              <a:t>F</a:t>
            </a:r>
          </a:p>
        </p:txBody>
      </p:sp>
      <p:sp>
        <p:nvSpPr>
          <p:cNvPr id="62472" name="Oval 15"/>
          <p:cNvSpPr>
            <a:spLocks noChangeArrowheads="1"/>
          </p:cNvSpPr>
          <p:nvPr/>
        </p:nvSpPr>
        <p:spPr bwMode="auto">
          <a:xfrm>
            <a:off x="7848600" y="2362200"/>
            <a:ext cx="457200" cy="482600"/>
          </a:xfrm>
          <a:prstGeom prst="ellipse">
            <a:avLst/>
          </a:prstGeom>
          <a:solidFill>
            <a:srgbClr val="FFFFFF"/>
          </a:solidFill>
          <a:ln w="19050" algn="ctr">
            <a:solidFill>
              <a:srgbClr val="FF0000"/>
            </a:solidFill>
            <a:round/>
            <a:headEnd/>
            <a:tailEnd/>
          </a:ln>
        </p:spPr>
        <p:txBody>
          <a:bodyPr wrap="none" anchor="ctr"/>
          <a:lstStyle/>
          <a:p>
            <a:pPr algn="ctr" eaLnBrk="0" hangingPunct="0"/>
            <a:r>
              <a:rPr lang="en-US"/>
              <a:t>C</a:t>
            </a:r>
          </a:p>
        </p:txBody>
      </p:sp>
      <p:sp>
        <p:nvSpPr>
          <p:cNvPr id="62473" name="Oval 16"/>
          <p:cNvSpPr>
            <a:spLocks noChangeArrowheads="1"/>
          </p:cNvSpPr>
          <p:nvPr/>
        </p:nvSpPr>
        <p:spPr bwMode="auto">
          <a:xfrm>
            <a:off x="5791200" y="3733800"/>
            <a:ext cx="457200" cy="406400"/>
          </a:xfrm>
          <a:prstGeom prst="ellipse">
            <a:avLst/>
          </a:prstGeom>
          <a:solidFill>
            <a:srgbClr val="FFFFFF"/>
          </a:solidFill>
          <a:ln w="19050" algn="ctr">
            <a:solidFill>
              <a:srgbClr val="FF0000"/>
            </a:solidFill>
            <a:round/>
            <a:headEnd/>
            <a:tailEnd/>
          </a:ln>
        </p:spPr>
        <p:txBody>
          <a:bodyPr wrap="none" anchor="ctr"/>
          <a:lstStyle/>
          <a:p>
            <a:pPr algn="ctr" eaLnBrk="0" hangingPunct="0"/>
            <a:r>
              <a:rPr lang="en-US"/>
              <a:t>D</a:t>
            </a:r>
          </a:p>
        </p:txBody>
      </p:sp>
      <p:sp>
        <p:nvSpPr>
          <p:cNvPr id="62474" name="Line 17"/>
          <p:cNvSpPr>
            <a:spLocks noChangeShapeType="1"/>
          </p:cNvSpPr>
          <p:nvPr/>
        </p:nvSpPr>
        <p:spPr bwMode="auto">
          <a:xfrm>
            <a:off x="2362200" y="1981200"/>
            <a:ext cx="3429000" cy="1752600"/>
          </a:xfrm>
          <a:prstGeom prst="line">
            <a:avLst/>
          </a:prstGeom>
          <a:noFill/>
          <a:ln w="19050">
            <a:solidFill>
              <a:schemeClr val="tx1"/>
            </a:solidFill>
            <a:round/>
            <a:headEnd/>
            <a:tailEnd/>
          </a:ln>
        </p:spPr>
        <p:txBody>
          <a:bodyPr/>
          <a:lstStyle/>
          <a:p>
            <a:endParaRPr lang="en-US"/>
          </a:p>
        </p:txBody>
      </p:sp>
      <p:sp>
        <p:nvSpPr>
          <p:cNvPr id="62475" name="Line 18"/>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62476" name="Line 21"/>
          <p:cNvSpPr>
            <a:spLocks noChangeShapeType="1"/>
          </p:cNvSpPr>
          <p:nvPr/>
        </p:nvSpPr>
        <p:spPr bwMode="auto">
          <a:xfrm>
            <a:off x="2514600" y="3962400"/>
            <a:ext cx="3216275" cy="0"/>
          </a:xfrm>
          <a:prstGeom prst="line">
            <a:avLst/>
          </a:prstGeom>
          <a:noFill/>
          <a:ln w="19050">
            <a:solidFill>
              <a:schemeClr val="tx1"/>
            </a:solidFill>
            <a:round/>
            <a:headEnd/>
            <a:tailEnd/>
          </a:ln>
        </p:spPr>
        <p:txBody>
          <a:bodyPr/>
          <a:lstStyle/>
          <a:p>
            <a:endParaRPr lang="en-US"/>
          </a:p>
        </p:txBody>
      </p:sp>
      <p:sp>
        <p:nvSpPr>
          <p:cNvPr id="62477" name="Line 22"/>
          <p:cNvSpPr>
            <a:spLocks noChangeShapeType="1"/>
          </p:cNvSpPr>
          <p:nvPr/>
        </p:nvSpPr>
        <p:spPr bwMode="auto">
          <a:xfrm>
            <a:off x="5943600" y="2133600"/>
            <a:ext cx="57150" cy="1652588"/>
          </a:xfrm>
          <a:prstGeom prst="line">
            <a:avLst/>
          </a:prstGeom>
          <a:noFill/>
          <a:ln w="38100">
            <a:solidFill>
              <a:srgbClr val="FF0000"/>
            </a:solidFill>
            <a:round/>
            <a:headEnd/>
            <a:tailEnd/>
          </a:ln>
        </p:spPr>
        <p:txBody>
          <a:bodyPr/>
          <a:lstStyle/>
          <a:p>
            <a:endParaRPr lang="en-US"/>
          </a:p>
        </p:txBody>
      </p:sp>
      <p:sp>
        <p:nvSpPr>
          <p:cNvPr id="62478" name="Line 24"/>
          <p:cNvSpPr>
            <a:spLocks noChangeShapeType="1"/>
          </p:cNvSpPr>
          <p:nvPr/>
        </p:nvSpPr>
        <p:spPr bwMode="auto">
          <a:xfrm>
            <a:off x="2438400" y="1752600"/>
            <a:ext cx="3382963" cy="0"/>
          </a:xfrm>
          <a:prstGeom prst="line">
            <a:avLst/>
          </a:prstGeom>
          <a:noFill/>
          <a:ln w="9525">
            <a:solidFill>
              <a:schemeClr val="tx1"/>
            </a:solidFill>
            <a:round/>
            <a:headEnd/>
            <a:tailEnd/>
          </a:ln>
        </p:spPr>
        <p:txBody>
          <a:bodyPr/>
          <a:lstStyle/>
          <a:p>
            <a:endParaRPr lang="en-US"/>
          </a:p>
        </p:txBody>
      </p:sp>
      <p:cxnSp>
        <p:nvCxnSpPr>
          <p:cNvPr id="62479" name="AutoShape 26"/>
          <p:cNvCxnSpPr>
            <a:cxnSpLocks noChangeShapeType="1"/>
          </p:cNvCxnSpPr>
          <p:nvPr/>
        </p:nvCxnSpPr>
        <p:spPr bwMode="auto">
          <a:xfrm rot="5400000" flipV="1">
            <a:off x="4699000" y="-1041400"/>
            <a:ext cx="812800" cy="5943600"/>
          </a:xfrm>
          <a:prstGeom prst="curvedConnector3">
            <a:avLst>
              <a:gd name="adj1" fmla="val -28125"/>
            </a:avLst>
          </a:prstGeom>
          <a:noFill/>
          <a:ln w="12700">
            <a:solidFill>
              <a:schemeClr val="tx1"/>
            </a:solidFill>
            <a:round/>
            <a:headEnd/>
            <a:tailEnd/>
          </a:ln>
        </p:spPr>
      </p:cxnSp>
      <p:sp>
        <p:nvSpPr>
          <p:cNvPr id="62480" name="Rectangle 27"/>
          <p:cNvSpPr>
            <a:spLocks noChangeArrowheads="1"/>
          </p:cNvSpPr>
          <p:nvPr/>
        </p:nvSpPr>
        <p:spPr bwMode="auto">
          <a:xfrm>
            <a:off x="1143000" y="335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endParaRPr lang="en-US"/>
          </a:p>
        </p:txBody>
      </p:sp>
      <p:sp>
        <p:nvSpPr>
          <p:cNvPr id="62481" name="Line 89"/>
          <p:cNvSpPr>
            <a:spLocks noChangeShapeType="1"/>
          </p:cNvSpPr>
          <p:nvPr/>
        </p:nvSpPr>
        <p:spPr bwMode="auto">
          <a:xfrm>
            <a:off x="533400" y="3048000"/>
            <a:ext cx="1554163" cy="812800"/>
          </a:xfrm>
          <a:prstGeom prst="line">
            <a:avLst/>
          </a:prstGeom>
          <a:noFill/>
          <a:ln w="9525">
            <a:solidFill>
              <a:schemeClr val="tx1"/>
            </a:solidFill>
            <a:round/>
            <a:headEnd/>
            <a:tailEnd/>
          </a:ln>
        </p:spPr>
        <p:txBody>
          <a:bodyPr/>
          <a:lstStyle/>
          <a:p>
            <a:endParaRPr lang="en-US"/>
          </a:p>
        </p:txBody>
      </p:sp>
      <p:sp>
        <p:nvSpPr>
          <p:cNvPr id="62482" name="Rectangle 88"/>
          <p:cNvSpPr>
            <a:spLocks noChangeArrowheads="1"/>
          </p:cNvSpPr>
          <p:nvPr/>
        </p:nvSpPr>
        <p:spPr bwMode="auto">
          <a:xfrm>
            <a:off x="5715000" y="26670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62483" name="Rectangle 28"/>
          <p:cNvSpPr>
            <a:spLocks noChangeArrowheads="1"/>
          </p:cNvSpPr>
          <p:nvPr/>
        </p:nvSpPr>
        <p:spPr bwMode="auto">
          <a:xfrm>
            <a:off x="3886200" y="1600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8</a:t>
            </a:r>
          </a:p>
        </p:txBody>
      </p:sp>
      <p:cxnSp>
        <p:nvCxnSpPr>
          <p:cNvPr id="62484" name="AutoShape 26"/>
          <p:cNvCxnSpPr>
            <a:cxnSpLocks noChangeShapeType="1"/>
          </p:cNvCxnSpPr>
          <p:nvPr/>
        </p:nvCxnSpPr>
        <p:spPr bwMode="auto">
          <a:xfrm rot="5400000" flipV="1">
            <a:off x="4708525" y="-1020762"/>
            <a:ext cx="812800" cy="5943600"/>
          </a:xfrm>
          <a:prstGeom prst="curvedConnector3">
            <a:avLst>
              <a:gd name="adj1" fmla="val -28125"/>
            </a:avLst>
          </a:prstGeom>
          <a:noFill/>
          <a:ln w="31750">
            <a:solidFill>
              <a:srgbClr val="0066FF"/>
            </a:solidFill>
            <a:round/>
            <a:headEnd/>
            <a:tailEnd/>
          </a:ln>
        </p:spPr>
      </p:cxnSp>
      <p:sp>
        <p:nvSpPr>
          <p:cNvPr id="62485" name="Rectangle 95"/>
          <p:cNvSpPr>
            <a:spLocks noChangeArrowheads="1"/>
          </p:cNvSpPr>
          <p:nvPr/>
        </p:nvSpPr>
        <p:spPr bwMode="auto">
          <a:xfrm>
            <a:off x="3733800" y="26670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hangingPunct="0"/>
            <a:r>
              <a:rPr lang="en-US" sz="2400"/>
              <a:t>4</a:t>
            </a:r>
          </a:p>
        </p:txBody>
      </p:sp>
      <p:sp>
        <p:nvSpPr>
          <p:cNvPr id="62486" name="Line 19"/>
          <p:cNvSpPr>
            <a:spLocks noChangeShapeType="1"/>
          </p:cNvSpPr>
          <p:nvPr/>
        </p:nvSpPr>
        <p:spPr bwMode="auto">
          <a:xfrm>
            <a:off x="2214563" y="2000250"/>
            <a:ext cx="0" cy="1752600"/>
          </a:xfrm>
          <a:prstGeom prst="line">
            <a:avLst/>
          </a:prstGeom>
          <a:noFill/>
          <a:ln w="47625">
            <a:solidFill>
              <a:srgbClr val="FF0000"/>
            </a:solidFill>
            <a:round/>
            <a:headEnd/>
            <a:tailEnd/>
          </a:ln>
        </p:spPr>
        <p:txBody>
          <a:bodyPr/>
          <a:lstStyle/>
          <a:p>
            <a:endParaRPr lang="en-US"/>
          </a:p>
        </p:txBody>
      </p:sp>
      <p:sp>
        <p:nvSpPr>
          <p:cNvPr id="62487" name="Rectangle 80"/>
          <p:cNvSpPr>
            <a:spLocks noChangeArrowheads="1"/>
          </p:cNvSpPr>
          <p:nvPr/>
        </p:nvSpPr>
        <p:spPr bwMode="auto">
          <a:xfrm>
            <a:off x="2063750" y="2819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cxnSp>
        <p:nvCxnSpPr>
          <p:cNvPr id="62488" name="AutoShape 81"/>
          <p:cNvCxnSpPr>
            <a:cxnSpLocks noChangeShapeType="1"/>
          </p:cNvCxnSpPr>
          <p:nvPr/>
        </p:nvCxnSpPr>
        <p:spPr bwMode="auto">
          <a:xfrm rot="5400000" flipV="1">
            <a:off x="4708525" y="-1020762"/>
            <a:ext cx="812800" cy="5943600"/>
          </a:xfrm>
          <a:prstGeom prst="curvedConnector3">
            <a:avLst>
              <a:gd name="adj1" fmla="val -28125"/>
            </a:avLst>
          </a:prstGeom>
          <a:noFill/>
          <a:ln w="47625">
            <a:solidFill>
              <a:srgbClr val="FF0000"/>
            </a:solidFill>
            <a:round/>
            <a:headEnd/>
            <a:tailEnd/>
          </a:ln>
        </p:spPr>
      </p:cxnSp>
      <p:sp>
        <p:nvSpPr>
          <p:cNvPr id="62489" name="Rectangle 82"/>
          <p:cNvSpPr>
            <a:spLocks noChangeArrowheads="1"/>
          </p:cNvSpPr>
          <p:nvPr/>
        </p:nvSpPr>
        <p:spPr bwMode="auto">
          <a:xfrm>
            <a:off x="5410200" y="1219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62490" name="TextBox 45"/>
          <p:cNvSpPr txBox="1">
            <a:spLocks noChangeArrowheads="1"/>
          </p:cNvSpPr>
          <p:nvPr/>
        </p:nvSpPr>
        <p:spPr bwMode="auto">
          <a:xfrm>
            <a:off x="642938" y="4643438"/>
            <a:ext cx="8043862" cy="1016000"/>
          </a:xfrm>
          <a:prstGeom prst="rect">
            <a:avLst/>
          </a:prstGeom>
          <a:noFill/>
          <a:ln w="9525">
            <a:noFill/>
            <a:miter lim="800000"/>
            <a:headEnd/>
            <a:tailEnd/>
          </a:ln>
        </p:spPr>
        <p:txBody>
          <a:bodyPr>
            <a:spAutoFit/>
          </a:bodyPr>
          <a:lstStyle/>
          <a:p>
            <a:r>
              <a:rPr lang="en-US" sz="3600"/>
              <a:t>Cây </a:t>
            </a:r>
            <a:r>
              <a:rPr lang="en-US" sz="2400" b="1"/>
              <a:t>T</a:t>
            </a:r>
            <a:r>
              <a:rPr lang="en-US" sz="2400" b="1" baseline="-25000"/>
              <a:t>5 </a:t>
            </a:r>
            <a:r>
              <a:rPr lang="en-US" sz="2400" b="1"/>
              <a:t>= {AC, AE,CD,AF,DB} là cây bao trùm tối tiểu cần tìm với w(T</a:t>
            </a:r>
            <a:r>
              <a:rPr lang="en-US" sz="2400" b="1" baseline="-25000"/>
              <a:t>5</a:t>
            </a:r>
            <a:r>
              <a:rPr lang="en-US" sz="2400" b="1"/>
              <a:t>) = 9 </a:t>
            </a:r>
            <a:endParaRPr lang="en-US"/>
          </a:p>
        </p:txBody>
      </p:sp>
      <p:sp>
        <p:nvSpPr>
          <p:cNvPr id="62491" name="Rectangle 85"/>
          <p:cNvSpPr>
            <a:spLocks noChangeArrowheads="1"/>
          </p:cNvSpPr>
          <p:nvPr/>
        </p:nvSpPr>
        <p:spPr bwMode="auto">
          <a:xfrm>
            <a:off x="3886200" y="38862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2</a:t>
            </a:r>
          </a:p>
        </p:txBody>
      </p:sp>
      <p:sp>
        <p:nvSpPr>
          <p:cNvPr id="62492" name="Rectangle 90"/>
          <p:cNvSpPr>
            <a:spLocks noChangeArrowheads="1"/>
          </p:cNvSpPr>
          <p:nvPr/>
        </p:nvSpPr>
        <p:spPr bwMode="auto">
          <a:xfrm>
            <a:off x="1143000" y="3378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6</a:t>
            </a:r>
          </a:p>
        </p:txBody>
      </p:sp>
      <p:sp>
        <p:nvSpPr>
          <p:cNvPr id="62493" name="Line 20"/>
          <p:cNvSpPr>
            <a:spLocks noChangeShapeType="1"/>
          </p:cNvSpPr>
          <p:nvPr/>
        </p:nvSpPr>
        <p:spPr bwMode="auto">
          <a:xfrm flipV="1">
            <a:off x="6215063" y="2786063"/>
            <a:ext cx="1785937" cy="1066800"/>
          </a:xfrm>
          <a:prstGeom prst="line">
            <a:avLst/>
          </a:prstGeom>
          <a:noFill/>
          <a:ln w="47625">
            <a:solidFill>
              <a:srgbClr val="FF0000"/>
            </a:solidFill>
            <a:round/>
            <a:headEnd/>
            <a:tailEnd/>
          </a:ln>
        </p:spPr>
        <p:txBody>
          <a:bodyPr/>
          <a:lstStyle/>
          <a:p>
            <a:endParaRPr lang="en-US"/>
          </a:p>
        </p:txBody>
      </p:sp>
      <p:sp>
        <p:nvSpPr>
          <p:cNvPr id="62494" name="Rectangle 79"/>
          <p:cNvSpPr>
            <a:spLocks noChangeArrowheads="1"/>
          </p:cNvSpPr>
          <p:nvPr/>
        </p:nvSpPr>
        <p:spPr bwMode="auto">
          <a:xfrm>
            <a:off x="7010400" y="3200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1</a:t>
            </a:r>
          </a:p>
        </p:txBody>
      </p:sp>
      <p:sp>
        <p:nvSpPr>
          <p:cNvPr id="62495" name="Line 23"/>
          <p:cNvSpPr>
            <a:spLocks noChangeShapeType="1"/>
          </p:cNvSpPr>
          <p:nvPr/>
        </p:nvSpPr>
        <p:spPr bwMode="auto">
          <a:xfrm flipV="1">
            <a:off x="642938" y="1785938"/>
            <a:ext cx="1285875" cy="928687"/>
          </a:xfrm>
          <a:prstGeom prst="line">
            <a:avLst/>
          </a:prstGeom>
          <a:noFill/>
          <a:ln w="47625">
            <a:solidFill>
              <a:srgbClr val="FF0000"/>
            </a:solidFill>
            <a:round/>
            <a:headEnd/>
            <a:tailEnd/>
          </a:ln>
        </p:spPr>
        <p:txBody>
          <a:bodyPr/>
          <a:lstStyle/>
          <a:p>
            <a:endParaRPr lang="en-US"/>
          </a:p>
        </p:txBody>
      </p:sp>
      <p:sp>
        <p:nvSpPr>
          <p:cNvPr id="62496" name="Rectangle 92"/>
          <p:cNvSpPr>
            <a:spLocks noChangeArrowheads="1"/>
          </p:cNvSpPr>
          <p:nvPr/>
        </p:nvSpPr>
        <p:spPr bwMode="auto">
          <a:xfrm>
            <a:off x="1066800" y="20828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3</a:t>
            </a:r>
          </a:p>
        </p:txBody>
      </p:sp>
      <p:sp>
        <p:nvSpPr>
          <p:cNvPr id="62497" name="Line 25"/>
          <p:cNvSpPr>
            <a:spLocks noChangeShapeType="1"/>
          </p:cNvSpPr>
          <p:nvPr/>
        </p:nvSpPr>
        <p:spPr bwMode="auto">
          <a:xfrm>
            <a:off x="6248400" y="1905000"/>
            <a:ext cx="1600200" cy="609600"/>
          </a:xfrm>
          <a:prstGeom prst="line">
            <a:avLst/>
          </a:prstGeom>
          <a:noFill/>
          <a:ln w="9525">
            <a:solidFill>
              <a:schemeClr val="tx1"/>
            </a:solidFill>
            <a:round/>
            <a:headEnd/>
            <a:tailEnd/>
          </a:ln>
        </p:spPr>
        <p:txBody>
          <a:bodyPr/>
          <a:lstStyle/>
          <a:p>
            <a:endParaRPr lang="en-US"/>
          </a:p>
        </p:txBody>
      </p:sp>
      <p:sp>
        <p:nvSpPr>
          <p:cNvPr id="62498" name="Rectangle 29"/>
          <p:cNvSpPr>
            <a:spLocks noChangeArrowheads="1"/>
          </p:cNvSpPr>
          <p:nvPr/>
        </p:nvSpPr>
        <p:spPr bwMode="auto">
          <a:xfrm>
            <a:off x="6858000" y="2133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hangingPunct="0"/>
            <a:r>
              <a:rPr lang="en-US" sz="2400"/>
              <a:t>5</a:t>
            </a:r>
          </a:p>
        </p:txBody>
      </p:sp>
      <p:sp>
        <p:nvSpPr>
          <p:cNvPr id="62499" name="Slide Number Placeholder 35"/>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0C10A40-AAD4-4C82-9E33-38C9240328B1}" type="slidenum">
              <a:rPr lang="en-US" smtClean="0"/>
              <a:pPr/>
              <a:t>42</a:t>
            </a:fld>
            <a:endParaRPr lang="en-US" smtClean="0"/>
          </a:p>
        </p:txBody>
      </p:sp>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defRPr/>
            </a:pPr>
            <a:r>
              <a:rPr lang="en-US" smtClean="0"/>
              <a:t>Ví dụ</a:t>
            </a:r>
          </a:p>
        </p:txBody>
      </p:sp>
      <p:sp>
        <p:nvSpPr>
          <p:cNvPr id="2052"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2"/>
          <p:cNvGraphicFramePr>
            <a:graphicFrameLocks noChangeAspect="1"/>
          </p:cNvGraphicFramePr>
          <p:nvPr/>
        </p:nvGraphicFramePr>
        <p:xfrm>
          <a:off x="1785938" y="1357313"/>
          <a:ext cx="5857875" cy="4768850"/>
        </p:xfrm>
        <a:graphic>
          <a:graphicData uri="http://schemas.openxmlformats.org/presentationml/2006/ole">
            <p:oleObj spid="_x0000_s2050" name="SmartDraw" r:id="rId3" imgW="4434840" imgH="4361688" progId="SmartDraw.2">
              <p:embed/>
            </p:oleObj>
          </a:graphicData>
        </a:graphic>
      </p:graphicFrame>
      <p:sp>
        <p:nvSpPr>
          <p:cNvPr id="2053" name="Slide Number Placeholder 5"/>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DB992E5-2EE4-4E16-A19E-B71BBFBDAE74}" type="slidenum">
              <a:rPr lang="en-US" smtClean="0"/>
              <a:pPr/>
              <a:t>43</a:t>
            </a:fld>
            <a:endParaRPr lang="en-US" smtClean="0"/>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6147" name="Rectangle 3"/>
          <p:cNvSpPr>
            <a:spLocks noGrp="1" noChangeArrowheads="1"/>
          </p:cNvSpPr>
          <p:nvPr>
            <p:ph type="body" idx="1"/>
          </p:nvPr>
        </p:nvSpPr>
        <p:spPr>
          <a:xfrm>
            <a:off x="381000" y="1981200"/>
            <a:ext cx="8534400" cy="1600200"/>
          </a:xfrm>
        </p:spPr>
        <p:txBody>
          <a:bodyPr/>
          <a:lstStyle/>
          <a:p>
            <a:pPr algn="just" eaLnBrk="1" hangingPunct="1">
              <a:buFont typeface="Wingdings" pitchFamily="2" charset="2"/>
              <a:buNone/>
            </a:pPr>
            <a:r>
              <a:rPr lang="en-US" smtClean="0"/>
              <a:t>Hãy trình bày thuật toán tìm cây khung ngắn nhất</a:t>
            </a:r>
          </a:p>
          <a:p>
            <a:pPr algn="just" eaLnBrk="1" hangingPunct="1">
              <a:buFont typeface="Wingdings" pitchFamily="2" charset="2"/>
              <a:buNone/>
            </a:pPr>
            <a:r>
              <a:rPr lang="en-US" smtClean="0"/>
              <a:t>của G chứa cạnh 58 nhưng không chứa cạnh 26</a:t>
            </a:r>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Đề thi 2004</a:t>
            </a:r>
          </a:p>
        </p:txBody>
      </p:sp>
      <p:sp>
        <p:nvSpPr>
          <p:cNvPr id="17" name="Line 25"/>
          <p:cNvSpPr>
            <a:spLocks noChangeShapeType="1"/>
          </p:cNvSpPr>
          <p:nvPr/>
        </p:nvSpPr>
        <p:spPr bwMode="auto">
          <a:xfrm>
            <a:off x="2514600" y="6019800"/>
            <a:ext cx="1371600" cy="0"/>
          </a:xfrm>
          <a:prstGeom prst="line">
            <a:avLst/>
          </a:prstGeom>
          <a:noFill/>
          <a:ln w="63500">
            <a:solidFill>
              <a:schemeClr val="bg1"/>
            </a:solidFill>
            <a:round/>
            <a:headEnd/>
            <a:tailEnd/>
          </a:ln>
        </p:spPr>
        <p:txBody>
          <a:bodyPr/>
          <a:lstStyle/>
          <a:p>
            <a:endParaRPr lang="en-US"/>
          </a:p>
        </p:txBody>
      </p:sp>
      <p:sp>
        <p:nvSpPr>
          <p:cNvPr id="19" name="Line 27"/>
          <p:cNvSpPr>
            <a:spLocks noChangeShapeType="1"/>
          </p:cNvSpPr>
          <p:nvPr/>
        </p:nvSpPr>
        <p:spPr bwMode="auto">
          <a:xfrm>
            <a:off x="2209800" y="4267200"/>
            <a:ext cx="0" cy="533400"/>
          </a:xfrm>
          <a:prstGeom prst="line">
            <a:avLst/>
          </a:prstGeom>
          <a:noFill/>
          <a:ln w="63500">
            <a:solidFill>
              <a:schemeClr val="bg1"/>
            </a:solidFill>
            <a:round/>
            <a:headEnd/>
            <a:tailEnd/>
          </a:ln>
        </p:spPr>
        <p:txBody>
          <a:bodyPr/>
          <a:lstStyle/>
          <a:p>
            <a:endParaRPr lang="en-US"/>
          </a:p>
        </p:txBody>
      </p:sp>
      <p:sp>
        <p:nvSpPr>
          <p:cNvPr id="63495" name="Line 29"/>
          <p:cNvSpPr>
            <a:spLocks noChangeShapeType="1"/>
          </p:cNvSpPr>
          <p:nvPr/>
        </p:nvSpPr>
        <p:spPr bwMode="auto">
          <a:xfrm>
            <a:off x="4114800" y="4191000"/>
            <a:ext cx="0" cy="0"/>
          </a:xfrm>
          <a:prstGeom prst="line">
            <a:avLst/>
          </a:prstGeom>
          <a:noFill/>
          <a:ln w="9525">
            <a:solidFill>
              <a:schemeClr val="tx1"/>
            </a:solidFill>
            <a:round/>
            <a:headEnd/>
            <a:tailEnd/>
          </a:ln>
        </p:spPr>
        <p:txBody>
          <a:bodyPr/>
          <a:lstStyle/>
          <a:p>
            <a:endParaRPr lang="en-US"/>
          </a:p>
        </p:txBody>
      </p:sp>
      <p:sp>
        <p:nvSpPr>
          <p:cNvPr id="24" name="Line 32"/>
          <p:cNvSpPr>
            <a:spLocks noChangeShapeType="1"/>
          </p:cNvSpPr>
          <p:nvPr/>
        </p:nvSpPr>
        <p:spPr bwMode="auto">
          <a:xfrm>
            <a:off x="6248400" y="4191000"/>
            <a:ext cx="0" cy="609600"/>
          </a:xfrm>
          <a:prstGeom prst="line">
            <a:avLst/>
          </a:prstGeom>
          <a:noFill/>
          <a:ln w="63500">
            <a:solidFill>
              <a:schemeClr val="bg1"/>
            </a:solidFill>
            <a:round/>
            <a:headEnd/>
            <a:tailEnd/>
          </a:ln>
        </p:spPr>
        <p:txBody>
          <a:bodyPr/>
          <a:lstStyle/>
          <a:p>
            <a:endParaRPr lang="en-US"/>
          </a:p>
        </p:txBody>
      </p:sp>
      <p:sp>
        <p:nvSpPr>
          <p:cNvPr id="25" name="Line 33"/>
          <p:cNvSpPr>
            <a:spLocks noChangeShapeType="1"/>
          </p:cNvSpPr>
          <p:nvPr/>
        </p:nvSpPr>
        <p:spPr bwMode="auto">
          <a:xfrm>
            <a:off x="6248400" y="5334000"/>
            <a:ext cx="0" cy="609600"/>
          </a:xfrm>
          <a:prstGeom prst="line">
            <a:avLst/>
          </a:prstGeom>
          <a:noFill/>
          <a:ln w="63500">
            <a:solidFill>
              <a:schemeClr val="bg1"/>
            </a:solidFill>
            <a:round/>
            <a:headEnd/>
            <a:tailEnd/>
          </a:ln>
        </p:spPr>
        <p:txBody>
          <a:bodyPr/>
          <a:lstStyle/>
          <a:p>
            <a:endParaRPr lang="en-US"/>
          </a:p>
        </p:txBody>
      </p:sp>
      <p:sp>
        <p:nvSpPr>
          <p:cNvPr id="27" name="Line 37"/>
          <p:cNvSpPr>
            <a:spLocks noChangeShapeType="1"/>
          </p:cNvSpPr>
          <p:nvPr/>
        </p:nvSpPr>
        <p:spPr bwMode="auto">
          <a:xfrm>
            <a:off x="4419600" y="3962400"/>
            <a:ext cx="1524000" cy="1143000"/>
          </a:xfrm>
          <a:prstGeom prst="line">
            <a:avLst/>
          </a:prstGeom>
          <a:noFill/>
          <a:ln w="63500">
            <a:solidFill>
              <a:schemeClr val="bg1"/>
            </a:solidFill>
            <a:round/>
            <a:headEnd/>
            <a:tailEnd/>
          </a:ln>
        </p:spPr>
        <p:txBody>
          <a:bodyPr/>
          <a:lstStyle/>
          <a:p>
            <a:endParaRPr lang="en-US"/>
          </a:p>
        </p:txBody>
      </p:sp>
      <p:sp>
        <p:nvSpPr>
          <p:cNvPr id="28" name="Line 39"/>
          <p:cNvSpPr>
            <a:spLocks noChangeShapeType="1"/>
          </p:cNvSpPr>
          <p:nvPr/>
        </p:nvSpPr>
        <p:spPr bwMode="auto">
          <a:xfrm>
            <a:off x="2514600" y="5105400"/>
            <a:ext cx="1371600" cy="914400"/>
          </a:xfrm>
          <a:prstGeom prst="line">
            <a:avLst/>
          </a:prstGeom>
          <a:noFill/>
          <a:ln w="63500">
            <a:solidFill>
              <a:schemeClr val="bg1"/>
            </a:solidFill>
            <a:round/>
            <a:headEnd/>
            <a:tailEnd/>
          </a:ln>
        </p:spPr>
        <p:txBody>
          <a:bodyPr/>
          <a:lstStyle/>
          <a:p>
            <a:endParaRPr lang="en-US"/>
          </a:p>
        </p:txBody>
      </p:sp>
      <p:sp>
        <p:nvSpPr>
          <p:cNvPr id="31" name="Text Box 44"/>
          <p:cNvSpPr txBox="1">
            <a:spLocks noChangeArrowheads="1"/>
          </p:cNvSpPr>
          <p:nvPr/>
        </p:nvSpPr>
        <p:spPr bwMode="auto">
          <a:xfrm>
            <a:off x="5105400" y="4191000"/>
            <a:ext cx="312738" cy="369888"/>
          </a:xfrm>
          <a:prstGeom prst="rect">
            <a:avLst/>
          </a:prstGeom>
          <a:noFill/>
          <a:ln w="9525">
            <a:noFill/>
            <a:miter lim="800000"/>
            <a:headEnd/>
            <a:tailEnd/>
          </a:ln>
        </p:spPr>
        <p:txBody>
          <a:bodyPr wrap="none">
            <a:spAutoFit/>
          </a:bodyPr>
          <a:lstStyle/>
          <a:p>
            <a:r>
              <a:rPr lang="en-US" b="1">
                <a:solidFill>
                  <a:schemeClr val="bg1"/>
                </a:solidFill>
              </a:rPr>
              <a:t>3</a:t>
            </a:r>
          </a:p>
        </p:txBody>
      </p:sp>
      <p:sp>
        <p:nvSpPr>
          <p:cNvPr id="32" name="Text Box 45"/>
          <p:cNvSpPr txBox="1">
            <a:spLocks noChangeArrowheads="1"/>
          </p:cNvSpPr>
          <p:nvPr/>
        </p:nvSpPr>
        <p:spPr bwMode="auto">
          <a:xfrm>
            <a:off x="6353175" y="4343400"/>
            <a:ext cx="428625" cy="369888"/>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33" name="Text Box 46"/>
          <p:cNvSpPr txBox="1">
            <a:spLocks noChangeArrowheads="1"/>
          </p:cNvSpPr>
          <p:nvPr/>
        </p:nvSpPr>
        <p:spPr bwMode="auto">
          <a:xfrm>
            <a:off x="6172200" y="5410200"/>
            <a:ext cx="590550" cy="369888"/>
          </a:xfrm>
          <a:prstGeom prst="rect">
            <a:avLst/>
          </a:prstGeom>
          <a:noFill/>
          <a:ln w="9525">
            <a:noFill/>
            <a:miter lim="800000"/>
            <a:headEnd/>
            <a:tailEnd/>
          </a:ln>
        </p:spPr>
        <p:txBody>
          <a:bodyPr>
            <a:spAutoFit/>
          </a:bodyPr>
          <a:lstStyle/>
          <a:p>
            <a:r>
              <a:rPr lang="en-US" b="1">
                <a:solidFill>
                  <a:schemeClr val="bg1"/>
                </a:solidFill>
              </a:rPr>
              <a:t>12</a:t>
            </a:r>
          </a:p>
        </p:txBody>
      </p:sp>
      <p:sp>
        <p:nvSpPr>
          <p:cNvPr id="35" name="Text Box 55"/>
          <p:cNvSpPr txBox="1">
            <a:spLocks noChangeArrowheads="1"/>
          </p:cNvSpPr>
          <p:nvPr/>
        </p:nvSpPr>
        <p:spPr bwMode="auto">
          <a:xfrm>
            <a:off x="1752600" y="4343400"/>
            <a:ext cx="609600" cy="381000"/>
          </a:xfrm>
          <a:prstGeom prst="rect">
            <a:avLst/>
          </a:prstGeom>
          <a:noFill/>
          <a:ln w="9525">
            <a:noFill/>
            <a:miter lim="800000"/>
            <a:headEnd/>
            <a:tailEnd/>
          </a:ln>
        </p:spPr>
        <p:txBody>
          <a:bodyPr>
            <a:spAutoFit/>
          </a:bodyPr>
          <a:lstStyle/>
          <a:p>
            <a:r>
              <a:rPr lang="en-US" b="1">
                <a:solidFill>
                  <a:schemeClr val="bg1"/>
                </a:solidFill>
              </a:rPr>
              <a:t>14</a:t>
            </a:r>
          </a:p>
        </p:txBody>
      </p:sp>
      <p:sp>
        <p:nvSpPr>
          <p:cNvPr id="36" name="Text Box 57"/>
          <p:cNvSpPr txBox="1">
            <a:spLocks noChangeArrowheads="1"/>
          </p:cNvSpPr>
          <p:nvPr/>
        </p:nvSpPr>
        <p:spPr bwMode="auto">
          <a:xfrm>
            <a:off x="3108325" y="5200650"/>
            <a:ext cx="312738" cy="369888"/>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40" name="Text Box 49"/>
          <p:cNvSpPr txBox="1">
            <a:spLocks noChangeArrowheads="1"/>
          </p:cNvSpPr>
          <p:nvPr/>
        </p:nvSpPr>
        <p:spPr bwMode="auto">
          <a:xfrm>
            <a:off x="5013325" y="6115050"/>
            <a:ext cx="441325" cy="369888"/>
          </a:xfrm>
          <a:prstGeom prst="rect">
            <a:avLst/>
          </a:prstGeom>
          <a:noFill/>
          <a:ln w="9525">
            <a:noFill/>
            <a:miter lim="800000"/>
            <a:headEnd/>
            <a:tailEnd/>
          </a:ln>
        </p:spPr>
        <p:txBody>
          <a:bodyPr wrap="none">
            <a:spAutoFit/>
          </a:bodyPr>
          <a:lstStyle/>
          <a:p>
            <a:r>
              <a:rPr lang="en-US" b="1">
                <a:solidFill>
                  <a:schemeClr val="bg1"/>
                </a:solidFill>
              </a:rPr>
              <a:t>10</a:t>
            </a:r>
          </a:p>
        </p:txBody>
      </p:sp>
      <p:sp>
        <p:nvSpPr>
          <p:cNvPr id="41" name="Text Box 53"/>
          <p:cNvSpPr txBox="1">
            <a:spLocks noChangeArrowheads="1"/>
          </p:cNvSpPr>
          <p:nvPr/>
        </p:nvSpPr>
        <p:spPr bwMode="auto">
          <a:xfrm>
            <a:off x="2971800" y="6096000"/>
            <a:ext cx="441325" cy="369888"/>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43" name="Oval 42"/>
          <p:cNvSpPr>
            <a:spLocks noChangeArrowheads="1"/>
          </p:cNvSpPr>
          <p:nvPr/>
        </p:nvSpPr>
        <p:spPr bwMode="auto">
          <a:xfrm>
            <a:off x="5943600" y="37338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45" name="Oval 44"/>
          <p:cNvSpPr>
            <a:spLocks noChangeArrowheads="1"/>
          </p:cNvSpPr>
          <p:nvPr/>
        </p:nvSpPr>
        <p:spPr bwMode="auto">
          <a:xfrm>
            <a:off x="5937250" y="483235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6</a:t>
            </a:r>
          </a:p>
        </p:txBody>
      </p:sp>
      <p:sp>
        <p:nvSpPr>
          <p:cNvPr id="47" name="Line 13"/>
          <p:cNvSpPr>
            <a:spLocks noChangeShapeType="1"/>
          </p:cNvSpPr>
          <p:nvPr/>
        </p:nvSpPr>
        <p:spPr bwMode="auto">
          <a:xfrm>
            <a:off x="2514600" y="3962400"/>
            <a:ext cx="1295400" cy="0"/>
          </a:xfrm>
          <a:prstGeom prst="line">
            <a:avLst/>
          </a:prstGeom>
          <a:noFill/>
          <a:ln w="63500">
            <a:solidFill>
              <a:schemeClr val="bg1"/>
            </a:solidFill>
            <a:round/>
            <a:headEnd/>
            <a:tailEnd/>
          </a:ln>
        </p:spPr>
        <p:txBody>
          <a:bodyPr/>
          <a:lstStyle/>
          <a:p>
            <a:endParaRPr lang="en-US"/>
          </a:p>
        </p:txBody>
      </p:sp>
      <p:sp>
        <p:nvSpPr>
          <p:cNvPr id="48" name="Line 14"/>
          <p:cNvSpPr>
            <a:spLocks noChangeShapeType="1"/>
          </p:cNvSpPr>
          <p:nvPr/>
        </p:nvSpPr>
        <p:spPr bwMode="auto">
          <a:xfrm>
            <a:off x="4419600" y="3962400"/>
            <a:ext cx="1524000" cy="0"/>
          </a:xfrm>
          <a:prstGeom prst="line">
            <a:avLst/>
          </a:prstGeom>
          <a:noFill/>
          <a:ln w="63500">
            <a:solidFill>
              <a:schemeClr val="bg1"/>
            </a:solidFill>
            <a:round/>
            <a:headEnd/>
            <a:tailEnd/>
          </a:ln>
        </p:spPr>
        <p:txBody>
          <a:bodyPr/>
          <a:lstStyle/>
          <a:p>
            <a:endParaRPr lang="en-US"/>
          </a:p>
        </p:txBody>
      </p:sp>
      <p:sp>
        <p:nvSpPr>
          <p:cNvPr id="49" name="Line 15"/>
          <p:cNvSpPr>
            <a:spLocks noChangeShapeType="1"/>
          </p:cNvSpPr>
          <p:nvPr/>
        </p:nvSpPr>
        <p:spPr bwMode="auto">
          <a:xfrm>
            <a:off x="2514600" y="5105400"/>
            <a:ext cx="1371600" cy="0"/>
          </a:xfrm>
          <a:prstGeom prst="line">
            <a:avLst/>
          </a:prstGeom>
          <a:noFill/>
          <a:ln w="63500">
            <a:solidFill>
              <a:schemeClr val="bg1"/>
            </a:solidFill>
            <a:round/>
            <a:headEnd/>
            <a:tailEnd/>
          </a:ln>
        </p:spPr>
        <p:txBody>
          <a:bodyPr/>
          <a:lstStyle/>
          <a:p>
            <a:endParaRPr lang="en-US"/>
          </a:p>
        </p:txBody>
      </p:sp>
      <p:sp>
        <p:nvSpPr>
          <p:cNvPr id="50" name="Line 17"/>
          <p:cNvSpPr>
            <a:spLocks noChangeShapeType="1"/>
          </p:cNvSpPr>
          <p:nvPr/>
        </p:nvSpPr>
        <p:spPr bwMode="auto">
          <a:xfrm flipV="1">
            <a:off x="4343400" y="6019800"/>
            <a:ext cx="2057400" cy="46038"/>
          </a:xfrm>
          <a:prstGeom prst="line">
            <a:avLst/>
          </a:prstGeom>
          <a:noFill/>
          <a:ln w="63500">
            <a:solidFill>
              <a:schemeClr val="bg1"/>
            </a:solidFill>
            <a:round/>
            <a:headEnd/>
            <a:tailEnd/>
          </a:ln>
        </p:spPr>
        <p:txBody>
          <a:bodyPr/>
          <a:lstStyle/>
          <a:p>
            <a:endParaRPr lang="en-US"/>
          </a:p>
        </p:txBody>
      </p:sp>
      <p:sp>
        <p:nvSpPr>
          <p:cNvPr id="51" name="Line 19"/>
          <p:cNvSpPr>
            <a:spLocks noChangeShapeType="1"/>
          </p:cNvSpPr>
          <p:nvPr/>
        </p:nvSpPr>
        <p:spPr bwMode="auto">
          <a:xfrm>
            <a:off x="2209800" y="5334000"/>
            <a:ext cx="0" cy="457200"/>
          </a:xfrm>
          <a:prstGeom prst="line">
            <a:avLst/>
          </a:prstGeom>
          <a:noFill/>
          <a:ln w="63500">
            <a:solidFill>
              <a:schemeClr val="bg1"/>
            </a:solidFill>
            <a:round/>
            <a:headEnd/>
            <a:tailEnd/>
          </a:ln>
        </p:spPr>
        <p:txBody>
          <a:bodyPr/>
          <a:lstStyle/>
          <a:p>
            <a:endParaRPr lang="en-US"/>
          </a:p>
        </p:txBody>
      </p:sp>
      <p:sp>
        <p:nvSpPr>
          <p:cNvPr id="63514" name="Line 20"/>
          <p:cNvSpPr>
            <a:spLocks noChangeShapeType="1"/>
          </p:cNvSpPr>
          <p:nvPr/>
        </p:nvSpPr>
        <p:spPr bwMode="auto">
          <a:xfrm>
            <a:off x="4114800" y="4191000"/>
            <a:ext cx="0" cy="0"/>
          </a:xfrm>
          <a:prstGeom prst="line">
            <a:avLst/>
          </a:prstGeom>
          <a:noFill/>
          <a:ln w="9525">
            <a:solidFill>
              <a:schemeClr val="tx1"/>
            </a:solidFill>
            <a:round/>
            <a:headEnd/>
            <a:tailEnd/>
          </a:ln>
        </p:spPr>
        <p:txBody>
          <a:bodyPr/>
          <a:lstStyle/>
          <a:p>
            <a:endParaRPr lang="en-US"/>
          </a:p>
        </p:txBody>
      </p:sp>
      <p:sp>
        <p:nvSpPr>
          <p:cNvPr id="53" name="Line 21"/>
          <p:cNvSpPr>
            <a:spLocks noChangeShapeType="1"/>
          </p:cNvSpPr>
          <p:nvPr/>
        </p:nvSpPr>
        <p:spPr bwMode="auto">
          <a:xfrm flipH="1">
            <a:off x="4114800" y="4114800"/>
            <a:ext cx="46038" cy="762000"/>
          </a:xfrm>
          <a:prstGeom prst="line">
            <a:avLst/>
          </a:prstGeom>
          <a:noFill/>
          <a:ln w="63500">
            <a:solidFill>
              <a:schemeClr val="bg1"/>
            </a:solidFill>
            <a:round/>
            <a:headEnd/>
            <a:tailEnd/>
          </a:ln>
        </p:spPr>
        <p:txBody>
          <a:bodyPr/>
          <a:lstStyle/>
          <a:p>
            <a:endParaRPr lang="en-US"/>
          </a:p>
        </p:txBody>
      </p:sp>
      <p:sp>
        <p:nvSpPr>
          <p:cNvPr id="54" name="Line 22"/>
          <p:cNvSpPr>
            <a:spLocks noChangeShapeType="1"/>
          </p:cNvSpPr>
          <p:nvPr/>
        </p:nvSpPr>
        <p:spPr bwMode="auto">
          <a:xfrm flipH="1">
            <a:off x="4038600" y="4953000"/>
            <a:ext cx="76200" cy="1066800"/>
          </a:xfrm>
          <a:prstGeom prst="line">
            <a:avLst/>
          </a:prstGeom>
          <a:noFill/>
          <a:ln w="63500">
            <a:solidFill>
              <a:schemeClr val="bg1"/>
            </a:solidFill>
            <a:round/>
            <a:headEnd/>
            <a:tailEnd/>
          </a:ln>
        </p:spPr>
        <p:txBody>
          <a:bodyPr/>
          <a:lstStyle/>
          <a:p>
            <a:endParaRPr lang="en-US"/>
          </a:p>
        </p:txBody>
      </p:sp>
      <p:sp>
        <p:nvSpPr>
          <p:cNvPr id="55" name="Line 25"/>
          <p:cNvSpPr>
            <a:spLocks noChangeShapeType="1"/>
          </p:cNvSpPr>
          <p:nvPr/>
        </p:nvSpPr>
        <p:spPr bwMode="auto">
          <a:xfrm>
            <a:off x="4419600" y="5105400"/>
            <a:ext cx="1524000" cy="0"/>
          </a:xfrm>
          <a:prstGeom prst="line">
            <a:avLst/>
          </a:prstGeom>
          <a:noFill/>
          <a:ln w="63500">
            <a:solidFill>
              <a:schemeClr val="bg1"/>
            </a:solidFill>
            <a:round/>
            <a:headEnd/>
            <a:tailEnd/>
          </a:ln>
        </p:spPr>
        <p:txBody>
          <a:bodyPr/>
          <a:lstStyle/>
          <a:p>
            <a:endParaRPr lang="en-US"/>
          </a:p>
        </p:txBody>
      </p:sp>
      <p:sp>
        <p:nvSpPr>
          <p:cNvPr id="56" name="Text Box 30"/>
          <p:cNvSpPr txBox="1">
            <a:spLocks noChangeArrowheads="1"/>
          </p:cNvSpPr>
          <p:nvPr/>
        </p:nvSpPr>
        <p:spPr bwMode="auto">
          <a:xfrm>
            <a:off x="3048000" y="4724400"/>
            <a:ext cx="312738" cy="369888"/>
          </a:xfrm>
          <a:prstGeom prst="rect">
            <a:avLst/>
          </a:prstGeom>
          <a:noFill/>
          <a:ln w="9525">
            <a:noFill/>
            <a:miter lim="800000"/>
            <a:headEnd/>
            <a:tailEnd/>
          </a:ln>
        </p:spPr>
        <p:txBody>
          <a:bodyPr wrap="none">
            <a:spAutoFit/>
          </a:bodyPr>
          <a:lstStyle/>
          <a:p>
            <a:r>
              <a:rPr lang="en-US" b="1">
                <a:solidFill>
                  <a:schemeClr val="bg1"/>
                </a:solidFill>
              </a:rPr>
              <a:t>4</a:t>
            </a:r>
          </a:p>
        </p:txBody>
      </p:sp>
      <p:sp>
        <p:nvSpPr>
          <p:cNvPr id="57" name="Text Box 31"/>
          <p:cNvSpPr txBox="1">
            <a:spLocks noChangeArrowheads="1"/>
          </p:cNvSpPr>
          <p:nvPr/>
        </p:nvSpPr>
        <p:spPr bwMode="auto">
          <a:xfrm>
            <a:off x="4876800" y="4724400"/>
            <a:ext cx="312738" cy="369888"/>
          </a:xfrm>
          <a:prstGeom prst="rect">
            <a:avLst/>
          </a:prstGeom>
          <a:noFill/>
          <a:ln w="9525">
            <a:noFill/>
            <a:miter lim="800000"/>
            <a:headEnd/>
            <a:tailEnd/>
          </a:ln>
        </p:spPr>
        <p:txBody>
          <a:bodyPr wrap="none">
            <a:spAutoFit/>
          </a:bodyPr>
          <a:lstStyle/>
          <a:p>
            <a:r>
              <a:rPr lang="en-US" b="1">
                <a:solidFill>
                  <a:schemeClr val="bg1"/>
                </a:solidFill>
              </a:rPr>
              <a:t>1</a:t>
            </a:r>
          </a:p>
        </p:txBody>
      </p:sp>
      <p:sp>
        <p:nvSpPr>
          <p:cNvPr id="58" name="Text Box 37"/>
          <p:cNvSpPr txBox="1">
            <a:spLocks noChangeArrowheads="1"/>
          </p:cNvSpPr>
          <p:nvPr/>
        </p:nvSpPr>
        <p:spPr bwMode="auto">
          <a:xfrm>
            <a:off x="1820863" y="5334000"/>
            <a:ext cx="312737" cy="369888"/>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59" name="Text Box 40"/>
          <p:cNvSpPr txBox="1">
            <a:spLocks noChangeArrowheads="1"/>
          </p:cNvSpPr>
          <p:nvPr/>
        </p:nvSpPr>
        <p:spPr bwMode="auto">
          <a:xfrm>
            <a:off x="4191000" y="4354513"/>
            <a:ext cx="184150" cy="369887"/>
          </a:xfrm>
          <a:prstGeom prst="rect">
            <a:avLst/>
          </a:prstGeom>
          <a:noFill/>
          <a:ln w="9525">
            <a:noFill/>
            <a:miter lim="800000"/>
            <a:headEnd/>
            <a:tailEnd/>
          </a:ln>
        </p:spPr>
        <p:txBody>
          <a:bodyPr>
            <a:spAutoFit/>
          </a:bodyPr>
          <a:lstStyle/>
          <a:p>
            <a:pPr>
              <a:spcBef>
                <a:spcPct val="50000"/>
              </a:spcBef>
            </a:pPr>
            <a:r>
              <a:rPr lang="en-US" b="1">
                <a:solidFill>
                  <a:schemeClr val="bg1"/>
                </a:solidFill>
              </a:rPr>
              <a:t>7</a:t>
            </a:r>
          </a:p>
        </p:txBody>
      </p:sp>
      <p:sp>
        <p:nvSpPr>
          <p:cNvPr id="60" name="Text Box 41"/>
          <p:cNvSpPr txBox="1">
            <a:spLocks noChangeArrowheads="1"/>
          </p:cNvSpPr>
          <p:nvPr/>
        </p:nvSpPr>
        <p:spPr bwMode="auto">
          <a:xfrm>
            <a:off x="4191000" y="5410200"/>
            <a:ext cx="312738" cy="369888"/>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62" name="Text Box 28"/>
          <p:cNvSpPr txBox="1">
            <a:spLocks noChangeArrowheads="1"/>
          </p:cNvSpPr>
          <p:nvPr/>
        </p:nvSpPr>
        <p:spPr bwMode="auto">
          <a:xfrm>
            <a:off x="2895600" y="3505200"/>
            <a:ext cx="312738" cy="369888"/>
          </a:xfrm>
          <a:prstGeom prst="rect">
            <a:avLst/>
          </a:prstGeom>
          <a:noFill/>
          <a:ln w="9525">
            <a:noFill/>
            <a:miter lim="800000"/>
            <a:headEnd/>
            <a:tailEnd/>
          </a:ln>
        </p:spPr>
        <p:txBody>
          <a:bodyPr wrap="none">
            <a:spAutoFit/>
          </a:bodyPr>
          <a:lstStyle/>
          <a:p>
            <a:r>
              <a:rPr lang="en-US" b="1">
                <a:solidFill>
                  <a:schemeClr val="bg1"/>
                </a:solidFill>
              </a:rPr>
              <a:t>2</a:t>
            </a:r>
          </a:p>
        </p:txBody>
      </p:sp>
      <p:sp>
        <p:nvSpPr>
          <p:cNvPr id="63" name="Text Box 29"/>
          <p:cNvSpPr txBox="1">
            <a:spLocks noChangeArrowheads="1"/>
          </p:cNvSpPr>
          <p:nvPr/>
        </p:nvSpPr>
        <p:spPr bwMode="auto">
          <a:xfrm>
            <a:off x="5105400" y="3505200"/>
            <a:ext cx="312738" cy="369888"/>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64" name="Oval 63"/>
          <p:cNvSpPr>
            <a:spLocks noChangeArrowheads="1"/>
          </p:cNvSpPr>
          <p:nvPr/>
        </p:nvSpPr>
        <p:spPr bwMode="auto">
          <a:xfrm>
            <a:off x="6019800" y="575945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9</a:t>
            </a:r>
          </a:p>
        </p:txBody>
      </p:sp>
      <p:sp>
        <p:nvSpPr>
          <p:cNvPr id="65" name="Oval 64"/>
          <p:cNvSpPr>
            <a:spLocks noChangeArrowheads="1"/>
          </p:cNvSpPr>
          <p:nvPr/>
        </p:nvSpPr>
        <p:spPr bwMode="auto">
          <a:xfrm>
            <a:off x="3810000" y="4846638"/>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66" name="Oval 65"/>
          <p:cNvSpPr>
            <a:spLocks noChangeArrowheads="1"/>
          </p:cNvSpPr>
          <p:nvPr/>
        </p:nvSpPr>
        <p:spPr bwMode="auto">
          <a:xfrm>
            <a:off x="3810000" y="36576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67" name="Oval 66"/>
          <p:cNvSpPr>
            <a:spLocks noChangeArrowheads="1"/>
          </p:cNvSpPr>
          <p:nvPr/>
        </p:nvSpPr>
        <p:spPr bwMode="auto">
          <a:xfrm>
            <a:off x="3840163" y="5761038"/>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8</a:t>
            </a:r>
          </a:p>
        </p:txBody>
      </p:sp>
      <p:sp>
        <p:nvSpPr>
          <p:cNvPr id="42" name="Oval 41"/>
          <p:cNvSpPr>
            <a:spLocks noChangeArrowheads="1"/>
          </p:cNvSpPr>
          <p:nvPr/>
        </p:nvSpPr>
        <p:spPr bwMode="auto">
          <a:xfrm>
            <a:off x="1981200" y="37338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44" name="Oval 43"/>
          <p:cNvSpPr>
            <a:spLocks noChangeArrowheads="1"/>
          </p:cNvSpPr>
          <p:nvPr/>
        </p:nvSpPr>
        <p:spPr bwMode="auto">
          <a:xfrm>
            <a:off x="1905000" y="48006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46" name="Oval 45"/>
          <p:cNvSpPr>
            <a:spLocks noChangeArrowheads="1"/>
          </p:cNvSpPr>
          <p:nvPr/>
        </p:nvSpPr>
        <p:spPr bwMode="auto">
          <a:xfrm>
            <a:off x="1924050" y="577215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7</a:t>
            </a:r>
          </a:p>
        </p:txBody>
      </p:sp>
      <p:sp>
        <p:nvSpPr>
          <p:cNvPr id="63532" name="Slide Number Placeholder 51"/>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8ACEEB0-BC29-46AD-8EA2-A023566F4886}" type="slidenum">
              <a:rPr lang="en-US" smtClean="0"/>
              <a:pPr/>
              <a:t>44</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amond(in)">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Effect transition="in" filter="dissolve">
                                      <p:cBhvr>
                                        <p:cTn id="17" dur="500"/>
                                        <p:tgtEl>
                                          <p:spTgt spid="6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47">
                                            <p:txEl>
                                              <p:pRg st="1" end="1"/>
                                            </p:txEl>
                                          </p:spTgt>
                                        </p:tgtEl>
                                        <p:attrNameLst>
                                          <p:attrName>style.visibility</p:attrName>
                                        </p:attrNameLst>
                                      </p:cBhvr>
                                      <p:to>
                                        <p:strVal val="visible"/>
                                      </p:to>
                                    </p:set>
                                    <p:animEffect transition="in" filter="dissolve">
                                      <p:cBhvr>
                                        <p:cTn id="22" dur="500"/>
                                        <p:tgtEl>
                                          <p:spTgt spid="6147">
                                            <p:txEl>
                                              <p:pRg st="1" end="1"/>
                                            </p:txEl>
                                          </p:spTgt>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down)">
                                      <p:cBhvr>
                                        <p:cTn id="26" dur="500"/>
                                        <p:tgtEl>
                                          <p:spTgt spid="42"/>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wipe(left)">
                                      <p:cBhvr>
                                        <p:cTn id="34" dur="500"/>
                                        <p:tgtEl>
                                          <p:spTgt spid="66"/>
                                        </p:tgtEl>
                                      </p:cBhvr>
                                    </p:animEffect>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left)">
                                      <p:cBhvr>
                                        <p:cTn id="46" dur="500"/>
                                        <p:tgtEl>
                                          <p:spTgt spid="48"/>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up)">
                                      <p:cBhvr>
                                        <p:cTn id="54" dur="500"/>
                                        <p:tgtEl>
                                          <p:spTgt spid="53"/>
                                        </p:tgtEl>
                                      </p:cBhvr>
                                    </p:animEffect>
                                  </p:childTnLst>
                                </p:cTn>
                              </p:par>
                            </p:childTnLst>
                          </p:cTn>
                        </p:par>
                        <p:par>
                          <p:cTn id="55" fill="hold">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left)">
                                      <p:cBhvr>
                                        <p:cTn id="58" dur="500"/>
                                        <p:tgtEl>
                                          <p:spTgt spid="65"/>
                                        </p:tgtEl>
                                      </p:cBhvr>
                                    </p:animEffect>
                                  </p:childTnLst>
                                </p:cTn>
                              </p:par>
                            </p:childTnLst>
                          </p:cTn>
                        </p:par>
                        <p:par>
                          <p:cTn id="59" fill="hold">
                            <p:stCondLst>
                              <p:cond delay="5000"/>
                            </p:stCondLst>
                            <p:childTnLst>
                              <p:par>
                                <p:cTn id="60" presetID="22" presetClass="entr" presetSubtype="8"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left)">
                                      <p:cBhvr>
                                        <p:cTn id="62" dur="500"/>
                                        <p:tgtEl>
                                          <p:spTgt spid="45"/>
                                        </p:tgtEl>
                                      </p:cBhvr>
                                    </p:animEffect>
                                  </p:childTnLst>
                                </p:cTn>
                              </p:par>
                            </p:childTnLst>
                          </p:cTn>
                        </p:par>
                        <p:par>
                          <p:cTn id="63" fill="hold">
                            <p:stCondLst>
                              <p:cond delay="5500"/>
                            </p:stCondLst>
                            <p:childTnLst>
                              <p:par>
                                <p:cTn id="64" presetID="22" presetClass="entr" presetSubtype="8"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wipe(left)">
                                      <p:cBhvr>
                                        <p:cTn id="66" dur="500"/>
                                        <p:tgtEl>
                                          <p:spTgt spid="43"/>
                                        </p:tgtEl>
                                      </p:cBhvr>
                                    </p:animEffect>
                                  </p:childTnLst>
                                </p:cTn>
                              </p:par>
                            </p:childTnLst>
                          </p:cTn>
                        </p:par>
                        <p:par>
                          <p:cTn id="67" fill="hold">
                            <p:stCondLst>
                              <p:cond delay="6000"/>
                            </p:stCondLst>
                            <p:childTnLst>
                              <p:par>
                                <p:cTn id="68" presetID="22" presetClass="entr" presetSubtype="8"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left)">
                                      <p:cBhvr>
                                        <p:cTn id="70" dur="500"/>
                                        <p:tgtEl>
                                          <p:spTgt spid="49"/>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wipe(left)">
                                      <p:cBhvr>
                                        <p:cTn id="74" dur="500"/>
                                        <p:tgtEl>
                                          <p:spTgt spid="55"/>
                                        </p:tgtEl>
                                      </p:cBhvr>
                                    </p:animEffect>
                                  </p:childTnLst>
                                </p:cTn>
                              </p:par>
                            </p:childTnLst>
                          </p:cTn>
                        </p:par>
                        <p:par>
                          <p:cTn id="75" fill="hold">
                            <p:stCondLst>
                              <p:cond delay="7000"/>
                            </p:stCondLst>
                            <p:childTnLst>
                              <p:par>
                                <p:cTn id="76" presetID="22" presetClass="entr" presetSubtype="1"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up)">
                                      <p:cBhvr>
                                        <p:cTn id="78" dur="500"/>
                                        <p:tgtEl>
                                          <p:spTgt spid="24"/>
                                        </p:tgtEl>
                                      </p:cBhvr>
                                    </p:animEffect>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wipe(up)">
                                      <p:cBhvr>
                                        <p:cTn id="82" dur="500"/>
                                        <p:tgtEl>
                                          <p:spTgt spid="51"/>
                                        </p:tgtEl>
                                      </p:cBhvr>
                                    </p:animEffect>
                                  </p:childTnLst>
                                </p:cTn>
                              </p:par>
                            </p:childTnLst>
                          </p:cTn>
                        </p:par>
                        <p:par>
                          <p:cTn id="83" fill="hold">
                            <p:stCondLst>
                              <p:cond delay="8000"/>
                            </p:stCondLst>
                            <p:childTnLst>
                              <p:par>
                                <p:cTn id="84" presetID="22" presetClass="entr" presetSubtype="8" fill="hold" grpId="0"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left)">
                                      <p:cBhvr>
                                        <p:cTn id="86" dur="500"/>
                                        <p:tgtEl>
                                          <p:spTgt spid="46"/>
                                        </p:tgtEl>
                                      </p:cBhvr>
                                    </p:animEffect>
                                  </p:childTnLst>
                                </p:cTn>
                              </p:par>
                            </p:childTnLst>
                          </p:cTn>
                        </p:par>
                        <p:par>
                          <p:cTn id="87" fill="hold">
                            <p:stCondLst>
                              <p:cond delay="8500"/>
                            </p:stCondLst>
                            <p:childTnLst>
                              <p:par>
                                <p:cTn id="88" presetID="22" presetClass="entr" presetSubtype="1" fill="hold" grpId="0" nodeType="after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up)">
                                      <p:cBhvr>
                                        <p:cTn id="90" dur="500"/>
                                        <p:tgtEl>
                                          <p:spTgt spid="54"/>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wipe(left)">
                                      <p:cBhvr>
                                        <p:cTn id="94" dur="500"/>
                                        <p:tgtEl>
                                          <p:spTgt spid="28"/>
                                        </p:tgtEl>
                                      </p:cBhvr>
                                    </p:animEffect>
                                  </p:childTnLst>
                                </p:cTn>
                              </p:par>
                            </p:childTnLst>
                          </p:cTn>
                        </p:par>
                        <p:par>
                          <p:cTn id="95" fill="hold">
                            <p:stCondLst>
                              <p:cond delay="9500"/>
                            </p:stCondLst>
                            <p:childTnLst>
                              <p:par>
                                <p:cTn id="96" presetID="22" presetClass="entr" presetSubtype="8" fill="hold" grpId="0" nodeType="after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ipe(left)">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wipe(left)">
                                      <p:cBhvr>
                                        <p:cTn id="103" dur="500"/>
                                        <p:tgtEl>
                                          <p:spTgt spid="67"/>
                                        </p:tgtEl>
                                      </p:cBhvr>
                                    </p:animEffect>
                                  </p:childTnLst>
                                </p:cTn>
                              </p:par>
                            </p:childTnLst>
                          </p:cTn>
                        </p:par>
                        <p:par>
                          <p:cTn id="104" fill="hold">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wipe(up)">
                                      <p:cBhvr>
                                        <p:cTn id="107" dur="500"/>
                                        <p:tgtEl>
                                          <p:spTgt spid="25"/>
                                        </p:tgtEl>
                                      </p:cBhvr>
                                    </p:animEffect>
                                  </p:childTnLst>
                                </p:cTn>
                              </p:par>
                            </p:childTnLst>
                          </p:cTn>
                        </p:par>
                        <p:par>
                          <p:cTn id="108" fill="hold">
                            <p:stCondLst>
                              <p:cond delay="1000"/>
                            </p:stCondLst>
                            <p:childTnLst>
                              <p:par>
                                <p:cTn id="109" presetID="22" presetClass="entr" presetSubtype="8"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wipe(left)">
                                      <p:cBhvr>
                                        <p:cTn id="111" dur="500"/>
                                        <p:tgtEl>
                                          <p:spTgt spid="50"/>
                                        </p:tgtEl>
                                      </p:cBhvr>
                                    </p:animEffect>
                                  </p:childTnLst>
                                </p:cTn>
                              </p:par>
                            </p:childTnLst>
                          </p:cTn>
                        </p:par>
                        <p:par>
                          <p:cTn id="112" fill="hold">
                            <p:stCondLst>
                              <p:cond delay="1500"/>
                            </p:stCondLst>
                            <p:childTnLst>
                              <p:par>
                                <p:cTn id="113" presetID="22" presetClass="entr" presetSubtype="8" fill="hold" grpId="0" nodeType="after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wipe(left)">
                                      <p:cBhvr>
                                        <p:cTn id="115" dur="500"/>
                                        <p:tgtEl>
                                          <p:spTgt spid="64"/>
                                        </p:tgtEl>
                                      </p:cBhvr>
                                    </p:animEffect>
                                  </p:childTnLst>
                                </p:cTn>
                              </p:par>
                            </p:childTnLst>
                          </p:cTn>
                        </p:par>
                        <p:par>
                          <p:cTn id="116" fill="hold">
                            <p:stCondLst>
                              <p:cond delay="2000"/>
                            </p:stCondLst>
                            <p:childTnLst>
                              <p:par>
                                <p:cTn id="117" presetID="27" presetClass="entr" presetSubtype="0" fill="hold" grpId="0" nodeType="afterEffect">
                                  <p:stCondLst>
                                    <p:cond delay="0"/>
                                  </p:stCondLst>
                                  <p:iterate type="lt">
                                    <p:tmPct val="50000"/>
                                  </p:iterate>
                                  <p:childTnLst>
                                    <p:set>
                                      <p:cBhvr>
                                        <p:cTn id="118" dur="1" fill="hold">
                                          <p:stCondLst>
                                            <p:cond delay="0"/>
                                          </p:stCondLst>
                                        </p:cTn>
                                        <p:tgtEl>
                                          <p:spTgt spid="58"/>
                                        </p:tgtEl>
                                        <p:attrNameLst>
                                          <p:attrName>style.visibility</p:attrName>
                                        </p:attrNameLst>
                                      </p:cBhvr>
                                      <p:to>
                                        <p:strVal val="visible"/>
                                      </p:to>
                                    </p:set>
                                    <p:anim calcmode="discrete" valueType="clr">
                                      <p:cBhvr override="childStyle">
                                        <p:cTn id="119" dur="80"/>
                                        <p:tgtEl>
                                          <p:spTgt spid="58"/>
                                        </p:tgtEl>
                                        <p:attrNameLst>
                                          <p:attrName>style.color</p:attrName>
                                        </p:attrNameLst>
                                      </p:cBhvr>
                                      <p:tavLst>
                                        <p:tav tm="0">
                                          <p:val>
                                            <p:clrVal>
                                              <a:schemeClr val="accent2"/>
                                            </p:clrVal>
                                          </p:val>
                                        </p:tav>
                                        <p:tav tm="50000">
                                          <p:val>
                                            <p:clrVal>
                                              <a:schemeClr val="hlink"/>
                                            </p:clrVal>
                                          </p:val>
                                        </p:tav>
                                      </p:tavLst>
                                    </p:anim>
                                    <p:anim calcmode="discrete" valueType="clr">
                                      <p:cBhvr>
                                        <p:cTn id="120" dur="80"/>
                                        <p:tgtEl>
                                          <p:spTgt spid="58"/>
                                        </p:tgtEl>
                                        <p:attrNameLst>
                                          <p:attrName>fillcolor</p:attrName>
                                        </p:attrNameLst>
                                      </p:cBhvr>
                                      <p:tavLst>
                                        <p:tav tm="0">
                                          <p:val>
                                            <p:clrVal>
                                              <a:schemeClr val="accent2"/>
                                            </p:clrVal>
                                          </p:val>
                                        </p:tav>
                                        <p:tav tm="50000">
                                          <p:val>
                                            <p:clrVal>
                                              <a:schemeClr val="hlink"/>
                                            </p:clrVal>
                                          </p:val>
                                        </p:tav>
                                      </p:tavLst>
                                    </p:anim>
                                    <p:set>
                                      <p:cBhvr>
                                        <p:cTn id="121" dur="80"/>
                                        <p:tgtEl>
                                          <p:spTgt spid="58"/>
                                        </p:tgtEl>
                                        <p:attrNameLst>
                                          <p:attrName>fill.type</p:attrName>
                                        </p:attrNameLst>
                                      </p:cBhvr>
                                      <p:to>
                                        <p:strVal val="solid"/>
                                      </p:to>
                                    </p:set>
                                  </p:childTnLst>
                                </p:cTn>
                              </p:par>
                            </p:childTnLst>
                          </p:cTn>
                        </p:par>
                        <p:par>
                          <p:cTn id="122" fill="hold">
                            <p:stCondLst>
                              <p:cond delay="2080"/>
                            </p:stCondLst>
                            <p:childTnLst>
                              <p:par>
                                <p:cTn id="123" presetID="27" presetClass="entr" presetSubtype="0" fill="hold" grpId="0" nodeType="afterEffect">
                                  <p:stCondLst>
                                    <p:cond delay="0"/>
                                  </p:stCondLst>
                                  <p:iterate type="lt">
                                    <p:tmPct val="50000"/>
                                  </p:iterate>
                                  <p:childTnLst>
                                    <p:set>
                                      <p:cBhvr>
                                        <p:cTn id="124" dur="1" fill="hold">
                                          <p:stCondLst>
                                            <p:cond delay="0"/>
                                          </p:stCondLst>
                                        </p:cTn>
                                        <p:tgtEl>
                                          <p:spTgt spid="35"/>
                                        </p:tgtEl>
                                        <p:attrNameLst>
                                          <p:attrName>style.visibility</p:attrName>
                                        </p:attrNameLst>
                                      </p:cBhvr>
                                      <p:to>
                                        <p:strVal val="visible"/>
                                      </p:to>
                                    </p:set>
                                    <p:anim calcmode="discrete" valueType="clr">
                                      <p:cBhvr override="childStyle">
                                        <p:cTn id="125" dur="80"/>
                                        <p:tgtEl>
                                          <p:spTgt spid="35"/>
                                        </p:tgtEl>
                                        <p:attrNameLst>
                                          <p:attrName>style.color</p:attrName>
                                        </p:attrNameLst>
                                      </p:cBhvr>
                                      <p:tavLst>
                                        <p:tav tm="0">
                                          <p:val>
                                            <p:clrVal>
                                              <a:schemeClr val="accent2"/>
                                            </p:clrVal>
                                          </p:val>
                                        </p:tav>
                                        <p:tav tm="50000">
                                          <p:val>
                                            <p:clrVal>
                                              <a:schemeClr val="hlink"/>
                                            </p:clrVal>
                                          </p:val>
                                        </p:tav>
                                      </p:tavLst>
                                    </p:anim>
                                    <p:anim calcmode="discrete" valueType="clr">
                                      <p:cBhvr>
                                        <p:cTn id="126" dur="80"/>
                                        <p:tgtEl>
                                          <p:spTgt spid="35"/>
                                        </p:tgtEl>
                                        <p:attrNameLst>
                                          <p:attrName>fillcolor</p:attrName>
                                        </p:attrNameLst>
                                      </p:cBhvr>
                                      <p:tavLst>
                                        <p:tav tm="0">
                                          <p:val>
                                            <p:clrVal>
                                              <a:schemeClr val="accent2"/>
                                            </p:clrVal>
                                          </p:val>
                                        </p:tav>
                                        <p:tav tm="50000">
                                          <p:val>
                                            <p:clrVal>
                                              <a:schemeClr val="hlink"/>
                                            </p:clrVal>
                                          </p:val>
                                        </p:tav>
                                      </p:tavLst>
                                    </p:anim>
                                    <p:set>
                                      <p:cBhvr>
                                        <p:cTn id="127" dur="80"/>
                                        <p:tgtEl>
                                          <p:spTgt spid="35"/>
                                        </p:tgtEl>
                                        <p:attrNameLst>
                                          <p:attrName>fill.type</p:attrName>
                                        </p:attrNameLst>
                                      </p:cBhvr>
                                      <p:to>
                                        <p:strVal val="solid"/>
                                      </p:to>
                                    </p:set>
                                  </p:childTnLst>
                                </p:cTn>
                              </p:par>
                            </p:childTnLst>
                          </p:cTn>
                        </p:par>
                        <p:par>
                          <p:cTn id="128" fill="hold">
                            <p:stCondLst>
                              <p:cond delay="2200"/>
                            </p:stCondLst>
                            <p:childTnLst>
                              <p:par>
                                <p:cTn id="129" presetID="27" presetClass="entr" presetSubtype="0" fill="hold" grpId="0" nodeType="afterEffect">
                                  <p:stCondLst>
                                    <p:cond delay="0"/>
                                  </p:stCondLst>
                                  <p:iterate type="lt">
                                    <p:tmPct val="50000"/>
                                  </p:iterate>
                                  <p:childTnLst>
                                    <p:set>
                                      <p:cBhvr>
                                        <p:cTn id="130" dur="1" fill="hold">
                                          <p:stCondLst>
                                            <p:cond delay="0"/>
                                          </p:stCondLst>
                                        </p:cTn>
                                        <p:tgtEl>
                                          <p:spTgt spid="62"/>
                                        </p:tgtEl>
                                        <p:attrNameLst>
                                          <p:attrName>style.visibility</p:attrName>
                                        </p:attrNameLst>
                                      </p:cBhvr>
                                      <p:to>
                                        <p:strVal val="visible"/>
                                      </p:to>
                                    </p:set>
                                    <p:anim calcmode="discrete" valueType="clr">
                                      <p:cBhvr override="childStyle">
                                        <p:cTn id="131" dur="80"/>
                                        <p:tgtEl>
                                          <p:spTgt spid="62"/>
                                        </p:tgtEl>
                                        <p:attrNameLst>
                                          <p:attrName>style.color</p:attrName>
                                        </p:attrNameLst>
                                      </p:cBhvr>
                                      <p:tavLst>
                                        <p:tav tm="0">
                                          <p:val>
                                            <p:clrVal>
                                              <a:schemeClr val="accent2"/>
                                            </p:clrVal>
                                          </p:val>
                                        </p:tav>
                                        <p:tav tm="50000">
                                          <p:val>
                                            <p:clrVal>
                                              <a:schemeClr val="hlink"/>
                                            </p:clrVal>
                                          </p:val>
                                        </p:tav>
                                      </p:tavLst>
                                    </p:anim>
                                    <p:anim calcmode="discrete" valueType="clr">
                                      <p:cBhvr>
                                        <p:cTn id="132" dur="80"/>
                                        <p:tgtEl>
                                          <p:spTgt spid="62"/>
                                        </p:tgtEl>
                                        <p:attrNameLst>
                                          <p:attrName>fillcolor</p:attrName>
                                        </p:attrNameLst>
                                      </p:cBhvr>
                                      <p:tavLst>
                                        <p:tav tm="0">
                                          <p:val>
                                            <p:clrVal>
                                              <a:schemeClr val="accent2"/>
                                            </p:clrVal>
                                          </p:val>
                                        </p:tav>
                                        <p:tav tm="50000">
                                          <p:val>
                                            <p:clrVal>
                                              <a:schemeClr val="hlink"/>
                                            </p:clrVal>
                                          </p:val>
                                        </p:tav>
                                      </p:tavLst>
                                    </p:anim>
                                    <p:set>
                                      <p:cBhvr>
                                        <p:cTn id="133" dur="80"/>
                                        <p:tgtEl>
                                          <p:spTgt spid="62"/>
                                        </p:tgtEl>
                                        <p:attrNameLst>
                                          <p:attrName>fill.type</p:attrName>
                                        </p:attrNameLst>
                                      </p:cBhvr>
                                      <p:to>
                                        <p:strVal val="solid"/>
                                      </p:to>
                                    </p:set>
                                  </p:childTnLst>
                                </p:cTn>
                              </p:par>
                            </p:childTnLst>
                          </p:cTn>
                        </p:par>
                        <p:par>
                          <p:cTn id="134" fill="hold">
                            <p:stCondLst>
                              <p:cond delay="2280"/>
                            </p:stCondLst>
                            <p:childTnLst>
                              <p:par>
                                <p:cTn id="135" presetID="27" presetClass="entr" presetSubtype="0" fill="hold" grpId="0" nodeType="afterEffect">
                                  <p:stCondLst>
                                    <p:cond delay="0"/>
                                  </p:stCondLst>
                                  <p:iterate type="lt">
                                    <p:tmPct val="50000"/>
                                  </p:iterate>
                                  <p:childTnLst>
                                    <p:set>
                                      <p:cBhvr>
                                        <p:cTn id="136" dur="1" fill="hold">
                                          <p:stCondLst>
                                            <p:cond delay="0"/>
                                          </p:stCondLst>
                                        </p:cTn>
                                        <p:tgtEl>
                                          <p:spTgt spid="56"/>
                                        </p:tgtEl>
                                        <p:attrNameLst>
                                          <p:attrName>style.visibility</p:attrName>
                                        </p:attrNameLst>
                                      </p:cBhvr>
                                      <p:to>
                                        <p:strVal val="visible"/>
                                      </p:to>
                                    </p:set>
                                    <p:anim calcmode="discrete" valueType="clr">
                                      <p:cBhvr override="childStyle">
                                        <p:cTn id="137" dur="80"/>
                                        <p:tgtEl>
                                          <p:spTgt spid="56"/>
                                        </p:tgtEl>
                                        <p:attrNameLst>
                                          <p:attrName>style.color</p:attrName>
                                        </p:attrNameLst>
                                      </p:cBhvr>
                                      <p:tavLst>
                                        <p:tav tm="0">
                                          <p:val>
                                            <p:clrVal>
                                              <a:schemeClr val="accent2"/>
                                            </p:clrVal>
                                          </p:val>
                                        </p:tav>
                                        <p:tav tm="50000">
                                          <p:val>
                                            <p:clrVal>
                                              <a:schemeClr val="hlink"/>
                                            </p:clrVal>
                                          </p:val>
                                        </p:tav>
                                      </p:tavLst>
                                    </p:anim>
                                    <p:anim calcmode="discrete" valueType="clr">
                                      <p:cBhvr>
                                        <p:cTn id="138" dur="80"/>
                                        <p:tgtEl>
                                          <p:spTgt spid="56"/>
                                        </p:tgtEl>
                                        <p:attrNameLst>
                                          <p:attrName>fillcolor</p:attrName>
                                        </p:attrNameLst>
                                      </p:cBhvr>
                                      <p:tavLst>
                                        <p:tav tm="0">
                                          <p:val>
                                            <p:clrVal>
                                              <a:schemeClr val="accent2"/>
                                            </p:clrVal>
                                          </p:val>
                                        </p:tav>
                                        <p:tav tm="50000">
                                          <p:val>
                                            <p:clrVal>
                                              <a:schemeClr val="hlink"/>
                                            </p:clrVal>
                                          </p:val>
                                        </p:tav>
                                      </p:tavLst>
                                    </p:anim>
                                    <p:set>
                                      <p:cBhvr>
                                        <p:cTn id="139" dur="80"/>
                                        <p:tgtEl>
                                          <p:spTgt spid="56"/>
                                        </p:tgtEl>
                                        <p:attrNameLst>
                                          <p:attrName>fill.type</p:attrName>
                                        </p:attrNameLst>
                                      </p:cBhvr>
                                      <p:to>
                                        <p:strVal val="solid"/>
                                      </p:to>
                                    </p:set>
                                  </p:childTnLst>
                                </p:cTn>
                              </p:par>
                            </p:childTnLst>
                          </p:cTn>
                        </p:par>
                        <p:par>
                          <p:cTn id="140" fill="hold">
                            <p:stCondLst>
                              <p:cond delay="2360"/>
                            </p:stCondLst>
                            <p:childTnLst>
                              <p:par>
                                <p:cTn id="141" presetID="27" presetClass="entr" presetSubtype="0" fill="hold" grpId="0" nodeType="afterEffect">
                                  <p:stCondLst>
                                    <p:cond delay="0"/>
                                  </p:stCondLst>
                                  <p:iterate type="lt">
                                    <p:tmPct val="50000"/>
                                  </p:iterate>
                                  <p:childTnLst>
                                    <p:set>
                                      <p:cBhvr>
                                        <p:cTn id="142" dur="1" fill="hold">
                                          <p:stCondLst>
                                            <p:cond delay="0"/>
                                          </p:stCondLst>
                                        </p:cTn>
                                        <p:tgtEl>
                                          <p:spTgt spid="36"/>
                                        </p:tgtEl>
                                        <p:attrNameLst>
                                          <p:attrName>style.visibility</p:attrName>
                                        </p:attrNameLst>
                                      </p:cBhvr>
                                      <p:to>
                                        <p:strVal val="visible"/>
                                      </p:to>
                                    </p:set>
                                    <p:anim calcmode="discrete" valueType="clr">
                                      <p:cBhvr override="childStyle">
                                        <p:cTn id="143" dur="8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4" dur="80"/>
                                        <p:tgtEl>
                                          <p:spTgt spid="36"/>
                                        </p:tgtEl>
                                        <p:attrNameLst>
                                          <p:attrName>fillcolor</p:attrName>
                                        </p:attrNameLst>
                                      </p:cBhvr>
                                      <p:tavLst>
                                        <p:tav tm="0">
                                          <p:val>
                                            <p:clrVal>
                                              <a:schemeClr val="accent2"/>
                                            </p:clrVal>
                                          </p:val>
                                        </p:tav>
                                        <p:tav tm="50000">
                                          <p:val>
                                            <p:clrVal>
                                              <a:schemeClr val="hlink"/>
                                            </p:clrVal>
                                          </p:val>
                                        </p:tav>
                                      </p:tavLst>
                                    </p:anim>
                                    <p:set>
                                      <p:cBhvr>
                                        <p:cTn id="145" dur="80"/>
                                        <p:tgtEl>
                                          <p:spTgt spid="36"/>
                                        </p:tgtEl>
                                        <p:attrNameLst>
                                          <p:attrName>fill.type</p:attrName>
                                        </p:attrNameLst>
                                      </p:cBhvr>
                                      <p:to>
                                        <p:strVal val="solid"/>
                                      </p:to>
                                    </p:set>
                                  </p:childTnLst>
                                </p:cTn>
                              </p:par>
                            </p:childTnLst>
                          </p:cTn>
                        </p:par>
                        <p:par>
                          <p:cTn id="146" fill="hold">
                            <p:stCondLst>
                              <p:cond delay="2440"/>
                            </p:stCondLst>
                            <p:childTnLst>
                              <p:par>
                                <p:cTn id="147" presetID="27" presetClass="entr" presetSubtype="0" fill="hold" grpId="0" nodeType="afterEffect">
                                  <p:stCondLst>
                                    <p:cond delay="0"/>
                                  </p:stCondLst>
                                  <p:iterate type="lt">
                                    <p:tmPct val="50000"/>
                                  </p:iterate>
                                  <p:childTnLst>
                                    <p:set>
                                      <p:cBhvr>
                                        <p:cTn id="148" dur="1" fill="hold">
                                          <p:stCondLst>
                                            <p:cond delay="0"/>
                                          </p:stCondLst>
                                        </p:cTn>
                                        <p:tgtEl>
                                          <p:spTgt spid="41"/>
                                        </p:tgtEl>
                                        <p:attrNameLst>
                                          <p:attrName>style.visibility</p:attrName>
                                        </p:attrNameLst>
                                      </p:cBhvr>
                                      <p:to>
                                        <p:strVal val="visible"/>
                                      </p:to>
                                    </p:set>
                                    <p:anim calcmode="discrete" valueType="clr">
                                      <p:cBhvr override="childStyle">
                                        <p:cTn id="149" dur="80"/>
                                        <p:tgtEl>
                                          <p:spTgt spid="41"/>
                                        </p:tgtEl>
                                        <p:attrNameLst>
                                          <p:attrName>style.color</p:attrName>
                                        </p:attrNameLst>
                                      </p:cBhvr>
                                      <p:tavLst>
                                        <p:tav tm="0">
                                          <p:val>
                                            <p:clrVal>
                                              <a:schemeClr val="accent2"/>
                                            </p:clrVal>
                                          </p:val>
                                        </p:tav>
                                        <p:tav tm="50000">
                                          <p:val>
                                            <p:clrVal>
                                              <a:schemeClr val="hlink"/>
                                            </p:clrVal>
                                          </p:val>
                                        </p:tav>
                                      </p:tavLst>
                                    </p:anim>
                                    <p:anim calcmode="discrete" valueType="clr">
                                      <p:cBhvr>
                                        <p:cTn id="150" dur="80"/>
                                        <p:tgtEl>
                                          <p:spTgt spid="41"/>
                                        </p:tgtEl>
                                        <p:attrNameLst>
                                          <p:attrName>fillcolor</p:attrName>
                                        </p:attrNameLst>
                                      </p:cBhvr>
                                      <p:tavLst>
                                        <p:tav tm="0">
                                          <p:val>
                                            <p:clrVal>
                                              <a:schemeClr val="accent2"/>
                                            </p:clrVal>
                                          </p:val>
                                        </p:tav>
                                        <p:tav tm="50000">
                                          <p:val>
                                            <p:clrVal>
                                              <a:schemeClr val="hlink"/>
                                            </p:clrVal>
                                          </p:val>
                                        </p:tav>
                                      </p:tavLst>
                                    </p:anim>
                                    <p:set>
                                      <p:cBhvr>
                                        <p:cTn id="151" dur="80"/>
                                        <p:tgtEl>
                                          <p:spTgt spid="41"/>
                                        </p:tgtEl>
                                        <p:attrNameLst>
                                          <p:attrName>fill.type</p:attrName>
                                        </p:attrNameLst>
                                      </p:cBhvr>
                                      <p:to>
                                        <p:strVal val="solid"/>
                                      </p:to>
                                    </p:set>
                                  </p:childTnLst>
                                </p:cTn>
                              </p:par>
                            </p:childTnLst>
                          </p:cTn>
                        </p:par>
                        <p:par>
                          <p:cTn id="152" fill="hold">
                            <p:stCondLst>
                              <p:cond delay="2560"/>
                            </p:stCondLst>
                            <p:childTnLst>
                              <p:par>
                                <p:cTn id="153" presetID="27" presetClass="entr" presetSubtype="0" fill="hold" grpId="0" nodeType="afterEffect">
                                  <p:stCondLst>
                                    <p:cond delay="0"/>
                                  </p:stCondLst>
                                  <p:iterate type="lt">
                                    <p:tmPct val="50000"/>
                                  </p:iterate>
                                  <p:childTnLst>
                                    <p:set>
                                      <p:cBhvr>
                                        <p:cTn id="154" dur="1" fill="hold">
                                          <p:stCondLst>
                                            <p:cond delay="0"/>
                                          </p:stCondLst>
                                        </p:cTn>
                                        <p:tgtEl>
                                          <p:spTgt spid="60"/>
                                        </p:tgtEl>
                                        <p:attrNameLst>
                                          <p:attrName>style.visibility</p:attrName>
                                        </p:attrNameLst>
                                      </p:cBhvr>
                                      <p:to>
                                        <p:strVal val="visible"/>
                                      </p:to>
                                    </p:set>
                                    <p:anim calcmode="discrete" valueType="clr">
                                      <p:cBhvr override="childStyle">
                                        <p:cTn id="155" dur="80"/>
                                        <p:tgtEl>
                                          <p:spTgt spid="60"/>
                                        </p:tgtEl>
                                        <p:attrNameLst>
                                          <p:attrName>style.color</p:attrName>
                                        </p:attrNameLst>
                                      </p:cBhvr>
                                      <p:tavLst>
                                        <p:tav tm="0">
                                          <p:val>
                                            <p:clrVal>
                                              <a:schemeClr val="accent2"/>
                                            </p:clrVal>
                                          </p:val>
                                        </p:tav>
                                        <p:tav tm="50000">
                                          <p:val>
                                            <p:clrVal>
                                              <a:schemeClr val="hlink"/>
                                            </p:clrVal>
                                          </p:val>
                                        </p:tav>
                                      </p:tavLst>
                                    </p:anim>
                                    <p:anim calcmode="discrete" valueType="clr">
                                      <p:cBhvr>
                                        <p:cTn id="156" dur="80"/>
                                        <p:tgtEl>
                                          <p:spTgt spid="60"/>
                                        </p:tgtEl>
                                        <p:attrNameLst>
                                          <p:attrName>fillcolor</p:attrName>
                                        </p:attrNameLst>
                                      </p:cBhvr>
                                      <p:tavLst>
                                        <p:tav tm="0">
                                          <p:val>
                                            <p:clrVal>
                                              <a:schemeClr val="accent2"/>
                                            </p:clrVal>
                                          </p:val>
                                        </p:tav>
                                        <p:tav tm="50000">
                                          <p:val>
                                            <p:clrVal>
                                              <a:schemeClr val="hlink"/>
                                            </p:clrVal>
                                          </p:val>
                                        </p:tav>
                                      </p:tavLst>
                                    </p:anim>
                                    <p:set>
                                      <p:cBhvr>
                                        <p:cTn id="157" dur="80"/>
                                        <p:tgtEl>
                                          <p:spTgt spid="60"/>
                                        </p:tgtEl>
                                        <p:attrNameLst>
                                          <p:attrName>fill.type</p:attrName>
                                        </p:attrNameLst>
                                      </p:cBhvr>
                                      <p:to>
                                        <p:strVal val="solid"/>
                                      </p:to>
                                    </p:set>
                                  </p:childTnLst>
                                </p:cTn>
                              </p:par>
                            </p:childTnLst>
                          </p:cTn>
                        </p:par>
                        <p:par>
                          <p:cTn id="158" fill="hold">
                            <p:stCondLst>
                              <p:cond delay="2640"/>
                            </p:stCondLst>
                            <p:childTnLst>
                              <p:par>
                                <p:cTn id="159" presetID="27" presetClass="entr" presetSubtype="0" fill="hold" grpId="0" nodeType="afterEffect">
                                  <p:stCondLst>
                                    <p:cond delay="0"/>
                                  </p:stCondLst>
                                  <p:iterate type="lt">
                                    <p:tmPct val="50000"/>
                                  </p:iterate>
                                  <p:childTnLst>
                                    <p:set>
                                      <p:cBhvr>
                                        <p:cTn id="160" dur="1" fill="hold">
                                          <p:stCondLst>
                                            <p:cond delay="0"/>
                                          </p:stCondLst>
                                        </p:cTn>
                                        <p:tgtEl>
                                          <p:spTgt spid="57"/>
                                        </p:tgtEl>
                                        <p:attrNameLst>
                                          <p:attrName>style.visibility</p:attrName>
                                        </p:attrNameLst>
                                      </p:cBhvr>
                                      <p:to>
                                        <p:strVal val="visible"/>
                                      </p:to>
                                    </p:set>
                                    <p:anim calcmode="discrete" valueType="clr">
                                      <p:cBhvr override="childStyle">
                                        <p:cTn id="161" dur="80"/>
                                        <p:tgtEl>
                                          <p:spTgt spid="57"/>
                                        </p:tgtEl>
                                        <p:attrNameLst>
                                          <p:attrName>style.color</p:attrName>
                                        </p:attrNameLst>
                                      </p:cBhvr>
                                      <p:tavLst>
                                        <p:tav tm="0">
                                          <p:val>
                                            <p:clrVal>
                                              <a:schemeClr val="accent2"/>
                                            </p:clrVal>
                                          </p:val>
                                        </p:tav>
                                        <p:tav tm="50000">
                                          <p:val>
                                            <p:clrVal>
                                              <a:schemeClr val="hlink"/>
                                            </p:clrVal>
                                          </p:val>
                                        </p:tav>
                                      </p:tavLst>
                                    </p:anim>
                                    <p:anim calcmode="discrete" valueType="clr">
                                      <p:cBhvr>
                                        <p:cTn id="162" dur="80"/>
                                        <p:tgtEl>
                                          <p:spTgt spid="57"/>
                                        </p:tgtEl>
                                        <p:attrNameLst>
                                          <p:attrName>fillcolor</p:attrName>
                                        </p:attrNameLst>
                                      </p:cBhvr>
                                      <p:tavLst>
                                        <p:tav tm="0">
                                          <p:val>
                                            <p:clrVal>
                                              <a:schemeClr val="accent2"/>
                                            </p:clrVal>
                                          </p:val>
                                        </p:tav>
                                        <p:tav tm="50000">
                                          <p:val>
                                            <p:clrVal>
                                              <a:schemeClr val="hlink"/>
                                            </p:clrVal>
                                          </p:val>
                                        </p:tav>
                                      </p:tavLst>
                                    </p:anim>
                                    <p:set>
                                      <p:cBhvr>
                                        <p:cTn id="163" dur="80"/>
                                        <p:tgtEl>
                                          <p:spTgt spid="57"/>
                                        </p:tgtEl>
                                        <p:attrNameLst>
                                          <p:attrName>fill.type</p:attrName>
                                        </p:attrNameLst>
                                      </p:cBhvr>
                                      <p:to>
                                        <p:strVal val="solid"/>
                                      </p:to>
                                    </p:set>
                                  </p:childTnLst>
                                </p:cTn>
                              </p:par>
                            </p:childTnLst>
                          </p:cTn>
                        </p:par>
                        <p:par>
                          <p:cTn id="164" fill="hold">
                            <p:stCondLst>
                              <p:cond delay="2720"/>
                            </p:stCondLst>
                            <p:childTnLst>
                              <p:par>
                                <p:cTn id="165" presetID="27" presetClass="entr" presetSubtype="0" fill="hold" grpId="0" nodeType="afterEffect">
                                  <p:stCondLst>
                                    <p:cond delay="0"/>
                                  </p:stCondLst>
                                  <p:iterate type="lt">
                                    <p:tmPct val="50000"/>
                                  </p:iterate>
                                  <p:childTnLst>
                                    <p:set>
                                      <p:cBhvr>
                                        <p:cTn id="166" dur="1" fill="hold">
                                          <p:stCondLst>
                                            <p:cond delay="0"/>
                                          </p:stCondLst>
                                        </p:cTn>
                                        <p:tgtEl>
                                          <p:spTgt spid="59"/>
                                        </p:tgtEl>
                                        <p:attrNameLst>
                                          <p:attrName>style.visibility</p:attrName>
                                        </p:attrNameLst>
                                      </p:cBhvr>
                                      <p:to>
                                        <p:strVal val="visible"/>
                                      </p:to>
                                    </p:set>
                                    <p:anim calcmode="discrete" valueType="clr">
                                      <p:cBhvr override="childStyle">
                                        <p:cTn id="167" dur="80"/>
                                        <p:tgtEl>
                                          <p:spTgt spid="59"/>
                                        </p:tgtEl>
                                        <p:attrNameLst>
                                          <p:attrName>style.color</p:attrName>
                                        </p:attrNameLst>
                                      </p:cBhvr>
                                      <p:tavLst>
                                        <p:tav tm="0">
                                          <p:val>
                                            <p:clrVal>
                                              <a:schemeClr val="accent2"/>
                                            </p:clrVal>
                                          </p:val>
                                        </p:tav>
                                        <p:tav tm="50000">
                                          <p:val>
                                            <p:clrVal>
                                              <a:schemeClr val="hlink"/>
                                            </p:clrVal>
                                          </p:val>
                                        </p:tav>
                                      </p:tavLst>
                                    </p:anim>
                                    <p:anim calcmode="discrete" valueType="clr">
                                      <p:cBhvr>
                                        <p:cTn id="168" dur="80"/>
                                        <p:tgtEl>
                                          <p:spTgt spid="59"/>
                                        </p:tgtEl>
                                        <p:attrNameLst>
                                          <p:attrName>fillcolor</p:attrName>
                                        </p:attrNameLst>
                                      </p:cBhvr>
                                      <p:tavLst>
                                        <p:tav tm="0">
                                          <p:val>
                                            <p:clrVal>
                                              <a:schemeClr val="accent2"/>
                                            </p:clrVal>
                                          </p:val>
                                        </p:tav>
                                        <p:tav tm="50000">
                                          <p:val>
                                            <p:clrVal>
                                              <a:schemeClr val="hlink"/>
                                            </p:clrVal>
                                          </p:val>
                                        </p:tav>
                                      </p:tavLst>
                                    </p:anim>
                                    <p:set>
                                      <p:cBhvr>
                                        <p:cTn id="169" dur="80"/>
                                        <p:tgtEl>
                                          <p:spTgt spid="59"/>
                                        </p:tgtEl>
                                        <p:attrNameLst>
                                          <p:attrName>fill.type</p:attrName>
                                        </p:attrNameLst>
                                      </p:cBhvr>
                                      <p:to>
                                        <p:strVal val="solid"/>
                                      </p:to>
                                    </p:set>
                                  </p:childTnLst>
                                </p:cTn>
                              </p:par>
                            </p:childTnLst>
                          </p:cTn>
                        </p:par>
                        <p:par>
                          <p:cTn id="170" fill="hold">
                            <p:stCondLst>
                              <p:cond delay="2800"/>
                            </p:stCondLst>
                            <p:childTnLst>
                              <p:par>
                                <p:cTn id="171" presetID="27" presetClass="entr" presetSubtype="0" fill="hold" grpId="0" nodeType="afterEffect">
                                  <p:stCondLst>
                                    <p:cond delay="0"/>
                                  </p:stCondLst>
                                  <p:iterate type="lt">
                                    <p:tmPct val="50000"/>
                                  </p:iterate>
                                  <p:childTnLst>
                                    <p:set>
                                      <p:cBhvr>
                                        <p:cTn id="172" dur="1" fill="hold">
                                          <p:stCondLst>
                                            <p:cond delay="0"/>
                                          </p:stCondLst>
                                        </p:cTn>
                                        <p:tgtEl>
                                          <p:spTgt spid="63"/>
                                        </p:tgtEl>
                                        <p:attrNameLst>
                                          <p:attrName>style.visibility</p:attrName>
                                        </p:attrNameLst>
                                      </p:cBhvr>
                                      <p:to>
                                        <p:strVal val="visible"/>
                                      </p:to>
                                    </p:set>
                                    <p:anim calcmode="discrete" valueType="clr">
                                      <p:cBhvr override="childStyle">
                                        <p:cTn id="173" dur="80"/>
                                        <p:tgtEl>
                                          <p:spTgt spid="63"/>
                                        </p:tgtEl>
                                        <p:attrNameLst>
                                          <p:attrName>style.color</p:attrName>
                                        </p:attrNameLst>
                                      </p:cBhvr>
                                      <p:tavLst>
                                        <p:tav tm="0">
                                          <p:val>
                                            <p:clrVal>
                                              <a:schemeClr val="accent2"/>
                                            </p:clrVal>
                                          </p:val>
                                        </p:tav>
                                        <p:tav tm="50000">
                                          <p:val>
                                            <p:clrVal>
                                              <a:schemeClr val="hlink"/>
                                            </p:clrVal>
                                          </p:val>
                                        </p:tav>
                                      </p:tavLst>
                                    </p:anim>
                                    <p:anim calcmode="discrete" valueType="clr">
                                      <p:cBhvr>
                                        <p:cTn id="174" dur="80"/>
                                        <p:tgtEl>
                                          <p:spTgt spid="63"/>
                                        </p:tgtEl>
                                        <p:attrNameLst>
                                          <p:attrName>fillcolor</p:attrName>
                                        </p:attrNameLst>
                                      </p:cBhvr>
                                      <p:tavLst>
                                        <p:tav tm="0">
                                          <p:val>
                                            <p:clrVal>
                                              <a:schemeClr val="accent2"/>
                                            </p:clrVal>
                                          </p:val>
                                        </p:tav>
                                        <p:tav tm="50000">
                                          <p:val>
                                            <p:clrVal>
                                              <a:schemeClr val="hlink"/>
                                            </p:clrVal>
                                          </p:val>
                                        </p:tav>
                                      </p:tavLst>
                                    </p:anim>
                                    <p:set>
                                      <p:cBhvr>
                                        <p:cTn id="175" dur="80"/>
                                        <p:tgtEl>
                                          <p:spTgt spid="63"/>
                                        </p:tgtEl>
                                        <p:attrNameLst>
                                          <p:attrName>fill.type</p:attrName>
                                        </p:attrNameLst>
                                      </p:cBhvr>
                                      <p:to>
                                        <p:strVal val="solid"/>
                                      </p:to>
                                    </p:set>
                                  </p:childTnLst>
                                </p:cTn>
                              </p:par>
                            </p:childTnLst>
                          </p:cTn>
                        </p:par>
                        <p:par>
                          <p:cTn id="176" fill="hold">
                            <p:stCondLst>
                              <p:cond delay="2880"/>
                            </p:stCondLst>
                            <p:childTnLst>
                              <p:par>
                                <p:cTn id="177" presetID="27" presetClass="entr" presetSubtype="0" fill="hold" grpId="0" nodeType="afterEffect">
                                  <p:stCondLst>
                                    <p:cond delay="0"/>
                                  </p:stCondLst>
                                  <p:iterate type="lt">
                                    <p:tmPct val="50000"/>
                                  </p:iterate>
                                  <p:childTnLst>
                                    <p:set>
                                      <p:cBhvr>
                                        <p:cTn id="178" dur="1" fill="hold">
                                          <p:stCondLst>
                                            <p:cond delay="0"/>
                                          </p:stCondLst>
                                        </p:cTn>
                                        <p:tgtEl>
                                          <p:spTgt spid="31"/>
                                        </p:tgtEl>
                                        <p:attrNameLst>
                                          <p:attrName>style.visibility</p:attrName>
                                        </p:attrNameLst>
                                      </p:cBhvr>
                                      <p:to>
                                        <p:strVal val="visible"/>
                                      </p:to>
                                    </p:set>
                                    <p:anim calcmode="discrete" valueType="clr">
                                      <p:cBhvr override="childStyle">
                                        <p:cTn id="179" dur="8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31"/>
                                        </p:tgtEl>
                                        <p:attrNameLst>
                                          <p:attrName>fillcolor</p:attrName>
                                        </p:attrNameLst>
                                      </p:cBhvr>
                                      <p:tavLst>
                                        <p:tav tm="0">
                                          <p:val>
                                            <p:clrVal>
                                              <a:schemeClr val="accent2"/>
                                            </p:clrVal>
                                          </p:val>
                                        </p:tav>
                                        <p:tav tm="50000">
                                          <p:val>
                                            <p:clrVal>
                                              <a:schemeClr val="hlink"/>
                                            </p:clrVal>
                                          </p:val>
                                        </p:tav>
                                      </p:tavLst>
                                    </p:anim>
                                    <p:set>
                                      <p:cBhvr>
                                        <p:cTn id="181" dur="80"/>
                                        <p:tgtEl>
                                          <p:spTgt spid="31"/>
                                        </p:tgtEl>
                                        <p:attrNameLst>
                                          <p:attrName>fill.type</p:attrName>
                                        </p:attrNameLst>
                                      </p:cBhvr>
                                      <p:to>
                                        <p:strVal val="solid"/>
                                      </p:to>
                                    </p:set>
                                  </p:childTnLst>
                                </p:cTn>
                              </p:par>
                            </p:childTnLst>
                          </p:cTn>
                        </p:par>
                        <p:par>
                          <p:cTn id="182" fill="hold">
                            <p:stCondLst>
                              <p:cond delay="2960"/>
                            </p:stCondLst>
                            <p:childTnLst>
                              <p:par>
                                <p:cTn id="183" presetID="27" presetClass="entr" presetSubtype="0" fill="hold" grpId="0" nodeType="afterEffect">
                                  <p:stCondLst>
                                    <p:cond delay="0"/>
                                  </p:stCondLst>
                                  <p:iterate type="lt">
                                    <p:tmPct val="50000"/>
                                  </p:iterate>
                                  <p:childTnLst>
                                    <p:set>
                                      <p:cBhvr>
                                        <p:cTn id="184" dur="1" fill="hold">
                                          <p:stCondLst>
                                            <p:cond delay="0"/>
                                          </p:stCondLst>
                                        </p:cTn>
                                        <p:tgtEl>
                                          <p:spTgt spid="32"/>
                                        </p:tgtEl>
                                        <p:attrNameLst>
                                          <p:attrName>style.visibility</p:attrName>
                                        </p:attrNameLst>
                                      </p:cBhvr>
                                      <p:to>
                                        <p:strVal val="visible"/>
                                      </p:to>
                                    </p:set>
                                    <p:anim calcmode="discrete" valueType="clr">
                                      <p:cBhvr override="childStyle">
                                        <p:cTn id="185" dur="80"/>
                                        <p:tgtEl>
                                          <p:spTgt spid="32"/>
                                        </p:tgtEl>
                                        <p:attrNameLst>
                                          <p:attrName>style.color</p:attrName>
                                        </p:attrNameLst>
                                      </p:cBhvr>
                                      <p:tavLst>
                                        <p:tav tm="0">
                                          <p:val>
                                            <p:clrVal>
                                              <a:schemeClr val="accent2"/>
                                            </p:clrVal>
                                          </p:val>
                                        </p:tav>
                                        <p:tav tm="50000">
                                          <p:val>
                                            <p:clrVal>
                                              <a:schemeClr val="hlink"/>
                                            </p:clrVal>
                                          </p:val>
                                        </p:tav>
                                      </p:tavLst>
                                    </p:anim>
                                    <p:anim calcmode="discrete" valueType="clr">
                                      <p:cBhvr>
                                        <p:cTn id="186" dur="80"/>
                                        <p:tgtEl>
                                          <p:spTgt spid="32"/>
                                        </p:tgtEl>
                                        <p:attrNameLst>
                                          <p:attrName>fillcolor</p:attrName>
                                        </p:attrNameLst>
                                      </p:cBhvr>
                                      <p:tavLst>
                                        <p:tav tm="0">
                                          <p:val>
                                            <p:clrVal>
                                              <a:schemeClr val="accent2"/>
                                            </p:clrVal>
                                          </p:val>
                                        </p:tav>
                                        <p:tav tm="50000">
                                          <p:val>
                                            <p:clrVal>
                                              <a:schemeClr val="hlink"/>
                                            </p:clrVal>
                                          </p:val>
                                        </p:tav>
                                      </p:tavLst>
                                    </p:anim>
                                    <p:set>
                                      <p:cBhvr>
                                        <p:cTn id="187" dur="80"/>
                                        <p:tgtEl>
                                          <p:spTgt spid="32"/>
                                        </p:tgtEl>
                                        <p:attrNameLst>
                                          <p:attrName>fill.type</p:attrName>
                                        </p:attrNameLst>
                                      </p:cBhvr>
                                      <p:to>
                                        <p:strVal val="solid"/>
                                      </p:to>
                                    </p:set>
                                  </p:childTnLst>
                                </p:cTn>
                              </p:par>
                            </p:childTnLst>
                          </p:cTn>
                        </p:par>
                        <p:par>
                          <p:cTn id="188" fill="hold">
                            <p:stCondLst>
                              <p:cond delay="3080"/>
                            </p:stCondLst>
                            <p:childTnLst>
                              <p:par>
                                <p:cTn id="189" presetID="27" presetClass="entr" presetSubtype="0" fill="hold" grpId="0" nodeType="afterEffect">
                                  <p:stCondLst>
                                    <p:cond delay="0"/>
                                  </p:stCondLst>
                                  <p:iterate type="lt">
                                    <p:tmPct val="50000"/>
                                  </p:iterate>
                                  <p:childTnLst>
                                    <p:set>
                                      <p:cBhvr>
                                        <p:cTn id="190" dur="1" fill="hold">
                                          <p:stCondLst>
                                            <p:cond delay="0"/>
                                          </p:stCondLst>
                                        </p:cTn>
                                        <p:tgtEl>
                                          <p:spTgt spid="33"/>
                                        </p:tgtEl>
                                        <p:attrNameLst>
                                          <p:attrName>style.visibility</p:attrName>
                                        </p:attrNameLst>
                                      </p:cBhvr>
                                      <p:to>
                                        <p:strVal val="visible"/>
                                      </p:to>
                                    </p:set>
                                    <p:anim calcmode="discrete" valueType="clr">
                                      <p:cBhvr override="childStyle">
                                        <p:cTn id="191" dur="80"/>
                                        <p:tgtEl>
                                          <p:spTgt spid="33"/>
                                        </p:tgtEl>
                                        <p:attrNameLst>
                                          <p:attrName>style.color</p:attrName>
                                        </p:attrNameLst>
                                      </p:cBhvr>
                                      <p:tavLst>
                                        <p:tav tm="0">
                                          <p:val>
                                            <p:clrVal>
                                              <a:schemeClr val="accent2"/>
                                            </p:clrVal>
                                          </p:val>
                                        </p:tav>
                                        <p:tav tm="50000">
                                          <p:val>
                                            <p:clrVal>
                                              <a:schemeClr val="hlink"/>
                                            </p:clrVal>
                                          </p:val>
                                        </p:tav>
                                      </p:tavLst>
                                    </p:anim>
                                    <p:anim calcmode="discrete" valueType="clr">
                                      <p:cBhvr>
                                        <p:cTn id="192" dur="80"/>
                                        <p:tgtEl>
                                          <p:spTgt spid="33"/>
                                        </p:tgtEl>
                                        <p:attrNameLst>
                                          <p:attrName>fillcolor</p:attrName>
                                        </p:attrNameLst>
                                      </p:cBhvr>
                                      <p:tavLst>
                                        <p:tav tm="0">
                                          <p:val>
                                            <p:clrVal>
                                              <a:schemeClr val="accent2"/>
                                            </p:clrVal>
                                          </p:val>
                                        </p:tav>
                                        <p:tav tm="50000">
                                          <p:val>
                                            <p:clrVal>
                                              <a:schemeClr val="hlink"/>
                                            </p:clrVal>
                                          </p:val>
                                        </p:tav>
                                      </p:tavLst>
                                    </p:anim>
                                    <p:set>
                                      <p:cBhvr>
                                        <p:cTn id="193" dur="80"/>
                                        <p:tgtEl>
                                          <p:spTgt spid="33"/>
                                        </p:tgtEl>
                                        <p:attrNameLst>
                                          <p:attrName>fill.type</p:attrName>
                                        </p:attrNameLst>
                                      </p:cBhvr>
                                      <p:to>
                                        <p:strVal val="solid"/>
                                      </p:to>
                                    </p:set>
                                  </p:childTnLst>
                                </p:cTn>
                              </p:par>
                            </p:childTnLst>
                          </p:cTn>
                        </p:par>
                        <p:par>
                          <p:cTn id="194" fill="hold">
                            <p:stCondLst>
                              <p:cond delay="3200"/>
                            </p:stCondLst>
                            <p:childTnLst>
                              <p:par>
                                <p:cTn id="195" presetID="27" presetClass="entr" presetSubtype="0" fill="hold" grpId="0" nodeType="afterEffect">
                                  <p:stCondLst>
                                    <p:cond delay="0"/>
                                  </p:stCondLst>
                                  <p:iterate type="lt">
                                    <p:tmPct val="50000"/>
                                  </p:iterate>
                                  <p:childTnLst>
                                    <p:set>
                                      <p:cBhvr>
                                        <p:cTn id="196" dur="1" fill="hold">
                                          <p:stCondLst>
                                            <p:cond delay="0"/>
                                          </p:stCondLst>
                                        </p:cTn>
                                        <p:tgtEl>
                                          <p:spTgt spid="40"/>
                                        </p:tgtEl>
                                        <p:attrNameLst>
                                          <p:attrName>style.visibility</p:attrName>
                                        </p:attrNameLst>
                                      </p:cBhvr>
                                      <p:to>
                                        <p:strVal val="visible"/>
                                      </p:to>
                                    </p:set>
                                    <p:anim calcmode="discrete" valueType="clr">
                                      <p:cBhvr override="childStyle">
                                        <p:cTn id="197" dur="80"/>
                                        <p:tgtEl>
                                          <p:spTgt spid="40"/>
                                        </p:tgtEl>
                                        <p:attrNameLst>
                                          <p:attrName>style.color</p:attrName>
                                        </p:attrNameLst>
                                      </p:cBhvr>
                                      <p:tavLst>
                                        <p:tav tm="0">
                                          <p:val>
                                            <p:clrVal>
                                              <a:schemeClr val="accent2"/>
                                            </p:clrVal>
                                          </p:val>
                                        </p:tav>
                                        <p:tav tm="50000">
                                          <p:val>
                                            <p:clrVal>
                                              <a:schemeClr val="hlink"/>
                                            </p:clrVal>
                                          </p:val>
                                        </p:tav>
                                      </p:tavLst>
                                    </p:anim>
                                    <p:anim calcmode="discrete" valueType="clr">
                                      <p:cBhvr>
                                        <p:cTn id="198" dur="80"/>
                                        <p:tgtEl>
                                          <p:spTgt spid="40"/>
                                        </p:tgtEl>
                                        <p:attrNameLst>
                                          <p:attrName>fillcolor</p:attrName>
                                        </p:attrNameLst>
                                      </p:cBhvr>
                                      <p:tavLst>
                                        <p:tav tm="0">
                                          <p:val>
                                            <p:clrVal>
                                              <a:schemeClr val="accent2"/>
                                            </p:clrVal>
                                          </p:val>
                                        </p:tav>
                                        <p:tav tm="50000">
                                          <p:val>
                                            <p:clrVal>
                                              <a:schemeClr val="hlink"/>
                                            </p:clrVal>
                                          </p:val>
                                        </p:tav>
                                      </p:tavLst>
                                    </p:anim>
                                    <p:set>
                                      <p:cBhvr>
                                        <p:cTn id="199" dur="80"/>
                                        <p:tgtEl>
                                          <p:spTgt spid="4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P spid="17" grpId="0" animBg="1"/>
      <p:bldP spid="19" grpId="0" animBg="1"/>
      <p:bldP spid="24" grpId="0" animBg="1"/>
      <p:bldP spid="25" grpId="0" animBg="1"/>
      <p:bldP spid="27" grpId="0" animBg="1"/>
      <p:bldP spid="28" grpId="0" animBg="1"/>
      <p:bldP spid="31" grpId="0"/>
      <p:bldP spid="32" grpId="0"/>
      <p:bldP spid="33" grpId="0"/>
      <p:bldP spid="35" grpId="0"/>
      <p:bldP spid="36" grpId="0"/>
      <p:bldP spid="40" grpId="0"/>
      <p:bldP spid="41" grpId="0"/>
      <p:bldP spid="43" grpId="0" animBg="1"/>
      <p:bldP spid="45" grpId="0" animBg="1"/>
      <p:bldP spid="47" grpId="0" animBg="1"/>
      <p:bldP spid="48" grpId="0" animBg="1"/>
      <p:bldP spid="49" grpId="0" animBg="1"/>
      <p:bldP spid="50" grpId="0" animBg="1"/>
      <p:bldP spid="51" grpId="0" animBg="1"/>
      <p:bldP spid="53" grpId="0" animBg="1"/>
      <p:bldP spid="54" grpId="0" animBg="1"/>
      <p:bldP spid="55" grpId="0" animBg="1"/>
      <p:bldP spid="56" grpId="0"/>
      <p:bldP spid="57" grpId="0"/>
      <p:bldP spid="58" grpId="0"/>
      <p:bldP spid="59" grpId="0"/>
      <p:bldP spid="60" grpId="0"/>
      <p:bldP spid="62" grpId="0"/>
      <p:bldP spid="63" grpId="0"/>
      <p:bldP spid="64" grpId="0" animBg="1"/>
      <p:bldP spid="65" grpId="0" animBg="1"/>
      <p:bldP spid="66" grpId="0" animBg="1"/>
      <p:bldP spid="67" grpId="0" animBg="1"/>
      <p:bldP spid="42" grpId="0" animBg="1"/>
      <p:bldP spid="44" grpId="0" animBg="1"/>
      <p:bldP spid="4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khung ngắn nhất</a:t>
            </a:r>
            <a:endParaRPr lang="en-US"/>
          </a:p>
        </p:txBody>
      </p:sp>
      <p:sp>
        <p:nvSpPr>
          <p:cNvPr id="6147" name="Rectangle 3"/>
          <p:cNvSpPr>
            <a:spLocks noGrp="1" noChangeArrowheads="1"/>
          </p:cNvSpPr>
          <p:nvPr>
            <p:ph type="body" idx="1"/>
          </p:nvPr>
        </p:nvSpPr>
        <p:spPr>
          <a:xfrm>
            <a:off x="381000" y="1981200"/>
            <a:ext cx="8534400" cy="1447800"/>
          </a:xfrm>
        </p:spPr>
        <p:txBody>
          <a:bodyPr/>
          <a:lstStyle/>
          <a:p>
            <a:pPr algn="just" eaLnBrk="1" hangingPunct="1"/>
            <a:r>
              <a:rPr lang="en-US" smtClean="0"/>
              <a:t>Đặt G’= G -26 thì cây khung phải tìm là ở trong G’. Đầu tiên chọn cạnh 58 sau đó áp dụng Kruscal như thông thường</a:t>
            </a:r>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Giải</a:t>
            </a:r>
          </a:p>
        </p:txBody>
      </p:sp>
      <p:sp>
        <p:nvSpPr>
          <p:cNvPr id="5" name="Oval 4"/>
          <p:cNvSpPr>
            <a:spLocks noChangeArrowheads="1"/>
          </p:cNvSpPr>
          <p:nvPr/>
        </p:nvSpPr>
        <p:spPr bwMode="auto">
          <a:xfrm>
            <a:off x="228600" y="37338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7" name="Oval 6"/>
          <p:cNvSpPr>
            <a:spLocks noChangeArrowheads="1"/>
          </p:cNvSpPr>
          <p:nvPr/>
        </p:nvSpPr>
        <p:spPr bwMode="auto">
          <a:xfrm>
            <a:off x="4267200" y="3692525"/>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8" name="Oval 7"/>
          <p:cNvSpPr>
            <a:spLocks noChangeArrowheads="1"/>
          </p:cNvSpPr>
          <p:nvPr/>
        </p:nvSpPr>
        <p:spPr bwMode="auto">
          <a:xfrm>
            <a:off x="228600" y="48006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0" name="Oval 9"/>
          <p:cNvSpPr>
            <a:spLocks noChangeArrowheads="1"/>
          </p:cNvSpPr>
          <p:nvPr/>
        </p:nvSpPr>
        <p:spPr bwMode="auto">
          <a:xfrm>
            <a:off x="4260850" y="483235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6</a:t>
            </a:r>
          </a:p>
        </p:txBody>
      </p:sp>
      <p:sp>
        <p:nvSpPr>
          <p:cNvPr id="11" name="Oval 10"/>
          <p:cNvSpPr>
            <a:spLocks noChangeArrowheads="1"/>
          </p:cNvSpPr>
          <p:nvPr/>
        </p:nvSpPr>
        <p:spPr bwMode="auto">
          <a:xfrm>
            <a:off x="228600" y="57912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7</a:t>
            </a:r>
          </a:p>
        </p:txBody>
      </p:sp>
      <p:sp>
        <p:nvSpPr>
          <p:cNvPr id="14" name="Line 13"/>
          <p:cNvSpPr>
            <a:spLocks noChangeShapeType="1"/>
          </p:cNvSpPr>
          <p:nvPr/>
        </p:nvSpPr>
        <p:spPr bwMode="auto">
          <a:xfrm>
            <a:off x="838200" y="3962400"/>
            <a:ext cx="1295400" cy="0"/>
          </a:xfrm>
          <a:prstGeom prst="line">
            <a:avLst/>
          </a:prstGeom>
          <a:noFill/>
          <a:ln w="63500">
            <a:solidFill>
              <a:schemeClr val="bg1"/>
            </a:solidFill>
            <a:round/>
            <a:headEnd/>
            <a:tailEnd/>
          </a:ln>
        </p:spPr>
        <p:txBody>
          <a:bodyPr/>
          <a:lstStyle/>
          <a:p>
            <a:endParaRPr lang="en-US"/>
          </a:p>
        </p:txBody>
      </p:sp>
      <p:sp>
        <p:nvSpPr>
          <p:cNvPr id="15" name="Line 14"/>
          <p:cNvSpPr>
            <a:spLocks noChangeShapeType="1"/>
          </p:cNvSpPr>
          <p:nvPr/>
        </p:nvSpPr>
        <p:spPr bwMode="auto">
          <a:xfrm>
            <a:off x="2743200" y="3962400"/>
            <a:ext cx="1524000" cy="0"/>
          </a:xfrm>
          <a:prstGeom prst="line">
            <a:avLst/>
          </a:prstGeom>
          <a:noFill/>
          <a:ln w="63500">
            <a:solidFill>
              <a:schemeClr val="bg1"/>
            </a:solidFill>
            <a:round/>
            <a:headEnd/>
            <a:tailEnd/>
          </a:ln>
        </p:spPr>
        <p:txBody>
          <a:bodyPr/>
          <a:lstStyle/>
          <a:p>
            <a:endParaRPr lang="en-US"/>
          </a:p>
        </p:txBody>
      </p:sp>
      <p:sp>
        <p:nvSpPr>
          <p:cNvPr id="16" name="Line 15"/>
          <p:cNvSpPr>
            <a:spLocks noChangeShapeType="1"/>
          </p:cNvSpPr>
          <p:nvPr/>
        </p:nvSpPr>
        <p:spPr bwMode="auto">
          <a:xfrm>
            <a:off x="838200" y="5105400"/>
            <a:ext cx="1371600" cy="0"/>
          </a:xfrm>
          <a:prstGeom prst="line">
            <a:avLst/>
          </a:prstGeom>
          <a:noFill/>
          <a:ln w="63500">
            <a:solidFill>
              <a:schemeClr val="bg1"/>
            </a:solidFill>
            <a:round/>
            <a:headEnd/>
            <a:tailEnd/>
          </a:ln>
        </p:spPr>
        <p:txBody>
          <a:bodyPr/>
          <a:lstStyle/>
          <a:p>
            <a:endParaRPr lang="en-US"/>
          </a:p>
        </p:txBody>
      </p:sp>
      <p:sp>
        <p:nvSpPr>
          <p:cNvPr id="17" name="Line 17"/>
          <p:cNvSpPr>
            <a:spLocks noChangeShapeType="1"/>
          </p:cNvSpPr>
          <p:nvPr/>
        </p:nvSpPr>
        <p:spPr bwMode="auto">
          <a:xfrm flipV="1">
            <a:off x="2743200" y="5997575"/>
            <a:ext cx="1600200" cy="44450"/>
          </a:xfrm>
          <a:prstGeom prst="line">
            <a:avLst/>
          </a:prstGeom>
          <a:noFill/>
          <a:ln w="63500">
            <a:solidFill>
              <a:schemeClr val="bg1"/>
            </a:solidFill>
            <a:round/>
            <a:headEnd/>
            <a:tailEnd/>
          </a:ln>
        </p:spPr>
        <p:txBody>
          <a:bodyPr/>
          <a:lstStyle/>
          <a:p>
            <a:endParaRPr lang="en-US"/>
          </a:p>
        </p:txBody>
      </p:sp>
      <p:sp>
        <p:nvSpPr>
          <p:cNvPr id="18" name="Line 19"/>
          <p:cNvSpPr>
            <a:spLocks noChangeShapeType="1"/>
          </p:cNvSpPr>
          <p:nvPr/>
        </p:nvSpPr>
        <p:spPr bwMode="auto">
          <a:xfrm>
            <a:off x="533400" y="5334000"/>
            <a:ext cx="0" cy="457200"/>
          </a:xfrm>
          <a:prstGeom prst="line">
            <a:avLst/>
          </a:prstGeom>
          <a:noFill/>
          <a:ln w="63500">
            <a:solidFill>
              <a:schemeClr val="bg1"/>
            </a:solidFill>
            <a:round/>
            <a:headEnd/>
            <a:tailEnd/>
          </a:ln>
        </p:spPr>
        <p:txBody>
          <a:bodyPr/>
          <a:lstStyle/>
          <a:p>
            <a:endParaRPr lang="en-US"/>
          </a:p>
        </p:txBody>
      </p:sp>
      <p:sp>
        <p:nvSpPr>
          <p:cNvPr id="64527" name="Line 20"/>
          <p:cNvSpPr>
            <a:spLocks noChangeShapeType="1"/>
          </p:cNvSpPr>
          <p:nvPr/>
        </p:nvSpPr>
        <p:spPr bwMode="auto">
          <a:xfrm>
            <a:off x="2438400" y="4191000"/>
            <a:ext cx="0" cy="0"/>
          </a:xfrm>
          <a:prstGeom prst="line">
            <a:avLst/>
          </a:prstGeom>
          <a:noFill/>
          <a:ln w="9525">
            <a:solidFill>
              <a:schemeClr val="tx1"/>
            </a:solidFill>
            <a:round/>
            <a:headEnd/>
            <a:tailEnd/>
          </a:ln>
        </p:spPr>
        <p:txBody>
          <a:bodyPr/>
          <a:lstStyle/>
          <a:p>
            <a:endParaRPr lang="en-US"/>
          </a:p>
        </p:txBody>
      </p:sp>
      <p:sp>
        <p:nvSpPr>
          <p:cNvPr id="20" name="Line 21"/>
          <p:cNvSpPr>
            <a:spLocks noChangeShapeType="1"/>
          </p:cNvSpPr>
          <p:nvPr/>
        </p:nvSpPr>
        <p:spPr bwMode="auto">
          <a:xfrm flipH="1">
            <a:off x="2408238" y="4114800"/>
            <a:ext cx="46037" cy="762000"/>
          </a:xfrm>
          <a:prstGeom prst="line">
            <a:avLst/>
          </a:prstGeom>
          <a:noFill/>
          <a:ln w="63500">
            <a:solidFill>
              <a:schemeClr val="bg1"/>
            </a:solidFill>
            <a:round/>
            <a:headEnd/>
            <a:tailEnd/>
          </a:ln>
        </p:spPr>
        <p:txBody>
          <a:bodyPr/>
          <a:lstStyle/>
          <a:p>
            <a:endParaRPr lang="en-US"/>
          </a:p>
        </p:txBody>
      </p:sp>
      <p:sp>
        <p:nvSpPr>
          <p:cNvPr id="64529" name="Line 22"/>
          <p:cNvSpPr>
            <a:spLocks noChangeShapeType="1"/>
          </p:cNvSpPr>
          <p:nvPr/>
        </p:nvSpPr>
        <p:spPr bwMode="auto">
          <a:xfrm flipH="1">
            <a:off x="2438400" y="5334000"/>
            <a:ext cx="46038" cy="457200"/>
          </a:xfrm>
          <a:prstGeom prst="line">
            <a:avLst/>
          </a:prstGeom>
          <a:noFill/>
          <a:ln w="63500">
            <a:solidFill>
              <a:schemeClr val="bg1"/>
            </a:solidFill>
            <a:round/>
            <a:headEnd/>
            <a:tailEnd/>
          </a:ln>
        </p:spPr>
        <p:txBody>
          <a:bodyPr/>
          <a:lstStyle/>
          <a:p>
            <a:endParaRPr lang="en-US"/>
          </a:p>
        </p:txBody>
      </p:sp>
      <p:sp>
        <p:nvSpPr>
          <p:cNvPr id="22" name="Line 25"/>
          <p:cNvSpPr>
            <a:spLocks noChangeShapeType="1"/>
          </p:cNvSpPr>
          <p:nvPr/>
        </p:nvSpPr>
        <p:spPr bwMode="auto">
          <a:xfrm>
            <a:off x="2743200" y="5105400"/>
            <a:ext cx="1524000" cy="0"/>
          </a:xfrm>
          <a:prstGeom prst="line">
            <a:avLst/>
          </a:prstGeom>
          <a:noFill/>
          <a:ln w="63500">
            <a:solidFill>
              <a:schemeClr val="bg1"/>
            </a:solidFill>
            <a:round/>
            <a:headEnd/>
            <a:tailEnd/>
          </a:ln>
        </p:spPr>
        <p:txBody>
          <a:bodyPr/>
          <a:lstStyle/>
          <a:p>
            <a:endParaRPr lang="en-US"/>
          </a:p>
        </p:txBody>
      </p:sp>
      <p:sp>
        <p:nvSpPr>
          <p:cNvPr id="23" name="Text Box 30"/>
          <p:cNvSpPr txBox="1">
            <a:spLocks noChangeArrowheads="1"/>
          </p:cNvSpPr>
          <p:nvPr/>
        </p:nvSpPr>
        <p:spPr bwMode="auto">
          <a:xfrm>
            <a:off x="1355725" y="4667250"/>
            <a:ext cx="312738" cy="369888"/>
          </a:xfrm>
          <a:prstGeom prst="rect">
            <a:avLst/>
          </a:prstGeom>
          <a:noFill/>
          <a:ln w="9525">
            <a:noFill/>
            <a:miter lim="800000"/>
            <a:headEnd/>
            <a:tailEnd/>
          </a:ln>
        </p:spPr>
        <p:txBody>
          <a:bodyPr wrap="none">
            <a:spAutoFit/>
          </a:bodyPr>
          <a:lstStyle/>
          <a:p>
            <a:r>
              <a:rPr lang="en-US" b="1">
                <a:solidFill>
                  <a:schemeClr val="bg1"/>
                </a:solidFill>
              </a:rPr>
              <a:t>4</a:t>
            </a:r>
          </a:p>
        </p:txBody>
      </p:sp>
      <p:sp>
        <p:nvSpPr>
          <p:cNvPr id="24" name="Text Box 31"/>
          <p:cNvSpPr txBox="1">
            <a:spLocks noChangeArrowheads="1"/>
          </p:cNvSpPr>
          <p:nvPr/>
        </p:nvSpPr>
        <p:spPr bwMode="auto">
          <a:xfrm>
            <a:off x="3184525" y="4591050"/>
            <a:ext cx="312738" cy="369888"/>
          </a:xfrm>
          <a:prstGeom prst="rect">
            <a:avLst/>
          </a:prstGeom>
          <a:noFill/>
          <a:ln w="9525">
            <a:noFill/>
            <a:miter lim="800000"/>
            <a:headEnd/>
            <a:tailEnd/>
          </a:ln>
        </p:spPr>
        <p:txBody>
          <a:bodyPr wrap="none">
            <a:spAutoFit/>
          </a:bodyPr>
          <a:lstStyle/>
          <a:p>
            <a:r>
              <a:rPr lang="en-US" b="1">
                <a:solidFill>
                  <a:schemeClr val="bg1"/>
                </a:solidFill>
              </a:rPr>
              <a:t>1</a:t>
            </a:r>
          </a:p>
        </p:txBody>
      </p:sp>
      <p:sp>
        <p:nvSpPr>
          <p:cNvPr id="25" name="Text Box 37"/>
          <p:cNvSpPr txBox="1">
            <a:spLocks noChangeArrowheads="1"/>
          </p:cNvSpPr>
          <p:nvPr/>
        </p:nvSpPr>
        <p:spPr bwMode="auto">
          <a:xfrm>
            <a:off x="228600" y="5334000"/>
            <a:ext cx="312738" cy="369888"/>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26" name="Text Box 40"/>
          <p:cNvSpPr txBox="1">
            <a:spLocks noChangeArrowheads="1"/>
          </p:cNvSpPr>
          <p:nvPr/>
        </p:nvSpPr>
        <p:spPr bwMode="auto">
          <a:xfrm>
            <a:off x="2536825" y="4267200"/>
            <a:ext cx="184150" cy="369888"/>
          </a:xfrm>
          <a:prstGeom prst="rect">
            <a:avLst/>
          </a:prstGeom>
          <a:noFill/>
          <a:ln w="9525">
            <a:noFill/>
            <a:miter lim="800000"/>
            <a:headEnd/>
            <a:tailEnd/>
          </a:ln>
        </p:spPr>
        <p:txBody>
          <a:bodyPr>
            <a:spAutoFit/>
          </a:bodyPr>
          <a:lstStyle/>
          <a:p>
            <a:pPr>
              <a:spcBef>
                <a:spcPct val="50000"/>
              </a:spcBef>
            </a:pPr>
            <a:r>
              <a:rPr lang="en-US" b="1">
                <a:solidFill>
                  <a:schemeClr val="bg1"/>
                </a:solidFill>
              </a:rPr>
              <a:t>7</a:t>
            </a:r>
          </a:p>
        </p:txBody>
      </p:sp>
      <p:sp>
        <p:nvSpPr>
          <p:cNvPr id="29" name="Text Box 28"/>
          <p:cNvSpPr txBox="1">
            <a:spLocks noChangeArrowheads="1"/>
          </p:cNvSpPr>
          <p:nvPr/>
        </p:nvSpPr>
        <p:spPr bwMode="auto">
          <a:xfrm>
            <a:off x="1219200" y="3505200"/>
            <a:ext cx="312738" cy="369888"/>
          </a:xfrm>
          <a:prstGeom prst="rect">
            <a:avLst/>
          </a:prstGeom>
          <a:noFill/>
          <a:ln w="9525">
            <a:noFill/>
            <a:miter lim="800000"/>
            <a:headEnd/>
            <a:tailEnd/>
          </a:ln>
        </p:spPr>
        <p:txBody>
          <a:bodyPr wrap="none">
            <a:spAutoFit/>
          </a:bodyPr>
          <a:lstStyle/>
          <a:p>
            <a:r>
              <a:rPr lang="en-US" b="1">
                <a:solidFill>
                  <a:schemeClr val="bg1"/>
                </a:solidFill>
              </a:rPr>
              <a:t>2</a:t>
            </a:r>
          </a:p>
        </p:txBody>
      </p:sp>
      <p:sp>
        <p:nvSpPr>
          <p:cNvPr id="30" name="Text Box 29"/>
          <p:cNvSpPr txBox="1">
            <a:spLocks noChangeArrowheads="1"/>
          </p:cNvSpPr>
          <p:nvPr/>
        </p:nvSpPr>
        <p:spPr bwMode="auto">
          <a:xfrm>
            <a:off x="3429000" y="3505200"/>
            <a:ext cx="312738" cy="369888"/>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13" name="Oval 12"/>
          <p:cNvSpPr>
            <a:spLocks noChangeArrowheads="1"/>
          </p:cNvSpPr>
          <p:nvPr/>
        </p:nvSpPr>
        <p:spPr bwMode="auto">
          <a:xfrm>
            <a:off x="4343400" y="575945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9</a:t>
            </a:r>
          </a:p>
        </p:txBody>
      </p:sp>
      <p:sp>
        <p:nvSpPr>
          <p:cNvPr id="64538" name="Oval 8"/>
          <p:cNvSpPr>
            <a:spLocks noChangeArrowheads="1"/>
          </p:cNvSpPr>
          <p:nvPr/>
        </p:nvSpPr>
        <p:spPr bwMode="auto">
          <a:xfrm>
            <a:off x="2133600" y="4846638"/>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6" name="Oval 5"/>
          <p:cNvSpPr>
            <a:spLocks noChangeArrowheads="1"/>
          </p:cNvSpPr>
          <p:nvPr/>
        </p:nvSpPr>
        <p:spPr bwMode="auto">
          <a:xfrm>
            <a:off x="2133600" y="37338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64540" name="Oval 11"/>
          <p:cNvSpPr>
            <a:spLocks noChangeArrowheads="1"/>
          </p:cNvSpPr>
          <p:nvPr/>
        </p:nvSpPr>
        <p:spPr bwMode="auto">
          <a:xfrm rot="363675">
            <a:off x="2160588" y="5745163"/>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8</a:t>
            </a:r>
          </a:p>
        </p:txBody>
      </p:sp>
      <p:sp>
        <p:nvSpPr>
          <p:cNvPr id="68" name="Text Box 49"/>
          <p:cNvSpPr txBox="1">
            <a:spLocks noChangeArrowheads="1"/>
          </p:cNvSpPr>
          <p:nvPr/>
        </p:nvSpPr>
        <p:spPr bwMode="auto">
          <a:xfrm>
            <a:off x="3292475" y="6096000"/>
            <a:ext cx="441325" cy="369888"/>
          </a:xfrm>
          <a:prstGeom prst="rect">
            <a:avLst/>
          </a:prstGeom>
          <a:noFill/>
          <a:ln w="9525">
            <a:noFill/>
            <a:miter lim="800000"/>
            <a:headEnd/>
            <a:tailEnd/>
          </a:ln>
        </p:spPr>
        <p:txBody>
          <a:bodyPr wrap="none">
            <a:spAutoFit/>
          </a:bodyPr>
          <a:lstStyle/>
          <a:p>
            <a:r>
              <a:rPr lang="en-US" b="1">
                <a:solidFill>
                  <a:schemeClr val="bg1"/>
                </a:solidFill>
              </a:rPr>
              <a:t>10</a:t>
            </a:r>
          </a:p>
        </p:txBody>
      </p:sp>
      <p:grpSp>
        <p:nvGrpSpPr>
          <p:cNvPr id="2" name="Group 108"/>
          <p:cNvGrpSpPr>
            <a:grpSpLocks/>
          </p:cNvGrpSpPr>
          <p:nvPr/>
        </p:nvGrpSpPr>
        <p:grpSpPr bwMode="auto">
          <a:xfrm>
            <a:off x="5257800" y="4267200"/>
            <a:ext cx="3810000" cy="2209800"/>
            <a:chOff x="1752600" y="3505200"/>
            <a:chExt cx="5029200" cy="2979182"/>
          </a:xfrm>
        </p:grpSpPr>
        <p:sp>
          <p:nvSpPr>
            <p:cNvPr id="64545" name="Line 25"/>
            <p:cNvSpPr>
              <a:spLocks noChangeShapeType="1"/>
            </p:cNvSpPr>
            <p:nvPr/>
          </p:nvSpPr>
          <p:spPr bwMode="auto">
            <a:xfrm>
              <a:off x="2514600" y="6019800"/>
              <a:ext cx="1371600" cy="0"/>
            </a:xfrm>
            <a:prstGeom prst="line">
              <a:avLst/>
            </a:prstGeom>
            <a:noFill/>
            <a:ln w="63500">
              <a:solidFill>
                <a:schemeClr val="bg1"/>
              </a:solidFill>
              <a:round/>
              <a:headEnd/>
              <a:tailEnd/>
            </a:ln>
          </p:spPr>
          <p:txBody>
            <a:bodyPr/>
            <a:lstStyle/>
            <a:p>
              <a:endParaRPr lang="en-US"/>
            </a:p>
          </p:txBody>
        </p:sp>
        <p:sp>
          <p:nvSpPr>
            <p:cNvPr id="64546" name="Line 27"/>
            <p:cNvSpPr>
              <a:spLocks noChangeShapeType="1"/>
            </p:cNvSpPr>
            <p:nvPr/>
          </p:nvSpPr>
          <p:spPr bwMode="auto">
            <a:xfrm>
              <a:off x="2209800" y="4267200"/>
              <a:ext cx="0" cy="533400"/>
            </a:xfrm>
            <a:prstGeom prst="line">
              <a:avLst/>
            </a:prstGeom>
            <a:noFill/>
            <a:ln w="63500">
              <a:solidFill>
                <a:schemeClr val="bg1"/>
              </a:solidFill>
              <a:round/>
              <a:headEnd/>
              <a:tailEnd/>
            </a:ln>
          </p:spPr>
          <p:txBody>
            <a:bodyPr/>
            <a:lstStyle/>
            <a:p>
              <a:endParaRPr lang="en-US"/>
            </a:p>
          </p:txBody>
        </p:sp>
        <p:sp>
          <p:nvSpPr>
            <p:cNvPr id="64547" name="Line 29"/>
            <p:cNvSpPr>
              <a:spLocks noChangeShapeType="1"/>
            </p:cNvSpPr>
            <p:nvPr/>
          </p:nvSpPr>
          <p:spPr bwMode="auto">
            <a:xfrm>
              <a:off x="4114800" y="4191000"/>
              <a:ext cx="0" cy="0"/>
            </a:xfrm>
            <a:prstGeom prst="line">
              <a:avLst/>
            </a:prstGeom>
            <a:noFill/>
            <a:ln w="9525">
              <a:solidFill>
                <a:schemeClr val="tx1"/>
              </a:solidFill>
              <a:round/>
              <a:headEnd/>
              <a:tailEnd/>
            </a:ln>
          </p:spPr>
          <p:txBody>
            <a:bodyPr/>
            <a:lstStyle/>
            <a:p>
              <a:endParaRPr lang="en-US"/>
            </a:p>
          </p:txBody>
        </p:sp>
        <p:sp>
          <p:nvSpPr>
            <p:cNvPr id="64548" name="Line 32"/>
            <p:cNvSpPr>
              <a:spLocks noChangeShapeType="1"/>
            </p:cNvSpPr>
            <p:nvPr/>
          </p:nvSpPr>
          <p:spPr bwMode="auto">
            <a:xfrm>
              <a:off x="6248400" y="4191000"/>
              <a:ext cx="0" cy="609600"/>
            </a:xfrm>
            <a:prstGeom prst="line">
              <a:avLst/>
            </a:prstGeom>
            <a:noFill/>
            <a:ln w="63500">
              <a:solidFill>
                <a:schemeClr val="bg1"/>
              </a:solidFill>
              <a:round/>
              <a:headEnd/>
              <a:tailEnd/>
            </a:ln>
          </p:spPr>
          <p:txBody>
            <a:bodyPr/>
            <a:lstStyle/>
            <a:p>
              <a:endParaRPr lang="en-US"/>
            </a:p>
          </p:txBody>
        </p:sp>
        <p:sp>
          <p:nvSpPr>
            <p:cNvPr id="64549" name="Line 33"/>
            <p:cNvSpPr>
              <a:spLocks noChangeShapeType="1"/>
            </p:cNvSpPr>
            <p:nvPr/>
          </p:nvSpPr>
          <p:spPr bwMode="auto">
            <a:xfrm>
              <a:off x="6248400" y="5334000"/>
              <a:ext cx="0" cy="609600"/>
            </a:xfrm>
            <a:prstGeom prst="line">
              <a:avLst/>
            </a:prstGeom>
            <a:noFill/>
            <a:ln w="63500">
              <a:solidFill>
                <a:schemeClr val="bg1"/>
              </a:solidFill>
              <a:round/>
              <a:headEnd/>
              <a:tailEnd/>
            </a:ln>
          </p:spPr>
          <p:txBody>
            <a:bodyPr/>
            <a:lstStyle/>
            <a:p>
              <a:endParaRPr lang="en-US"/>
            </a:p>
          </p:txBody>
        </p:sp>
        <p:sp>
          <p:nvSpPr>
            <p:cNvPr id="64550" name="Line 39"/>
            <p:cNvSpPr>
              <a:spLocks noChangeShapeType="1"/>
            </p:cNvSpPr>
            <p:nvPr/>
          </p:nvSpPr>
          <p:spPr bwMode="auto">
            <a:xfrm>
              <a:off x="2514600" y="5105400"/>
              <a:ext cx="1371600" cy="914400"/>
            </a:xfrm>
            <a:prstGeom prst="line">
              <a:avLst/>
            </a:prstGeom>
            <a:noFill/>
            <a:ln w="63500">
              <a:solidFill>
                <a:schemeClr val="bg1"/>
              </a:solidFill>
              <a:round/>
              <a:headEnd/>
              <a:tailEnd/>
            </a:ln>
          </p:spPr>
          <p:txBody>
            <a:bodyPr/>
            <a:lstStyle/>
            <a:p>
              <a:endParaRPr lang="en-US"/>
            </a:p>
          </p:txBody>
        </p:sp>
        <p:sp>
          <p:nvSpPr>
            <p:cNvPr id="64551" name="Text Box 45"/>
            <p:cNvSpPr txBox="1">
              <a:spLocks noChangeArrowheads="1"/>
            </p:cNvSpPr>
            <p:nvPr/>
          </p:nvSpPr>
          <p:spPr bwMode="auto">
            <a:xfrm>
              <a:off x="6353413" y="4343400"/>
              <a:ext cx="428387" cy="369332"/>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64552" name="Text Box 46"/>
            <p:cNvSpPr txBox="1">
              <a:spLocks noChangeArrowheads="1"/>
            </p:cNvSpPr>
            <p:nvPr/>
          </p:nvSpPr>
          <p:spPr bwMode="auto">
            <a:xfrm>
              <a:off x="6172200" y="5410200"/>
              <a:ext cx="590550" cy="369332"/>
            </a:xfrm>
            <a:prstGeom prst="rect">
              <a:avLst/>
            </a:prstGeom>
            <a:noFill/>
            <a:ln w="9525">
              <a:noFill/>
              <a:miter lim="800000"/>
              <a:headEnd/>
              <a:tailEnd/>
            </a:ln>
          </p:spPr>
          <p:txBody>
            <a:bodyPr>
              <a:spAutoFit/>
            </a:bodyPr>
            <a:lstStyle/>
            <a:p>
              <a:r>
                <a:rPr lang="en-US" b="1">
                  <a:solidFill>
                    <a:schemeClr val="bg1"/>
                  </a:solidFill>
                </a:rPr>
                <a:t>12</a:t>
              </a:r>
            </a:p>
          </p:txBody>
        </p:sp>
        <p:sp>
          <p:nvSpPr>
            <p:cNvPr id="64553" name="Text Box 55"/>
            <p:cNvSpPr txBox="1">
              <a:spLocks noChangeArrowheads="1"/>
            </p:cNvSpPr>
            <p:nvPr/>
          </p:nvSpPr>
          <p:spPr bwMode="auto">
            <a:xfrm>
              <a:off x="1752600" y="4343400"/>
              <a:ext cx="609600" cy="381000"/>
            </a:xfrm>
            <a:prstGeom prst="rect">
              <a:avLst/>
            </a:prstGeom>
            <a:noFill/>
            <a:ln w="9525">
              <a:noFill/>
              <a:miter lim="800000"/>
              <a:headEnd/>
              <a:tailEnd/>
            </a:ln>
          </p:spPr>
          <p:txBody>
            <a:bodyPr>
              <a:spAutoFit/>
            </a:bodyPr>
            <a:lstStyle/>
            <a:p>
              <a:r>
                <a:rPr lang="en-US" b="1">
                  <a:solidFill>
                    <a:schemeClr val="bg1"/>
                  </a:solidFill>
                </a:rPr>
                <a:t>14</a:t>
              </a:r>
            </a:p>
          </p:txBody>
        </p:sp>
        <p:sp>
          <p:nvSpPr>
            <p:cNvPr id="64554" name="Text Box 57"/>
            <p:cNvSpPr txBox="1">
              <a:spLocks noChangeArrowheads="1"/>
            </p:cNvSpPr>
            <p:nvPr/>
          </p:nvSpPr>
          <p:spPr bwMode="auto">
            <a:xfrm>
              <a:off x="3108325" y="5200650"/>
              <a:ext cx="312906" cy="369332"/>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64555" name="Text Box 49"/>
            <p:cNvSpPr txBox="1">
              <a:spLocks noChangeArrowheads="1"/>
            </p:cNvSpPr>
            <p:nvPr/>
          </p:nvSpPr>
          <p:spPr bwMode="auto">
            <a:xfrm>
              <a:off x="5013325" y="6115050"/>
              <a:ext cx="441146" cy="369332"/>
            </a:xfrm>
            <a:prstGeom prst="rect">
              <a:avLst/>
            </a:prstGeom>
            <a:noFill/>
            <a:ln w="9525">
              <a:noFill/>
              <a:miter lim="800000"/>
              <a:headEnd/>
              <a:tailEnd/>
            </a:ln>
          </p:spPr>
          <p:txBody>
            <a:bodyPr wrap="none">
              <a:spAutoFit/>
            </a:bodyPr>
            <a:lstStyle/>
            <a:p>
              <a:r>
                <a:rPr lang="en-US" b="1">
                  <a:solidFill>
                    <a:schemeClr val="bg1"/>
                  </a:solidFill>
                </a:rPr>
                <a:t>10</a:t>
              </a:r>
            </a:p>
          </p:txBody>
        </p:sp>
        <p:sp>
          <p:nvSpPr>
            <p:cNvPr id="64556" name="Text Box 53"/>
            <p:cNvSpPr txBox="1">
              <a:spLocks noChangeArrowheads="1"/>
            </p:cNvSpPr>
            <p:nvPr/>
          </p:nvSpPr>
          <p:spPr bwMode="auto">
            <a:xfrm>
              <a:off x="2971800" y="6096000"/>
              <a:ext cx="441146" cy="369332"/>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64557" name="Oval 83"/>
            <p:cNvSpPr>
              <a:spLocks noChangeArrowheads="1"/>
            </p:cNvSpPr>
            <p:nvPr/>
          </p:nvSpPr>
          <p:spPr bwMode="auto">
            <a:xfrm>
              <a:off x="5943600" y="37338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64558" name="Oval 84"/>
            <p:cNvSpPr>
              <a:spLocks noChangeArrowheads="1"/>
            </p:cNvSpPr>
            <p:nvPr/>
          </p:nvSpPr>
          <p:spPr bwMode="auto">
            <a:xfrm>
              <a:off x="5937250" y="483235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6</a:t>
              </a:r>
            </a:p>
          </p:txBody>
        </p:sp>
        <p:sp>
          <p:nvSpPr>
            <p:cNvPr id="64559" name="Line 13"/>
            <p:cNvSpPr>
              <a:spLocks noChangeShapeType="1"/>
            </p:cNvSpPr>
            <p:nvPr/>
          </p:nvSpPr>
          <p:spPr bwMode="auto">
            <a:xfrm>
              <a:off x="2514600" y="3962400"/>
              <a:ext cx="1295400" cy="0"/>
            </a:xfrm>
            <a:prstGeom prst="line">
              <a:avLst/>
            </a:prstGeom>
            <a:noFill/>
            <a:ln w="63500">
              <a:solidFill>
                <a:schemeClr val="bg1"/>
              </a:solidFill>
              <a:round/>
              <a:headEnd/>
              <a:tailEnd/>
            </a:ln>
          </p:spPr>
          <p:txBody>
            <a:bodyPr/>
            <a:lstStyle/>
            <a:p>
              <a:endParaRPr lang="en-US"/>
            </a:p>
          </p:txBody>
        </p:sp>
        <p:sp>
          <p:nvSpPr>
            <p:cNvPr id="64560" name="Line 14"/>
            <p:cNvSpPr>
              <a:spLocks noChangeShapeType="1"/>
            </p:cNvSpPr>
            <p:nvPr/>
          </p:nvSpPr>
          <p:spPr bwMode="auto">
            <a:xfrm>
              <a:off x="4419600" y="3962400"/>
              <a:ext cx="1524000" cy="0"/>
            </a:xfrm>
            <a:prstGeom prst="line">
              <a:avLst/>
            </a:prstGeom>
            <a:noFill/>
            <a:ln w="63500">
              <a:solidFill>
                <a:schemeClr val="bg1"/>
              </a:solidFill>
              <a:round/>
              <a:headEnd/>
              <a:tailEnd/>
            </a:ln>
          </p:spPr>
          <p:txBody>
            <a:bodyPr/>
            <a:lstStyle/>
            <a:p>
              <a:endParaRPr lang="en-US"/>
            </a:p>
          </p:txBody>
        </p:sp>
        <p:sp>
          <p:nvSpPr>
            <p:cNvPr id="64561" name="Line 15"/>
            <p:cNvSpPr>
              <a:spLocks noChangeShapeType="1"/>
            </p:cNvSpPr>
            <p:nvPr/>
          </p:nvSpPr>
          <p:spPr bwMode="auto">
            <a:xfrm>
              <a:off x="2514600" y="5105400"/>
              <a:ext cx="1371600" cy="0"/>
            </a:xfrm>
            <a:prstGeom prst="line">
              <a:avLst/>
            </a:prstGeom>
            <a:noFill/>
            <a:ln w="63500">
              <a:solidFill>
                <a:schemeClr val="bg1"/>
              </a:solidFill>
              <a:round/>
              <a:headEnd/>
              <a:tailEnd/>
            </a:ln>
          </p:spPr>
          <p:txBody>
            <a:bodyPr/>
            <a:lstStyle/>
            <a:p>
              <a:endParaRPr lang="en-US"/>
            </a:p>
          </p:txBody>
        </p:sp>
        <p:sp>
          <p:nvSpPr>
            <p:cNvPr id="64562" name="Line 17"/>
            <p:cNvSpPr>
              <a:spLocks noChangeShapeType="1"/>
            </p:cNvSpPr>
            <p:nvPr/>
          </p:nvSpPr>
          <p:spPr bwMode="auto">
            <a:xfrm flipV="1">
              <a:off x="4343400" y="6019800"/>
              <a:ext cx="2057400" cy="45720"/>
            </a:xfrm>
            <a:prstGeom prst="line">
              <a:avLst/>
            </a:prstGeom>
            <a:noFill/>
            <a:ln w="63500">
              <a:solidFill>
                <a:schemeClr val="bg1"/>
              </a:solidFill>
              <a:round/>
              <a:headEnd/>
              <a:tailEnd/>
            </a:ln>
          </p:spPr>
          <p:txBody>
            <a:bodyPr/>
            <a:lstStyle/>
            <a:p>
              <a:endParaRPr lang="en-US"/>
            </a:p>
          </p:txBody>
        </p:sp>
        <p:sp>
          <p:nvSpPr>
            <p:cNvPr id="64563" name="Line 19"/>
            <p:cNvSpPr>
              <a:spLocks noChangeShapeType="1"/>
            </p:cNvSpPr>
            <p:nvPr/>
          </p:nvSpPr>
          <p:spPr bwMode="auto">
            <a:xfrm>
              <a:off x="2209800" y="5334000"/>
              <a:ext cx="0" cy="457200"/>
            </a:xfrm>
            <a:prstGeom prst="line">
              <a:avLst/>
            </a:prstGeom>
            <a:noFill/>
            <a:ln w="63500">
              <a:solidFill>
                <a:schemeClr val="bg1"/>
              </a:solidFill>
              <a:round/>
              <a:headEnd/>
              <a:tailEnd/>
            </a:ln>
          </p:spPr>
          <p:txBody>
            <a:bodyPr/>
            <a:lstStyle/>
            <a:p>
              <a:endParaRPr lang="en-US"/>
            </a:p>
          </p:txBody>
        </p:sp>
        <p:sp>
          <p:nvSpPr>
            <p:cNvPr id="64564" name="Line 20"/>
            <p:cNvSpPr>
              <a:spLocks noChangeShapeType="1"/>
            </p:cNvSpPr>
            <p:nvPr/>
          </p:nvSpPr>
          <p:spPr bwMode="auto">
            <a:xfrm>
              <a:off x="4114800" y="4191000"/>
              <a:ext cx="0" cy="0"/>
            </a:xfrm>
            <a:prstGeom prst="line">
              <a:avLst/>
            </a:prstGeom>
            <a:noFill/>
            <a:ln w="9525">
              <a:solidFill>
                <a:schemeClr val="tx1"/>
              </a:solidFill>
              <a:round/>
              <a:headEnd/>
              <a:tailEnd/>
            </a:ln>
          </p:spPr>
          <p:txBody>
            <a:bodyPr/>
            <a:lstStyle/>
            <a:p>
              <a:endParaRPr lang="en-US"/>
            </a:p>
          </p:txBody>
        </p:sp>
        <p:sp>
          <p:nvSpPr>
            <p:cNvPr id="64565" name="Line 21"/>
            <p:cNvSpPr>
              <a:spLocks noChangeShapeType="1"/>
            </p:cNvSpPr>
            <p:nvPr/>
          </p:nvSpPr>
          <p:spPr bwMode="auto">
            <a:xfrm flipH="1">
              <a:off x="4114800" y="4114800"/>
              <a:ext cx="45719" cy="762000"/>
            </a:xfrm>
            <a:prstGeom prst="line">
              <a:avLst/>
            </a:prstGeom>
            <a:noFill/>
            <a:ln w="63500">
              <a:solidFill>
                <a:schemeClr val="bg1"/>
              </a:solidFill>
              <a:round/>
              <a:headEnd/>
              <a:tailEnd/>
            </a:ln>
          </p:spPr>
          <p:txBody>
            <a:bodyPr/>
            <a:lstStyle/>
            <a:p>
              <a:endParaRPr lang="en-US"/>
            </a:p>
          </p:txBody>
        </p:sp>
        <p:sp>
          <p:nvSpPr>
            <p:cNvPr id="64566" name="Line 22"/>
            <p:cNvSpPr>
              <a:spLocks noChangeShapeType="1"/>
            </p:cNvSpPr>
            <p:nvPr/>
          </p:nvSpPr>
          <p:spPr bwMode="auto">
            <a:xfrm flipH="1">
              <a:off x="4038601" y="4953000"/>
              <a:ext cx="76200" cy="1066800"/>
            </a:xfrm>
            <a:prstGeom prst="line">
              <a:avLst/>
            </a:prstGeom>
            <a:noFill/>
            <a:ln w="63500">
              <a:solidFill>
                <a:schemeClr val="bg1"/>
              </a:solidFill>
              <a:round/>
              <a:headEnd/>
              <a:tailEnd/>
            </a:ln>
          </p:spPr>
          <p:txBody>
            <a:bodyPr/>
            <a:lstStyle/>
            <a:p>
              <a:endParaRPr lang="en-US"/>
            </a:p>
          </p:txBody>
        </p:sp>
        <p:sp>
          <p:nvSpPr>
            <p:cNvPr id="64567" name="Line 25"/>
            <p:cNvSpPr>
              <a:spLocks noChangeShapeType="1"/>
            </p:cNvSpPr>
            <p:nvPr/>
          </p:nvSpPr>
          <p:spPr bwMode="auto">
            <a:xfrm>
              <a:off x="4419600" y="5105400"/>
              <a:ext cx="1524000" cy="0"/>
            </a:xfrm>
            <a:prstGeom prst="line">
              <a:avLst/>
            </a:prstGeom>
            <a:noFill/>
            <a:ln w="63500">
              <a:solidFill>
                <a:schemeClr val="bg1"/>
              </a:solidFill>
              <a:round/>
              <a:headEnd/>
              <a:tailEnd/>
            </a:ln>
          </p:spPr>
          <p:txBody>
            <a:bodyPr/>
            <a:lstStyle/>
            <a:p>
              <a:endParaRPr lang="en-US"/>
            </a:p>
          </p:txBody>
        </p:sp>
        <p:sp>
          <p:nvSpPr>
            <p:cNvPr id="64568" name="Text Box 30"/>
            <p:cNvSpPr txBox="1">
              <a:spLocks noChangeArrowheads="1"/>
            </p:cNvSpPr>
            <p:nvPr/>
          </p:nvSpPr>
          <p:spPr bwMode="auto">
            <a:xfrm>
              <a:off x="3048000" y="4724400"/>
              <a:ext cx="312906" cy="369332"/>
            </a:xfrm>
            <a:prstGeom prst="rect">
              <a:avLst/>
            </a:prstGeom>
            <a:noFill/>
            <a:ln w="9525">
              <a:noFill/>
              <a:miter lim="800000"/>
              <a:headEnd/>
              <a:tailEnd/>
            </a:ln>
          </p:spPr>
          <p:txBody>
            <a:bodyPr wrap="none">
              <a:spAutoFit/>
            </a:bodyPr>
            <a:lstStyle/>
            <a:p>
              <a:r>
                <a:rPr lang="en-US" b="1">
                  <a:solidFill>
                    <a:schemeClr val="bg1"/>
                  </a:solidFill>
                </a:rPr>
                <a:t>4</a:t>
              </a:r>
            </a:p>
          </p:txBody>
        </p:sp>
        <p:sp>
          <p:nvSpPr>
            <p:cNvPr id="64569" name="Text Box 31"/>
            <p:cNvSpPr txBox="1">
              <a:spLocks noChangeArrowheads="1"/>
            </p:cNvSpPr>
            <p:nvPr/>
          </p:nvSpPr>
          <p:spPr bwMode="auto">
            <a:xfrm>
              <a:off x="4876800" y="4724400"/>
              <a:ext cx="312906" cy="369332"/>
            </a:xfrm>
            <a:prstGeom prst="rect">
              <a:avLst/>
            </a:prstGeom>
            <a:noFill/>
            <a:ln w="9525">
              <a:noFill/>
              <a:miter lim="800000"/>
              <a:headEnd/>
              <a:tailEnd/>
            </a:ln>
          </p:spPr>
          <p:txBody>
            <a:bodyPr wrap="none">
              <a:spAutoFit/>
            </a:bodyPr>
            <a:lstStyle/>
            <a:p>
              <a:r>
                <a:rPr lang="en-US" b="1">
                  <a:solidFill>
                    <a:schemeClr val="bg1"/>
                  </a:solidFill>
                </a:rPr>
                <a:t>1</a:t>
              </a:r>
            </a:p>
          </p:txBody>
        </p:sp>
        <p:sp>
          <p:nvSpPr>
            <p:cNvPr id="64570" name="Text Box 37"/>
            <p:cNvSpPr txBox="1">
              <a:spLocks noChangeArrowheads="1"/>
            </p:cNvSpPr>
            <p:nvPr/>
          </p:nvSpPr>
          <p:spPr bwMode="auto">
            <a:xfrm>
              <a:off x="1820694" y="5334000"/>
              <a:ext cx="312906" cy="369332"/>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64571" name="Text Box 40"/>
            <p:cNvSpPr txBox="1">
              <a:spLocks noChangeArrowheads="1"/>
            </p:cNvSpPr>
            <p:nvPr/>
          </p:nvSpPr>
          <p:spPr bwMode="auto">
            <a:xfrm>
              <a:off x="4191000" y="4355068"/>
              <a:ext cx="184150" cy="369332"/>
            </a:xfrm>
            <a:prstGeom prst="rect">
              <a:avLst/>
            </a:prstGeom>
            <a:noFill/>
            <a:ln w="9525">
              <a:noFill/>
              <a:miter lim="800000"/>
              <a:headEnd/>
              <a:tailEnd/>
            </a:ln>
          </p:spPr>
          <p:txBody>
            <a:bodyPr>
              <a:spAutoFit/>
            </a:bodyPr>
            <a:lstStyle/>
            <a:p>
              <a:pPr>
                <a:spcBef>
                  <a:spcPct val="50000"/>
                </a:spcBef>
              </a:pPr>
              <a:r>
                <a:rPr lang="en-US" b="1">
                  <a:solidFill>
                    <a:schemeClr val="bg1"/>
                  </a:solidFill>
                </a:rPr>
                <a:t>7</a:t>
              </a:r>
            </a:p>
          </p:txBody>
        </p:sp>
        <p:sp>
          <p:nvSpPr>
            <p:cNvPr id="64572" name="Text Box 41"/>
            <p:cNvSpPr txBox="1">
              <a:spLocks noChangeArrowheads="1"/>
            </p:cNvSpPr>
            <p:nvPr/>
          </p:nvSpPr>
          <p:spPr bwMode="auto">
            <a:xfrm>
              <a:off x="4191000" y="5410200"/>
              <a:ext cx="312906" cy="369332"/>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64573" name="Text Box 28"/>
            <p:cNvSpPr txBox="1">
              <a:spLocks noChangeArrowheads="1"/>
            </p:cNvSpPr>
            <p:nvPr/>
          </p:nvSpPr>
          <p:spPr bwMode="auto">
            <a:xfrm>
              <a:off x="2895600" y="3505200"/>
              <a:ext cx="312906" cy="369332"/>
            </a:xfrm>
            <a:prstGeom prst="rect">
              <a:avLst/>
            </a:prstGeom>
            <a:noFill/>
            <a:ln w="9525">
              <a:noFill/>
              <a:miter lim="800000"/>
              <a:headEnd/>
              <a:tailEnd/>
            </a:ln>
          </p:spPr>
          <p:txBody>
            <a:bodyPr wrap="none">
              <a:spAutoFit/>
            </a:bodyPr>
            <a:lstStyle/>
            <a:p>
              <a:r>
                <a:rPr lang="en-US" b="1">
                  <a:solidFill>
                    <a:schemeClr val="bg1"/>
                  </a:solidFill>
                </a:rPr>
                <a:t>2</a:t>
              </a:r>
            </a:p>
          </p:txBody>
        </p:sp>
        <p:sp>
          <p:nvSpPr>
            <p:cNvPr id="64574" name="Text Box 29"/>
            <p:cNvSpPr txBox="1">
              <a:spLocks noChangeArrowheads="1"/>
            </p:cNvSpPr>
            <p:nvPr/>
          </p:nvSpPr>
          <p:spPr bwMode="auto">
            <a:xfrm>
              <a:off x="5105400" y="3505200"/>
              <a:ext cx="312906" cy="369332"/>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64575" name="Oval 101"/>
            <p:cNvSpPr>
              <a:spLocks noChangeArrowheads="1"/>
            </p:cNvSpPr>
            <p:nvPr/>
          </p:nvSpPr>
          <p:spPr bwMode="auto">
            <a:xfrm>
              <a:off x="6019800" y="575945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9</a:t>
              </a:r>
            </a:p>
          </p:txBody>
        </p:sp>
        <p:sp>
          <p:nvSpPr>
            <p:cNvPr id="64576" name="Oval 102"/>
            <p:cNvSpPr>
              <a:spLocks noChangeArrowheads="1"/>
            </p:cNvSpPr>
            <p:nvPr/>
          </p:nvSpPr>
          <p:spPr bwMode="auto">
            <a:xfrm>
              <a:off x="3810000" y="484632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64577" name="Oval 103"/>
            <p:cNvSpPr>
              <a:spLocks noChangeArrowheads="1"/>
            </p:cNvSpPr>
            <p:nvPr/>
          </p:nvSpPr>
          <p:spPr bwMode="auto">
            <a:xfrm>
              <a:off x="3810000" y="36576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64578" name="Oval 104"/>
            <p:cNvSpPr>
              <a:spLocks noChangeArrowheads="1"/>
            </p:cNvSpPr>
            <p:nvPr/>
          </p:nvSpPr>
          <p:spPr bwMode="auto">
            <a:xfrm>
              <a:off x="3840480" y="576072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8</a:t>
              </a:r>
            </a:p>
          </p:txBody>
        </p:sp>
        <p:sp>
          <p:nvSpPr>
            <p:cNvPr id="64579" name="Oval 105"/>
            <p:cNvSpPr>
              <a:spLocks noChangeArrowheads="1"/>
            </p:cNvSpPr>
            <p:nvPr/>
          </p:nvSpPr>
          <p:spPr bwMode="auto">
            <a:xfrm>
              <a:off x="1981200" y="37338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64580" name="Oval 106"/>
            <p:cNvSpPr>
              <a:spLocks noChangeArrowheads="1"/>
            </p:cNvSpPr>
            <p:nvPr/>
          </p:nvSpPr>
          <p:spPr bwMode="auto">
            <a:xfrm>
              <a:off x="1905000" y="480060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64581" name="Oval 107"/>
            <p:cNvSpPr>
              <a:spLocks noChangeArrowheads="1"/>
            </p:cNvSpPr>
            <p:nvPr/>
          </p:nvSpPr>
          <p:spPr bwMode="auto">
            <a:xfrm>
              <a:off x="1924050" y="5772150"/>
              <a:ext cx="609600" cy="533400"/>
            </a:xfrm>
            <a:prstGeom prst="ellipse">
              <a:avLst/>
            </a:prstGeom>
            <a:solidFill>
              <a:schemeClr val="accent1"/>
            </a:solidFill>
            <a:ln w="9525">
              <a:solidFill>
                <a:schemeClr val="tx1"/>
              </a:solidFill>
              <a:round/>
              <a:headEnd/>
              <a:tailEnd/>
            </a:ln>
          </p:spPr>
          <p:txBody>
            <a:bodyPr wrap="none" anchor="ctr"/>
            <a:lstStyle/>
            <a:p>
              <a:pPr algn="ctr"/>
              <a:r>
                <a:rPr lang="en-US" b="1"/>
                <a:t>7</a:t>
              </a:r>
            </a:p>
          </p:txBody>
        </p:sp>
      </p:grpSp>
      <p:sp>
        <p:nvSpPr>
          <p:cNvPr id="64543" name="Text Box 37"/>
          <p:cNvSpPr txBox="1">
            <a:spLocks noChangeArrowheads="1"/>
          </p:cNvSpPr>
          <p:nvPr/>
        </p:nvSpPr>
        <p:spPr bwMode="auto">
          <a:xfrm>
            <a:off x="2506663" y="5410200"/>
            <a:ext cx="312737" cy="369888"/>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64544" name="Slide Number Placeholder 68"/>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E16FABB-80AD-4B91-B9C2-289ED4C16459}" type="slidenum">
              <a:rPr lang="en-US" smtClean="0"/>
              <a:pPr/>
              <a:t>45</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par>
                          <p:cTn id="12" fill="hold">
                            <p:stCondLst>
                              <p:cond delay="1000"/>
                            </p:stCondLst>
                            <p:childTnLst>
                              <p:par>
                                <p:cTn id="13" presetID="32" presetClass="emph" presetSubtype="0" repeatCount="indefinite" fill="hold" nodeType="afterEffect">
                                  <p:stCondLst>
                                    <p:cond delay="0"/>
                                  </p:stCondLst>
                                  <p:childTnLst>
                                    <p:animClr clrSpc="rgb" dir="cw">
                                      <p:cBhvr override="childStyle">
                                        <p:cTn id="14" dur="100" fill="hold"/>
                                        <p:tgtEl>
                                          <p:spTgt spid="2"/>
                                        </p:tgtEl>
                                        <p:attrNameLst>
                                          <p:attrName>style.color</p:attrName>
                                        </p:attrNameLst>
                                      </p:cBhvr>
                                      <p:to>
                                        <a:schemeClr val="accent2"/>
                                      </p:to>
                                    </p:animClr>
                                    <p:animClr clrSpc="rgb" dir="cw">
                                      <p:cBhvr>
                                        <p:cTn id="15" dur="100" fill="hold"/>
                                        <p:tgtEl>
                                          <p:spTgt spid="2"/>
                                        </p:tgtEl>
                                        <p:attrNameLst>
                                          <p:attrName>fillcolor</p:attrName>
                                        </p:attrNameLst>
                                      </p:cBhvr>
                                      <p:to>
                                        <a:schemeClr val="accent2"/>
                                      </p:to>
                                    </p:animClr>
                                    <p:set>
                                      <p:cBhvr>
                                        <p:cTn id="16" dur="100" fill="hold"/>
                                        <p:tgtEl>
                                          <p:spTgt spid="2"/>
                                        </p:tgtEl>
                                        <p:attrNameLst>
                                          <p:attrName>fill.type</p:attrName>
                                        </p:attrNameLst>
                                      </p:cBhvr>
                                      <p:to>
                                        <p:strVal val="solid"/>
                                      </p:to>
                                    </p:set>
                                    <p:set>
                                      <p:cBhvr>
                                        <p:cTn id="17" dur="100" fill="hold"/>
                                        <p:tgtEl>
                                          <p:spTgt spid="2"/>
                                        </p:tgtEl>
                                        <p:attrNameLst>
                                          <p:attrName>fill.on</p:attrName>
                                        </p:attrNameLst>
                                      </p:cBhvr>
                                      <p:to>
                                        <p:strVal val="true"/>
                                      </p:to>
                                    </p:set>
                                    <p:animRot by="120000">
                                      <p:cBhvr>
                                        <p:cTn id="18" dur="100" fill="hold">
                                          <p:stCondLst>
                                            <p:cond delay="0"/>
                                          </p:stCondLst>
                                        </p:cTn>
                                        <p:tgtEl>
                                          <p:spTgt spid="2"/>
                                        </p:tgtEl>
                                        <p:attrNameLst>
                                          <p:attrName>r</p:attrName>
                                        </p:attrNameLst>
                                      </p:cBhvr>
                                    </p:animRot>
                                    <p:animRot by="-240000">
                                      <p:cBhvr>
                                        <p:cTn id="19" dur="200" fill="hold">
                                          <p:stCondLst>
                                            <p:cond delay="200"/>
                                          </p:stCondLst>
                                        </p:cTn>
                                        <p:tgtEl>
                                          <p:spTgt spid="2"/>
                                        </p:tgtEl>
                                        <p:attrNameLst>
                                          <p:attrName>r</p:attrName>
                                        </p:attrNameLst>
                                      </p:cBhvr>
                                    </p:animRot>
                                    <p:animRot by="240000">
                                      <p:cBhvr>
                                        <p:cTn id="20" dur="200" fill="hold">
                                          <p:stCondLst>
                                            <p:cond delay="400"/>
                                          </p:stCondLst>
                                        </p:cTn>
                                        <p:tgtEl>
                                          <p:spTgt spid="2"/>
                                        </p:tgtEl>
                                        <p:attrNameLst>
                                          <p:attrName>r</p:attrName>
                                        </p:attrNameLst>
                                      </p:cBhvr>
                                    </p:animRot>
                                    <p:animRot by="-240000">
                                      <p:cBhvr>
                                        <p:cTn id="21" dur="200" fill="hold">
                                          <p:stCondLst>
                                            <p:cond delay="600"/>
                                          </p:stCondLst>
                                        </p:cTn>
                                        <p:tgtEl>
                                          <p:spTgt spid="2"/>
                                        </p:tgtEl>
                                        <p:attrNameLst>
                                          <p:attrName>r</p:attrName>
                                        </p:attrNameLst>
                                      </p:cBhvr>
                                    </p:animRot>
                                    <p:animRot by="120000">
                                      <p:cBhvr>
                                        <p:cTn id="22" dur="200" fill="hold">
                                          <p:stCondLst>
                                            <p:cond delay="800"/>
                                          </p:stCondLst>
                                        </p:cTn>
                                        <p:tgtEl>
                                          <p:spTgt spid="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4"/>
                                        </p:tgtEl>
                                        <p:attrNameLst>
                                          <p:attrName>style.visibility</p:attrName>
                                        </p:attrNameLst>
                                      </p:cBhvr>
                                      <p:to>
                                        <p:strVal val="visible"/>
                                      </p:to>
                                    </p:set>
                                    <p:anim calcmode="discrete" valueType="clr">
                                      <p:cBhvr override="childStyle">
                                        <p:cTn id="2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4"/>
                                        </p:tgtEl>
                                        <p:attrNameLst>
                                          <p:attrName>fillcolor</p:attrName>
                                        </p:attrNameLst>
                                      </p:cBhvr>
                                      <p:tavLst>
                                        <p:tav tm="0">
                                          <p:val>
                                            <p:clrVal>
                                              <a:schemeClr val="accent2"/>
                                            </p:clrVal>
                                          </p:val>
                                        </p:tav>
                                        <p:tav tm="50000">
                                          <p:val>
                                            <p:clrVal>
                                              <a:schemeClr val="hlink"/>
                                            </p:clrVal>
                                          </p:val>
                                        </p:tav>
                                      </p:tavLst>
                                    </p:anim>
                                    <p:set>
                                      <p:cBhvr>
                                        <p:cTn id="29" dur="80"/>
                                        <p:tgtEl>
                                          <p:spTgt spid="4"/>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6147">
                                            <p:txEl>
                                              <p:pRg st="0" end="0"/>
                                            </p:txEl>
                                          </p:spTgt>
                                        </p:tgtEl>
                                        <p:attrNameLst>
                                          <p:attrName>style.visibility</p:attrName>
                                        </p:attrNameLst>
                                      </p:cBhvr>
                                      <p:to>
                                        <p:strVal val="visible"/>
                                      </p:to>
                                    </p:set>
                                    <p:animEffect transition="in" filter="slide(fromBottom)">
                                      <p:cBhvr>
                                        <p:cTn id="34" dur="500"/>
                                        <p:tgtEl>
                                          <p:spTgt spid="6147">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right)">
                                      <p:cBhvr>
                                        <p:cTn id="39" dur="500"/>
                                        <p:tgtEl>
                                          <p:spTgt spid="10"/>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right)">
                                      <p:cBhvr>
                                        <p:cTn id="43" dur="500"/>
                                        <p:tgtEl>
                                          <p:spTgt spid="22"/>
                                        </p:tgtEl>
                                      </p:cBhvr>
                                    </p:animEffect>
                                  </p:childTnLst>
                                </p:cTn>
                              </p:par>
                            </p:childTnLst>
                          </p:cTn>
                        </p:par>
                        <p:par>
                          <p:cTn id="44" fill="hold">
                            <p:stCondLst>
                              <p:cond delay="1000"/>
                            </p:stCondLst>
                            <p:childTnLst>
                              <p:par>
                                <p:cTn id="45" presetID="27" presetClass="entr" presetSubtype="0" fill="hold" grpId="0" nodeType="afterEffect">
                                  <p:stCondLst>
                                    <p:cond delay="0"/>
                                  </p:stCondLst>
                                  <p:iterate type="lt">
                                    <p:tmPct val="50000"/>
                                  </p:iterate>
                                  <p:childTnLst>
                                    <p:set>
                                      <p:cBhvr>
                                        <p:cTn id="46" dur="1" fill="hold">
                                          <p:stCondLst>
                                            <p:cond delay="0"/>
                                          </p:stCondLst>
                                        </p:cTn>
                                        <p:tgtEl>
                                          <p:spTgt spid="24"/>
                                        </p:tgtEl>
                                        <p:attrNameLst>
                                          <p:attrName>style.visibility</p:attrName>
                                        </p:attrNameLst>
                                      </p:cBhvr>
                                      <p:to>
                                        <p:strVal val="visible"/>
                                      </p:to>
                                    </p:set>
                                    <p:anim calcmode="discrete" valueType="clr">
                                      <p:cBhvr override="childStyle">
                                        <p:cTn id="47" dur="80"/>
                                        <p:tgtEl>
                                          <p:spTgt spid="24"/>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24"/>
                                        </p:tgtEl>
                                        <p:attrNameLst>
                                          <p:attrName>fillcolor</p:attrName>
                                        </p:attrNameLst>
                                      </p:cBhvr>
                                      <p:tavLst>
                                        <p:tav tm="0">
                                          <p:val>
                                            <p:clrVal>
                                              <a:schemeClr val="accent2"/>
                                            </p:clrVal>
                                          </p:val>
                                        </p:tav>
                                        <p:tav tm="50000">
                                          <p:val>
                                            <p:clrVal>
                                              <a:schemeClr val="hlink"/>
                                            </p:clrVal>
                                          </p:val>
                                        </p:tav>
                                      </p:tavLst>
                                    </p:anim>
                                    <p:set>
                                      <p:cBhvr>
                                        <p:cTn id="49" dur="80"/>
                                        <p:tgtEl>
                                          <p:spTgt spid="24"/>
                                        </p:tgtEl>
                                        <p:attrNameLst>
                                          <p:attrName>fill.type</p:attrName>
                                        </p:attrNameLst>
                                      </p:cBhvr>
                                      <p:to>
                                        <p:strVal val="solid"/>
                                      </p:to>
                                    </p:set>
                                  </p:childTnLst>
                                </p:cTn>
                              </p:par>
                            </p:childTnLst>
                          </p:cTn>
                        </p:par>
                        <p:par>
                          <p:cTn id="50" fill="hold">
                            <p:stCondLst>
                              <p:cond delay="1080"/>
                            </p:stCondLst>
                            <p:childTnLst>
                              <p:par>
                                <p:cTn id="51" presetID="22" presetClass="entr" presetSubtype="8" fill="hold" grpId="0"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childTnLst>
                          </p:cTn>
                        </p:par>
                        <p:par>
                          <p:cTn id="54" fill="hold">
                            <p:stCondLst>
                              <p:cond delay="1580"/>
                            </p:stCondLst>
                            <p:childTnLst>
                              <p:par>
                                <p:cTn id="55" presetID="22" presetClass="entr" presetSubtype="8"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par>
                          <p:cTn id="58" fill="hold">
                            <p:stCondLst>
                              <p:cond delay="2080"/>
                            </p:stCondLst>
                            <p:childTnLst>
                              <p:par>
                                <p:cTn id="59" presetID="22" presetClass="entr" presetSubtype="8" fill="hold" grpId="0" nodeType="after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left)">
                                      <p:cBhvr>
                                        <p:cTn id="61" dur="500"/>
                                        <p:tgtEl>
                                          <p:spTgt spid="6"/>
                                        </p:tgtEl>
                                      </p:cBhvr>
                                    </p:animEffect>
                                  </p:childTnLst>
                                </p:cTn>
                              </p:par>
                            </p:childTnLst>
                          </p:cTn>
                        </p:par>
                        <p:par>
                          <p:cTn id="62" fill="hold">
                            <p:stCondLst>
                              <p:cond delay="2580"/>
                            </p:stCondLst>
                            <p:childTnLst>
                              <p:par>
                                <p:cTn id="63" presetID="27" presetClass="entr" presetSubtype="0" fill="hold" grpId="0" nodeType="afterEffect">
                                  <p:stCondLst>
                                    <p:cond delay="0"/>
                                  </p:stCondLst>
                                  <p:iterate type="lt">
                                    <p:tmPct val="50000"/>
                                  </p:iterate>
                                  <p:childTnLst>
                                    <p:set>
                                      <p:cBhvr>
                                        <p:cTn id="64" dur="1" fill="hold">
                                          <p:stCondLst>
                                            <p:cond delay="0"/>
                                          </p:stCondLst>
                                        </p:cTn>
                                        <p:tgtEl>
                                          <p:spTgt spid="29"/>
                                        </p:tgtEl>
                                        <p:attrNameLst>
                                          <p:attrName>style.visibility</p:attrName>
                                        </p:attrNameLst>
                                      </p:cBhvr>
                                      <p:to>
                                        <p:strVal val="visible"/>
                                      </p:to>
                                    </p:set>
                                    <p:anim calcmode="discrete" valueType="clr">
                                      <p:cBhvr override="childStyle">
                                        <p:cTn id="65" dur="80"/>
                                        <p:tgtEl>
                                          <p:spTgt spid="29"/>
                                        </p:tgtEl>
                                        <p:attrNameLst>
                                          <p:attrName>style.color</p:attrName>
                                        </p:attrNameLst>
                                      </p:cBhvr>
                                      <p:tavLst>
                                        <p:tav tm="0">
                                          <p:val>
                                            <p:clrVal>
                                              <a:schemeClr val="accent2"/>
                                            </p:clrVal>
                                          </p:val>
                                        </p:tav>
                                        <p:tav tm="50000">
                                          <p:val>
                                            <p:clrVal>
                                              <a:schemeClr val="hlink"/>
                                            </p:clrVal>
                                          </p:val>
                                        </p:tav>
                                      </p:tavLst>
                                    </p:anim>
                                    <p:anim calcmode="discrete" valueType="clr">
                                      <p:cBhvr>
                                        <p:cTn id="66" dur="80"/>
                                        <p:tgtEl>
                                          <p:spTgt spid="29"/>
                                        </p:tgtEl>
                                        <p:attrNameLst>
                                          <p:attrName>fillcolor</p:attrName>
                                        </p:attrNameLst>
                                      </p:cBhvr>
                                      <p:tavLst>
                                        <p:tav tm="0">
                                          <p:val>
                                            <p:clrVal>
                                              <a:schemeClr val="accent2"/>
                                            </p:clrVal>
                                          </p:val>
                                        </p:tav>
                                        <p:tav tm="50000">
                                          <p:val>
                                            <p:clrVal>
                                              <a:schemeClr val="hlink"/>
                                            </p:clrVal>
                                          </p:val>
                                        </p:tav>
                                      </p:tavLst>
                                    </p:anim>
                                    <p:set>
                                      <p:cBhvr>
                                        <p:cTn id="67" dur="80"/>
                                        <p:tgtEl>
                                          <p:spTgt spid="29"/>
                                        </p:tgtEl>
                                        <p:attrNameLst>
                                          <p:attrName>fill.type</p:attrName>
                                        </p:attrNameLst>
                                      </p:cBhvr>
                                      <p:to>
                                        <p:strVal val="solid"/>
                                      </p:to>
                                    </p:set>
                                  </p:childTnLst>
                                </p:cTn>
                              </p:par>
                            </p:childTnLst>
                          </p:cTn>
                        </p:par>
                        <p:par>
                          <p:cTn id="68" fill="hold">
                            <p:stCondLst>
                              <p:cond delay="2660"/>
                            </p:stCondLst>
                            <p:childTnLst>
                              <p:par>
                                <p:cTn id="69" presetID="22" presetClass="entr" presetSubtype="2" fill="hold" grpId="0"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right)">
                                      <p:cBhvr>
                                        <p:cTn id="71" dur="500"/>
                                        <p:tgtEl>
                                          <p:spTgt spid="16"/>
                                        </p:tgtEl>
                                      </p:cBhvr>
                                    </p:animEffect>
                                  </p:childTnLst>
                                </p:cTn>
                              </p:par>
                            </p:childTnLst>
                          </p:cTn>
                        </p:par>
                        <p:par>
                          <p:cTn id="72" fill="hold">
                            <p:stCondLst>
                              <p:cond delay="3160"/>
                            </p:stCondLst>
                            <p:childTnLst>
                              <p:par>
                                <p:cTn id="73" presetID="22" presetClass="entr" presetSubtype="2" fill="hold" grpId="0" nodeType="after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right)">
                                      <p:cBhvr>
                                        <p:cTn id="75" dur="500"/>
                                        <p:tgtEl>
                                          <p:spTgt spid="8"/>
                                        </p:tgtEl>
                                      </p:cBhvr>
                                    </p:animEffect>
                                  </p:childTnLst>
                                </p:cTn>
                              </p:par>
                            </p:childTnLst>
                          </p:cTn>
                        </p:par>
                        <p:par>
                          <p:cTn id="76" fill="hold">
                            <p:stCondLst>
                              <p:cond delay="3660"/>
                            </p:stCondLst>
                            <p:childTnLst>
                              <p:par>
                                <p:cTn id="77" presetID="27" presetClass="entr" presetSubtype="0" fill="hold" grpId="0" nodeType="afterEffect">
                                  <p:stCondLst>
                                    <p:cond delay="0"/>
                                  </p:stCondLst>
                                  <p:iterate type="lt">
                                    <p:tmPct val="50000"/>
                                  </p:iterate>
                                  <p:childTnLst>
                                    <p:set>
                                      <p:cBhvr>
                                        <p:cTn id="78" dur="1" fill="hold">
                                          <p:stCondLst>
                                            <p:cond delay="0"/>
                                          </p:stCondLst>
                                        </p:cTn>
                                        <p:tgtEl>
                                          <p:spTgt spid="23"/>
                                        </p:tgtEl>
                                        <p:attrNameLst>
                                          <p:attrName>style.visibility</p:attrName>
                                        </p:attrNameLst>
                                      </p:cBhvr>
                                      <p:to>
                                        <p:strVal val="visible"/>
                                      </p:to>
                                    </p:set>
                                    <p:anim calcmode="discrete" valueType="clr">
                                      <p:cBhvr override="childStyle">
                                        <p:cTn id="79" dur="8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80" dur="80"/>
                                        <p:tgtEl>
                                          <p:spTgt spid="23"/>
                                        </p:tgtEl>
                                        <p:attrNameLst>
                                          <p:attrName>fillcolor</p:attrName>
                                        </p:attrNameLst>
                                      </p:cBhvr>
                                      <p:tavLst>
                                        <p:tav tm="0">
                                          <p:val>
                                            <p:clrVal>
                                              <a:schemeClr val="accent2"/>
                                            </p:clrVal>
                                          </p:val>
                                        </p:tav>
                                        <p:tav tm="50000">
                                          <p:val>
                                            <p:clrVal>
                                              <a:schemeClr val="hlink"/>
                                            </p:clrVal>
                                          </p:val>
                                        </p:tav>
                                      </p:tavLst>
                                    </p:anim>
                                    <p:set>
                                      <p:cBhvr>
                                        <p:cTn id="81" dur="80"/>
                                        <p:tgtEl>
                                          <p:spTgt spid="23"/>
                                        </p:tgtEl>
                                        <p:attrNameLst>
                                          <p:attrName>fill.type</p:attrName>
                                        </p:attrNameLst>
                                      </p:cBhvr>
                                      <p:to>
                                        <p:strVal val="solid"/>
                                      </p:to>
                                    </p:set>
                                  </p:childTnLst>
                                </p:cTn>
                              </p:par>
                            </p:childTnLst>
                          </p:cTn>
                        </p:par>
                        <p:par>
                          <p:cTn id="82" fill="hold">
                            <p:stCondLst>
                              <p:cond delay="3740"/>
                            </p:stCondLst>
                            <p:childTnLst>
                              <p:par>
                                <p:cTn id="83" presetID="22" presetClass="entr" presetSubtype="1"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up)">
                                      <p:cBhvr>
                                        <p:cTn id="85" dur="500"/>
                                        <p:tgtEl>
                                          <p:spTgt spid="18"/>
                                        </p:tgtEl>
                                      </p:cBhvr>
                                    </p:animEffect>
                                  </p:childTnLst>
                                </p:cTn>
                              </p:par>
                            </p:childTnLst>
                          </p:cTn>
                        </p:par>
                        <p:par>
                          <p:cTn id="86" fill="hold">
                            <p:stCondLst>
                              <p:cond delay="4240"/>
                            </p:stCondLst>
                            <p:childTnLst>
                              <p:par>
                                <p:cTn id="87" presetID="22" presetClass="entr" presetSubtype="1" fill="hold" grpId="0"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up)">
                                      <p:cBhvr>
                                        <p:cTn id="89" dur="500"/>
                                        <p:tgtEl>
                                          <p:spTgt spid="11"/>
                                        </p:tgtEl>
                                      </p:cBhvr>
                                    </p:animEffect>
                                  </p:childTnLst>
                                </p:cTn>
                              </p:par>
                            </p:childTnLst>
                          </p:cTn>
                        </p:par>
                        <p:par>
                          <p:cTn id="90" fill="hold">
                            <p:stCondLst>
                              <p:cond delay="4740"/>
                            </p:stCondLst>
                            <p:childTnLst>
                              <p:par>
                                <p:cTn id="91" presetID="27" presetClass="entr" presetSubtype="0" fill="hold" grpId="0" nodeType="afterEffect">
                                  <p:stCondLst>
                                    <p:cond delay="0"/>
                                  </p:stCondLst>
                                  <p:iterate type="lt">
                                    <p:tmPct val="50000"/>
                                  </p:iterate>
                                  <p:childTnLst>
                                    <p:set>
                                      <p:cBhvr>
                                        <p:cTn id="92" dur="1" fill="hold">
                                          <p:stCondLst>
                                            <p:cond delay="0"/>
                                          </p:stCondLst>
                                        </p:cTn>
                                        <p:tgtEl>
                                          <p:spTgt spid="25"/>
                                        </p:tgtEl>
                                        <p:attrNameLst>
                                          <p:attrName>style.visibility</p:attrName>
                                        </p:attrNameLst>
                                      </p:cBhvr>
                                      <p:to>
                                        <p:strVal val="visible"/>
                                      </p:to>
                                    </p:set>
                                    <p:anim calcmode="discrete" valueType="clr">
                                      <p:cBhvr override="childStyle">
                                        <p:cTn id="93"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94" dur="80"/>
                                        <p:tgtEl>
                                          <p:spTgt spid="25"/>
                                        </p:tgtEl>
                                        <p:attrNameLst>
                                          <p:attrName>fillcolor</p:attrName>
                                        </p:attrNameLst>
                                      </p:cBhvr>
                                      <p:tavLst>
                                        <p:tav tm="0">
                                          <p:val>
                                            <p:clrVal>
                                              <a:schemeClr val="accent2"/>
                                            </p:clrVal>
                                          </p:val>
                                        </p:tav>
                                        <p:tav tm="50000">
                                          <p:val>
                                            <p:clrVal>
                                              <a:schemeClr val="hlink"/>
                                            </p:clrVal>
                                          </p:val>
                                        </p:tav>
                                      </p:tavLst>
                                    </p:anim>
                                    <p:set>
                                      <p:cBhvr>
                                        <p:cTn id="95" dur="80"/>
                                        <p:tgtEl>
                                          <p:spTgt spid="25"/>
                                        </p:tgtEl>
                                        <p:attrNameLst>
                                          <p:attrName>fill.type</p:attrName>
                                        </p:attrNameLst>
                                      </p:cBhvr>
                                      <p:to>
                                        <p:strVal val="solid"/>
                                      </p:to>
                                    </p:set>
                                  </p:childTnLst>
                                </p:cTn>
                              </p:par>
                            </p:childTnLst>
                          </p:cTn>
                        </p:par>
                        <p:par>
                          <p:cTn id="96" fill="hold">
                            <p:stCondLst>
                              <p:cond delay="4820"/>
                            </p:stCondLst>
                            <p:childTnLst>
                              <p:par>
                                <p:cTn id="97" presetID="22" presetClass="entr" presetSubtype="4" fill="hold" grpId="0"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down)">
                                      <p:cBhvr>
                                        <p:cTn id="99" dur="500"/>
                                        <p:tgtEl>
                                          <p:spTgt spid="20"/>
                                        </p:tgtEl>
                                      </p:cBhvr>
                                    </p:animEffect>
                                  </p:childTnLst>
                                </p:cTn>
                              </p:par>
                            </p:childTnLst>
                          </p:cTn>
                        </p:par>
                        <p:par>
                          <p:cTn id="100" fill="hold">
                            <p:stCondLst>
                              <p:cond delay="5320"/>
                            </p:stCondLst>
                            <p:childTnLst>
                              <p:par>
                                <p:cTn id="101" presetID="27" presetClass="entr" presetSubtype="0" fill="hold" grpId="0" nodeType="afterEffect">
                                  <p:stCondLst>
                                    <p:cond delay="0"/>
                                  </p:stCondLst>
                                  <p:iterate type="lt">
                                    <p:tmPct val="50000"/>
                                  </p:iterate>
                                  <p:childTnLst>
                                    <p:set>
                                      <p:cBhvr>
                                        <p:cTn id="102" dur="1" fill="hold">
                                          <p:stCondLst>
                                            <p:cond delay="0"/>
                                          </p:stCondLst>
                                        </p:cTn>
                                        <p:tgtEl>
                                          <p:spTgt spid="26"/>
                                        </p:tgtEl>
                                        <p:attrNameLst>
                                          <p:attrName>style.visibility</p:attrName>
                                        </p:attrNameLst>
                                      </p:cBhvr>
                                      <p:to>
                                        <p:strVal val="visible"/>
                                      </p:to>
                                    </p:set>
                                    <p:anim calcmode="discrete" valueType="clr">
                                      <p:cBhvr override="childStyle">
                                        <p:cTn id="103" dur="80"/>
                                        <p:tgtEl>
                                          <p:spTgt spid="26"/>
                                        </p:tgtEl>
                                        <p:attrNameLst>
                                          <p:attrName>style.color</p:attrName>
                                        </p:attrNameLst>
                                      </p:cBhvr>
                                      <p:tavLst>
                                        <p:tav tm="0">
                                          <p:val>
                                            <p:clrVal>
                                              <a:schemeClr val="accent2"/>
                                            </p:clrVal>
                                          </p:val>
                                        </p:tav>
                                        <p:tav tm="50000">
                                          <p:val>
                                            <p:clrVal>
                                              <a:schemeClr val="hlink"/>
                                            </p:clrVal>
                                          </p:val>
                                        </p:tav>
                                      </p:tavLst>
                                    </p:anim>
                                    <p:anim calcmode="discrete" valueType="clr">
                                      <p:cBhvr>
                                        <p:cTn id="104" dur="80"/>
                                        <p:tgtEl>
                                          <p:spTgt spid="26"/>
                                        </p:tgtEl>
                                        <p:attrNameLst>
                                          <p:attrName>fillcolor</p:attrName>
                                        </p:attrNameLst>
                                      </p:cBhvr>
                                      <p:tavLst>
                                        <p:tav tm="0">
                                          <p:val>
                                            <p:clrVal>
                                              <a:schemeClr val="accent2"/>
                                            </p:clrVal>
                                          </p:val>
                                        </p:tav>
                                        <p:tav tm="50000">
                                          <p:val>
                                            <p:clrVal>
                                              <a:schemeClr val="hlink"/>
                                            </p:clrVal>
                                          </p:val>
                                        </p:tav>
                                      </p:tavLst>
                                    </p:anim>
                                    <p:set>
                                      <p:cBhvr>
                                        <p:cTn id="105" dur="80"/>
                                        <p:tgtEl>
                                          <p:spTgt spid="26"/>
                                        </p:tgtEl>
                                        <p:attrNameLst>
                                          <p:attrName>fill.type</p:attrName>
                                        </p:attrNameLst>
                                      </p:cBhvr>
                                      <p:to>
                                        <p:strVal val="solid"/>
                                      </p:to>
                                    </p:set>
                                  </p:childTnLst>
                                </p:cTn>
                              </p:par>
                            </p:childTnLst>
                          </p:cTn>
                        </p:par>
                        <p:par>
                          <p:cTn id="106" fill="hold">
                            <p:stCondLst>
                              <p:cond delay="5400"/>
                            </p:stCondLst>
                            <p:childTnLst>
                              <p:par>
                                <p:cTn id="107" presetID="22" presetClass="entr" presetSubtype="8" fill="hold" grpId="0" nodeType="after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wipe(left)">
                                      <p:cBhvr>
                                        <p:cTn id="109" dur="500"/>
                                        <p:tgtEl>
                                          <p:spTgt spid="15"/>
                                        </p:tgtEl>
                                      </p:cBhvr>
                                    </p:animEffect>
                                  </p:childTnLst>
                                </p:cTn>
                              </p:par>
                            </p:childTnLst>
                          </p:cTn>
                        </p:par>
                        <p:par>
                          <p:cTn id="110" fill="hold">
                            <p:stCondLst>
                              <p:cond delay="5900"/>
                            </p:stCondLst>
                            <p:childTnLst>
                              <p:par>
                                <p:cTn id="111" presetID="22" presetClass="entr" presetSubtype="8" fill="hold" grpId="0" nodeType="after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wipe(left)">
                                      <p:cBhvr>
                                        <p:cTn id="113" dur="500"/>
                                        <p:tgtEl>
                                          <p:spTgt spid="7"/>
                                        </p:tgtEl>
                                      </p:cBhvr>
                                    </p:animEffect>
                                  </p:childTnLst>
                                </p:cTn>
                              </p:par>
                            </p:childTnLst>
                          </p:cTn>
                        </p:par>
                        <p:par>
                          <p:cTn id="114" fill="hold">
                            <p:stCondLst>
                              <p:cond delay="6400"/>
                            </p:stCondLst>
                            <p:childTnLst>
                              <p:par>
                                <p:cTn id="115" presetID="27" presetClass="entr" presetSubtype="0" fill="hold" grpId="0" nodeType="afterEffect">
                                  <p:stCondLst>
                                    <p:cond delay="0"/>
                                  </p:stCondLst>
                                  <p:iterate type="lt">
                                    <p:tmPct val="50000"/>
                                  </p:iterate>
                                  <p:childTnLst>
                                    <p:set>
                                      <p:cBhvr>
                                        <p:cTn id="116" dur="1" fill="hold">
                                          <p:stCondLst>
                                            <p:cond delay="0"/>
                                          </p:stCondLst>
                                        </p:cTn>
                                        <p:tgtEl>
                                          <p:spTgt spid="30"/>
                                        </p:tgtEl>
                                        <p:attrNameLst>
                                          <p:attrName>style.visibility</p:attrName>
                                        </p:attrNameLst>
                                      </p:cBhvr>
                                      <p:to>
                                        <p:strVal val="visible"/>
                                      </p:to>
                                    </p:set>
                                    <p:anim calcmode="discrete" valueType="clr">
                                      <p:cBhvr override="childStyle">
                                        <p:cTn id="117" dur="80"/>
                                        <p:tgtEl>
                                          <p:spTgt spid="30"/>
                                        </p:tgtEl>
                                        <p:attrNameLst>
                                          <p:attrName>style.color</p:attrName>
                                        </p:attrNameLst>
                                      </p:cBhvr>
                                      <p:tavLst>
                                        <p:tav tm="0">
                                          <p:val>
                                            <p:clrVal>
                                              <a:schemeClr val="accent2"/>
                                            </p:clrVal>
                                          </p:val>
                                        </p:tav>
                                        <p:tav tm="50000">
                                          <p:val>
                                            <p:clrVal>
                                              <a:schemeClr val="hlink"/>
                                            </p:clrVal>
                                          </p:val>
                                        </p:tav>
                                      </p:tavLst>
                                    </p:anim>
                                    <p:anim calcmode="discrete" valueType="clr">
                                      <p:cBhvr>
                                        <p:cTn id="118" dur="80"/>
                                        <p:tgtEl>
                                          <p:spTgt spid="30"/>
                                        </p:tgtEl>
                                        <p:attrNameLst>
                                          <p:attrName>fillcolor</p:attrName>
                                        </p:attrNameLst>
                                      </p:cBhvr>
                                      <p:tavLst>
                                        <p:tav tm="0">
                                          <p:val>
                                            <p:clrVal>
                                              <a:schemeClr val="accent2"/>
                                            </p:clrVal>
                                          </p:val>
                                        </p:tav>
                                        <p:tav tm="50000">
                                          <p:val>
                                            <p:clrVal>
                                              <a:schemeClr val="hlink"/>
                                            </p:clrVal>
                                          </p:val>
                                        </p:tav>
                                      </p:tavLst>
                                    </p:anim>
                                    <p:set>
                                      <p:cBhvr>
                                        <p:cTn id="119" dur="80"/>
                                        <p:tgtEl>
                                          <p:spTgt spid="30"/>
                                        </p:tgtEl>
                                        <p:attrNameLst>
                                          <p:attrName>fill.type</p:attrName>
                                        </p:attrNameLst>
                                      </p:cBhvr>
                                      <p:to>
                                        <p:strVal val="solid"/>
                                      </p:to>
                                    </p:set>
                                  </p:childTnLst>
                                </p:cTn>
                              </p:par>
                            </p:childTnLst>
                          </p:cTn>
                        </p:par>
                        <p:par>
                          <p:cTn id="120" fill="hold">
                            <p:stCondLst>
                              <p:cond delay="6480"/>
                            </p:stCondLst>
                            <p:childTnLst>
                              <p:par>
                                <p:cTn id="121" presetID="22" presetClass="entr" presetSubtype="8" fill="hold" grpId="0" nodeType="afterEffect">
                                  <p:stCondLst>
                                    <p:cond delay="0"/>
                                  </p:stCondLst>
                                  <p:childTnLst>
                                    <p:set>
                                      <p:cBhvr>
                                        <p:cTn id="122" dur="1" fill="hold">
                                          <p:stCondLst>
                                            <p:cond delay="0"/>
                                          </p:stCondLst>
                                        </p:cTn>
                                        <p:tgtEl>
                                          <p:spTgt spid="17"/>
                                        </p:tgtEl>
                                        <p:attrNameLst>
                                          <p:attrName>style.visibility</p:attrName>
                                        </p:attrNameLst>
                                      </p:cBhvr>
                                      <p:to>
                                        <p:strVal val="visible"/>
                                      </p:to>
                                    </p:set>
                                    <p:animEffect transition="in" filter="wipe(left)">
                                      <p:cBhvr>
                                        <p:cTn id="123" dur="500"/>
                                        <p:tgtEl>
                                          <p:spTgt spid="17"/>
                                        </p:tgtEl>
                                      </p:cBhvr>
                                    </p:animEffect>
                                  </p:childTnLst>
                                </p:cTn>
                              </p:par>
                            </p:childTnLst>
                          </p:cTn>
                        </p:par>
                        <p:par>
                          <p:cTn id="124" fill="hold">
                            <p:stCondLst>
                              <p:cond delay="6980"/>
                            </p:stCondLst>
                            <p:childTnLst>
                              <p:par>
                                <p:cTn id="125" presetID="22" presetClass="entr" presetSubtype="8" fill="hold" grpId="0" nodeType="afterEffect">
                                  <p:stCondLst>
                                    <p:cond delay="0"/>
                                  </p:stCondLst>
                                  <p:childTnLst>
                                    <p:set>
                                      <p:cBhvr>
                                        <p:cTn id="126" dur="1" fill="hold">
                                          <p:stCondLst>
                                            <p:cond delay="0"/>
                                          </p:stCondLst>
                                        </p:cTn>
                                        <p:tgtEl>
                                          <p:spTgt spid="13"/>
                                        </p:tgtEl>
                                        <p:attrNameLst>
                                          <p:attrName>style.visibility</p:attrName>
                                        </p:attrNameLst>
                                      </p:cBhvr>
                                      <p:to>
                                        <p:strVal val="visible"/>
                                      </p:to>
                                    </p:set>
                                    <p:animEffect transition="in" filter="wipe(left)">
                                      <p:cBhvr>
                                        <p:cTn id="127" dur="500"/>
                                        <p:tgtEl>
                                          <p:spTgt spid="13"/>
                                        </p:tgtEl>
                                      </p:cBhvr>
                                    </p:animEffect>
                                  </p:childTnLst>
                                </p:cTn>
                              </p:par>
                            </p:childTnLst>
                          </p:cTn>
                        </p:par>
                        <p:par>
                          <p:cTn id="128" fill="hold">
                            <p:stCondLst>
                              <p:cond delay="7480"/>
                            </p:stCondLst>
                            <p:childTnLst>
                              <p:par>
                                <p:cTn id="129" presetID="27" presetClass="entr" presetSubtype="0" fill="hold" grpId="0" nodeType="afterEffect">
                                  <p:stCondLst>
                                    <p:cond delay="0"/>
                                  </p:stCondLst>
                                  <p:iterate type="lt">
                                    <p:tmPct val="50000"/>
                                  </p:iterate>
                                  <p:childTnLst>
                                    <p:set>
                                      <p:cBhvr>
                                        <p:cTn id="130" dur="1" fill="hold">
                                          <p:stCondLst>
                                            <p:cond delay="0"/>
                                          </p:stCondLst>
                                        </p:cTn>
                                        <p:tgtEl>
                                          <p:spTgt spid="68"/>
                                        </p:tgtEl>
                                        <p:attrNameLst>
                                          <p:attrName>style.visibility</p:attrName>
                                        </p:attrNameLst>
                                      </p:cBhvr>
                                      <p:to>
                                        <p:strVal val="visible"/>
                                      </p:to>
                                    </p:set>
                                    <p:anim calcmode="discrete" valueType="clr">
                                      <p:cBhvr override="childStyle">
                                        <p:cTn id="131" dur="80"/>
                                        <p:tgtEl>
                                          <p:spTgt spid="68"/>
                                        </p:tgtEl>
                                        <p:attrNameLst>
                                          <p:attrName>style.color</p:attrName>
                                        </p:attrNameLst>
                                      </p:cBhvr>
                                      <p:tavLst>
                                        <p:tav tm="0">
                                          <p:val>
                                            <p:clrVal>
                                              <a:schemeClr val="accent2"/>
                                            </p:clrVal>
                                          </p:val>
                                        </p:tav>
                                        <p:tav tm="50000">
                                          <p:val>
                                            <p:clrVal>
                                              <a:schemeClr val="hlink"/>
                                            </p:clrVal>
                                          </p:val>
                                        </p:tav>
                                      </p:tavLst>
                                    </p:anim>
                                    <p:anim calcmode="discrete" valueType="clr">
                                      <p:cBhvr>
                                        <p:cTn id="132" dur="80"/>
                                        <p:tgtEl>
                                          <p:spTgt spid="68"/>
                                        </p:tgtEl>
                                        <p:attrNameLst>
                                          <p:attrName>fillcolor</p:attrName>
                                        </p:attrNameLst>
                                      </p:cBhvr>
                                      <p:tavLst>
                                        <p:tav tm="0">
                                          <p:val>
                                            <p:clrVal>
                                              <a:schemeClr val="accent2"/>
                                            </p:clrVal>
                                          </p:val>
                                        </p:tav>
                                        <p:tav tm="50000">
                                          <p:val>
                                            <p:clrVal>
                                              <a:schemeClr val="hlink"/>
                                            </p:clrVal>
                                          </p:val>
                                        </p:tav>
                                      </p:tavLst>
                                    </p:anim>
                                    <p:set>
                                      <p:cBhvr>
                                        <p:cTn id="133" dur="80"/>
                                        <p:tgtEl>
                                          <p:spTgt spid="6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P spid="5" grpId="0" animBg="1"/>
      <p:bldP spid="7" grpId="0" animBg="1"/>
      <p:bldP spid="8" grpId="0" animBg="1"/>
      <p:bldP spid="10" grpId="0" animBg="1"/>
      <p:bldP spid="11" grpId="0" animBg="1"/>
      <p:bldP spid="14" grpId="0" animBg="1"/>
      <p:bldP spid="15" grpId="0" animBg="1"/>
      <p:bldP spid="16" grpId="0" animBg="1"/>
      <p:bldP spid="17" grpId="0" animBg="1"/>
      <p:bldP spid="18" grpId="0" animBg="1"/>
      <p:bldP spid="20" grpId="0" animBg="1"/>
      <p:bldP spid="22" grpId="0" animBg="1"/>
      <p:bldP spid="23" grpId="0"/>
      <p:bldP spid="24" grpId="0"/>
      <p:bldP spid="25" grpId="0"/>
      <p:bldP spid="26" grpId="0"/>
      <p:bldP spid="29" grpId="0"/>
      <p:bldP spid="30" grpId="0"/>
      <p:bldP spid="13" grpId="0" animBg="1"/>
      <p:bldP spid="6" grpId="0" animBg="1"/>
      <p:bldP spid="6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err="1" smtClean="0"/>
              <a:t>Cây</a:t>
            </a:r>
            <a:r>
              <a:rPr lang="en-US" dirty="0" smtClean="0"/>
              <a:t> </a:t>
            </a:r>
            <a:r>
              <a:rPr lang="en-US" dirty="0" err="1" smtClean="0"/>
              <a:t>có</a:t>
            </a:r>
            <a:r>
              <a:rPr lang="en-US" dirty="0" smtClean="0"/>
              <a:t> </a:t>
            </a:r>
            <a:r>
              <a:rPr lang="en-US" dirty="0" err="1" smtClean="0"/>
              <a:t>gốc</a:t>
            </a:r>
            <a:endParaRPr lang="en-US" dirty="0"/>
          </a:p>
        </p:txBody>
      </p:sp>
      <p:sp>
        <p:nvSpPr>
          <p:cNvPr id="6147" name="Rectangle 3"/>
          <p:cNvSpPr>
            <a:spLocks noGrp="1" noChangeArrowheads="1"/>
          </p:cNvSpPr>
          <p:nvPr>
            <p:ph type="body" idx="1"/>
          </p:nvPr>
        </p:nvSpPr>
        <p:spPr>
          <a:xfrm>
            <a:off x="381000" y="1981200"/>
            <a:ext cx="8534400" cy="2743200"/>
          </a:xfrm>
        </p:spPr>
        <p:txBody>
          <a:bodyPr/>
          <a:lstStyle/>
          <a:p>
            <a:pPr marL="514350" indent="-514350" algn="just" eaLnBrk="1" hangingPunct="1">
              <a:buFont typeface="Wingdings" pitchFamily="2" charset="2"/>
              <a:buNone/>
            </a:pPr>
            <a:r>
              <a:rPr lang="en-US" smtClean="0"/>
              <a:t>Cho </a:t>
            </a:r>
            <a:r>
              <a:rPr lang="en-US" i="1" smtClean="0"/>
              <a:t>T</a:t>
            </a:r>
            <a:r>
              <a:rPr lang="en-US" smtClean="0"/>
              <a:t> là một cây. Chọn một đỉnh </a:t>
            </a:r>
            <a:r>
              <a:rPr lang="en-US" i="1" smtClean="0"/>
              <a:t>r</a:t>
            </a:r>
            <a:r>
              <a:rPr lang="en-US" smtClean="0"/>
              <a:t> của cây gọi là</a:t>
            </a:r>
          </a:p>
          <a:p>
            <a:pPr marL="514350" indent="-514350" algn="just" eaLnBrk="1" hangingPunct="1">
              <a:buFont typeface="Wingdings" pitchFamily="2" charset="2"/>
              <a:buNone/>
            </a:pPr>
            <a:r>
              <a:rPr lang="en-US" i="1" smtClean="0"/>
              <a:t>gốc . </a:t>
            </a:r>
            <a:r>
              <a:rPr lang="en-US" smtClean="0"/>
              <a:t>Vì có đường đi sơ cấp duy nhất từ gốc tới</a:t>
            </a:r>
          </a:p>
          <a:p>
            <a:pPr marL="514350" indent="-514350" algn="just" eaLnBrk="1" hangingPunct="1">
              <a:buFont typeface="Wingdings" pitchFamily="2" charset="2"/>
              <a:buNone/>
            </a:pPr>
            <a:r>
              <a:rPr lang="en-US" smtClean="0"/>
              <a:t>mỗi đỉnh của đồ thị nên ta định hướng mỗi cạnh là</a:t>
            </a:r>
          </a:p>
          <a:p>
            <a:pPr marL="514350" indent="-514350" algn="just" eaLnBrk="1" hangingPunct="1">
              <a:buFont typeface="Wingdings" pitchFamily="2" charset="2"/>
              <a:buNone/>
            </a:pPr>
            <a:r>
              <a:rPr lang="en-US" smtClean="0"/>
              <a:t>hướng từ gốc đi ra . Cây cùng với gốc sinh ra một</a:t>
            </a:r>
          </a:p>
          <a:p>
            <a:pPr marL="514350" indent="-514350" algn="just" eaLnBrk="1" hangingPunct="1">
              <a:buFont typeface="Wingdings" pitchFamily="2" charset="2"/>
              <a:buNone/>
            </a:pPr>
            <a:r>
              <a:rPr lang="en-US" smtClean="0"/>
              <a:t>đồ thị có hướng gọi là </a:t>
            </a:r>
            <a:r>
              <a:rPr lang="en-US" i="1" smtClean="0"/>
              <a:t>cây có gốc</a:t>
            </a:r>
          </a:p>
          <a:p>
            <a:pPr marL="514350" indent="-514350" algn="just" eaLnBrk="1" hangingPunct="1">
              <a:buFont typeface="Wingdings" pitchFamily="2" charset="2"/>
              <a:buNone/>
            </a:pPr>
            <a:endParaRPr lang="en-US" smtClean="0"/>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a:t>
            </a:r>
          </a:p>
        </p:txBody>
      </p:sp>
      <p:sp>
        <p:nvSpPr>
          <p:cNvPr id="5" name="Rectangle 3"/>
          <p:cNvSpPr txBox="1">
            <a:spLocks noChangeArrowheads="1"/>
          </p:cNvSpPr>
          <p:nvPr/>
        </p:nvSpPr>
        <p:spPr bwMode="auto">
          <a:xfrm>
            <a:off x="381000" y="5181600"/>
            <a:ext cx="8534400" cy="1600200"/>
          </a:xfrm>
          <a:prstGeom prst="rect">
            <a:avLst/>
          </a:prstGeom>
          <a:noFill/>
          <a:ln w="9525">
            <a:noFill/>
            <a:miter lim="800000"/>
            <a:headEnd/>
            <a:tailEnd/>
          </a:ln>
          <a:effectLst/>
        </p:spPr>
        <p:txBody>
          <a:bodyPr>
            <a:normAutofit/>
          </a:bodyPr>
          <a:lstStyle/>
          <a:p>
            <a:pPr marL="971550" lvl="1" indent="-514350" algn="just">
              <a:lnSpc>
                <a:spcPct val="90000"/>
              </a:lnSpc>
              <a:spcBef>
                <a:spcPct val="50000"/>
              </a:spcBef>
              <a:buClr>
                <a:srgbClr val="FFFFCC"/>
              </a:buClr>
              <a:defRPr/>
            </a:pPr>
            <a:r>
              <a:rPr lang="vi-VN" sz="3200" kern="0" dirty="0">
                <a:solidFill>
                  <a:schemeClr val="bg1"/>
                </a:solidFill>
                <a:latin typeface="Times New Roman" pitchFamily="18" charset="0"/>
                <a:cs typeface="Times New Roman" pitchFamily="18" charset="0"/>
              </a:rPr>
              <a:t>Trong một cây có gốc </a:t>
            </a:r>
            <a:r>
              <a:rPr lang="vi-VN" sz="3200" i="1" kern="0" dirty="0">
                <a:solidFill>
                  <a:schemeClr val="bg1"/>
                </a:solidFill>
                <a:latin typeface="Times New Roman" pitchFamily="18" charset="0"/>
                <a:cs typeface="Times New Roman" pitchFamily="18" charset="0"/>
              </a:rPr>
              <a:t>r</a:t>
            </a:r>
            <a:r>
              <a:rPr lang="vi-VN" sz="3200" kern="0" dirty="0">
                <a:solidFill>
                  <a:schemeClr val="bg1"/>
                </a:solidFill>
                <a:latin typeface="Times New Roman" pitchFamily="18" charset="0"/>
                <a:cs typeface="Times New Roman" pitchFamily="18" charset="0"/>
              </a:rPr>
              <a:t> thì deg</a:t>
            </a:r>
            <a:r>
              <a:rPr lang="vi-VN" sz="3200" kern="0" baseline="30000" dirty="0">
                <a:solidFill>
                  <a:schemeClr val="bg1"/>
                </a:solidFill>
                <a:latin typeface="Times New Roman" pitchFamily="18" charset="0"/>
                <a:cs typeface="Times New Roman" pitchFamily="18" charset="0"/>
              </a:rPr>
              <a:t>-</a:t>
            </a:r>
            <a:r>
              <a:rPr lang="vi-VN" sz="3200" kern="0" dirty="0">
                <a:solidFill>
                  <a:schemeClr val="bg1"/>
                </a:solidFill>
                <a:latin typeface="Times New Roman" pitchFamily="18" charset="0"/>
                <a:cs typeface="Times New Roman" pitchFamily="18" charset="0"/>
              </a:rPr>
              <a:t>(</a:t>
            </a:r>
            <a:r>
              <a:rPr lang="vi-VN" sz="3200" i="1" kern="0" dirty="0">
                <a:solidFill>
                  <a:schemeClr val="bg1"/>
                </a:solidFill>
                <a:latin typeface="Times New Roman" pitchFamily="18" charset="0"/>
                <a:cs typeface="Times New Roman" pitchFamily="18" charset="0"/>
              </a:rPr>
              <a:t>r</a:t>
            </a:r>
            <a:r>
              <a:rPr lang="vi-VN" sz="3200" kern="0" dirty="0">
                <a:solidFill>
                  <a:schemeClr val="bg1"/>
                </a:solidFill>
                <a:latin typeface="Times New Roman" pitchFamily="18" charset="0"/>
                <a:cs typeface="Times New Roman" pitchFamily="18" charset="0"/>
              </a:rPr>
              <a:t>)</a:t>
            </a:r>
            <a:r>
              <a:rPr lang="en-US" sz="3200" kern="0" dirty="0">
                <a:solidFill>
                  <a:schemeClr val="bg1"/>
                </a:solidFill>
                <a:latin typeface="Times New Roman" pitchFamily="18" charset="0"/>
                <a:cs typeface="Times New Roman" pitchFamily="18" charset="0"/>
              </a:rPr>
              <a:t> </a:t>
            </a:r>
            <a:r>
              <a:rPr lang="vi-VN" sz="3200" kern="0" dirty="0">
                <a:solidFill>
                  <a:schemeClr val="bg1"/>
                </a:solidFill>
                <a:latin typeface="Times New Roman" pitchFamily="18" charset="0"/>
                <a:cs typeface="Times New Roman" pitchFamily="18" charset="0"/>
              </a:rPr>
              <a:t>=</a:t>
            </a:r>
            <a:r>
              <a:rPr lang="en-US" sz="3200" kern="0" dirty="0">
                <a:solidFill>
                  <a:schemeClr val="bg1"/>
                </a:solidFill>
                <a:latin typeface="Times New Roman" pitchFamily="18" charset="0"/>
                <a:cs typeface="Times New Roman" pitchFamily="18" charset="0"/>
              </a:rPr>
              <a:t> </a:t>
            </a:r>
            <a:r>
              <a:rPr lang="vi-VN" sz="3200" kern="0" dirty="0">
                <a:solidFill>
                  <a:schemeClr val="bg1"/>
                </a:solidFill>
                <a:latin typeface="Times New Roman" pitchFamily="18" charset="0"/>
                <a:cs typeface="Times New Roman" pitchFamily="18" charset="0"/>
              </a:rPr>
              <a:t>0,</a:t>
            </a:r>
            <a:endParaRPr lang="en-US" sz="3200" kern="0" dirty="0">
              <a:solidFill>
                <a:schemeClr val="bg1"/>
              </a:solidFill>
              <a:latin typeface="Times New Roman" pitchFamily="18" charset="0"/>
              <a:cs typeface="Times New Roman" pitchFamily="18" charset="0"/>
            </a:endParaRPr>
          </a:p>
          <a:p>
            <a:pPr marL="971550" lvl="1" indent="-514350" algn="just">
              <a:lnSpc>
                <a:spcPct val="90000"/>
              </a:lnSpc>
              <a:spcBef>
                <a:spcPct val="50000"/>
              </a:spcBef>
              <a:buClr>
                <a:srgbClr val="FFFFCC"/>
              </a:buClr>
              <a:defRPr/>
            </a:pPr>
            <a:r>
              <a:rPr lang="vi-VN" sz="3200" kern="0" dirty="0">
                <a:solidFill>
                  <a:schemeClr val="bg1"/>
                </a:solidFill>
                <a:latin typeface="Times New Roman" pitchFamily="18" charset="0"/>
                <a:cs typeface="Times New Roman" pitchFamily="18" charset="0"/>
              </a:rPr>
              <a:t>deg</a:t>
            </a:r>
            <a:r>
              <a:rPr lang="vi-VN" sz="3200" kern="0" baseline="30000" dirty="0">
                <a:solidFill>
                  <a:schemeClr val="bg1"/>
                </a:solidFill>
                <a:latin typeface="Times New Roman" pitchFamily="18" charset="0"/>
                <a:cs typeface="Times New Roman" pitchFamily="18" charset="0"/>
              </a:rPr>
              <a:t>-</a:t>
            </a:r>
            <a:r>
              <a:rPr lang="vi-VN" sz="3200" kern="0" dirty="0">
                <a:solidFill>
                  <a:schemeClr val="bg1"/>
                </a:solidFill>
                <a:latin typeface="Times New Roman" pitchFamily="18" charset="0"/>
                <a:cs typeface="Times New Roman" pitchFamily="18" charset="0"/>
              </a:rPr>
              <a:t>(</a:t>
            </a:r>
            <a:r>
              <a:rPr lang="vi-VN" sz="3200" i="1" kern="0" dirty="0">
                <a:solidFill>
                  <a:schemeClr val="bg1"/>
                </a:solidFill>
                <a:latin typeface="Times New Roman" pitchFamily="18" charset="0"/>
                <a:cs typeface="Times New Roman" pitchFamily="18" charset="0"/>
              </a:rPr>
              <a:t>v</a:t>
            </a:r>
            <a:r>
              <a:rPr lang="vi-VN" sz="3200" kern="0" dirty="0">
                <a:solidFill>
                  <a:schemeClr val="bg1"/>
                </a:solidFill>
                <a:latin typeface="Times New Roman" pitchFamily="18" charset="0"/>
                <a:cs typeface="Times New Roman" pitchFamily="18" charset="0"/>
              </a:rPr>
              <a:t>) =1với mọi đỉnh không phải là gốc</a:t>
            </a:r>
            <a:r>
              <a:rPr lang="en-US" sz="3200" kern="0" dirty="0">
                <a:solidFill>
                  <a:schemeClr val="bg1"/>
                </a:solidFill>
                <a:latin typeface="Times New Roman" pitchFamily="18" charset="0"/>
                <a:cs typeface="Times New Roman" pitchFamily="18" charset="0"/>
              </a:rPr>
              <a:t>.</a:t>
            </a:r>
            <a:endParaRPr lang="vi-VN" sz="3200" kern="0" dirty="0">
              <a:solidFill>
                <a:schemeClr val="bg1"/>
              </a:solidFill>
              <a:latin typeface="Times New Roman" pitchFamily="18" charset="0"/>
              <a:cs typeface="Times New Roman" pitchFamily="18" charset="0"/>
            </a:endParaRPr>
          </a:p>
          <a:p>
            <a:pPr marL="514350" indent="-514350" algn="just">
              <a:lnSpc>
                <a:spcPct val="90000"/>
              </a:lnSpc>
              <a:spcBef>
                <a:spcPct val="50000"/>
              </a:spcBef>
              <a:buClr>
                <a:srgbClr val="FFFFCC"/>
              </a:buClr>
              <a:defRPr/>
            </a:pPr>
            <a:endParaRPr lang="en-US" sz="3200" b="1" kern="0" dirty="0">
              <a:solidFill>
                <a:schemeClr val="bg1"/>
              </a:solidFill>
              <a:latin typeface="Times New Roman" pitchFamily="18" charset="0"/>
              <a:cs typeface="Times New Roman" pitchFamily="18" charset="0"/>
            </a:endParaRPr>
          </a:p>
          <a:p>
            <a:pPr marL="514350" indent="-514350" algn="just">
              <a:lnSpc>
                <a:spcPct val="90000"/>
              </a:lnSpc>
              <a:spcBef>
                <a:spcPct val="50000"/>
              </a:spcBef>
              <a:buClr>
                <a:srgbClr val="FFFFCC"/>
              </a:buClr>
              <a:defRPr/>
            </a:pPr>
            <a:endParaRPr lang="en-US" sz="3200" kern="0" dirty="0">
              <a:solidFill>
                <a:schemeClr val="bg1"/>
              </a:solidFill>
              <a:latin typeface="Times New Roman" pitchFamily="18" charset="0"/>
              <a:cs typeface="Times New Roman" pitchFamily="18" charset="0"/>
            </a:endParaRPr>
          </a:p>
        </p:txBody>
      </p:sp>
      <p:sp>
        <p:nvSpPr>
          <p:cNvPr id="65542" name="Slide Number Placeholder 5"/>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6DE6784-5406-4BCB-A673-8A7FFC415695}" type="slidenum">
              <a:rPr lang="en-US" smtClean="0"/>
              <a:pPr/>
              <a:t>46</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amond(in)">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58" presetClass="entr" presetSubtype="0" accel="10000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ppt_w*2.5"/>
                                          </p:val>
                                        </p:tav>
                                        <p:tav tm="100000">
                                          <p:val>
                                            <p:strVal val="#ppt_w"/>
                                          </p:val>
                                        </p:tav>
                                      </p:tavLst>
                                    </p:anim>
                                    <p:anim calcmode="lin" valueType="num">
                                      <p:cBhvr>
                                        <p:cTn id="13" dur="500" fill="hold"/>
                                        <p:tgtEl>
                                          <p:spTgt spid="4"/>
                                        </p:tgtEl>
                                        <p:attrNameLst>
                                          <p:attrName>ppt_h</p:attrName>
                                        </p:attrNameLst>
                                      </p:cBhvr>
                                      <p:tavLst>
                                        <p:tav tm="0">
                                          <p:val>
                                            <p:strVal val="#ppt_h*0.01"/>
                                          </p:val>
                                        </p:tav>
                                        <p:tav tm="100000">
                                          <p:val>
                                            <p:strVal val="#ppt_h"/>
                                          </p:val>
                                        </p:tav>
                                      </p:tavLst>
                                    </p:anim>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h+1"/>
                                          </p:val>
                                        </p:tav>
                                        <p:tav tm="100000">
                                          <p:val>
                                            <p:strVal val="#ppt_y"/>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6147">
                                            <p:txEl>
                                              <p:pRg st="0" end="0"/>
                                            </p:txEl>
                                          </p:spTgt>
                                        </p:tgtEl>
                                        <p:attrNameLst>
                                          <p:attrName>style.visibility</p:attrName>
                                        </p:attrNameLst>
                                      </p:cBhvr>
                                      <p:to>
                                        <p:strVal val="visible"/>
                                      </p:to>
                                    </p:set>
                                    <p:animEffect transition="in" filter="slide(fromBottom)">
                                      <p:cBhvr>
                                        <p:cTn id="21" dur="500"/>
                                        <p:tgtEl>
                                          <p:spTgt spid="614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6147">
                                            <p:txEl>
                                              <p:pRg st="1" end="1"/>
                                            </p:txEl>
                                          </p:spTgt>
                                        </p:tgtEl>
                                        <p:attrNameLst>
                                          <p:attrName>style.visibility</p:attrName>
                                        </p:attrNameLst>
                                      </p:cBhvr>
                                      <p:to>
                                        <p:strVal val="visible"/>
                                      </p:to>
                                    </p:set>
                                    <p:animEffect transition="in" filter="slide(fromBottom)">
                                      <p:cBhvr>
                                        <p:cTn id="26" dur="500"/>
                                        <p:tgtEl>
                                          <p:spTgt spid="614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147">
                                            <p:txEl>
                                              <p:pRg st="2" end="2"/>
                                            </p:txEl>
                                          </p:spTgt>
                                        </p:tgtEl>
                                        <p:attrNameLst>
                                          <p:attrName>style.visibility</p:attrName>
                                        </p:attrNameLst>
                                      </p:cBhvr>
                                      <p:to>
                                        <p:strVal val="visible"/>
                                      </p:to>
                                    </p:set>
                                    <p:animEffect transition="in" filter="slide(fromBottom)">
                                      <p:cBhvr>
                                        <p:cTn id="31" dur="500"/>
                                        <p:tgtEl>
                                          <p:spTgt spid="6147">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6147">
                                            <p:txEl>
                                              <p:pRg st="3" end="3"/>
                                            </p:txEl>
                                          </p:spTgt>
                                        </p:tgtEl>
                                        <p:attrNameLst>
                                          <p:attrName>style.visibility</p:attrName>
                                        </p:attrNameLst>
                                      </p:cBhvr>
                                      <p:to>
                                        <p:strVal val="visible"/>
                                      </p:to>
                                    </p:set>
                                    <p:animEffect transition="in" filter="slide(fromBottom)">
                                      <p:cBhvr>
                                        <p:cTn id="36" dur="500"/>
                                        <p:tgtEl>
                                          <p:spTgt spid="6147">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6147">
                                            <p:txEl>
                                              <p:pRg st="4" end="4"/>
                                            </p:txEl>
                                          </p:spTgt>
                                        </p:tgtEl>
                                        <p:attrNameLst>
                                          <p:attrName>style.visibility</p:attrName>
                                        </p:attrNameLst>
                                      </p:cBhvr>
                                      <p:to>
                                        <p:strVal val="visible"/>
                                      </p:to>
                                    </p:set>
                                    <p:animEffect transition="in" filter="slide(fromBottom)">
                                      <p:cBhvr>
                                        <p:cTn id="41" dur="500"/>
                                        <p:tgtEl>
                                          <p:spTgt spid="6147">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5"/>
                                        </p:tgtEl>
                                        <p:attrNameLst>
                                          <p:attrName>style.visibility</p:attrName>
                                        </p:attrNameLst>
                                      </p:cBhvr>
                                      <p:to>
                                        <p:strVal val="visible"/>
                                      </p:to>
                                    </p:set>
                                    <p:anim calcmode="discrete" valueType="clr">
                                      <p:cBhvr override="childStyle">
                                        <p:cTn id="46"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5"/>
                                        </p:tgtEl>
                                        <p:attrNameLst>
                                          <p:attrName>fillcolor</p:attrName>
                                        </p:attrNameLst>
                                      </p:cBhvr>
                                      <p:tavLst>
                                        <p:tav tm="0">
                                          <p:val>
                                            <p:clrVal>
                                              <a:schemeClr val="accent2"/>
                                            </p:clrVal>
                                          </p:val>
                                        </p:tav>
                                        <p:tav tm="50000">
                                          <p:val>
                                            <p:clrVal>
                                              <a:schemeClr val="hlink"/>
                                            </p:clrVal>
                                          </p:val>
                                        </p:tav>
                                      </p:tavLst>
                                    </p:anim>
                                    <p:set>
                                      <p:cBhvr>
                                        <p:cTn id="48"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err="1" smtClean="0"/>
              <a:t>Cây</a:t>
            </a:r>
            <a:r>
              <a:rPr lang="en-US" dirty="0" smtClean="0"/>
              <a:t> </a:t>
            </a:r>
            <a:r>
              <a:rPr lang="en-US" dirty="0" err="1" smtClean="0"/>
              <a:t>có</a:t>
            </a:r>
            <a:r>
              <a:rPr lang="en-US" dirty="0" smtClean="0"/>
              <a:t> </a:t>
            </a:r>
            <a:r>
              <a:rPr lang="en-US" dirty="0" err="1" smtClean="0"/>
              <a:t>gốc</a:t>
            </a:r>
            <a:endParaRPr lang="en-US" dirty="0"/>
          </a:p>
        </p:txBody>
      </p:sp>
      <p:sp>
        <p:nvSpPr>
          <p:cNvPr id="6147" name="Rectangle 3"/>
          <p:cNvSpPr>
            <a:spLocks noGrp="1" noChangeArrowheads="1"/>
          </p:cNvSpPr>
          <p:nvPr>
            <p:ph type="body" idx="1"/>
          </p:nvPr>
        </p:nvSpPr>
        <p:spPr>
          <a:xfrm>
            <a:off x="381000" y="1981200"/>
            <a:ext cx="8534400" cy="4648200"/>
          </a:xfrm>
        </p:spPr>
        <p:txBody>
          <a:bodyPr/>
          <a:lstStyle/>
          <a:p>
            <a:pPr algn="just" eaLnBrk="1" hangingPunct="1">
              <a:buFont typeface="Wingdings" pitchFamily="2" charset="2"/>
              <a:buNone/>
            </a:pPr>
            <a:r>
              <a:rPr lang="vi-VN" sz="2800" smtClean="0"/>
              <a:t>Cho cây có gốc </a:t>
            </a:r>
            <a:r>
              <a:rPr lang="vi-VN" sz="2800" i="1" smtClean="0"/>
              <a:t>r</a:t>
            </a:r>
            <a:r>
              <a:rPr lang="vi-VN" sz="2800" smtClean="0"/>
              <a:t>.</a:t>
            </a:r>
          </a:p>
          <a:p>
            <a:pPr lvl="1" algn="just" eaLnBrk="1" hangingPunct="1"/>
            <a:r>
              <a:rPr lang="vi-VN" sz="2800" smtClean="0"/>
              <a:t>Gốc </a:t>
            </a:r>
            <a:r>
              <a:rPr lang="vi-VN" sz="2800" i="1" smtClean="0"/>
              <a:t>r</a:t>
            </a:r>
            <a:r>
              <a:rPr lang="vi-VN" sz="2800" smtClean="0"/>
              <a:t> được gọi là </a:t>
            </a:r>
            <a:r>
              <a:rPr lang="vi-VN" sz="2800" i="1" smtClean="0"/>
              <a:t>đỉnh mức 0 </a:t>
            </a:r>
            <a:r>
              <a:rPr lang="vi-VN" sz="2800" smtClean="0"/>
              <a:t>(level 0)</a:t>
            </a:r>
            <a:r>
              <a:rPr lang="en-US" sz="2800" smtClean="0"/>
              <a:t>.</a:t>
            </a:r>
            <a:endParaRPr lang="vi-VN" sz="2800" smtClean="0"/>
          </a:p>
          <a:p>
            <a:pPr lvl="1" algn="just" eaLnBrk="1" hangingPunct="1"/>
            <a:r>
              <a:rPr lang="vi-VN" sz="2800" smtClean="0"/>
              <a:t>Các đỉnh kề với gốc </a:t>
            </a:r>
            <a:r>
              <a:rPr lang="vi-VN" sz="2800" i="1" smtClean="0"/>
              <a:t>r</a:t>
            </a:r>
            <a:r>
              <a:rPr lang="vi-VN" sz="2800" smtClean="0"/>
              <a:t> được xếp ở phía dưới gốc và gọi là </a:t>
            </a:r>
            <a:r>
              <a:rPr lang="vi-VN" sz="2800" i="1" smtClean="0"/>
              <a:t>đỉnh mức </a:t>
            </a:r>
            <a:r>
              <a:rPr lang="vi-VN" sz="2800" smtClean="0"/>
              <a:t>1(level</a:t>
            </a:r>
            <a:r>
              <a:rPr lang="en-US" sz="2800" smtClean="0"/>
              <a:t> </a:t>
            </a:r>
            <a:r>
              <a:rPr lang="vi-VN" sz="2800" smtClean="0"/>
              <a:t>1).</a:t>
            </a:r>
          </a:p>
          <a:p>
            <a:pPr lvl="1" algn="just" eaLnBrk="1" hangingPunct="1"/>
            <a:r>
              <a:rPr lang="vi-VN" sz="2800" smtClean="0"/>
              <a:t>Đỉnh sau của đỉnh mức 1(xếp phía dưới đỉnh </a:t>
            </a:r>
            <a:r>
              <a:rPr lang="en-US" sz="2800" smtClean="0"/>
              <a:t>mức1</a:t>
            </a:r>
            <a:r>
              <a:rPr lang="vi-VN" sz="2800" smtClean="0"/>
              <a:t>)gọi là </a:t>
            </a:r>
            <a:r>
              <a:rPr lang="vi-VN" sz="2800" i="1" smtClean="0"/>
              <a:t>đỉnh mức 2</a:t>
            </a:r>
            <a:r>
              <a:rPr lang="en-US" sz="2800" i="1" smtClean="0"/>
              <a:t>.     </a:t>
            </a:r>
            <a:r>
              <a:rPr lang="vi-VN" sz="2800" smtClean="0"/>
              <a:t>…</a:t>
            </a:r>
            <a:r>
              <a:rPr lang="en-US" sz="2800" smtClean="0"/>
              <a:t>…</a:t>
            </a:r>
          </a:p>
          <a:p>
            <a:pPr lvl="1" algn="just" eaLnBrk="1" hangingPunct="1"/>
            <a:r>
              <a:rPr lang="vi-VN" sz="2800" smtClean="0"/>
              <a:t>Level (</a:t>
            </a:r>
            <a:r>
              <a:rPr lang="vi-VN" sz="2800" i="1" smtClean="0"/>
              <a:t>v</a:t>
            </a:r>
            <a:r>
              <a:rPr lang="vi-VN" sz="2800" smtClean="0"/>
              <a:t>) </a:t>
            </a:r>
            <a:r>
              <a:rPr lang="vi-VN" sz="2800" i="1" smtClean="0"/>
              <a:t>= k</a:t>
            </a:r>
            <a:r>
              <a:rPr lang="vi-VN" sz="2800" smtClean="0"/>
              <a:t> </a:t>
            </a:r>
            <a:r>
              <a:rPr lang="en-US" sz="2800" smtClean="0">
                <a:sym typeface="Symbol" pitchFamily="18" charset="2"/>
              </a:rPr>
              <a:t></a:t>
            </a:r>
            <a:r>
              <a:rPr lang="vi-VN" sz="2800" smtClean="0"/>
              <a:t> đường đi từ gốc </a:t>
            </a:r>
            <a:r>
              <a:rPr lang="vi-VN" sz="2800" i="1" smtClean="0"/>
              <a:t>r</a:t>
            </a:r>
            <a:r>
              <a:rPr lang="vi-VN" sz="2800" smtClean="0"/>
              <a:t> đến </a:t>
            </a:r>
            <a:r>
              <a:rPr lang="vi-VN" sz="2800" i="1" smtClean="0"/>
              <a:t>v</a:t>
            </a:r>
            <a:r>
              <a:rPr lang="vi-VN" sz="2800" smtClean="0"/>
              <a:t> qua </a:t>
            </a:r>
            <a:r>
              <a:rPr lang="vi-VN" sz="2800" i="1" smtClean="0"/>
              <a:t>k</a:t>
            </a:r>
            <a:r>
              <a:rPr lang="vi-VN" sz="2800" smtClean="0"/>
              <a:t> cung</a:t>
            </a:r>
            <a:r>
              <a:rPr lang="vi-VN" smtClean="0"/>
              <a:t>.</a:t>
            </a:r>
            <a:endParaRPr lang="en-US" smtClean="0"/>
          </a:p>
          <a:p>
            <a:pPr lvl="1" algn="just" eaLnBrk="1" hangingPunct="1"/>
            <a:r>
              <a:rPr lang="en-US" i="1" smtClean="0"/>
              <a:t>Độ cao của cây </a:t>
            </a:r>
            <a:r>
              <a:rPr lang="en-US" smtClean="0"/>
              <a:t>là mức cao nhất của các đỉnh.</a:t>
            </a:r>
          </a:p>
          <a:p>
            <a:pPr lvl="1" algn="just" eaLnBrk="1" hangingPunct="1"/>
            <a:endParaRPr lang="vi-VN" smtClean="0"/>
          </a:p>
          <a:p>
            <a:pPr algn="just" eaLnBrk="1" hangingPunct="1"/>
            <a:endParaRPr lang="en-US" smtClean="0"/>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a:t>
            </a:r>
          </a:p>
        </p:txBody>
      </p:sp>
      <p:sp>
        <p:nvSpPr>
          <p:cNvPr id="66565"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571D9169-FEB5-483C-9C0F-F3F90865101E}" type="slidenum">
              <a:rPr lang="en-US" smtClean="0"/>
              <a:pPr/>
              <a:t>47</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plus(in)">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58" presetClass="entr" presetSubtype="0" accel="10000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ppt_w*2.5"/>
                                          </p:val>
                                        </p:tav>
                                        <p:tav tm="100000">
                                          <p:val>
                                            <p:strVal val="#ppt_w"/>
                                          </p:val>
                                        </p:tav>
                                      </p:tavLst>
                                    </p:anim>
                                    <p:anim calcmode="lin" valueType="num">
                                      <p:cBhvr>
                                        <p:cTn id="13" dur="500" fill="hold"/>
                                        <p:tgtEl>
                                          <p:spTgt spid="4"/>
                                        </p:tgtEl>
                                        <p:attrNameLst>
                                          <p:attrName>ppt_h</p:attrName>
                                        </p:attrNameLst>
                                      </p:cBhvr>
                                      <p:tavLst>
                                        <p:tav tm="0">
                                          <p:val>
                                            <p:strVal val="#ppt_h*0.01"/>
                                          </p:val>
                                        </p:tav>
                                        <p:tav tm="100000">
                                          <p:val>
                                            <p:strVal val="#ppt_h"/>
                                          </p:val>
                                        </p:tav>
                                      </p:tavLst>
                                    </p:anim>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h+1"/>
                                          </p:val>
                                        </p:tav>
                                        <p:tav tm="100000">
                                          <p:val>
                                            <p:strVal val="#ppt_y"/>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147">
                                            <p:txEl>
                                              <p:pRg st="0" end="0"/>
                                            </p:txEl>
                                          </p:spTgt>
                                        </p:tgtEl>
                                        <p:attrNameLst>
                                          <p:attrName>style.visibility</p:attrName>
                                        </p:attrNameLst>
                                      </p:cBhvr>
                                      <p:to>
                                        <p:strVal val="visible"/>
                                      </p:to>
                                    </p:set>
                                    <p:animEffect transition="in" filter="dissolve">
                                      <p:cBhvr>
                                        <p:cTn id="21" dur="500"/>
                                        <p:tgtEl>
                                          <p:spTgt spid="6147">
                                            <p:txEl>
                                              <p:pRg st="0" end="0"/>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147">
                                            <p:txEl>
                                              <p:pRg st="1" end="1"/>
                                            </p:txEl>
                                          </p:spTgt>
                                        </p:tgtEl>
                                        <p:attrNameLst>
                                          <p:attrName>style.visibility</p:attrName>
                                        </p:attrNameLst>
                                      </p:cBhvr>
                                      <p:to>
                                        <p:strVal val="visible"/>
                                      </p:to>
                                    </p:set>
                                    <p:animEffect transition="in" filter="dissolve">
                                      <p:cBhvr>
                                        <p:cTn id="24" dur="500"/>
                                        <p:tgtEl>
                                          <p:spTgt spid="6147">
                                            <p:txEl>
                                              <p:pRg st="1" end="1"/>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147">
                                            <p:txEl>
                                              <p:pRg st="2" end="2"/>
                                            </p:txEl>
                                          </p:spTgt>
                                        </p:tgtEl>
                                        <p:attrNameLst>
                                          <p:attrName>style.visibility</p:attrName>
                                        </p:attrNameLst>
                                      </p:cBhvr>
                                      <p:to>
                                        <p:strVal val="visible"/>
                                      </p:to>
                                    </p:set>
                                    <p:animEffect transition="in" filter="dissolve">
                                      <p:cBhvr>
                                        <p:cTn id="27" dur="500"/>
                                        <p:tgtEl>
                                          <p:spTgt spid="6147">
                                            <p:txEl>
                                              <p:pRg st="2" end="2"/>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147">
                                            <p:txEl>
                                              <p:pRg st="3" end="3"/>
                                            </p:txEl>
                                          </p:spTgt>
                                        </p:tgtEl>
                                        <p:attrNameLst>
                                          <p:attrName>style.visibility</p:attrName>
                                        </p:attrNameLst>
                                      </p:cBhvr>
                                      <p:to>
                                        <p:strVal val="visible"/>
                                      </p:to>
                                    </p:set>
                                    <p:animEffect transition="in" filter="dissolve">
                                      <p:cBhvr>
                                        <p:cTn id="30" dur="500"/>
                                        <p:tgtEl>
                                          <p:spTgt spid="6147">
                                            <p:txEl>
                                              <p:pRg st="3" end="3"/>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147">
                                            <p:txEl>
                                              <p:pRg st="4" end="4"/>
                                            </p:txEl>
                                          </p:spTgt>
                                        </p:tgtEl>
                                        <p:attrNameLst>
                                          <p:attrName>style.visibility</p:attrName>
                                        </p:attrNameLst>
                                      </p:cBhvr>
                                      <p:to>
                                        <p:strVal val="visible"/>
                                      </p:to>
                                    </p:set>
                                    <p:animEffect transition="in" filter="dissolve">
                                      <p:cBhvr>
                                        <p:cTn id="33" dur="500"/>
                                        <p:tgtEl>
                                          <p:spTgt spid="6147">
                                            <p:txEl>
                                              <p:pRg st="4" end="4"/>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147">
                                            <p:txEl>
                                              <p:pRg st="5" end="5"/>
                                            </p:txEl>
                                          </p:spTgt>
                                        </p:tgtEl>
                                        <p:attrNameLst>
                                          <p:attrName>style.visibility</p:attrName>
                                        </p:attrNameLst>
                                      </p:cBhvr>
                                      <p:to>
                                        <p:strVal val="visible"/>
                                      </p:to>
                                    </p:set>
                                    <p:animEffect transition="in" filter="dissolve">
                                      <p:cBhvr>
                                        <p:cTn id="36"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err="1" smtClean="0"/>
              <a:t>Cây</a:t>
            </a:r>
            <a:r>
              <a:rPr lang="en-US" dirty="0" smtClean="0"/>
              <a:t> </a:t>
            </a:r>
            <a:r>
              <a:rPr lang="en-US" dirty="0" err="1" smtClean="0"/>
              <a:t>có</a:t>
            </a:r>
            <a:r>
              <a:rPr lang="en-US" dirty="0" smtClean="0"/>
              <a:t> </a:t>
            </a:r>
            <a:r>
              <a:rPr lang="en-US" dirty="0" err="1" smtClean="0"/>
              <a:t>gốc</a:t>
            </a:r>
            <a:endParaRPr lang="en-US" dirty="0"/>
          </a:p>
        </p:txBody>
      </p:sp>
      <p:sp>
        <p:nvSpPr>
          <p:cNvPr id="45" name="Line 6"/>
          <p:cNvSpPr>
            <a:spLocks noChangeShapeType="1"/>
          </p:cNvSpPr>
          <p:nvPr/>
        </p:nvSpPr>
        <p:spPr bwMode="auto">
          <a:xfrm flipH="1">
            <a:off x="2286000" y="2438400"/>
            <a:ext cx="381000" cy="762000"/>
          </a:xfrm>
          <a:prstGeom prst="line">
            <a:avLst/>
          </a:prstGeom>
          <a:noFill/>
          <a:ln w="63500">
            <a:solidFill>
              <a:schemeClr val="bg1"/>
            </a:solidFill>
            <a:round/>
            <a:headEnd type="oval" w="med" len="med"/>
            <a:tailEnd type="oval" w="med" len="med"/>
          </a:ln>
        </p:spPr>
        <p:txBody>
          <a:bodyPr/>
          <a:lstStyle/>
          <a:p>
            <a:endParaRPr lang="en-US"/>
          </a:p>
        </p:txBody>
      </p:sp>
      <p:sp>
        <p:nvSpPr>
          <p:cNvPr id="46" name="Line 16"/>
          <p:cNvSpPr>
            <a:spLocks noChangeShapeType="1"/>
          </p:cNvSpPr>
          <p:nvPr/>
        </p:nvSpPr>
        <p:spPr bwMode="auto">
          <a:xfrm>
            <a:off x="2286000" y="3200400"/>
            <a:ext cx="533400" cy="838200"/>
          </a:xfrm>
          <a:prstGeom prst="line">
            <a:avLst/>
          </a:prstGeom>
          <a:noFill/>
          <a:ln w="63500">
            <a:solidFill>
              <a:schemeClr val="bg1"/>
            </a:solidFill>
            <a:round/>
            <a:headEnd type="oval" w="med" len="med"/>
            <a:tailEnd type="oval" w="med" len="med"/>
          </a:ln>
        </p:spPr>
        <p:txBody>
          <a:bodyPr/>
          <a:lstStyle/>
          <a:p>
            <a:endParaRPr lang="en-US"/>
          </a:p>
        </p:txBody>
      </p:sp>
      <p:sp>
        <p:nvSpPr>
          <p:cNvPr id="47" name="Line 17"/>
          <p:cNvSpPr>
            <a:spLocks noChangeShapeType="1"/>
          </p:cNvSpPr>
          <p:nvPr/>
        </p:nvSpPr>
        <p:spPr bwMode="auto">
          <a:xfrm>
            <a:off x="2819400" y="4038600"/>
            <a:ext cx="381000" cy="685800"/>
          </a:xfrm>
          <a:prstGeom prst="line">
            <a:avLst/>
          </a:prstGeom>
          <a:noFill/>
          <a:ln w="63500">
            <a:solidFill>
              <a:schemeClr val="bg1"/>
            </a:solidFill>
            <a:round/>
            <a:headEnd type="oval" w="med" len="med"/>
            <a:tailEnd type="oval" w="med" len="med"/>
          </a:ln>
        </p:spPr>
        <p:txBody>
          <a:bodyPr/>
          <a:lstStyle/>
          <a:p>
            <a:endParaRPr lang="en-US"/>
          </a:p>
        </p:txBody>
      </p:sp>
      <p:sp>
        <p:nvSpPr>
          <p:cNvPr id="48" name="Line 19"/>
          <p:cNvSpPr>
            <a:spLocks noChangeShapeType="1"/>
          </p:cNvSpPr>
          <p:nvPr/>
        </p:nvSpPr>
        <p:spPr bwMode="auto">
          <a:xfrm flipH="1">
            <a:off x="2438400" y="4038600"/>
            <a:ext cx="381000" cy="685800"/>
          </a:xfrm>
          <a:prstGeom prst="line">
            <a:avLst/>
          </a:prstGeom>
          <a:noFill/>
          <a:ln w="63500">
            <a:solidFill>
              <a:schemeClr val="bg1"/>
            </a:solidFill>
            <a:round/>
            <a:headEnd type="oval" w="med" len="med"/>
            <a:tailEnd type="oval" w="med" len="med"/>
          </a:ln>
        </p:spPr>
        <p:txBody>
          <a:bodyPr/>
          <a:lstStyle/>
          <a:p>
            <a:endParaRPr lang="en-US"/>
          </a:p>
        </p:txBody>
      </p:sp>
      <p:sp>
        <p:nvSpPr>
          <p:cNvPr id="49" name="Line 20"/>
          <p:cNvSpPr>
            <a:spLocks noChangeShapeType="1"/>
          </p:cNvSpPr>
          <p:nvPr/>
        </p:nvSpPr>
        <p:spPr bwMode="auto">
          <a:xfrm flipH="1">
            <a:off x="1905000" y="4724400"/>
            <a:ext cx="533400" cy="838200"/>
          </a:xfrm>
          <a:prstGeom prst="line">
            <a:avLst/>
          </a:prstGeom>
          <a:noFill/>
          <a:ln w="63500">
            <a:solidFill>
              <a:schemeClr val="bg1"/>
            </a:solidFill>
            <a:round/>
            <a:headEnd type="oval" w="med" len="med"/>
            <a:tailEnd type="oval" w="med" len="med"/>
          </a:ln>
        </p:spPr>
        <p:txBody>
          <a:bodyPr/>
          <a:lstStyle/>
          <a:p>
            <a:endParaRPr lang="en-US"/>
          </a:p>
        </p:txBody>
      </p:sp>
      <p:sp>
        <p:nvSpPr>
          <p:cNvPr id="50" name="Line 21"/>
          <p:cNvSpPr>
            <a:spLocks noChangeShapeType="1"/>
          </p:cNvSpPr>
          <p:nvPr/>
        </p:nvSpPr>
        <p:spPr bwMode="auto">
          <a:xfrm>
            <a:off x="2667000" y="2438400"/>
            <a:ext cx="685800" cy="762000"/>
          </a:xfrm>
          <a:prstGeom prst="line">
            <a:avLst/>
          </a:prstGeom>
          <a:noFill/>
          <a:ln w="63500">
            <a:solidFill>
              <a:schemeClr val="bg1"/>
            </a:solidFill>
            <a:round/>
            <a:headEnd type="oval" w="med" len="med"/>
            <a:tailEnd type="oval" w="med" len="med"/>
          </a:ln>
        </p:spPr>
        <p:txBody>
          <a:bodyPr/>
          <a:lstStyle/>
          <a:p>
            <a:endParaRPr lang="en-US"/>
          </a:p>
        </p:txBody>
      </p:sp>
      <p:sp>
        <p:nvSpPr>
          <p:cNvPr id="51" name="Line 23"/>
          <p:cNvSpPr>
            <a:spLocks noChangeShapeType="1"/>
          </p:cNvSpPr>
          <p:nvPr/>
        </p:nvSpPr>
        <p:spPr bwMode="auto">
          <a:xfrm>
            <a:off x="3352800" y="3200400"/>
            <a:ext cx="533400" cy="838200"/>
          </a:xfrm>
          <a:prstGeom prst="line">
            <a:avLst/>
          </a:prstGeom>
          <a:noFill/>
          <a:ln w="63500">
            <a:solidFill>
              <a:schemeClr val="bg1"/>
            </a:solidFill>
            <a:round/>
            <a:headEnd type="oval" w="med" len="med"/>
            <a:tailEnd type="oval" w="med" len="med"/>
          </a:ln>
        </p:spPr>
        <p:txBody>
          <a:bodyPr/>
          <a:lstStyle/>
          <a:p>
            <a:endParaRPr lang="en-US"/>
          </a:p>
        </p:txBody>
      </p:sp>
      <p:sp>
        <p:nvSpPr>
          <p:cNvPr id="52" name="Line 24"/>
          <p:cNvSpPr>
            <a:spLocks noChangeShapeType="1"/>
          </p:cNvSpPr>
          <p:nvPr/>
        </p:nvSpPr>
        <p:spPr bwMode="auto">
          <a:xfrm>
            <a:off x="3886200" y="4038600"/>
            <a:ext cx="304800" cy="685800"/>
          </a:xfrm>
          <a:prstGeom prst="line">
            <a:avLst/>
          </a:prstGeom>
          <a:noFill/>
          <a:ln w="63500">
            <a:solidFill>
              <a:schemeClr val="bg1"/>
            </a:solidFill>
            <a:round/>
            <a:headEnd type="oval" w="med" len="med"/>
            <a:tailEnd type="oval" w="med" len="med"/>
          </a:ln>
        </p:spPr>
        <p:txBody>
          <a:bodyPr/>
          <a:lstStyle/>
          <a:p>
            <a:endParaRPr lang="en-US"/>
          </a:p>
        </p:txBody>
      </p:sp>
      <p:sp>
        <p:nvSpPr>
          <p:cNvPr id="53" name="Line 25"/>
          <p:cNvSpPr>
            <a:spLocks noChangeShapeType="1"/>
          </p:cNvSpPr>
          <p:nvPr/>
        </p:nvSpPr>
        <p:spPr bwMode="auto">
          <a:xfrm flipH="1">
            <a:off x="3581400" y="4724400"/>
            <a:ext cx="609600" cy="838200"/>
          </a:xfrm>
          <a:prstGeom prst="line">
            <a:avLst/>
          </a:prstGeom>
          <a:noFill/>
          <a:ln w="63500">
            <a:solidFill>
              <a:schemeClr val="bg1"/>
            </a:solidFill>
            <a:round/>
            <a:headEnd type="oval" w="med" len="med"/>
            <a:tailEnd type="oval" w="med" len="med"/>
          </a:ln>
        </p:spPr>
        <p:txBody>
          <a:bodyPr/>
          <a:lstStyle/>
          <a:p>
            <a:endParaRPr lang="en-US"/>
          </a:p>
        </p:txBody>
      </p:sp>
      <p:sp>
        <p:nvSpPr>
          <p:cNvPr id="54" name="Line 26"/>
          <p:cNvSpPr>
            <a:spLocks noChangeShapeType="1"/>
          </p:cNvSpPr>
          <p:nvPr/>
        </p:nvSpPr>
        <p:spPr bwMode="auto">
          <a:xfrm>
            <a:off x="4191000" y="4724400"/>
            <a:ext cx="609600" cy="838200"/>
          </a:xfrm>
          <a:prstGeom prst="line">
            <a:avLst/>
          </a:prstGeom>
          <a:noFill/>
          <a:ln w="63500">
            <a:solidFill>
              <a:schemeClr val="bg1"/>
            </a:solidFill>
            <a:round/>
            <a:headEnd type="oval" w="med" len="med"/>
            <a:tailEnd type="oval" w="med" len="med"/>
          </a:ln>
        </p:spPr>
        <p:txBody>
          <a:bodyPr/>
          <a:lstStyle/>
          <a:p>
            <a:endParaRPr lang="en-US"/>
          </a:p>
        </p:txBody>
      </p:sp>
      <p:sp>
        <p:nvSpPr>
          <p:cNvPr id="55" name="Text Box 27"/>
          <p:cNvSpPr txBox="1">
            <a:spLocks noChangeArrowheads="1"/>
          </p:cNvSpPr>
          <p:nvPr/>
        </p:nvSpPr>
        <p:spPr bwMode="auto">
          <a:xfrm>
            <a:off x="2605088" y="2220913"/>
            <a:ext cx="4248150" cy="369887"/>
          </a:xfrm>
          <a:prstGeom prst="rect">
            <a:avLst/>
          </a:prstGeom>
          <a:noFill/>
          <a:ln w="9525">
            <a:noFill/>
            <a:miter lim="800000"/>
            <a:headEnd/>
            <a:tailEnd/>
          </a:ln>
        </p:spPr>
        <p:txBody>
          <a:bodyPr>
            <a:spAutoFit/>
          </a:bodyPr>
          <a:lstStyle/>
          <a:p>
            <a:r>
              <a:rPr lang="en-US" b="1" i="1">
                <a:solidFill>
                  <a:schemeClr val="bg1"/>
                </a:solidFill>
                <a:latin typeface="Times New Roman" pitchFamily="18" charset="0"/>
                <a:cs typeface="Times New Roman" pitchFamily="18" charset="0"/>
              </a:rPr>
              <a:t>----------------------------------level</a:t>
            </a:r>
            <a:r>
              <a:rPr lang="en-US" b="1">
                <a:solidFill>
                  <a:schemeClr val="bg1"/>
                </a:solidFill>
              </a:rPr>
              <a:t> 0</a:t>
            </a:r>
          </a:p>
        </p:txBody>
      </p:sp>
      <p:sp>
        <p:nvSpPr>
          <p:cNvPr id="56" name="Text Box 29"/>
          <p:cNvSpPr txBox="1">
            <a:spLocks noChangeArrowheads="1"/>
          </p:cNvSpPr>
          <p:nvPr/>
        </p:nvSpPr>
        <p:spPr bwMode="auto">
          <a:xfrm>
            <a:off x="2271713" y="2986088"/>
            <a:ext cx="3890962" cy="369887"/>
          </a:xfrm>
          <a:prstGeom prst="rect">
            <a:avLst/>
          </a:prstGeom>
          <a:noFill/>
          <a:ln w="9525">
            <a:noFill/>
            <a:miter lim="800000"/>
            <a:headEnd/>
            <a:tailEnd/>
          </a:ln>
        </p:spPr>
        <p:txBody>
          <a:bodyPr wrap="none">
            <a:spAutoFit/>
          </a:bodyPr>
          <a:lstStyle/>
          <a:p>
            <a:r>
              <a:rPr lang="en-US" b="1">
                <a:solidFill>
                  <a:schemeClr val="bg1"/>
                </a:solidFill>
              </a:rPr>
              <a:t>---------------------------------------</a:t>
            </a:r>
            <a:r>
              <a:rPr lang="en-US" b="1" i="1">
                <a:solidFill>
                  <a:schemeClr val="bg1"/>
                </a:solidFill>
                <a:latin typeface="Times New Roman" pitchFamily="18" charset="0"/>
                <a:cs typeface="Times New Roman" pitchFamily="18" charset="0"/>
              </a:rPr>
              <a:t>level</a:t>
            </a:r>
            <a:r>
              <a:rPr lang="en-US" b="1">
                <a:solidFill>
                  <a:schemeClr val="bg1"/>
                </a:solidFill>
              </a:rPr>
              <a:t> 1</a:t>
            </a:r>
          </a:p>
        </p:txBody>
      </p:sp>
      <p:sp>
        <p:nvSpPr>
          <p:cNvPr id="57" name="Text Box 32"/>
          <p:cNvSpPr txBox="1">
            <a:spLocks noChangeArrowheads="1"/>
          </p:cNvSpPr>
          <p:nvPr/>
        </p:nvSpPr>
        <p:spPr bwMode="auto">
          <a:xfrm>
            <a:off x="1752600" y="3821113"/>
            <a:ext cx="5405438" cy="369887"/>
          </a:xfrm>
          <a:prstGeom prst="rect">
            <a:avLst/>
          </a:prstGeom>
          <a:noFill/>
          <a:ln w="9525">
            <a:noFill/>
            <a:miter lim="800000"/>
            <a:headEnd/>
            <a:tailEnd/>
          </a:ln>
        </p:spPr>
        <p:txBody>
          <a:bodyPr>
            <a:spAutoFit/>
          </a:bodyPr>
          <a:lstStyle/>
          <a:p>
            <a:r>
              <a:rPr lang="en-US" b="1">
                <a:solidFill>
                  <a:schemeClr val="bg1"/>
                </a:solidFill>
              </a:rPr>
              <a:t>---------------------------------------------</a:t>
            </a:r>
            <a:r>
              <a:rPr lang="en-US" b="1" i="1">
                <a:solidFill>
                  <a:schemeClr val="bg1"/>
                </a:solidFill>
                <a:latin typeface="Times New Roman" pitchFamily="18" charset="0"/>
                <a:cs typeface="Times New Roman" pitchFamily="18" charset="0"/>
              </a:rPr>
              <a:t>-level </a:t>
            </a:r>
            <a:r>
              <a:rPr lang="en-US" b="1">
                <a:solidFill>
                  <a:schemeClr val="bg1"/>
                </a:solidFill>
              </a:rPr>
              <a:t>2</a:t>
            </a:r>
          </a:p>
        </p:txBody>
      </p:sp>
      <p:sp>
        <p:nvSpPr>
          <p:cNvPr id="58" name="Text Box 37"/>
          <p:cNvSpPr txBox="1">
            <a:spLocks noChangeArrowheads="1"/>
          </p:cNvSpPr>
          <p:nvPr/>
        </p:nvSpPr>
        <p:spPr bwMode="auto">
          <a:xfrm>
            <a:off x="1447800" y="4554538"/>
            <a:ext cx="5867400" cy="369887"/>
          </a:xfrm>
          <a:prstGeom prst="rect">
            <a:avLst/>
          </a:prstGeom>
          <a:noFill/>
          <a:ln w="9525">
            <a:noFill/>
            <a:miter lim="800000"/>
            <a:headEnd/>
            <a:tailEnd/>
          </a:ln>
        </p:spPr>
        <p:txBody>
          <a:bodyPr>
            <a:spAutoFit/>
          </a:bodyPr>
          <a:lstStyle/>
          <a:p>
            <a:r>
              <a:rPr lang="en-US" b="1">
                <a:solidFill>
                  <a:schemeClr val="bg1"/>
                </a:solidFill>
              </a:rPr>
              <a:t>-------------------------------------------------</a:t>
            </a:r>
            <a:r>
              <a:rPr lang="en-US" b="1" i="1">
                <a:solidFill>
                  <a:schemeClr val="bg1"/>
                </a:solidFill>
                <a:latin typeface="Times New Roman" pitchFamily="18" charset="0"/>
                <a:cs typeface="Times New Roman" pitchFamily="18" charset="0"/>
              </a:rPr>
              <a:t>-level </a:t>
            </a:r>
            <a:r>
              <a:rPr lang="en-US" b="1">
                <a:solidFill>
                  <a:schemeClr val="bg1"/>
                </a:solidFill>
              </a:rPr>
              <a:t>3</a:t>
            </a:r>
          </a:p>
        </p:txBody>
      </p:sp>
      <p:sp>
        <p:nvSpPr>
          <p:cNvPr id="59" name="Text Box 39"/>
          <p:cNvSpPr txBox="1">
            <a:spLocks noChangeArrowheads="1"/>
          </p:cNvSpPr>
          <p:nvPr/>
        </p:nvSpPr>
        <p:spPr bwMode="auto">
          <a:xfrm>
            <a:off x="1871663" y="5378450"/>
            <a:ext cx="4352925" cy="369888"/>
          </a:xfrm>
          <a:prstGeom prst="rect">
            <a:avLst/>
          </a:prstGeom>
          <a:noFill/>
          <a:ln w="9525">
            <a:noFill/>
            <a:miter lim="800000"/>
            <a:headEnd/>
            <a:tailEnd/>
          </a:ln>
        </p:spPr>
        <p:txBody>
          <a:bodyPr wrap="none">
            <a:spAutoFit/>
          </a:bodyPr>
          <a:lstStyle/>
          <a:p>
            <a:r>
              <a:rPr lang="en-US" b="1">
                <a:solidFill>
                  <a:schemeClr val="bg1"/>
                </a:solidFill>
              </a:rPr>
              <a:t>---------------------------------------------</a:t>
            </a:r>
            <a:r>
              <a:rPr lang="en-US" b="1" i="1">
                <a:solidFill>
                  <a:schemeClr val="bg1"/>
                </a:solidFill>
                <a:latin typeface="Times New Roman" pitchFamily="18" charset="0"/>
                <a:cs typeface="Times New Roman" pitchFamily="18" charset="0"/>
              </a:rPr>
              <a:t>level</a:t>
            </a:r>
            <a:r>
              <a:rPr lang="en-US" b="1">
                <a:solidFill>
                  <a:schemeClr val="bg1"/>
                </a:solidFill>
              </a:rPr>
              <a:t> 4</a:t>
            </a:r>
          </a:p>
        </p:txBody>
      </p:sp>
      <p:sp>
        <p:nvSpPr>
          <p:cNvPr id="60" name="Line 51"/>
          <p:cNvSpPr>
            <a:spLocks noChangeShapeType="1"/>
          </p:cNvSpPr>
          <p:nvPr/>
        </p:nvSpPr>
        <p:spPr bwMode="auto">
          <a:xfrm flipH="1">
            <a:off x="1905000" y="3200400"/>
            <a:ext cx="381000" cy="838200"/>
          </a:xfrm>
          <a:prstGeom prst="line">
            <a:avLst/>
          </a:prstGeom>
          <a:noFill/>
          <a:ln w="63500">
            <a:solidFill>
              <a:schemeClr val="bg1"/>
            </a:solidFill>
            <a:round/>
            <a:headEnd type="oval" w="med" len="med"/>
            <a:tailEnd type="oval" w="med" len="med"/>
          </a:ln>
        </p:spPr>
        <p:txBody>
          <a:bodyPr/>
          <a:lstStyle/>
          <a:p>
            <a:endParaRPr lang="en-US"/>
          </a:p>
        </p:txBody>
      </p:sp>
      <p:sp>
        <p:nvSpPr>
          <p:cNvPr id="67603" name="Line 52"/>
          <p:cNvSpPr>
            <a:spLocks noChangeShapeType="1"/>
          </p:cNvSpPr>
          <p:nvPr/>
        </p:nvSpPr>
        <p:spPr bwMode="auto">
          <a:xfrm>
            <a:off x="1905000" y="4038600"/>
            <a:ext cx="0" cy="0"/>
          </a:xfrm>
          <a:prstGeom prst="line">
            <a:avLst/>
          </a:prstGeom>
          <a:noFill/>
          <a:ln w="9525">
            <a:solidFill>
              <a:schemeClr val="tx1"/>
            </a:solidFill>
            <a:round/>
            <a:headEnd/>
            <a:tailEnd/>
          </a:ln>
        </p:spPr>
        <p:txBody>
          <a:bodyPr/>
          <a:lstStyle/>
          <a:p>
            <a:endParaRPr lang="en-US"/>
          </a:p>
        </p:txBody>
      </p:sp>
      <p:sp>
        <p:nvSpPr>
          <p:cNvPr id="67604" name="Line 53"/>
          <p:cNvSpPr>
            <a:spLocks noChangeShapeType="1"/>
          </p:cNvSpPr>
          <p:nvPr/>
        </p:nvSpPr>
        <p:spPr bwMode="auto">
          <a:xfrm>
            <a:off x="1828800" y="4114800"/>
            <a:ext cx="0" cy="0"/>
          </a:xfrm>
          <a:prstGeom prst="line">
            <a:avLst/>
          </a:prstGeom>
          <a:noFill/>
          <a:ln w="9525">
            <a:solidFill>
              <a:schemeClr val="tx1"/>
            </a:solidFill>
            <a:round/>
            <a:headEnd/>
            <a:tailEnd/>
          </a:ln>
        </p:spPr>
        <p:txBody>
          <a:bodyPr/>
          <a:lstStyle/>
          <a:p>
            <a:endParaRPr lang="en-US"/>
          </a:p>
        </p:txBody>
      </p:sp>
      <p:sp>
        <p:nvSpPr>
          <p:cNvPr id="67605" name="Line 54"/>
          <p:cNvSpPr>
            <a:spLocks noChangeShapeType="1"/>
          </p:cNvSpPr>
          <p:nvPr/>
        </p:nvSpPr>
        <p:spPr bwMode="auto">
          <a:xfrm>
            <a:off x="1828800" y="4114800"/>
            <a:ext cx="0" cy="0"/>
          </a:xfrm>
          <a:prstGeom prst="line">
            <a:avLst/>
          </a:prstGeom>
          <a:noFill/>
          <a:ln w="9525">
            <a:solidFill>
              <a:schemeClr val="tx1"/>
            </a:solidFill>
            <a:round/>
            <a:headEnd/>
            <a:tailEnd/>
          </a:ln>
        </p:spPr>
        <p:txBody>
          <a:bodyPr/>
          <a:lstStyle/>
          <a:p>
            <a:endParaRPr lang="en-US"/>
          </a:p>
        </p:txBody>
      </p:sp>
      <p:sp>
        <p:nvSpPr>
          <p:cNvPr id="64" name="Line 55"/>
          <p:cNvSpPr>
            <a:spLocks noChangeShapeType="1"/>
          </p:cNvSpPr>
          <p:nvPr/>
        </p:nvSpPr>
        <p:spPr bwMode="auto">
          <a:xfrm flipH="1">
            <a:off x="1600200" y="4038600"/>
            <a:ext cx="304800" cy="685800"/>
          </a:xfrm>
          <a:prstGeom prst="line">
            <a:avLst/>
          </a:prstGeom>
          <a:noFill/>
          <a:ln w="63500">
            <a:solidFill>
              <a:schemeClr val="bg1"/>
            </a:solidFill>
            <a:round/>
            <a:headEnd type="oval" w="med" len="med"/>
            <a:tailEnd type="oval" w="med" len="med"/>
          </a:ln>
        </p:spPr>
        <p:txBody>
          <a:bodyPr/>
          <a:lstStyle/>
          <a:p>
            <a:endParaRPr lang="en-US"/>
          </a:p>
        </p:txBody>
      </p:sp>
      <p:sp>
        <p:nvSpPr>
          <p:cNvPr id="23" name="Oval 22"/>
          <p:cNvSpPr/>
          <p:nvPr/>
        </p:nvSpPr>
        <p:spPr>
          <a:xfrm>
            <a:off x="2547938" y="2286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Oval 23"/>
          <p:cNvSpPr/>
          <p:nvPr/>
        </p:nvSpPr>
        <p:spPr>
          <a:xfrm>
            <a:off x="1752600" y="3886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24"/>
          <p:cNvSpPr/>
          <p:nvPr/>
        </p:nvSpPr>
        <p:spPr>
          <a:xfrm>
            <a:off x="2667000" y="3886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Oval 25"/>
          <p:cNvSpPr/>
          <p:nvPr/>
        </p:nvSpPr>
        <p:spPr>
          <a:xfrm>
            <a:off x="1447800" y="4572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26"/>
          <p:cNvSpPr/>
          <p:nvPr/>
        </p:nvSpPr>
        <p:spPr>
          <a:xfrm>
            <a:off x="2286000" y="4572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Oval 27"/>
          <p:cNvSpPr/>
          <p:nvPr/>
        </p:nvSpPr>
        <p:spPr>
          <a:xfrm>
            <a:off x="3048000" y="4572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Oval 28"/>
          <p:cNvSpPr/>
          <p:nvPr/>
        </p:nvSpPr>
        <p:spPr>
          <a:xfrm>
            <a:off x="2133600" y="3048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Oval 29"/>
          <p:cNvSpPr/>
          <p:nvPr/>
        </p:nvSpPr>
        <p:spPr>
          <a:xfrm>
            <a:off x="3200400" y="3048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3733800" y="3886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4038600" y="4572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1752600" y="5410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3505200" y="5410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4648200" y="5410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620" name="Slide Number Placeholder 35"/>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B3F41D5-12C5-4277-A6F0-7B7A4F5EB999}" type="slidenum">
              <a:rPr lang="en-US" smtClean="0"/>
              <a:pPr/>
              <a:t>48</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146"/>
                                        </p:tgtEl>
                                        <p:attrNameLst>
                                          <p:attrName>style.visibility</p:attrName>
                                        </p:attrNameLst>
                                      </p:cBhvr>
                                      <p:to>
                                        <p:strVal val="visible"/>
                                      </p:to>
                                    </p:set>
                                    <p:anim calcmode="discrete" valueType="clr">
                                      <p:cBhvr override="childStyle">
                                        <p:cTn id="7" dur="80"/>
                                        <p:tgtEl>
                                          <p:spTgt spid="61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46"/>
                                        </p:tgtEl>
                                        <p:attrNameLst>
                                          <p:attrName>fillcolor</p:attrName>
                                        </p:attrNameLst>
                                      </p:cBhvr>
                                      <p:tavLst>
                                        <p:tav tm="0">
                                          <p:val>
                                            <p:clrVal>
                                              <a:schemeClr val="accent2"/>
                                            </p:clrVal>
                                          </p:val>
                                        </p:tav>
                                        <p:tav tm="50000">
                                          <p:val>
                                            <p:clrVal>
                                              <a:schemeClr val="hlink"/>
                                            </p:clrVal>
                                          </p:val>
                                        </p:tav>
                                      </p:tavLst>
                                    </p:anim>
                                    <p:set>
                                      <p:cBhvr>
                                        <p:cTn id="9" dur="80"/>
                                        <p:tgtEl>
                                          <p:spTgt spid="6146"/>
                                        </p:tgtEl>
                                        <p:attrNameLst>
                                          <p:attrName>fill.type</p:attrName>
                                        </p:attrNameLst>
                                      </p:cBhvr>
                                      <p:to>
                                        <p:strVal val="solid"/>
                                      </p:to>
                                    </p:set>
                                  </p:childTnLst>
                                </p:cTn>
                              </p:par>
                            </p:childTnLst>
                          </p:cTn>
                        </p:par>
                        <p:par>
                          <p:cTn id="10" fill="hold">
                            <p:stCondLst>
                              <p:cond delay="360"/>
                            </p:stCondLst>
                            <p:childTnLst>
                              <p:par>
                                <p:cTn id="11" presetID="22" presetClass="entr" presetSubtype="8"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childTnLst>
                          </p:cTn>
                        </p:par>
                        <p:par>
                          <p:cTn id="14" fill="hold">
                            <p:stCondLst>
                              <p:cond delay="860"/>
                            </p:stCondLst>
                            <p:childTnLst>
                              <p:par>
                                <p:cTn id="15" presetID="27" presetClass="entr" presetSubtype="0" fill="hold" grpId="0" nodeType="afterEffect">
                                  <p:stCondLst>
                                    <p:cond delay="0"/>
                                  </p:stCondLst>
                                  <p:iterate type="lt">
                                    <p:tmPct val="50000"/>
                                  </p:iterate>
                                  <p:childTnLst>
                                    <p:set>
                                      <p:cBhvr>
                                        <p:cTn id="16" dur="1" fill="hold">
                                          <p:stCondLst>
                                            <p:cond delay="0"/>
                                          </p:stCondLst>
                                        </p:cTn>
                                        <p:tgtEl>
                                          <p:spTgt spid="55"/>
                                        </p:tgtEl>
                                        <p:attrNameLst>
                                          <p:attrName>style.visibility</p:attrName>
                                        </p:attrNameLst>
                                      </p:cBhvr>
                                      <p:to>
                                        <p:strVal val="visible"/>
                                      </p:to>
                                    </p:set>
                                    <p:anim calcmode="discrete" valueType="clr">
                                      <p:cBhvr override="childStyle">
                                        <p:cTn id="17" dur="500"/>
                                        <p:tgtEl>
                                          <p:spTgt spid="55"/>
                                        </p:tgtEl>
                                        <p:attrNameLst>
                                          <p:attrName>style.color</p:attrName>
                                        </p:attrNameLst>
                                      </p:cBhvr>
                                      <p:tavLst>
                                        <p:tav tm="0">
                                          <p:val>
                                            <p:clrVal>
                                              <a:schemeClr val="accent2"/>
                                            </p:clrVal>
                                          </p:val>
                                        </p:tav>
                                        <p:tav tm="50000">
                                          <p:val>
                                            <p:clrVal>
                                              <a:schemeClr val="hlink"/>
                                            </p:clrVal>
                                          </p:val>
                                        </p:tav>
                                      </p:tavLst>
                                    </p:anim>
                                    <p:anim calcmode="discrete" valueType="clr">
                                      <p:cBhvr>
                                        <p:cTn id="18" dur="500"/>
                                        <p:tgtEl>
                                          <p:spTgt spid="55"/>
                                        </p:tgtEl>
                                        <p:attrNameLst>
                                          <p:attrName>fillcolor</p:attrName>
                                        </p:attrNameLst>
                                      </p:cBhvr>
                                      <p:tavLst>
                                        <p:tav tm="0">
                                          <p:val>
                                            <p:clrVal>
                                              <a:schemeClr val="accent2"/>
                                            </p:clrVal>
                                          </p:val>
                                        </p:tav>
                                        <p:tav tm="50000">
                                          <p:val>
                                            <p:clrVal>
                                              <a:schemeClr val="hlink"/>
                                            </p:clrVal>
                                          </p:val>
                                        </p:tav>
                                      </p:tavLst>
                                    </p:anim>
                                    <p:set>
                                      <p:cBhvr>
                                        <p:cTn id="19" dur="500"/>
                                        <p:tgtEl>
                                          <p:spTgt spid="55"/>
                                        </p:tgtEl>
                                        <p:attrNameLst>
                                          <p:attrName>fill.type</p:attrName>
                                        </p:attrNameLst>
                                      </p:cBhvr>
                                      <p:to>
                                        <p:strVal val="solid"/>
                                      </p:to>
                                    </p:set>
                                  </p:childTnLst>
                                </p:cTn>
                              </p:par>
                            </p:childTnLst>
                          </p:cTn>
                        </p:par>
                        <p:par>
                          <p:cTn id="20" fill="hold">
                            <p:stCondLst>
                              <p:cond delay="11110"/>
                            </p:stCondLst>
                            <p:childTnLst>
                              <p:par>
                                <p:cTn id="21" presetID="22" presetClass="entr" presetSubtype="1"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up)">
                                      <p:cBhvr>
                                        <p:cTn id="23" dur="500"/>
                                        <p:tgtEl>
                                          <p:spTgt spid="45"/>
                                        </p:tgtEl>
                                      </p:cBhvr>
                                    </p:animEffect>
                                  </p:childTnLst>
                                </p:cTn>
                              </p:par>
                            </p:childTnLst>
                          </p:cTn>
                        </p:par>
                        <p:par>
                          <p:cTn id="24" fill="hold">
                            <p:stCondLst>
                              <p:cond delay="11610"/>
                            </p:stCondLst>
                            <p:childTnLst>
                              <p:par>
                                <p:cTn id="25" presetID="22" presetClass="entr" presetSubtype="1"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up)">
                                      <p:cBhvr>
                                        <p:cTn id="27" dur="500"/>
                                        <p:tgtEl>
                                          <p:spTgt spid="50"/>
                                        </p:tgtEl>
                                      </p:cBhvr>
                                    </p:animEffect>
                                  </p:childTnLst>
                                </p:cTn>
                              </p:par>
                            </p:childTnLst>
                          </p:cTn>
                        </p:par>
                        <p:par>
                          <p:cTn id="28" fill="hold">
                            <p:stCondLst>
                              <p:cond delay="12110"/>
                            </p:stCondLst>
                            <p:childTnLst>
                              <p:par>
                                <p:cTn id="29" presetID="22" presetClass="entr" presetSubtype="1"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up)">
                                      <p:cBhvr>
                                        <p:cTn id="31" dur="500"/>
                                        <p:tgtEl>
                                          <p:spTgt spid="29"/>
                                        </p:tgtEl>
                                      </p:cBhvr>
                                    </p:animEffect>
                                  </p:childTnLst>
                                </p:cTn>
                              </p:par>
                            </p:childTnLst>
                          </p:cTn>
                        </p:par>
                        <p:par>
                          <p:cTn id="32" fill="hold">
                            <p:stCondLst>
                              <p:cond delay="12610"/>
                            </p:stCondLst>
                            <p:childTnLst>
                              <p:par>
                                <p:cTn id="33" presetID="22" presetClass="entr" presetSubtype="1"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up)">
                                      <p:cBhvr>
                                        <p:cTn id="35" dur="500"/>
                                        <p:tgtEl>
                                          <p:spTgt spid="30"/>
                                        </p:tgtEl>
                                      </p:cBhvr>
                                    </p:animEffect>
                                  </p:childTnLst>
                                </p:cTn>
                              </p:par>
                            </p:childTnLst>
                          </p:cTn>
                        </p:par>
                        <p:par>
                          <p:cTn id="36" fill="hold">
                            <p:stCondLst>
                              <p:cond delay="13110"/>
                            </p:stCondLst>
                            <p:childTnLst>
                              <p:par>
                                <p:cTn id="37" presetID="27" presetClass="entr" presetSubtype="0" fill="hold" grpId="0" nodeType="afterEffect">
                                  <p:stCondLst>
                                    <p:cond delay="0"/>
                                  </p:stCondLst>
                                  <p:iterate type="lt">
                                    <p:tmPct val="50000"/>
                                  </p:iterate>
                                  <p:childTnLst>
                                    <p:set>
                                      <p:cBhvr>
                                        <p:cTn id="38" dur="1" fill="hold">
                                          <p:stCondLst>
                                            <p:cond delay="0"/>
                                          </p:stCondLst>
                                        </p:cTn>
                                        <p:tgtEl>
                                          <p:spTgt spid="56"/>
                                        </p:tgtEl>
                                        <p:attrNameLst>
                                          <p:attrName>style.visibility</p:attrName>
                                        </p:attrNameLst>
                                      </p:cBhvr>
                                      <p:to>
                                        <p:strVal val="visible"/>
                                      </p:to>
                                    </p:set>
                                    <p:anim calcmode="discrete" valueType="clr">
                                      <p:cBhvr override="childStyle">
                                        <p:cTn id="39" dur="500"/>
                                        <p:tgtEl>
                                          <p:spTgt spid="56"/>
                                        </p:tgtEl>
                                        <p:attrNameLst>
                                          <p:attrName>style.color</p:attrName>
                                        </p:attrNameLst>
                                      </p:cBhvr>
                                      <p:tavLst>
                                        <p:tav tm="0">
                                          <p:val>
                                            <p:clrVal>
                                              <a:schemeClr val="accent2"/>
                                            </p:clrVal>
                                          </p:val>
                                        </p:tav>
                                        <p:tav tm="50000">
                                          <p:val>
                                            <p:clrVal>
                                              <a:schemeClr val="hlink"/>
                                            </p:clrVal>
                                          </p:val>
                                        </p:tav>
                                      </p:tavLst>
                                    </p:anim>
                                    <p:anim calcmode="discrete" valueType="clr">
                                      <p:cBhvr>
                                        <p:cTn id="40" dur="500"/>
                                        <p:tgtEl>
                                          <p:spTgt spid="56"/>
                                        </p:tgtEl>
                                        <p:attrNameLst>
                                          <p:attrName>fillcolor</p:attrName>
                                        </p:attrNameLst>
                                      </p:cBhvr>
                                      <p:tavLst>
                                        <p:tav tm="0">
                                          <p:val>
                                            <p:clrVal>
                                              <a:schemeClr val="accent2"/>
                                            </p:clrVal>
                                          </p:val>
                                        </p:tav>
                                        <p:tav tm="50000">
                                          <p:val>
                                            <p:clrVal>
                                              <a:schemeClr val="hlink"/>
                                            </p:clrVal>
                                          </p:val>
                                        </p:tav>
                                      </p:tavLst>
                                    </p:anim>
                                    <p:set>
                                      <p:cBhvr>
                                        <p:cTn id="41" dur="500"/>
                                        <p:tgtEl>
                                          <p:spTgt spid="56"/>
                                        </p:tgtEl>
                                        <p:attrNameLst>
                                          <p:attrName>fill.type</p:attrName>
                                        </p:attrNameLst>
                                      </p:cBhvr>
                                      <p:to>
                                        <p:strVal val="solid"/>
                                      </p:to>
                                    </p:set>
                                  </p:childTnLst>
                                </p:cTn>
                              </p:par>
                            </p:childTnLst>
                          </p:cTn>
                        </p:par>
                        <p:par>
                          <p:cTn id="42" fill="hold">
                            <p:stCondLst>
                              <p:cond delay="24610"/>
                            </p:stCondLst>
                            <p:childTnLst>
                              <p:par>
                                <p:cTn id="43" presetID="22" presetClass="entr" presetSubtype="1"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up)">
                                      <p:cBhvr>
                                        <p:cTn id="45" dur="500"/>
                                        <p:tgtEl>
                                          <p:spTgt spid="60"/>
                                        </p:tgtEl>
                                      </p:cBhvr>
                                    </p:animEffect>
                                  </p:childTnLst>
                                </p:cTn>
                              </p:par>
                            </p:childTnLst>
                          </p:cTn>
                        </p:par>
                        <p:par>
                          <p:cTn id="46" fill="hold">
                            <p:stCondLst>
                              <p:cond delay="25110"/>
                            </p:stCondLst>
                            <p:childTnLst>
                              <p:par>
                                <p:cTn id="47" presetID="22" presetClass="entr" presetSubtype="1"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up)">
                                      <p:cBhvr>
                                        <p:cTn id="49" dur="500"/>
                                        <p:tgtEl>
                                          <p:spTgt spid="46"/>
                                        </p:tgtEl>
                                      </p:cBhvr>
                                    </p:animEffect>
                                  </p:childTnLst>
                                </p:cTn>
                              </p:par>
                            </p:childTnLst>
                          </p:cTn>
                        </p:par>
                        <p:par>
                          <p:cTn id="50" fill="hold">
                            <p:stCondLst>
                              <p:cond delay="25610"/>
                            </p:stCondLst>
                            <p:childTnLst>
                              <p:par>
                                <p:cTn id="51" presetID="22" presetClass="entr" presetSubtype="1"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up)">
                                      <p:cBhvr>
                                        <p:cTn id="53" dur="500"/>
                                        <p:tgtEl>
                                          <p:spTgt spid="51"/>
                                        </p:tgtEl>
                                      </p:cBhvr>
                                    </p:animEffect>
                                  </p:childTnLst>
                                </p:cTn>
                              </p:par>
                            </p:childTnLst>
                          </p:cTn>
                        </p:par>
                        <p:par>
                          <p:cTn id="54" fill="hold">
                            <p:stCondLst>
                              <p:cond delay="2611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500"/>
                                        <p:tgtEl>
                                          <p:spTgt spid="24"/>
                                        </p:tgtEl>
                                      </p:cBhvr>
                                    </p:animEffect>
                                  </p:childTnLst>
                                </p:cTn>
                              </p:par>
                            </p:childTnLst>
                          </p:cTn>
                        </p:par>
                        <p:par>
                          <p:cTn id="58" fill="hold">
                            <p:stCondLst>
                              <p:cond delay="26610"/>
                            </p:stCondLst>
                            <p:childTnLst>
                              <p:par>
                                <p:cTn id="59" presetID="22" presetClass="entr" presetSubtype="1"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up)">
                                      <p:cBhvr>
                                        <p:cTn id="61" dur="500"/>
                                        <p:tgtEl>
                                          <p:spTgt spid="25"/>
                                        </p:tgtEl>
                                      </p:cBhvr>
                                    </p:animEffect>
                                  </p:childTnLst>
                                </p:cTn>
                              </p:par>
                            </p:childTnLst>
                          </p:cTn>
                        </p:par>
                        <p:par>
                          <p:cTn id="62" fill="hold">
                            <p:stCondLst>
                              <p:cond delay="27110"/>
                            </p:stCondLst>
                            <p:childTnLst>
                              <p:par>
                                <p:cTn id="63" presetID="22" presetClass="entr" presetSubtype="1"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up)">
                                      <p:cBhvr>
                                        <p:cTn id="65" dur="500"/>
                                        <p:tgtEl>
                                          <p:spTgt spid="31"/>
                                        </p:tgtEl>
                                      </p:cBhvr>
                                    </p:animEffect>
                                  </p:childTnLst>
                                </p:cTn>
                              </p:par>
                            </p:childTnLst>
                          </p:cTn>
                        </p:par>
                        <p:par>
                          <p:cTn id="66" fill="hold">
                            <p:stCondLst>
                              <p:cond delay="27610"/>
                            </p:stCondLst>
                            <p:childTnLst>
                              <p:par>
                                <p:cTn id="67" presetID="27" presetClass="entr" presetSubtype="0" fill="hold" grpId="0" nodeType="afterEffect">
                                  <p:stCondLst>
                                    <p:cond delay="0"/>
                                  </p:stCondLst>
                                  <p:iterate type="lt">
                                    <p:tmPct val="50000"/>
                                  </p:iterate>
                                  <p:childTnLst>
                                    <p:set>
                                      <p:cBhvr>
                                        <p:cTn id="68" dur="1" fill="hold">
                                          <p:stCondLst>
                                            <p:cond delay="0"/>
                                          </p:stCondLst>
                                        </p:cTn>
                                        <p:tgtEl>
                                          <p:spTgt spid="57"/>
                                        </p:tgtEl>
                                        <p:attrNameLst>
                                          <p:attrName>style.visibility</p:attrName>
                                        </p:attrNameLst>
                                      </p:cBhvr>
                                      <p:to>
                                        <p:strVal val="visible"/>
                                      </p:to>
                                    </p:set>
                                    <p:anim calcmode="discrete" valueType="clr">
                                      <p:cBhvr override="childStyle">
                                        <p:cTn id="69" dur="500"/>
                                        <p:tgtEl>
                                          <p:spTgt spid="57"/>
                                        </p:tgtEl>
                                        <p:attrNameLst>
                                          <p:attrName>style.color</p:attrName>
                                        </p:attrNameLst>
                                      </p:cBhvr>
                                      <p:tavLst>
                                        <p:tav tm="0">
                                          <p:val>
                                            <p:clrVal>
                                              <a:schemeClr val="accent2"/>
                                            </p:clrVal>
                                          </p:val>
                                        </p:tav>
                                        <p:tav tm="50000">
                                          <p:val>
                                            <p:clrVal>
                                              <a:schemeClr val="hlink"/>
                                            </p:clrVal>
                                          </p:val>
                                        </p:tav>
                                      </p:tavLst>
                                    </p:anim>
                                    <p:anim calcmode="discrete" valueType="clr">
                                      <p:cBhvr>
                                        <p:cTn id="70" dur="500"/>
                                        <p:tgtEl>
                                          <p:spTgt spid="57"/>
                                        </p:tgtEl>
                                        <p:attrNameLst>
                                          <p:attrName>fillcolor</p:attrName>
                                        </p:attrNameLst>
                                      </p:cBhvr>
                                      <p:tavLst>
                                        <p:tav tm="0">
                                          <p:val>
                                            <p:clrVal>
                                              <a:schemeClr val="accent2"/>
                                            </p:clrVal>
                                          </p:val>
                                        </p:tav>
                                        <p:tav tm="50000">
                                          <p:val>
                                            <p:clrVal>
                                              <a:schemeClr val="hlink"/>
                                            </p:clrVal>
                                          </p:val>
                                        </p:tav>
                                      </p:tavLst>
                                    </p:anim>
                                    <p:set>
                                      <p:cBhvr>
                                        <p:cTn id="71" dur="500"/>
                                        <p:tgtEl>
                                          <p:spTgt spid="57"/>
                                        </p:tgtEl>
                                        <p:attrNameLst>
                                          <p:attrName>fill.type</p:attrName>
                                        </p:attrNameLst>
                                      </p:cBhvr>
                                      <p:to>
                                        <p:strVal val="solid"/>
                                      </p:to>
                                    </p:set>
                                  </p:childTnLst>
                                </p:cTn>
                              </p:par>
                            </p:childTnLst>
                          </p:cTn>
                        </p:par>
                        <p:par>
                          <p:cTn id="72" fill="hold">
                            <p:stCondLst>
                              <p:cond delay="40860"/>
                            </p:stCondLst>
                            <p:childTnLst>
                              <p:par>
                                <p:cTn id="73" presetID="22" presetClass="entr" presetSubtype="1" fill="hold" grpId="0" nodeType="after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up)">
                                      <p:cBhvr>
                                        <p:cTn id="75" dur="500"/>
                                        <p:tgtEl>
                                          <p:spTgt spid="64"/>
                                        </p:tgtEl>
                                      </p:cBhvr>
                                    </p:animEffect>
                                  </p:childTnLst>
                                </p:cTn>
                              </p:par>
                            </p:childTnLst>
                          </p:cTn>
                        </p:par>
                        <p:par>
                          <p:cTn id="76" fill="hold">
                            <p:stCondLst>
                              <p:cond delay="41360"/>
                            </p:stCondLst>
                            <p:childTnLst>
                              <p:par>
                                <p:cTn id="77" presetID="22" presetClass="entr" presetSubtype="1"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500"/>
                                        <p:tgtEl>
                                          <p:spTgt spid="48"/>
                                        </p:tgtEl>
                                      </p:cBhvr>
                                    </p:animEffect>
                                  </p:childTnLst>
                                </p:cTn>
                              </p:par>
                            </p:childTnLst>
                          </p:cTn>
                        </p:par>
                        <p:par>
                          <p:cTn id="80" fill="hold">
                            <p:stCondLst>
                              <p:cond delay="41860"/>
                            </p:stCondLst>
                            <p:childTnLst>
                              <p:par>
                                <p:cTn id="81" presetID="22" presetClass="entr" presetSubtype="1"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up)">
                                      <p:cBhvr>
                                        <p:cTn id="83" dur="500"/>
                                        <p:tgtEl>
                                          <p:spTgt spid="47"/>
                                        </p:tgtEl>
                                      </p:cBhvr>
                                    </p:animEffect>
                                  </p:childTnLst>
                                </p:cTn>
                              </p:par>
                            </p:childTnLst>
                          </p:cTn>
                        </p:par>
                        <p:par>
                          <p:cTn id="84" fill="hold">
                            <p:stCondLst>
                              <p:cond delay="42360"/>
                            </p:stCondLst>
                            <p:childTnLst>
                              <p:par>
                                <p:cTn id="85" presetID="22" presetClass="entr" presetSubtype="1" fill="hold" grpId="0" nodeType="after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ipe(up)">
                                      <p:cBhvr>
                                        <p:cTn id="87" dur="500"/>
                                        <p:tgtEl>
                                          <p:spTgt spid="52"/>
                                        </p:tgtEl>
                                      </p:cBhvr>
                                    </p:animEffect>
                                  </p:childTnLst>
                                </p:cTn>
                              </p:par>
                            </p:childTnLst>
                          </p:cTn>
                        </p:par>
                        <p:par>
                          <p:cTn id="88" fill="hold">
                            <p:stCondLst>
                              <p:cond delay="42860"/>
                            </p:stCondLst>
                            <p:childTnLst>
                              <p:par>
                                <p:cTn id="89" presetID="22" presetClass="entr" presetSubtype="1"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up)">
                                      <p:cBhvr>
                                        <p:cTn id="91" dur="500"/>
                                        <p:tgtEl>
                                          <p:spTgt spid="26"/>
                                        </p:tgtEl>
                                      </p:cBhvr>
                                    </p:animEffect>
                                  </p:childTnLst>
                                </p:cTn>
                              </p:par>
                            </p:childTnLst>
                          </p:cTn>
                        </p:par>
                        <p:par>
                          <p:cTn id="92" fill="hold">
                            <p:stCondLst>
                              <p:cond delay="43360"/>
                            </p:stCondLst>
                            <p:childTnLst>
                              <p:par>
                                <p:cTn id="93" presetID="22" presetClass="entr" presetSubtype="1"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wipe(up)">
                                      <p:cBhvr>
                                        <p:cTn id="95" dur="500"/>
                                        <p:tgtEl>
                                          <p:spTgt spid="27"/>
                                        </p:tgtEl>
                                      </p:cBhvr>
                                    </p:animEffect>
                                  </p:childTnLst>
                                </p:cTn>
                              </p:par>
                            </p:childTnLst>
                          </p:cTn>
                        </p:par>
                        <p:par>
                          <p:cTn id="96" fill="hold">
                            <p:stCondLst>
                              <p:cond delay="43860"/>
                            </p:stCondLst>
                            <p:childTnLst>
                              <p:par>
                                <p:cTn id="97" presetID="22" presetClass="entr" presetSubtype="1" fill="hold" grpId="0" nodeType="after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wipe(up)">
                                      <p:cBhvr>
                                        <p:cTn id="99" dur="500"/>
                                        <p:tgtEl>
                                          <p:spTgt spid="28"/>
                                        </p:tgtEl>
                                      </p:cBhvr>
                                    </p:animEffect>
                                  </p:childTnLst>
                                </p:cTn>
                              </p:par>
                            </p:childTnLst>
                          </p:cTn>
                        </p:par>
                        <p:par>
                          <p:cTn id="100" fill="hold">
                            <p:stCondLst>
                              <p:cond delay="44360"/>
                            </p:stCondLst>
                            <p:childTnLst>
                              <p:par>
                                <p:cTn id="101" presetID="22" presetClass="entr" presetSubtype="1" fill="hold" grpId="0" nodeType="after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wipe(up)">
                                      <p:cBhvr>
                                        <p:cTn id="103" dur="500"/>
                                        <p:tgtEl>
                                          <p:spTgt spid="32"/>
                                        </p:tgtEl>
                                      </p:cBhvr>
                                    </p:animEffect>
                                  </p:childTnLst>
                                </p:cTn>
                              </p:par>
                            </p:childTnLst>
                          </p:cTn>
                        </p:par>
                        <p:par>
                          <p:cTn id="104" fill="hold">
                            <p:stCondLst>
                              <p:cond delay="44860"/>
                            </p:stCondLst>
                            <p:childTnLst>
                              <p:par>
                                <p:cTn id="105" presetID="27" presetClass="entr" presetSubtype="0" fill="hold" grpId="0" nodeType="afterEffect">
                                  <p:stCondLst>
                                    <p:cond delay="0"/>
                                  </p:stCondLst>
                                  <p:iterate type="lt">
                                    <p:tmPct val="50000"/>
                                  </p:iterate>
                                  <p:childTnLst>
                                    <p:set>
                                      <p:cBhvr>
                                        <p:cTn id="106" dur="1" fill="hold">
                                          <p:stCondLst>
                                            <p:cond delay="0"/>
                                          </p:stCondLst>
                                        </p:cTn>
                                        <p:tgtEl>
                                          <p:spTgt spid="58"/>
                                        </p:tgtEl>
                                        <p:attrNameLst>
                                          <p:attrName>style.visibility</p:attrName>
                                        </p:attrNameLst>
                                      </p:cBhvr>
                                      <p:to>
                                        <p:strVal val="visible"/>
                                      </p:to>
                                    </p:set>
                                    <p:anim calcmode="discrete" valueType="clr">
                                      <p:cBhvr override="childStyle">
                                        <p:cTn id="107" dur="500"/>
                                        <p:tgtEl>
                                          <p:spTgt spid="58"/>
                                        </p:tgtEl>
                                        <p:attrNameLst>
                                          <p:attrName>style.color</p:attrName>
                                        </p:attrNameLst>
                                      </p:cBhvr>
                                      <p:tavLst>
                                        <p:tav tm="0">
                                          <p:val>
                                            <p:clrVal>
                                              <a:schemeClr val="accent2"/>
                                            </p:clrVal>
                                          </p:val>
                                        </p:tav>
                                        <p:tav tm="50000">
                                          <p:val>
                                            <p:clrVal>
                                              <a:schemeClr val="hlink"/>
                                            </p:clrVal>
                                          </p:val>
                                        </p:tav>
                                      </p:tavLst>
                                    </p:anim>
                                    <p:anim calcmode="discrete" valueType="clr">
                                      <p:cBhvr>
                                        <p:cTn id="108" dur="500"/>
                                        <p:tgtEl>
                                          <p:spTgt spid="58"/>
                                        </p:tgtEl>
                                        <p:attrNameLst>
                                          <p:attrName>fillcolor</p:attrName>
                                        </p:attrNameLst>
                                      </p:cBhvr>
                                      <p:tavLst>
                                        <p:tav tm="0">
                                          <p:val>
                                            <p:clrVal>
                                              <a:schemeClr val="accent2"/>
                                            </p:clrVal>
                                          </p:val>
                                        </p:tav>
                                        <p:tav tm="50000">
                                          <p:val>
                                            <p:clrVal>
                                              <a:schemeClr val="hlink"/>
                                            </p:clrVal>
                                          </p:val>
                                        </p:tav>
                                      </p:tavLst>
                                    </p:anim>
                                    <p:set>
                                      <p:cBhvr>
                                        <p:cTn id="109" dur="500"/>
                                        <p:tgtEl>
                                          <p:spTgt spid="58"/>
                                        </p:tgtEl>
                                        <p:attrNameLst>
                                          <p:attrName>fill.type</p:attrName>
                                        </p:attrNameLst>
                                      </p:cBhvr>
                                      <p:to>
                                        <p:strVal val="solid"/>
                                      </p:to>
                                    </p:set>
                                  </p:childTnLst>
                                </p:cTn>
                              </p:par>
                            </p:childTnLst>
                          </p:cTn>
                        </p:par>
                        <p:par>
                          <p:cTn id="110" fill="hold">
                            <p:stCondLst>
                              <p:cond delay="59110"/>
                            </p:stCondLst>
                            <p:childTnLst>
                              <p:par>
                                <p:cTn id="111" presetID="22" presetClass="entr" presetSubtype="1" fill="hold" grpId="0" nodeType="after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wipe(up)">
                                      <p:cBhvr>
                                        <p:cTn id="113" dur="500"/>
                                        <p:tgtEl>
                                          <p:spTgt spid="49"/>
                                        </p:tgtEl>
                                      </p:cBhvr>
                                    </p:animEffect>
                                  </p:childTnLst>
                                </p:cTn>
                              </p:par>
                            </p:childTnLst>
                          </p:cTn>
                        </p:par>
                        <p:par>
                          <p:cTn id="114" fill="hold">
                            <p:stCondLst>
                              <p:cond delay="59610"/>
                            </p:stCondLst>
                            <p:childTnLst>
                              <p:par>
                                <p:cTn id="115" presetID="22" presetClass="entr" presetSubtype="1" fill="hold" grpId="0" nodeType="after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wipe(up)">
                                      <p:cBhvr>
                                        <p:cTn id="117" dur="500"/>
                                        <p:tgtEl>
                                          <p:spTgt spid="53"/>
                                        </p:tgtEl>
                                      </p:cBhvr>
                                    </p:animEffect>
                                  </p:childTnLst>
                                </p:cTn>
                              </p:par>
                            </p:childTnLst>
                          </p:cTn>
                        </p:par>
                        <p:par>
                          <p:cTn id="118" fill="hold">
                            <p:stCondLst>
                              <p:cond delay="60110"/>
                            </p:stCondLst>
                            <p:childTnLst>
                              <p:par>
                                <p:cTn id="119" presetID="22" presetClass="entr" presetSubtype="1" fill="hold" grpId="0" nodeType="afterEffect">
                                  <p:stCondLst>
                                    <p:cond delay="0"/>
                                  </p:stCondLst>
                                  <p:childTnLst>
                                    <p:set>
                                      <p:cBhvr>
                                        <p:cTn id="120" dur="1" fill="hold">
                                          <p:stCondLst>
                                            <p:cond delay="0"/>
                                          </p:stCondLst>
                                        </p:cTn>
                                        <p:tgtEl>
                                          <p:spTgt spid="54"/>
                                        </p:tgtEl>
                                        <p:attrNameLst>
                                          <p:attrName>style.visibility</p:attrName>
                                        </p:attrNameLst>
                                      </p:cBhvr>
                                      <p:to>
                                        <p:strVal val="visible"/>
                                      </p:to>
                                    </p:set>
                                    <p:animEffect transition="in" filter="wipe(up)">
                                      <p:cBhvr>
                                        <p:cTn id="121" dur="500"/>
                                        <p:tgtEl>
                                          <p:spTgt spid="54"/>
                                        </p:tgtEl>
                                      </p:cBhvr>
                                    </p:animEffect>
                                  </p:childTnLst>
                                </p:cTn>
                              </p:par>
                            </p:childTnLst>
                          </p:cTn>
                        </p:par>
                        <p:par>
                          <p:cTn id="122" fill="hold">
                            <p:stCondLst>
                              <p:cond delay="60610"/>
                            </p:stCondLst>
                            <p:childTnLst>
                              <p:par>
                                <p:cTn id="123" presetID="22" presetClass="entr" presetSubtype="1" fill="hold" grpId="0" nodeType="afterEffect">
                                  <p:stCondLst>
                                    <p:cond delay="0"/>
                                  </p:stCondLst>
                                  <p:childTnLst>
                                    <p:set>
                                      <p:cBhvr>
                                        <p:cTn id="124" dur="1" fill="hold">
                                          <p:stCondLst>
                                            <p:cond delay="0"/>
                                          </p:stCondLst>
                                        </p:cTn>
                                        <p:tgtEl>
                                          <p:spTgt spid="33"/>
                                        </p:tgtEl>
                                        <p:attrNameLst>
                                          <p:attrName>style.visibility</p:attrName>
                                        </p:attrNameLst>
                                      </p:cBhvr>
                                      <p:to>
                                        <p:strVal val="visible"/>
                                      </p:to>
                                    </p:set>
                                    <p:animEffect transition="in" filter="wipe(up)">
                                      <p:cBhvr>
                                        <p:cTn id="125" dur="500"/>
                                        <p:tgtEl>
                                          <p:spTgt spid="33"/>
                                        </p:tgtEl>
                                      </p:cBhvr>
                                    </p:animEffect>
                                  </p:childTnLst>
                                </p:cTn>
                              </p:par>
                            </p:childTnLst>
                          </p:cTn>
                        </p:par>
                        <p:par>
                          <p:cTn id="126" fill="hold">
                            <p:stCondLst>
                              <p:cond delay="61110"/>
                            </p:stCondLst>
                            <p:childTnLst>
                              <p:par>
                                <p:cTn id="127" presetID="22" presetClass="entr" presetSubtype="1" fill="hold" grpId="0" nodeType="afterEffect">
                                  <p:stCondLst>
                                    <p:cond delay="0"/>
                                  </p:stCondLst>
                                  <p:childTnLst>
                                    <p:set>
                                      <p:cBhvr>
                                        <p:cTn id="128" dur="1" fill="hold">
                                          <p:stCondLst>
                                            <p:cond delay="0"/>
                                          </p:stCondLst>
                                        </p:cTn>
                                        <p:tgtEl>
                                          <p:spTgt spid="34"/>
                                        </p:tgtEl>
                                        <p:attrNameLst>
                                          <p:attrName>style.visibility</p:attrName>
                                        </p:attrNameLst>
                                      </p:cBhvr>
                                      <p:to>
                                        <p:strVal val="visible"/>
                                      </p:to>
                                    </p:set>
                                    <p:animEffect transition="in" filter="wipe(up)">
                                      <p:cBhvr>
                                        <p:cTn id="129" dur="500"/>
                                        <p:tgtEl>
                                          <p:spTgt spid="34"/>
                                        </p:tgtEl>
                                      </p:cBhvr>
                                    </p:animEffect>
                                  </p:childTnLst>
                                </p:cTn>
                              </p:par>
                            </p:childTnLst>
                          </p:cTn>
                        </p:par>
                        <p:par>
                          <p:cTn id="130" fill="hold">
                            <p:stCondLst>
                              <p:cond delay="61610"/>
                            </p:stCondLst>
                            <p:childTnLst>
                              <p:par>
                                <p:cTn id="131" presetID="22" presetClass="entr" presetSubtype="1" fill="hold" grpId="0" nodeType="afterEffect">
                                  <p:stCondLst>
                                    <p:cond delay="0"/>
                                  </p:stCondLst>
                                  <p:childTnLst>
                                    <p:set>
                                      <p:cBhvr>
                                        <p:cTn id="132" dur="1" fill="hold">
                                          <p:stCondLst>
                                            <p:cond delay="0"/>
                                          </p:stCondLst>
                                        </p:cTn>
                                        <p:tgtEl>
                                          <p:spTgt spid="35"/>
                                        </p:tgtEl>
                                        <p:attrNameLst>
                                          <p:attrName>style.visibility</p:attrName>
                                        </p:attrNameLst>
                                      </p:cBhvr>
                                      <p:to>
                                        <p:strVal val="visible"/>
                                      </p:to>
                                    </p:set>
                                    <p:animEffect transition="in" filter="wipe(up)">
                                      <p:cBhvr>
                                        <p:cTn id="133" dur="500"/>
                                        <p:tgtEl>
                                          <p:spTgt spid="35"/>
                                        </p:tgtEl>
                                      </p:cBhvr>
                                    </p:animEffect>
                                  </p:childTnLst>
                                </p:cTn>
                              </p:par>
                            </p:childTnLst>
                          </p:cTn>
                        </p:par>
                        <p:par>
                          <p:cTn id="134" fill="hold">
                            <p:stCondLst>
                              <p:cond delay="62110"/>
                            </p:stCondLst>
                            <p:childTnLst>
                              <p:par>
                                <p:cTn id="135" presetID="27" presetClass="entr" presetSubtype="0" fill="hold" grpId="0" nodeType="afterEffect">
                                  <p:stCondLst>
                                    <p:cond delay="0"/>
                                  </p:stCondLst>
                                  <p:iterate type="lt">
                                    <p:tmPct val="50000"/>
                                  </p:iterate>
                                  <p:childTnLst>
                                    <p:set>
                                      <p:cBhvr>
                                        <p:cTn id="136" dur="1" fill="hold">
                                          <p:stCondLst>
                                            <p:cond delay="0"/>
                                          </p:stCondLst>
                                        </p:cTn>
                                        <p:tgtEl>
                                          <p:spTgt spid="59"/>
                                        </p:tgtEl>
                                        <p:attrNameLst>
                                          <p:attrName>style.visibility</p:attrName>
                                        </p:attrNameLst>
                                      </p:cBhvr>
                                      <p:to>
                                        <p:strVal val="visible"/>
                                      </p:to>
                                    </p:set>
                                    <p:anim calcmode="discrete" valueType="clr">
                                      <p:cBhvr override="childStyle">
                                        <p:cTn id="137" dur="500"/>
                                        <p:tgtEl>
                                          <p:spTgt spid="59"/>
                                        </p:tgtEl>
                                        <p:attrNameLst>
                                          <p:attrName>style.color</p:attrName>
                                        </p:attrNameLst>
                                      </p:cBhvr>
                                      <p:tavLst>
                                        <p:tav tm="0">
                                          <p:val>
                                            <p:clrVal>
                                              <a:schemeClr val="accent2"/>
                                            </p:clrVal>
                                          </p:val>
                                        </p:tav>
                                        <p:tav tm="50000">
                                          <p:val>
                                            <p:clrVal>
                                              <a:schemeClr val="hlink"/>
                                            </p:clrVal>
                                          </p:val>
                                        </p:tav>
                                      </p:tavLst>
                                    </p:anim>
                                    <p:anim calcmode="discrete" valueType="clr">
                                      <p:cBhvr>
                                        <p:cTn id="138" dur="500"/>
                                        <p:tgtEl>
                                          <p:spTgt spid="59"/>
                                        </p:tgtEl>
                                        <p:attrNameLst>
                                          <p:attrName>fillcolor</p:attrName>
                                        </p:attrNameLst>
                                      </p:cBhvr>
                                      <p:tavLst>
                                        <p:tav tm="0">
                                          <p:val>
                                            <p:clrVal>
                                              <a:schemeClr val="accent2"/>
                                            </p:clrVal>
                                          </p:val>
                                        </p:tav>
                                        <p:tav tm="50000">
                                          <p:val>
                                            <p:clrVal>
                                              <a:schemeClr val="hlink"/>
                                            </p:clrVal>
                                          </p:val>
                                        </p:tav>
                                      </p:tavLst>
                                    </p:anim>
                                    <p:set>
                                      <p:cBhvr>
                                        <p:cTn id="139" dur="500"/>
                                        <p:tgtEl>
                                          <p:spTgt spid="5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p:bldP spid="56" grpId="0"/>
      <p:bldP spid="57" grpId="0"/>
      <p:bldP spid="58" grpId="0"/>
      <p:bldP spid="59" grpId="0"/>
      <p:bldP spid="60" grpId="0" animBg="1"/>
      <p:bldP spid="64"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err="1" smtClean="0"/>
              <a:t>Cây</a:t>
            </a:r>
            <a:r>
              <a:rPr lang="en-US" dirty="0" smtClean="0"/>
              <a:t> </a:t>
            </a:r>
            <a:r>
              <a:rPr lang="en-US" dirty="0" err="1" smtClean="0"/>
              <a:t>có</a:t>
            </a:r>
            <a:r>
              <a:rPr lang="en-US" dirty="0" smtClean="0"/>
              <a:t> </a:t>
            </a:r>
            <a:r>
              <a:rPr lang="en-US" dirty="0" err="1" smtClean="0"/>
              <a:t>gốc</a:t>
            </a:r>
            <a:endParaRPr lang="en-US" dirty="0"/>
          </a:p>
        </p:txBody>
      </p:sp>
      <p:sp>
        <p:nvSpPr>
          <p:cNvPr id="6147" name="Rectangle 3"/>
          <p:cNvSpPr>
            <a:spLocks noGrp="1" noChangeArrowheads="1"/>
          </p:cNvSpPr>
          <p:nvPr>
            <p:ph type="body" idx="1"/>
          </p:nvPr>
        </p:nvSpPr>
        <p:spPr>
          <a:xfrm>
            <a:off x="381000" y="1981200"/>
            <a:ext cx="8534400" cy="4495800"/>
          </a:xfrm>
        </p:spPr>
        <p:txBody>
          <a:bodyPr>
            <a:normAutofit/>
          </a:bodyPr>
          <a:lstStyle/>
          <a:p>
            <a:pPr algn="just" eaLnBrk="1" hangingPunct="1">
              <a:buFont typeface="Wingdings" pitchFamily="2" charset="2"/>
              <a:buNone/>
              <a:defRPr/>
            </a:pPr>
            <a:r>
              <a:rPr lang="vi-VN" dirty="0" smtClean="0"/>
              <a:t>Cho cây có gốc </a:t>
            </a:r>
            <a:r>
              <a:rPr lang="vi-VN" i="1" dirty="0" smtClean="0"/>
              <a:t>r</a:t>
            </a:r>
            <a:endParaRPr lang="en-US" i="1" dirty="0" smtClean="0"/>
          </a:p>
          <a:p>
            <a:pPr marL="514350" indent="-514350" algn="just" eaLnBrk="1" hangingPunct="1">
              <a:buFont typeface="+mj-lt"/>
              <a:buAutoNum type="alphaLcParenR"/>
              <a:defRPr/>
            </a:pPr>
            <a:r>
              <a:rPr lang="vi-VN" dirty="0" smtClean="0"/>
              <a:t>Nếu </a:t>
            </a:r>
            <a:r>
              <a:rPr lang="vi-VN" i="1" dirty="0" smtClean="0"/>
              <a:t>uv</a:t>
            </a:r>
            <a:r>
              <a:rPr lang="vi-VN" dirty="0" smtClean="0"/>
              <a:t> là một cung</a:t>
            </a:r>
            <a:r>
              <a:rPr lang="en-US" dirty="0" smtClean="0"/>
              <a:t> </a:t>
            </a:r>
            <a:r>
              <a:rPr lang="vi-VN" dirty="0" smtClean="0"/>
              <a:t>của </a:t>
            </a:r>
            <a:r>
              <a:rPr lang="vi-VN" i="1" dirty="0" smtClean="0"/>
              <a:t>T</a:t>
            </a:r>
            <a:r>
              <a:rPr lang="vi-VN" dirty="0" smtClean="0"/>
              <a:t> thì </a:t>
            </a:r>
            <a:r>
              <a:rPr lang="vi-VN" i="1" dirty="0" smtClean="0"/>
              <a:t>u</a:t>
            </a:r>
            <a:r>
              <a:rPr lang="vi-VN" dirty="0" smtClean="0"/>
              <a:t> được gọi là </a:t>
            </a:r>
            <a:r>
              <a:rPr lang="vi-VN" i="1" dirty="0" smtClean="0"/>
              <a:t>cha của </a:t>
            </a:r>
            <a:r>
              <a:rPr lang="vi-VN" i="1" smtClean="0"/>
              <a:t>v</a:t>
            </a:r>
            <a:r>
              <a:rPr lang="vi-VN" smtClean="0"/>
              <a:t>,</a:t>
            </a:r>
            <a:r>
              <a:rPr lang="en-US" smtClean="0"/>
              <a:t> còn </a:t>
            </a:r>
            <a:r>
              <a:rPr lang="vi-VN" i="1" dirty="0" smtClean="0"/>
              <a:t>v</a:t>
            </a:r>
            <a:r>
              <a:rPr lang="vi-VN" dirty="0" smtClean="0"/>
              <a:t> gọi là </a:t>
            </a:r>
            <a:r>
              <a:rPr lang="vi-VN" i="1" dirty="0" smtClean="0"/>
              <a:t>con của u</a:t>
            </a:r>
            <a:r>
              <a:rPr lang="vi-VN" dirty="0" smtClean="0"/>
              <a:t>.</a:t>
            </a:r>
            <a:endParaRPr lang="en-US" dirty="0" smtClean="0"/>
          </a:p>
          <a:p>
            <a:pPr marL="514350" indent="-514350" algn="just" eaLnBrk="1" hangingPunct="1">
              <a:buFont typeface="+mj-lt"/>
              <a:buAutoNum type="alphaLcParenR"/>
              <a:defRPr/>
            </a:pPr>
            <a:r>
              <a:rPr lang="vi-VN" dirty="0" smtClean="0"/>
              <a:t>Đỉnh không có con gọi là </a:t>
            </a:r>
            <a:r>
              <a:rPr lang="vi-VN" i="1" dirty="0" smtClean="0"/>
              <a:t>lá</a:t>
            </a:r>
            <a:r>
              <a:rPr lang="vi-VN" dirty="0" smtClean="0"/>
              <a:t>(hay </a:t>
            </a:r>
            <a:r>
              <a:rPr lang="vi-VN" i="1" dirty="0" smtClean="0"/>
              <a:t>đỉnh ngoài</a:t>
            </a:r>
            <a:r>
              <a:rPr lang="vi-VN" dirty="0" smtClean="0"/>
              <a:t>). Đỉnh không phải là lá gọi là </a:t>
            </a:r>
            <a:r>
              <a:rPr lang="vi-VN" i="1" dirty="0" smtClean="0"/>
              <a:t>đỉnh trong</a:t>
            </a:r>
            <a:r>
              <a:rPr lang="vi-VN" dirty="0" smtClean="0"/>
              <a:t>.</a:t>
            </a:r>
            <a:endParaRPr lang="en-US" dirty="0" smtClean="0"/>
          </a:p>
          <a:p>
            <a:pPr marL="514350" indent="-514350" algn="just" eaLnBrk="1" hangingPunct="1">
              <a:buFont typeface="+mj-lt"/>
              <a:buAutoNum type="alphaLcParenR"/>
              <a:defRPr/>
            </a:pPr>
            <a:r>
              <a:rPr lang="vi-VN" dirty="0" smtClean="0"/>
              <a:t>Hai đỉnh có cùng cha gọi là </a:t>
            </a:r>
            <a:r>
              <a:rPr lang="vi-VN" i="1" dirty="0" smtClean="0"/>
              <a:t>anh em</a:t>
            </a:r>
            <a:r>
              <a:rPr lang="vi-VN" dirty="0" smtClean="0"/>
              <a:t>.</a:t>
            </a:r>
          </a:p>
          <a:p>
            <a:pPr algn="just" eaLnBrk="1" hangingPunct="1">
              <a:defRPr/>
            </a:pPr>
            <a:endParaRPr lang="en-US" dirty="0"/>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a:t>
            </a:r>
          </a:p>
        </p:txBody>
      </p:sp>
      <p:sp>
        <p:nvSpPr>
          <p:cNvPr id="68613"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BA52A58-5AC7-46EA-A77A-9064E88CE8F2}" type="slidenum">
              <a:rPr lang="en-US" smtClean="0"/>
              <a:pPr/>
              <a:t>49</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amond(in)">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plus(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Effect transition="in" filter="checkerboard(across)">
                                      <p:cBhvr>
                                        <p:cTn id="17" dur="500"/>
                                        <p:tgtEl>
                                          <p:spTgt spid="6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147">
                                            <p:txEl>
                                              <p:pRg st="1" end="1"/>
                                            </p:txEl>
                                          </p:spTgt>
                                        </p:tgtEl>
                                        <p:attrNameLst>
                                          <p:attrName>style.visibility</p:attrName>
                                        </p:attrNameLst>
                                      </p:cBhvr>
                                      <p:to>
                                        <p:strVal val="visible"/>
                                      </p:to>
                                    </p:set>
                                    <p:animEffect transition="in" filter="checkerboard(across)">
                                      <p:cBhvr>
                                        <p:cTn id="22" dur="500"/>
                                        <p:tgtEl>
                                          <p:spTgt spid="6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147">
                                            <p:txEl>
                                              <p:pRg st="2" end="2"/>
                                            </p:txEl>
                                          </p:spTgt>
                                        </p:tgtEl>
                                        <p:attrNameLst>
                                          <p:attrName>style.visibility</p:attrName>
                                        </p:attrNameLst>
                                      </p:cBhvr>
                                      <p:to>
                                        <p:strVal val="visible"/>
                                      </p:to>
                                    </p:set>
                                    <p:animEffect transition="in" filter="checkerboard(across)">
                                      <p:cBhvr>
                                        <p:cTn id="27" dur="500"/>
                                        <p:tgtEl>
                                          <p:spTgt spid="6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147">
                                            <p:txEl>
                                              <p:pRg st="3" end="3"/>
                                            </p:txEl>
                                          </p:spTgt>
                                        </p:tgtEl>
                                        <p:attrNameLst>
                                          <p:attrName>style.visibility</p:attrName>
                                        </p:attrNameLst>
                                      </p:cBhvr>
                                      <p:to>
                                        <p:strVal val="visible"/>
                                      </p:to>
                                    </p:set>
                                    <p:animEffect transition="in" filter="checkerboard(across)">
                                      <p:cBhvr>
                                        <p:cTn id="3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Định nghĩa và tính chất</a:t>
            </a:r>
            <a:endParaRPr lang="en-US"/>
          </a:p>
        </p:txBody>
      </p:sp>
      <p:sp>
        <p:nvSpPr>
          <p:cNvPr id="6147" name="Rectangle 3"/>
          <p:cNvSpPr>
            <a:spLocks noGrp="1" noChangeArrowheads="1"/>
          </p:cNvSpPr>
          <p:nvPr>
            <p:ph type="body" idx="1"/>
          </p:nvPr>
        </p:nvSpPr>
        <p:spPr>
          <a:xfrm>
            <a:off x="228600" y="2057400"/>
            <a:ext cx="8839200" cy="4572000"/>
          </a:xfrm>
        </p:spPr>
        <p:txBody>
          <a:bodyPr>
            <a:normAutofit fontScale="77500" lnSpcReduction="20000"/>
          </a:bodyPr>
          <a:lstStyle/>
          <a:p>
            <a:pPr eaLnBrk="1" hangingPunct="1">
              <a:buFont typeface="Wingdings" pitchFamily="2" charset="2"/>
              <a:buNone/>
              <a:defRPr/>
            </a:pPr>
            <a:r>
              <a:rPr lang="en-US" b="1" i="1" dirty="0" smtClean="0"/>
              <a:t>Cho T </a:t>
            </a:r>
            <a:r>
              <a:rPr lang="en-US" b="1" i="1" dirty="0" err="1" smtClean="0"/>
              <a:t>là</a:t>
            </a:r>
            <a:r>
              <a:rPr lang="en-US" b="1" i="1" dirty="0" smtClean="0"/>
              <a:t> </a:t>
            </a:r>
            <a:r>
              <a:rPr lang="en-US" b="1" i="1" dirty="0" err="1" smtClean="0"/>
              <a:t>đồ</a:t>
            </a:r>
            <a:r>
              <a:rPr lang="en-US" b="1" i="1" dirty="0" smtClean="0"/>
              <a:t> </a:t>
            </a:r>
            <a:r>
              <a:rPr lang="en-US" b="1" i="1" dirty="0" err="1" smtClean="0"/>
              <a:t>thị</a:t>
            </a:r>
            <a:r>
              <a:rPr lang="en-US" b="1" i="1" dirty="0" smtClean="0"/>
              <a:t> </a:t>
            </a:r>
            <a:r>
              <a:rPr lang="en-US" b="1" i="1" dirty="0" err="1" smtClean="0"/>
              <a:t>vô</a:t>
            </a:r>
            <a:r>
              <a:rPr lang="en-US" b="1" i="1" dirty="0" smtClean="0"/>
              <a:t> </a:t>
            </a:r>
            <a:r>
              <a:rPr lang="en-US" b="1" i="1" dirty="0" err="1" smtClean="0"/>
              <a:t>hướng</a:t>
            </a:r>
            <a:r>
              <a:rPr lang="en-US" b="1" i="1" dirty="0" smtClean="0"/>
              <a:t> </a:t>
            </a:r>
            <a:r>
              <a:rPr lang="en-US" b="1" i="1" dirty="0" err="1" smtClean="0"/>
              <a:t>có</a:t>
            </a:r>
            <a:r>
              <a:rPr lang="en-US" b="1" i="1" dirty="0" smtClean="0"/>
              <a:t> n </a:t>
            </a:r>
            <a:r>
              <a:rPr lang="en-US" b="1" i="1" dirty="0" err="1" smtClean="0"/>
              <a:t>đỉnh</a:t>
            </a:r>
            <a:r>
              <a:rPr lang="en-US" b="1" i="1" dirty="0" smtClean="0"/>
              <a:t>. </a:t>
            </a:r>
            <a:r>
              <a:rPr lang="en-US" b="1" i="1" dirty="0" err="1" smtClean="0"/>
              <a:t>Các</a:t>
            </a:r>
            <a:r>
              <a:rPr lang="en-US" b="1" i="1" dirty="0" smtClean="0"/>
              <a:t> </a:t>
            </a:r>
            <a:r>
              <a:rPr lang="en-US" b="1" i="1" dirty="0" err="1" smtClean="0"/>
              <a:t>phát</a:t>
            </a:r>
            <a:r>
              <a:rPr lang="en-US" b="1" i="1" dirty="0" smtClean="0"/>
              <a:t> </a:t>
            </a:r>
            <a:r>
              <a:rPr lang="en-US" b="1" i="1" dirty="0" err="1" smtClean="0"/>
              <a:t>biểu</a:t>
            </a:r>
            <a:r>
              <a:rPr lang="en-US" b="1" i="1" dirty="0" smtClean="0"/>
              <a:t> </a:t>
            </a:r>
            <a:r>
              <a:rPr lang="en-US" b="1" i="1" dirty="0" err="1" smtClean="0"/>
              <a:t>sau</a:t>
            </a:r>
            <a:r>
              <a:rPr lang="en-US" b="1" i="1" dirty="0" smtClean="0"/>
              <a:t> </a:t>
            </a:r>
            <a:r>
              <a:rPr lang="en-US" b="1" i="1" dirty="0" err="1" smtClean="0"/>
              <a:t>đây</a:t>
            </a:r>
            <a:endParaRPr lang="en-US" b="1" i="1" dirty="0" smtClean="0"/>
          </a:p>
          <a:p>
            <a:pPr eaLnBrk="1" hangingPunct="1">
              <a:buFont typeface="Wingdings" pitchFamily="2" charset="2"/>
              <a:buNone/>
              <a:defRPr/>
            </a:pPr>
            <a:r>
              <a:rPr lang="en-US" b="1" i="1" dirty="0" err="1" smtClean="0"/>
              <a:t>là</a:t>
            </a:r>
            <a:r>
              <a:rPr lang="en-US" b="1" i="1" dirty="0" smtClean="0"/>
              <a:t> </a:t>
            </a:r>
            <a:r>
              <a:rPr lang="en-US" b="1" i="1" dirty="0" err="1" smtClean="0"/>
              <a:t>tương</a:t>
            </a:r>
            <a:r>
              <a:rPr lang="en-US" b="1" i="1" dirty="0" smtClean="0"/>
              <a:t> </a:t>
            </a:r>
            <a:r>
              <a:rPr lang="en-US" b="1" i="1" dirty="0" err="1" smtClean="0"/>
              <a:t>đương</a:t>
            </a:r>
            <a:r>
              <a:rPr lang="en-US" b="1" i="1" dirty="0" smtClean="0"/>
              <a:t>:</a:t>
            </a:r>
          </a:p>
          <a:p>
            <a:pPr marL="514350" indent="-514350" eaLnBrk="1" hangingPunct="1">
              <a:buFont typeface="+mj-lt"/>
              <a:buAutoNum type="romanLcPeriod"/>
              <a:defRPr/>
            </a:pPr>
            <a:r>
              <a:rPr lang="en-US" b="1" i="1" dirty="0" smtClean="0"/>
              <a:t>T </a:t>
            </a:r>
            <a:r>
              <a:rPr lang="en-US" b="1" i="1" dirty="0" err="1" smtClean="0"/>
              <a:t>là</a:t>
            </a:r>
            <a:r>
              <a:rPr lang="en-US" b="1" i="1" dirty="0" smtClean="0"/>
              <a:t> </a:t>
            </a:r>
            <a:r>
              <a:rPr lang="en-US" b="1" i="1" dirty="0" err="1" smtClean="0"/>
              <a:t>cây</a:t>
            </a:r>
            <a:r>
              <a:rPr lang="en-US" b="1" i="1" dirty="0" smtClean="0"/>
              <a:t>.</a:t>
            </a:r>
          </a:p>
          <a:p>
            <a:pPr marL="514350" indent="-514350" eaLnBrk="1" hangingPunct="1">
              <a:buFont typeface="+mj-lt"/>
              <a:buAutoNum type="romanLcPeriod"/>
              <a:defRPr/>
            </a:pPr>
            <a:r>
              <a:rPr lang="en-US" b="1" i="1" dirty="0" smtClean="0"/>
              <a:t>T </a:t>
            </a:r>
            <a:r>
              <a:rPr lang="en-US" b="1" i="1" dirty="0" err="1" smtClean="0"/>
              <a:t>liên</a:t>
            </a:r>
            <a:r>
              <a:rPr lang="en-US" b="1" i="1" dirty="0" smtClean="0"/>
              <a:t> </a:t>
            </a:r>
            <a:r>
              <a:rPr lang="en-US" b="1" i="1" dirty="0" err="1" smtClean="0"/>
              <a:t>thông</a:t>
            </a:r>
            <a:r>
              <a:rPr lang="en-US" b="1" i="1" dirty="0" smtClean="0"/>
              <a:t> </a:t>
            </a:r>
            <a:r>
              <a:rPr lang="en-US" b="1" i="1" dirty="0" err="1" smtClean="0"/>
              <a:t>và</a:t>
            </a:r>
            <a:r>
              <a:rPr lang="en-US" b="1" i="1" dirty="0" smtClean="0"/>
              <a:t> </a:t>
            </a:r>
            <a:r>
              <a:rPr lang="en-US" b="1" i="1" dirty="0" err="1" smtClean="0"/>
              <a:t>có</a:t>
            </a:r>
            <a:r>
              <a:rPr lang="en-US" b="1" i="1" dirty="0" smtClean="0"/>
              <a:t> n-1 </a:t>
            </a:r>
            <a:r>
              <a:rPr lang="en-US" b="1" i="1" dirty="0" err="1" smtClean="0"/>
              <a:t>cạnh</a:t>
            </a:r>
            <a:r>
              <a:rPr lang="en-US" b="1" i="1" dirty="0" smtClean="0"/>
              <a:t>.</a:t>
            </a:r>
          </a:p>
          <a:p>
            <a:pPr marL="514350" indent="-514350" eaLnBrk="1" hangingPunct="1">
              <a:buFont typeface="+mj-lt"/>
              <a:buAutoNum type="romanLcPeriod"/>
              <a:defRPr/>
            </a:pPr>
            <a:r>
              <a:rPr lang="en-US" b="1" i="1" dirty="0" smtClean="0"/>
              <a:t>T </a:t>
            </a:r>
            <a:r>
              <a:rPr lang="en-US" b="1" i="1" dirty="0" err="1" smtClean="0"/>
              <a:t>không</a:t>
            </a:r>
            <a:r>
              <a:rPr lang="en-US" b="1" i="1" dirty="0" smtClean="0"/>
              <a:t> </a:t>
            </a:r>
            <a:r>
              <a:rPr lang="en-US" b="1" i="1" dirty="0" err="1" smtClean="0"/>
              <a:t>có</a:t>
            </a:r>
            <a:r>
              <a:rPr lang="en-US" b="1" i="1" dirty="0" smtClean="0"/>
              <a:t> </a:t>
            </a:r>
            <a:r>
              <a:rPr lang="en-US" b="1" i="1" err="1" smtClean="0"/>
              <a:t>chu</a:t>
            </a:r>
            <a:r>
              <a:rPr lang="en-US" b="1" i="1" smtClean="0"/>
              <a:t> trình sơ cấp </a:t>
            </a:r>
            <a:r>
              <a:rPr lang="en-US" b="1" i="1" dirty="0" err="1" smtClean="0"/>
              <a:t>và</a:t>
            </a:r>
            <a:r>
              <a:rPr lang="en-US" b="1" i="1" dirty="0" smtClean="0"/>
              <a:t> </a:t>
            </a:r>
            <a:r>
              <a:rPr lang="en-US" b="1" i="1" dirty="0" err="1" smtClean="0"/>
              <a:t>có</a:t>
            </a:r>
            <a:r>
              <a:rPr lang="en-US" b="1" i="1" dirty="0" smtClean="0"/>
              <a:t> n-1 </a:t>
            </a:r>
            <a:r>
              <a:rPr lang="en-US" b="1" i="1" dirty="0" err="1" smtClean="0"/>
              <a:t>cạnh</a:t>
            </a:r>
            <a:r>
              <a:rPr lang="en-US" b="1" i="1" dirty="0" smtClean="0"/>
              <a:t> .</a:t>
            </a:r>
          </a:p>
          <a:p>
            <a:pPr marL="514350" indent="-514350" eaLnBrk="1" hangingPunct="1">
              <a:buFont typeface="+mj-lt"/>
              <a:buAutoNum type="romanLcPeriod"/>
              <a:defRPr/>
            </a:pPr>
            <a:r>
              <a:rPr lang="en-US" b="1" i="1" dirty="0" smtClean="0"/>
              <a:t>T </a:t>
            </a:r>
            <a:r>
              <a:rPr lang="en-US" b="1" i="1" dirty="0" err="1" smtClean="0"/>
              <a:t>liên</a:t>
            </a:r>
            <a:r>
              <a:rPr lang="en-US" b="1" i="1" dirty="0" smtClean="0"/>
              <a:t> </a:t>
            </a:r>
            <a:r>
              <a:rPr lang="en-US" b="1" i="1" dirty="0" err="1" smtClean="0"/>
              <a:t>thông</a:t>
            </a:r>
            <a:r>
              <a:rPr lang="en-US" b="1" i="1" dirty="0" smtClean="0"/>
              <a:t> </a:t>
            </a:r>
            <a:r>
              <a:rPr lang="en-US" b="1" i="1" dirty="0" err="1" smtClean="0"/>
              <a:t>và</a:t>
            </a:r>
            <a:r>
              <a:rPr lang="en-US" b="1" i="1" dirty="0" smtClean="0"/>
              <a:t> </a:t>
            </a:r>
            <a:r>
              <a:rPr lang="en-US" b="1" i="1" dirty="0" err="1" smtClean="0"/>
              <a:t>mỗi</a:t>
            </a:r>
            <a:r>
              <a:rPr lang="en-US" b="1" i="1" dirty="0" smtClean="0"/>
              <a:t> </a:t>
            </a:r>
            <a:r>
              <a:rPr lang="en-US" b="1" i="1" dirty="0" err="1" smtClean="0"/>
              <a:t>cạnh</a:t>
            </a:r>
            <a:r>
              <a:rPr lang="en-US" b="1" i="1" dirty="0" smtClean="0"/>
              <a:t> </a:t>
            </a:r>
            <a:r>
              <a:rPr lang="en-US" b="1" i="1" dirty="0" err="1" smtClean="0"/>
              <a:t>là</a:t>
            </a:r>
            <a:r>
              <a:rPr lang="en-US" b="1" i="1" dirty="0" smtClean="0"/>
              <a:t> </a:t>
            </a:r>
            <a:r>
              <a:rPr lang="en-US" b="1" i="1" dirty="0" err="1" smtClean="0"/>
              <a:t>một</a:t>
            </a:r>
            <a:r>
              <a:rPr lang="en-US" b="1" i="1" dirty="0" smtClean="0"/>
              <a:t> </a:t>
            </a:r>
            <a:r>
              <a:rPr lang="en-US" b="1" i="1" dirty="0" err="1" smtClean="0"/>
              <a:t>cầu</a:t>
            </a:r>
            <a:r>
              <a:rPr lang="en-US" b="1" i="1" dirty="0" smtClean="0"/>
              <a:t>.</a:t>
            </a:r>
          </a:p>
          <a:p>
            <a:pPr marL="514350" indent="-514350" eaLnBrk="1" hangingPunct="1">
              <a:buFont typeface="+mj-lt"/>
              <a:buAutoNum type="romanLcPeriod"/>
              <a:defRPr/>
            </a:pPr>
            <a:r>
              <a:rPr lang="en-US" b="1" i="1" dirty="0" err="1" smtClean="0"/>
              <a:t>Giữa</a:t>
            </a:r>
            <a:r>
              <a:rPr lang="en-US" b="1" i="1" dirty="0" smtClean="0"/>
              <a:t> </a:t>
            </a:r>
            <a:r>
              <a:rPr lang="en-US" b="1" i="1" dirty="0" err="1" smtClean="0"/>
              <a:t>hai</a:t>
            </a:r>
            <a:r>
              <a:rPr lang="en-US" b="1" i="1" dirty="0" smtClean="0"/>
              <a:t> </a:t>
            </a:r>
            <a:r>
              <a:rPr lang="en-US" b="1" i="1" dirty="0" err="1" smtClean="0"/>
              <a:t>đỉnh</a:t>
            </a:r>
            <a:r>
              <a:rPr lang="en-US" b="1" i="1" dirty="0" smtClean="0"/>
              <a:t> </a:t>
            </a:r>
            <a:r>
              <a:rPr lang="en-US" b="1" i="1" dirty="0" err="1" smtClean="0"/>
              <a:t>bất</a:t>
            </a:r>
            <a:r>
              <a:rPr lang="en-US" b="1" i="1" dirty="0" smtClean="0"/>
              <a:t> </a:t>
            </a:r>
            <a:r>
              <a:rPr lang="en-US" b="1" i="1" dirty="0" err="1" smtClean="0"/>
              <a:t>kỳ</a:t>
            </a:r>
            <a:r>
              <a:rPr lang="en-US" b="1" i="1" dirty="0" smtClean="0"/>
              <a:t> </a:t>
            </a:r>
            <a:r>
              <a:rPr lang="en-US" b="1" i="1" dirty="0" err="1" smtClean="0"/>
              <a:t>có</a:t>
            </a:r>
            <a:r>
              <a:rPr lang="en-US" b="1" i="1" dirty="0" smtClean="0"/>
              <a:t> </a:t>
            </a:r>
            <a:r>
              <a:rPr lang="en-US" b="1" i="1" dirty="0" err="1" smtClean="0"/>
              <a:t>đúng</a:t>
            </a:r>
            <a:r>
              <a:rPr lang="en-US" b="1" i="1" dirty="0" smtClean="0"/>
              <a:t> </a:t>
            </a:r>
            <a:r>
              <a:rPr lang="en-US" b="1" i="1" dirty="0" err="1" smtClean="0"/>
              <a:t>một</a:t>
            </a:r>
            <a:r>
              <a:rPr lang="en-US" b="1" i="1" dirty="0" smtClean="0"/>
              <a:t> </a:t>
            </a:r>
            <a:r>
              <a:rPr lang="en-US" b="1" i="1" dirty="0" err="1" smtClean="0"/>
              <a:t>đường</a:t>
            </a:r>
            <a:r>
              <a:rPr lang="en-US" b="1" i="1" dirty="0" smtClean="0"/>
              <a:t> </a:t>
            </a:r>
            <a:r>
              <a:rPr lang="en-US" b="1" i="1" err="1" smtClean="0"/>
              <a:t>đi</a:t>
            </a:r>
            <a:r>
              <a:rPr lang="en-US" b="1" i="1" smtClean="0"/>
              <a:t> sơ cấp nối </a:t>
            </a:r>
            <a:r>
              <a:rPr lang="en-US" b="1" i="1" dirty="0" err="1" smtClean="0"/>
              <a:t>chúng</a:t>
            </a:r>
            <a:r>
              <a:rPr lang="en-US" b="1" i="1" dirty="0" smtClean="0"/>
              <a:t> </a:t>
            </a:r>
            <a:r>
              <a:rPr lang="en-US" b="1" i="1" dirty="0" err="1" smtClean="0"/>
              <a:t>với</a:t>
            </a:r>
            <a:r>
              <a:rPr lang="en-US" b="1" i="1" dirty="0" smtClean="0"/>
              <a:t> </a:t>
            </a:r>
            <a:r>
              <a:rPr lang="en-US" b="1" i="1" dirty="0" err="1" smtClean="0"/>
              <a:t>nhau</a:t>
            </a:r>
            <a:r>
              <a:rPr lang="en-US" b="1" i="1" dirty="0" smtClean="0"/>
              <a:t>.</a:t>
            </a:r>
          </a:p>
          <a:p>
            <a:pPr marL="514350" indent="-514350" eaLnBrk="1" hangingPunct="1">
              <a:buFont typeface="+mj-lt"/>
              <a:buAutoNum type="romanLcPeriod"/>
              <a:defRPr/>
            </a:pPr>
            <a:r>
              <a:rPr lang="en-US" b="1" i="1" dirty="0" smtClean="0"/>
              <a:t>T </a:t>
            </a:r>
            <a:r>
              <a:rPr lang="en-US" b="1" i="1" dirty="0" err="1" smtClean="0"/>
              <a:t>không</a:t>
            </a:r>
            <a:r>
              <a:rPr lang="en-US" b="1" i="1" dirty="0" smtClean="0"/>
              <a:t> </a:t>
            </a:r>
            <a:r>
              <a:rPr lang="en-US" b="1" i="1" dirty="0" err="1" smtClean="0"/>
              <a:t>có</a:t>
            </a:r>
            <a:r>
              <a:rPr lang="en-US" b="1" i="1" dirty="0" smtClean="0"/>
              <a:t> </a:t>
            </a:r>
            <a:r>
              <a:rPr lang="en-US" b="1" i="1" err="1" smtClean="0"/>
              <a:t>chu</a:t>
            </a:r>
            <a:r>
              <a:rPr lang="en-US" b="1" i="1" smtClean="0"/>
              <a:t> trình sơ cấp </a:t>
            </a:r>
            <a:r>
              <a:rPr lang="en-US" b="1" i="1" dirty="0" err="1" smtClean="0"/>
              <a:t>và</a:t>
            </a:r>
            <a:r>
              <a:rPr lang="en-US" b="1" i="1" dirty="0" smtClean="0"/>
              <a:t> </a:t>
            </a:r>
            <a:r>
              <a:rPr lang="en-US" b="1" i="1" dirty="0" err="1" smtClean="0"/>
              <a:t>nếu</a:t>
            </a:r>
            <a:r>
              <a:rPr lang="en-US" b="1" i="1" dirty="0" smtClean="0"/>
              <a:t> </a:t>
            </a:r>
            <a:r>
              <a:rPr lang="en-US" b="1" i="1" dirty="0" err="1" smtClean="0"/>
              <a:t>thêm</a:t>
            </a:r>
            <a:r>
              <a:rPr lang="en-US" b="1" i="1" dirty="0" smtClean="0"/>
              <a:t> </a:t>
            </a:r>
            <a:r>
              <a:rPr lang="en-US" b="1" i="1" dirty="0" err="1" smtClean="0"/>
              <a:t>vào</a:t>
            </a:r>
            <a:r>
              <a:rPr lang="en-US" b="1" i="1" dirty="0" smtClean="0"/>
              <a:t> </a:t>
            </a:r>
            <a:r>
              <a:rPr lang="en-US" b="1" i="1" dirty="0" err="1" smtClean="0"/>
              <a:t>một</a:t>
            </a:r>
            <a:r>
              <a:rPr lang="en-US" b="1" i="1" dirty="0" smtClean="0"/>
              <a:t> </a:t>
            </a:r>
            <a:r>
              <a:rPr lang="en-US" b="1" i="1" dirty="0" err="1" smtClean="0"/>
              <a:t>cạnh</a:t>
            </a:r>
            <a:r>
              <a:rPr lang="en-US" b="1" i="1" dirty="0" smtClean="0"/>
              <a:t> </a:t>
            </a:r>
            <a:r>
              <a:rPr lang="en-US" b="1" i="1" dirty="0" err="1" smtClean="0"/>
              <a:t>giữa</a:t>
            </a:r>
            <a:r>
              <a:rPr lang="en-US" b="1" i="1" dirty="0" smtClean="0"/>
              <a:t> </a:t>
            </a:r>
            <a:r>
              <a:rPr lang="en-US" b="1" i="1" dirty="0" err="1" smtClean="0"/>
              <a:t>hai</a:t>
            </a:r>
            <a:r>
              <a:rPr lang="en-US" b="1" i="1" dirty="0" smtClean="0"/>
              <a:t> </a:t>
            </a:r>
            <a:r>
              <a:rPr lang="en-US" b="1" i="1" dirty="0" err="1" smtClean="0"/>
              <a:t>đỉnh</a:t>
            </a:r>
            <a:r>
              <a:rPr lang="en-US" b="1" i="1" dirty="0" smtClean="0"/>
              <a:t> </a:t>
            </a:r>
            <a:r>
              <a:rPr lang="en-US" b="1" i="1" dirty="0" err="1" smtClean="0"/>
              <a:t>không</a:t>
            </a:r>
            <a:r>
              <a:rPr lang="en-US" b="1" i="1" dirty="0" smtClean="0"/>
              <a:t> </a:t>
            </a:r>
            <a:r>
              <a:rPr lang="en-US" b="1" i="1" dirty="0" err="1" smtClean="0"/>
              <a:t>kề</a:t>
            </a:r>
            <a:r>
              <a:rPr lang="en-US" b="1" i="1" dirty="0" smtClean="0"/>
              <a:t> </a:t>
            </a:r>
            <a:r>
              <a:rPr lang="en-US" b="1" i="1" dirty="0" err="1" smtClean="0"/>
              <a:t>nhau</a:t>
            </a:r>
            <a:r>
              <a:rPr lang="en-US" b="1" i="1" dirty="0" smtClean="0"/>
              <a:t> </a:t>
            </a:r>
            <a:r>
              <a:rPr lang="en-US" b="1" i="1" dirty="0" err="1" smtClean="0"/>
              <a:t>thì</a:t>
            </a:r>
            <a:r>
              <a:rPr lang="en-US" b="1" i="1" dirty="0" smtClean="0"/>
              <a:t> </a:t>
            </a:r>
            <a:r>
              <a:rPr lang="en-US" b="1" i="1" dirty="0" err="1" smtClean="0"/>
              <a:t>có</a:t>
            </a:r>
            <a:r>
              <a:rPr lang="en-US" b="1" i="1" dirty="0" smtClean="0"/>
              <a:t> </a:t>
            </a:r>
            <a:r>
              <a:rPr lang="en-US" b="1" i="1" dirty="0" err="1" smtClean="0"/>
              <a:t>một</a:t>
            </a:r>
            <a:r>
              <a:rPr lang="en-US" b="1" i="1" dirty="0" smtClean="0"/>
              <a:t> </a:t>
            </a:r>
            <a:r>
              <a:rPr lang="en-US" b="1" i="1" err="1" smtClean="0"/>
              <a:t>chu</a:t>
            </a:r>
            <a:r>
              <a:rPr lang="en-US" b="1" i="1" smtClean="0"/>
              <a:t> trình sơ cấp </a:t>
            </a:r>
            <a:r>
              <a:rPr lang="en-US" b="1" i="1" dirty="0" err="1" smtClean="0"/>
              <a:t>duy</a:t>
            </a:r>
            <a:r>
              <a:rPr lang="en-US" b="1" i="1" dirty="0" smtClean="0"/>
              <a:t> </a:t>
            </a:r>
            <a:r>
              <a:rPr lang="en-US" b="1" i="1" dirty="0" err="1" smtClean="0"/>
              <a:t>nhất</a:t>
            </a:r>
            <a:r>
              <a:rPr lang="en-US" b="1" dirty="0" smtClean="0"/>
              <a:t>.</a:t>
            </a:r>
          </a:p>
          <a:p>
            <a:pPr eaLnBrk="1" hangingPunct="1">
              <a:defRPr/>
            </a:pPr>
            <a:endParaRPr lang="en-US" dirty="0"/>
          </a:p>
        </p:txBody>
      </p:sp>
      <p:sp>
        <p:nvSpPr>
          <p:cNvPr id="4" name="TextBox 3"/>
          <p:cNvSpPr txBox="1">
            <a:spLocks noChangeArrowheads="1"/>
          </p:cNvSpPr>
          <p:nvPr/>
        </p:nvSpPr>
        <p:spPr bwMode="auto">
          <a:xfrm>
            <a:off x="142875" y="1219200"/>
            <a:ext cx="6029325" cy="1323975"/>
          </a:xfrm>
          <a:prstGeom prst="rect">
            <a:avLst/>
          </a:prstGeom>
          <a:noFill/>
          <a:ln w="9525">
            <a:noFill/>
            <a:miter lim="800000"/>
            <a:headEnd/>
            <a:tailEnd/>
          </a:ln>
        </p:spPr>
        <p:txBody>
          <a:bodyPr>
            <a:spAutoFit/>
          </a:bodyPr>
          <a:lstStyle/>
          <a:p>
            <a:r>
              <a:rPr lang="vi-VN" sz="4000" b="1">
                <a:solidFill>
                  <a:schemeClr val="bg1"/>
                </a:solidFill>
                <a:latin typeface="Times New Roman" pitchFamily="18" charset="0"/>
                <a:cs typeface="Times New Roman" pitchFamily="18" charset="0"/>
              </a:rPr>
              <a:t>Điều kiện cần và đủ.</a:t>
            </a:r>
          </a:p>
          <a:p>
            <a:endParaRPr lang="en-US" sz="4000" b="1">
              <a:solidFill>
                <a:schemeClr val="bg1"/>
              </a:solidFill>
              <a:latin typeface="Times New Roman" pitchFamily="18" charset="0"/>
              <a:cs typeface="Times New Roman" pitchFamily="18" charset="0"/>
            </a:endParaRPr>
          </a:p>
        </p:txBody>
      </p:sp>
      <p:sp>
        <p:nvSpPr>
          <p:cNvPr id="25605"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3A79A13-5566-418E-8F52-681A4F6D5F38}" type="slidenum">
              <a:rPr lang="en-US" smtClean="0"/>
              <a:pPr/>
              <a:t>5</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Effect transition="in" filter="wipe(left)">
                                      <p:cBhvr>
                                        <p:cTn id="17" dur="2000"/>
                                        <p:tgtEl>
                                          <p:spTgt spid="6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7">
                                            <p:txEl>
                                              <p:pRg st="1" end="1"/>
                                            </p:txEl>
                                          </p:spTgt>
                                        </p:tgtEl>
                                        <p:attrNameLst>
                                          <p:attrName>style.visibility</p:attrName>
                                        </p:attrNameLst>
                                      </p:cBhvr>
                                      <p:to>
                                        <p:strVal val="visible"/>
                                      </p:to>
                                    </p:set>
                                    <p:animEffect transition="in" filter="wipe(left)">
                                      <p:cBhvr>
                                        <p:cTn id="22" dur="2000"/>
                                        <p:tgtEl>
                                          <p:spTgt spid="6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7">
                                            <p:txEl>
                                              <p:pRg st="2" end="2"/>
                                            </p:txEl>
                                          </p:spTgt>
                                        </p:tgtEl>
                                        <p:attrNameLst>
                                          <p:attrName>style.visibility</p:attrName>
                                        </p:attrNameLst>
                                      </p:cBhvr>
                                      <p:to>
                                        <p:strVal val="visible"/>
                                      </p:to>
                                    </p:set>
                                    <p:animEffect transition="in" filter="wipe(left)">
                                      <p:cBhvr>
                                        <p:cTn id="27" dur="2000"/>
                                        <p:tgtEl>
                                          <p:spTgt spid="6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7">
                                            <p:txEl>
                                              <p:pRg st="3" end="3"/>
                                            </p:txEl>
                                          </p:spTgt>
                                        </p:tgtEl>
                                        <p:attrNameLst>
                                          <p:attrName>style.visibility</p:attrName>
                                        </p:attrNameLst>
                                      </p:cBhvr>
                                      <p:to>
                                        <p:strVal val="visible"/>
                                      </p:to>
                                    </p:set>
                                    <p:animEffect transition="in" filter="wipe(left)">
                                      <p:cBhvr>
                                        <p:cTn id="32" dur="2000"/>
                                        <p:tgtEl>
                                          <p:spTgt spid="614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7">
                                            <p:txEl>
                                              <p:pRg st="4" end="4"/>
                                            </p:txEl>
                                          </p:spTgt>
                                        </p:tgtEl>
                                        <p:attrNameLst>
                                          <p:attrName>style.visibility</p:attrName>
                                        </p:attrNameLst>
                                      </p:cBhvr>
                                      <p:to>
                                        <p:strVal val="visible"/>
                                      </p:to>
                                    </p:set>
                                    <p:animEffect transition="in" filter="wipe(left)">
                                      <p:cBhvr>
                                        <p:cTn id="37" dur="2000"/>
                                        <p:tgtEl>
                                          <p:spTgt spid="614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47">
                                            <p:txEl>
                                              <p:pRg st="5" end="5"/>
                                            </p:txEl>
                                          </p:spTgt>
                                        </p:tgtEl>
                                        <p:attrNameLst>
                                          <p:attrName>style.visibility</p:attrName>
                                        </p:attrNameLst>
                                      </p:cBhvr>
                                      <p:to>
                                        <p:strVal val="visible"/>
                                      </p:to>
                                    </p:set>
                                    <p:animEffect transition="in" filter="wipe(left)">
                                      <p:cBhvr>
                                        <p:cTn id="42" dur="2000"/>
                                        <p:tgtEl>
                                          <p:spTgt spid="614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47">
                                            <p:txEl>
                                              <p:pRg st="6" end="6"/>
                                            </p:txEl>
                                          </p:spTgt>
                                        </p:tgtEl>
                                        <p:attrNameLst>
                                          <p:attrName>style.visibility</p:attrName>
                                        </p:attrNameLst>
                                      </p:cBhvr>
                                      <p:to>
                                        <p:strVal val="visible"/>
                                      </p:to>
                                    </p:set>
                                    <p:animEffect transition="in" filter="wipe(left)">
                                      <p:cBhvr>
                                        <p:cTn id="47" dur="2000"/>
                                        <p:tgtEl>
                                          <p:spTgt spid="614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147">
                                            <p:txEl>
                                              <p:pRg st="7" end="7"/>
                                            </p:txEl>
                                          </p:spTgt>
                                        </p:tgtEl>
                                        <p:attrNameLst>
                                          <p:attrName>style.visibility</p:attrName>
                                        </p:attrNameLst>
                                      </p:cBhvr>
                                      <p:to>
                                        <p:strVal val="visible"/>
                                      </p:to>
                                    </p:set>
                                    <p:animEffect transition="in" filter="wipe(left)">
                                      <p:cBhvr>
                                        <p:cTn id="52" dur="20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err="1" smtClean="0"/>
              <a:t>Cây</a:t>
            </a:r>
            <a:r>
              <a:rPr lang="en-US" dirty="0" smtClean="0"/>
              <a:t> </a:t>
            </a:r>
            <a:r>
              <a:rPr lang="en-US" dirty="0" err="1" smtClean="0"/>
              <a:t>có</a:t>
            </a:r>
            <a:r>
              <a:rPr lang="en-US" dirty="0" smtClean="0"/>
              <a:t> </a:t>
            </a:r>
            <a:r>
              <a:rPr lang="en-US" dirty="0" err="1" smtClean="0"/>
              <a:t>gốc</a:t>
            </a:r>
            <a:endParaRPr lang="en-US" dirty="0"/>
          </a:p>
        </p:txBody>
      </p:sp>
      <p:sp>
        <p:nvSpPr>
          <p:cNvPr id="6147" name="Rectangle 3"/>
          <p:cNvSpPr>
            <a:spLocks noGrp="1" noChangeArrowheads="1"/>
          </p:cNvSpPr>
          <p:nvPr>
            <p:ph type="body" idx="1"/>
          </p:nvPr>
        </p:nvSpPr>
        <p:spPr>
          <a:xfrm>
            <a:off x="381000" y="1981200"/>
            <a:ext cx="8534400" cy="4495800"/>
          </a:xfrm>
        </p:spPr>
        <p:txBody>
          <a:bodyPr>
            <a:normAutofit/>
          </a:bodyPr>
          <a:lstStyle/>
          <a:p>
            <a:pPr algn="just" eaLnBrk="1" hangingPunct="1">
              <a:buFont typeface="Wingdings" pitchFamily="2" charset="2"/>
              <a:buNone/>
              <a:defRPr/>
            </a:pPr>
            <a:r>
              <a:rPr lang="vi-VN" dirty="0" smtClean="0"/>
              <a:t>Cho cây có gốc </a:t>
            </a:r>
            <a:r>
              <a:rPr lang="vi-VN" i="1" dirty="0" smtClean="0"/>
              <a:t>r</a:t>
            </a:r>
            <a:endParaRPr lang="en-US" i="1" dirty="0" smtClean="0"/>
          </a:p>
          <a:p>
            <a:pPr marL="571500" indent="-571500" algn="just" eaLnBrk="1" hangingPunct="1">
              <a:buFont typeface="+mj-lt"/>
              <a:buAutoNum type="alphaLcParenR" startAt="4"/>
              <a:defRPr/>
            </a:pPr>
            <a:r>
              <a:rPr lang="en-US" dirty="0" err="1" smtClean="0"/>
              <a:t>Nếu</a:t>
            </a:r>
            <a:r>
              <a:rPr lang="en-US" dirty="0" smtClean="0"/>
              <a:t> </a:t>
            </a:r>
            <a:r>
              <a:rPr lang="en-US" dirty="0" err="1" smtClean="0"/>
              <a:t>có</a:t>
            </a:r>
            <a:r>
              <a:rPr lang="en-US" dirty="0" smtClean="0"/>
              <a:t> </a:t>
            </a:r>
            <a:r>
              <a:rPr lang="en-US" dirty="0" err="1" smtClean="0"/>
              <a:t>đường</a:t>
            </a:r>
            <a:r>
              <a:rPr lang="en-US" dirty="0" smtClean="0"/>
              <a:t> </a:t>
            </a:r>
            <a:r>
              <a:rPr lang="en-US" dirty="0" err="1" smtClean="0"/>
              <a:t>đi</a:t>
            </a:r>
            <a:r>
              <a:rPr lang="en-US" dirty="0" smtClean="0"/>
              <a:t> </a:t>
            </a:r>
            <a:r>
              <a:rPr lang="en-US" i="1" dirty="0" smtClean="0"/>
              <a:t>v</a:t>
            </a:r>
            <a:r>
              <a:rPr lang="en-US" baseline="-25000" dirty="0" smtClean="0"/>
              <a:t>1</a:t>
            </a:r>
            <a:r>
              <a:rPr lang="en-US" i="1" dirty="0" smtClean="0"/>
              <a:t>v</a:t>
            </a:r>
            <a:r>
              <a:rPr lang="en-US" baseline="-25000" dirty="0" smtClean="0"/>
              <a:t>2</a:t>
            </a:r>
            <a:r>
              <a:rPr lang="en-US" dirty="0" smtClean="0"/>
              <a:t>…</a:t>
            </a:r>
            <a:r>
              <a:rPr lang="en-US" i="1" dirty="0" err="1" smtClean="0"/>
              <a:t>v</a:t>
            </a:r>
            <a:r>
              <a:rPr lang="en-US" baseline="-25000" dirty="0" err="1" smtClean="0"/>
              <a:t>k</a:t>
            </a:r>
            <a:r>
              <a:rPr lang="en-US" dirty="0" smtClean="0"/>
              <a:t> </a:t>
            </a:r>
            <a:r>
              <a:rPr lang="en-US" dirty="0" err="1" smtClean="0"/>
              <a:t>thì</a:t>
            </a:r>
            <a:r>
              <a:rPr lang="en-US" dirty="0" smtClean="0"/>
              <a:t> </a:t>
            </a:r>
            <a:r>
              <a:rPr lang="en-US" i="1" dirty="0" smtClean="0"/>
              <a:t>v</a:t>
            </a:r>
            <a:r>
              <a:rPr lang="en-US" baseline="-25000" dirty="0" smtClean="0"/>
              <a:t>1</a:t>
            </a:r>
            <a:r>
              <a:rPr lang="en-US" dirty="0" smtClean="0"/>
              <a:t>, </a:t>
            </a:r>
            <a:r>
              <a:rPr lang="en-US" i="1" dirty="0" smtClean="0"/>
              <a:t>v</a:t>
            </a:r>
            <a:r>
              <a:rPr lang="en-US" baseline="-25000" dirty="0" smtClean="0"/>
              <a:t>2</a:t>
            </a:r>
            <a:r>
              <a:rPr lang="en-US" dirty="0" smtClean="0"/>
              <a:t>,.., </a:t>
            </a:r>
            <a:r>
              <a:rPr lang="en-US" i="1" dirty="0" smtClean="0"/>
              <a:t>v</a:t>
            </a:r>
            <a:r>
              <a:rPr lang="en-US" baseline="-25000" dirty="0" smtClean="0"/>
              <a:t>k-1</a:t>
            </a:r>
            <a:r>
              <a:rPr lang="en-US" dirty="0" smtClean="0"/>
              <a:t> </a:t>
            </a:r>
            <a:r>
              <a:rPr lang="en-US" dirty="0" err="1" smtClean="0"/>
              <a:t>gọi</a:t>
            </a:r>
            <a:r>
              <a:rPr lang="en-US" dirty="0" smtClean="0"/>
              <a:t> </a:t>
            </a:r>
            <a:r>
              <a:rPr lang="en-US" dirty="0" err="1" smtClean="0"/>
              <a:t>là</a:t>
            </a:r>
            <a:r>
              <a:rPr lang="en-US" dirty="0" smtClean="0"/>
              <a:t> </a:t>
            </a:r>
            <a:r>
              <a:rPr lang="en-US" i="1" dirty="0" err="1" smtClean="0"/>
              <a:t>tổ</a:t>
            </a:r>
            <a:r>
              <a:rPr lang="en-US" i="1" dirty="0" smtClean="0"/>
              <a:t> </a:t>
            </a:r>
            <a:r>
              <a:rPr lang="en-US" i="1" dirty="0" err="1" smtClean="0"/>
              <a:t>tiên</a:t>
            </a:r>
            <a:r>
              <a:rPr lang="en-US" i="1" dirty="0" smtClean="0"/>
              <a:t> </a:t>
            </a:r>
            <a:r>
              <a:rPr lang="en-US" i="1" dirty="0" err="1" smtClean="0"/>
              <a:t>của</a:t>
            </a:r>
            <a:r>
              <a:rPr lang="en-US" i="1" dirty="0" smtClean="0"/>
              <a:t> </a:t>
            </a:r>
            <a:r>
              <a:rPr lang="en-US" i="1" dirty="0" err="1" smtClean="0"/>
              <a:t>v</a:t>
            </a:r>
            <a:r>
              <a:rPr lang="en-US" i="1" baseline="-25000" dirty="0" err="1" smtClean="0"/>
              <a:t>k</a:t>
            </a:r>
            <a:r>
              <a:rPr lang="en-US" dirty="0" smtClean="0"/>
              <a:t>. </a:t>
            </a:r>
            <a:r>
              <a:rPr lang="en-US" dirty="0" err="1" smtClean="0"/>
              <a:t>Còn</a:t>
            </a:r>
            <a:r>
              <a:rPr lang="en-US" dirty="0" smtClean="0"/>
              <a:t> </a:t>
            </a:r>
            <a:r>
              <a:rPr lang="en-US" i="1" dirty="0" err="1" smtClean="0"/>
              <a:t>v</a:t>
            </a:r>
            <a:r>
              <a:rPr lang="en-US" baseline="-25000" dirty="0" err="1" smtClean="0"/>
              <a:t>k</a:t>
            </a:r>
            <a:r>
              <a:rPr lang="en-US" dirty="0" smtClean="0"/>
              <a:t> </a:t>
            </a:r>
            <a:r>
              <a:rPr lang="en-US" dirty="0" err="1" smtClean="0"/>
              <a:t>gọi</a:t>
            </a:r>
            <a:r>
              <a:rPr lang="en-US" dirty="0" smtClean="0"/>
              <a:t> </a:t>
            </a:r>
            <a:r>
              <a:rPr lang="en-US" dirty="0" err="1" smtClean="0"/>
              <a:t>là</a:t>
            </a:r>
            <a:r>
              <a:rPr lang="en-US" dirty="0" smtClean="0"/>
              <a:t> </a:t>
            </a:r>
            <a:r>
              <a:rPr lang="en-US" i="1" dirty="0" err="1" smtClean="0"/>
              <a:t>hậu</a:t>
            </a:r>
            <a:r>
              <a:rPr lang="en-US" i="1" dirty="0" smtClean="0"/>
              <a:t> </a:t>
            </a:r>
            <a:r>
              <a:rPr lang="en-US" i="1" dirty="0" err="1" smtClean="0"/>
              <a:t>duệ</a:t>
            </a:r>
            <a:r>
              <a:rPr lang="en-US" i="1" dirty="0" smtClean="0"/>
              <a:t> </a:t>
            </a:r>
            <a:r>
              <a:rPr lang="en-US" dirty="0" err="1" smtClean="0"/>
              <a:t>của</a:t>
            </a:r>
            <a:r>
              <a:rPr lang="en-US" dirty="0" smtClean="0"/>
              <a:t> </a:t>
            </a:r>
            <a:r>
              <a:rPr lang="en-US" i="1" dirty="0" smtClean="0"/>
              <a:t>v</a:t>
            </a:r>
            <a:r>
              <a:rPr lang="en-US" baseline="-25000" dirty="0" smtClean="0"/>
              <a:t>1</a:t>
            </a:r>
            <a:r>
              <a:rPr lang="en-US" dirty="0" smtClean="0"/>
              <a:t>, </a:t>
            </a:r>
            <a:r>
              <a:rPr lang="en-US" i="1" dirty="0" smtClean="0"/>
              <a:t>v</a:t>
            </a:r>
            <a:r>
              <a:rPr lang="en-US" baseline="-25000" dirty="0" smtClean="0"/>
              <a:t>2</a:t>
            </a:r>
            <a:r>
              <a:rPr lang="en-US" dirty="0" smtClean="0"/>
              <a:t>,.., </a:t>
            </a:r>
            <a:r>
              <a:rPr lang="en-US" i="1" dirty="0" smtClean="0"/>
              <a:t>v</a:t>
            </a:r>
            <a:r>
              <a:rPr lang="en-US" baseline="-25000" dirty="0" smtClean="0"/>
              <a:t>k-1</a:t>
            </a:r>
            <a:r>
              <a:rPr lang="en-US" dirty="0" smtClean="0"/>
              <a:t>.</a:t>
            </a:r>
          </a:p>
          <a:p>
            <a:pPr marL="571500" indent="-571500" algn="just" eaLnBrk="1" hangingPunct="1">
              <a:buFont typeface="+mj-lt"/>
              <a:buAutoNum type="alphaLcParenR" startAt="4"/>
              <a:defRPr/>
            </a:pPr>
            <a:r>
              <a:rPr lang="en-US" i="1" dirty="0" err="1" smtClean="0"/>
              <a:t>Cây</a:t>
            </a:r>
            <a:r>
              <a:rPr lang="en-US" i="1" dirty="0" smtClean="0"/>
              <a:t> con</a:t>
            </a:r>
            <a:r>
              <a:rPr lang="en-US" dirty="0" smtClean="0"/>
              <a:t> </a:t>
            </a:r>
            <a:r>
              <a:rPr lang="en-US" dirty="0" err="1" smtClean="0"/>
              <a:t>tại</a:t>
            </a:r>
            <a:r>
              <a:rPr lang="en-US" dirty="0" smtClean="0"/>
              <a:t> </a:t>
            </a:r>
            <a:r>
              <a:rPr lang="en-US" dirty="0" err="1" smtClean="0"/>
              <a:t>đỉnh</a:t>
            </a:r>
            <a:r>
              <a:rPr lang="en-US" dirty="0" smtClean="0"/>
              <a:t> </a:t>
            </a:r>
            <a:r>
              <a:rPr lang="en-US" i="1" dirty="0" smtClean="0"/>
              <a:t>v</a:t>
            </a:r>
            <a:r>
              <a:rPr lang="en-US" dirty="0" smtClean="0"/>
              <a:t> </a:t>
            </a:r>
            <a:r>
              <a:rPr lang="en-US" dirty="0" err="1" smtClean="0"/>
              <a:t>là</a:t>
            </a:r>
            <a:r>
              <a:rPr lang="en-US" dirty="0" smtClean="0"/>
              <a:t> </a:t>
            </a:r>
            <a:r>
              <a:rPr lang="en-US" dirty="0" err="1" smtClean="0"/>
              <a:t>cây</a:t>
            </a:r>
            <a:r>
              <a:rPr lang="en-US" dirty="0" smtClean="0"/>
              <a:t> </a:t>
            </a:r>
            <a:r>
              <a:rPr lang="en-US" dirty="0" err="1" smtClean="0"/>
              <a:t>có</a:t>
            </a:r>
            <a:r>
              <a:rPr lang="en-US" dirty="0" smtClean="0"/>
              <a:t> </a:t>
            </a:r>
            <a:r>
              <a:rPr lang="en-US" dirty="0" err="1" smtClean="0"/>
              <a:t>gốc</a:t>
            </a:r>
            <a:r>
              <a:rPr lang="en-US" dirty="0" smtClean="0"/>
              <a:t> </a:t>
            </a:r>
            <a:r>
              <a:rPr lang="en-US" dirty="0" err="1" smtClean="0"/>
              <a:t>là</a:t>
            </a:r>
            <a:r>
              <a:rPr lang="en-US" dirty="0" smtClean="0"/>
              <a:t> </a:t>
            </a:r>
            <a:r>
              <a:rPr lang="en-US" i="1" dirty="0" smtClean="0"/>
              <a:t>v</a:t>
            </a:r>
            <a:r>
              <a:rPr lang="en-US" dirty="0" smtClean="0"/>
              <a:t> </a:t>
            </a:r>
            <a:r>
              <a:rPr lang="en-US" dirty="0" err="1" smtClean="0"/>
              <a:t>và</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đỉnh</a:t>
            </a:r>
            <a:r>
              <a:rPr lang="en-US" dirty="0" smtClean="0"/>
              <a:t> </a:t>
            </a:r>
            <a:r>
              <a:rPr lang="en-US" dirty="0" err="1" smtClean="0"/>
              <a:t>khác</a:t>
            </a:r>
            <a:r>
              <a:rPr lang="en-US" dirty="0" smtClean="0"/>
              <a:t> </a:t>
            </a:r>
            <a:r>
              <a:rPr lang="en-US" dirty="0" err="1" smtClean="0"/>
              <a:t>là</a:t>
            </a:r>
            <a:r>
              <a:rPr lang="en-US" dirty="0" smtClean="0"/>
              <a:t> </a:t>
            </a:r>
            <a:r>
              <a:rPr lang="en-US" dirty="0" err="1" smtClean="0"/>
              <a:t>mọi</a:t>
            </a:r>
            <a:r>
              <a:rPr lang="en-US" dirty="0" smtClean="0"/>
              <a:t> </a:t>
            </a:r>
            <a:r>
              <a:rPr lang="en-US" dirty="0" err="1" smtClean="0"/>
              <a:t>hậu</a:t>
            </a:r>
            <a:r>
              <a:rPr lang="en-US" dirty="0" smtClean="0"/>
              <a:t> </a:t>
            </a:r>
            <a:r>
              <a:rPr lang="en-US" dirty="0" err="1" smtClean="0"/>
              <a:t>duệ</a:t>
            </a:r>
            <a:r>
              <a:rPr lang="en-US" dirty="0" smtClean="0"/>
              <a:t> </a:t>
            </a:r>
            <a:r>
              <a:rPr lang="en-US" dirty="0" err="1" smtClean="0"/>
              <a:t>của</a:t>
            </a:r>
            <a:r>
              <a:rPr lang="en-US" dirty="0" smtClean="0"/>
              <a:t> </a:t>
            </a:r>
            <a:r>
              <a:rPr lang="en-US" i="1" dirty="0" smtClean="0"/>
              <a:t>v</a:t>
            </a:r>
            <a:r>
              <a:rPr lang="en-US" dirty="0" smtClean="0"/>
              <a:t> </a:t>
            </a:r>
            <a:r>
              <a:rPr lang="en-US" dirty="0" err="1" smtClean="0"/>
              <a:t>trong</a:t>
            </a:r>
            <a:r>
              <a:rPr lang="en-US" dirty="0" smtClean="0"/>
              <a:t> </a:t>
            </a:r>
            <a:r>
              <a:rPr lang="en-US" dirty="0" err="1" smtClean="0"/>
              <a:t>cây</a:t>
            </a:r>
            <a:r>
              <a:rPr lang="en-US" dirty="0" smtClean="0"/>
              <a:t> </a:t>
            </a:r>
            <a:r>
              <a:rPr lang="en-US" i="1" dirty="0" smtClean="0"/>
              <a:t>T</a:t>
            </a:r>
            <a:r>
              <a:rPr lang="en-US" dirty="0" smtClean="0"/>
              <a:t> </a:t>
            </a:r>
            <a:r>
              <a:rPr lang="en-US" dirty="0" err="1" smtClean="0"/>
              <a:t>đã</a:t>
            </a:r>
            <a:r>
              <a:rPr lang="en-US" dirty="0" smtClean="0"/>
              <a:t> </a:t>
            </a:r>
            <a:r>
              <a:rPr lang="en-US" dirty="0" err="1" smtClean="0"/>
              <a:t>cho</a:t>
            </a:r>
            <a:r>
              <a:rPr lang="en-US" dirty="0" smtClean="0"/>
              <a:t>.</a:t>
            </a:r>
          </a:p>
          <a:p>
            <a:pPr algn="just" eaLnBrk="1" hangingPunct="1">
              <a:buFont typeface="Wingdings" pitchFamily="2" charset="2"/>
              <a:buNone/>
              <a:defRPr/>
            </a:pPr>
            <a:endParaRPr lang="en-US" dirty="0" smtClean="0"/>
          </a:p>
          <a:p>
            <a:pPr algn="just" eaLnBrk="1" hangingPunct="1">
              <a:defRPr/>
            </a:pPr>
            <a:endParaRPr lang="en-US" dirty="0"/>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a:t>
            </a:r>
          </a:p>
        </p:txBody>
      </p:sp>
      <p:sp>
        <p:nvSpPr>
          <p:cNvPr id="69637"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3CD69DA-7331-4346-9B36-B3018BA84E22}" type="slidenum">
              <a:rPr lang="en-US" smtClean="0"/>
              <a:pPr/>
              <a:t>50</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amond(in)">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6" presetClass="entr" presetSubtype="0" fill="hold" grpId="0" nodeType="clickEffect">
                                  <p:stCondLst>
                                    <p:cond delay="0"/>
                                  </p:stCondLst>
                                  <p:iterate type="lt">
                                    <p:tmPct val="10000"/>
                                  </p:iterate>
                                  <p:childTnLst>
                                    <p:set>
                                      <p:cBhvr>
                                        <p:cTn id="16" dur="1" fill="hold">
                                          <p:stCondLst>
                                            <p:cond delay="0"/>
                                          </p:stCondLst>
                                        </p:cTn>
                                        <p:tgtEl>
                                          <p:spTgt spid="6147">
                                            <p:txEl>
                                              <p:pRg st="0" end="0"/>
                                            </p:txEl>
                                          </p:spTgt>
                                        </p:tgtEl>
                                        <p:attrNameLst>
                                          <p:attrName>style.visibility</p:attrName>
                                        </p:attrNameLst>
                                      </p:cBhvr>
                                      <p:to>
                                        <p:strVal val="visible"/>
                                      </p:to>
                                    </p:set>
                                    <p:anim by="(-#ppt_w*2)" calcmode="lin" valueType="num">
                                      <p:cBhvr rctx="PPT">
                                        <p:cTn id="17" dur="500" autoRev="1" fill="hold">
                                          <p:stCondLst>
                                            <p:cond delay="0"/>
                                          </p:stCondLst>
                                        </p:cTn>
                                        <p:tgtEl>
                                          <p:spTgt spid="6147">
                                            <p:txEl>
                                              <p:pRg st="0" end="0"/>
                                            </p:txEl>
                                          </p:spTgt>
                                        </p:tgtEl>
                                        <p:attrNameLst>
                                          <p:attrName>ppt_w</p:attrName>
                                        </p:attrNameLst>
                                      </p:cBhvr>
                                    </p:anim>
                                    <p:anim by="(#ppt_w*0.50)" calcmode="lin" valueType="num">
                                      <p:cBhvr>
                                        <p:cTn id="18" dur="500" decel="50000" autoRev="1" fill="hold">
                                          <p:stCondLst>
                                            <p:cond delay="0"/>
                                          </p:stCondLst>
                                        </p:cTn>
                                        <p:tgtEl>
                                          <p:spTgt spid="6147">
                                            <p:txEl>
                                              <p:pRg st="0" end="0"/>
                                            </p:txEl>
                                          </p:spTgt>
                                        </p:tgtEl>
                                        <p:attrNameLst>
                                          <p:attrName>ppt_x</p:attrName>
                                        </p:attrNameLst>
                                      </p:cBhvr>
                                    </p:anim>
                                    <p:anim from="(-#ppt_h/2)" to="(#ppt_y)" calcmode="lin" valueType="num">
                                      <p:cBhvr>
                                        <p:cTn id="19" dur="1000" fill="hold">
                                          <p:stCondLst>
                                            <p:cond delay="0"/>
                                          </p:stCondLst>
                                        </p:cTn>
                                        <p:tgtEl>
                                          <p:spTgt spid="6147">
                                            <p:txEl>
                                              <p:pRg st="0" end="0"/>
                                            </p:txEl>
                                          </p:spTgt>
                                        </p:tgtEl>
                                        <p:attrNameLst>
                                          <p:attrName>ppt_y</p:attrName>
                                        </p:attrNameLst>
                                      </p:cBhvr>
                                    </p:anim>
                                    <p:animRot by="21600000">
                                      <p:cBhvr>
                                        <p:cTn id="20" dur="1000" fill="hold">
                                          <p:stCondLst>
                                            <p:cond delay="0"/>
                                          </p:stCondLst>
                                        </p:cTn>
                                        <p:tgtEl>
                                          <p:spTgt spid="6147">
                                            <p:txEl>
                                              <p:pRg st="0" end="0"/>
                                            </p:txEl>
                                          </p:spTgt>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6147">
                                            <p:txEl>
                                              <p:pRg st="1" end="1"/>
                                            </p:txEl>
                                          </p:spTgt>
                                        </p:tgtEl>
                                        <p:attrNameLst>
                                          <p:attrName>style.visibility</p:attrName>
                                        </p:attrNameLst>
                                      </p:cBhvr>
                                      <p:to>
                                        <p:strVal val="visible"/>
                                      </p:to>
                                    </p:set>
                                    <p:anim by="(-#ppt_w*2)" calcmode="lin" valueType="num">
                                      <p:cBhvr rctx="PPT">
                                        <p:cTn id="25" dur="500" autoRev="1" fill="hold">
                                          <p:stCondLst>
                                            <p:cond delay="0"/>
                                          </p:stCondLst>
                                        </p:cTn>
                                        <p:tgtEl>
                                          <p:spTgt spid="6147">
                                            <p:txEl>
                                              <p:pRg st="1" end="1"/>
                                            </p:txEl>
                                          </p:spTgt>
                                        </p:tgtEl>
                                        <p:attrNameLst>
                                          <p:attrName>ppt_w</p:attrName>
                                        </p:attrNameLst>
                                      </p:cBhvr>
                                    </p:anim>
                                    <p:anim by="(#ppt_w*0.50)" calcmode="lin" valueType="num">
                                      <p:cBhvr>
                                        <p:cTn id="26" dur="500" decel="50000" autoRev="1" fill="hold">
                                          <p:stCondLst>
                                            <p:cond delay="0"/>
                                          </p:stCondLst>
                                        </p:cTn>
                                        <p:tgtEl>
                                          <p:spTgt spid="6147">
                                            <p:txEl>
                                              <p:pRg st="1" end="1"/>
                                            </p:txEl>
                                          </p:spTgt>
                                        </p:tgtEl>
                                        <p:attrNameLst>
                                          <p:attrName>ppt_x</p:attrName>
                                        </p:attrNameLst>
                                      </p:cBhvr>
                                    </p:anim>
                                    <p:anim from="(-#ppt_h/2)" to="(#ppt_y)" calcmode="lin" valueType="num">
                                      <p:cBhvr>
                                        <p:cTn id="27" dur="1000" fill="hold">
                                          <p:stCondLst>
                                            <p:cond delay="0"/>
                                          </p:stCondLst>
                                        </p:cTn>
                                        <p:tgtEl>
                                          <p:spTgt spid="6147">
                                            <p:txEl>
                                              <p:pRg st="1" end="1"/>
                                            </p:txEl>
                                          </p:spTgt>
                                        </p:tgtEl>
                                        <p:attrNameLst>
                                          <p:attrName>ppt_y</p:attrName>
                                        </p:attrNameLst>
                                      </p:cBhvr>
                                    </p:anim>
                                    <p:animRot by="21600000">
                                      <p:cBhvr>
                                        <p:cTn id="28" dur="1000" fill="hold">
                                          <p:stCondLst>
                                            <p:cond delay="0"/>
                                          </p:stCondLst>
                                        </p:cTn>
                                        <p:tgtEl>
                                          <p:spTgt spid="6147">
                                            <p:txEl>
                                              <p:pRg st="1" end="1"/>
                                            </p:txEl>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56" presetClass="entr" presetSubtype="0" fill="hold" grpId="0" nodeType="clickEffect">
                                  <p:stCondLst>
                                    <p:cond delay="0"/>
                                  </p:stCondLst>
                                  <p:iterate type="lt">
                                    <p:tmPct val="10000"/>
                                  </p:iterate>
                                  <p:childTnLst>
                                    <p:set>
                                      <p:cBhvr>
                                        <p:cTn id="32" dur="1" fill="hold">
                                          <p:stCondLst>
                                            <p:cond delay="0"/>
                                          </p:stCondLst>
                                        </p:cTn>
                                        <p:tgtEl>
                                          <p:spTgt spid="6147">
                                            <p:txEl>
                                              <p:pRg st="2" end="2"/>
                                            </p:txEl>
                                          </p:spTgt>
                                        </p:tgtEl>
                                        <p:attrNameLst>
                                          <p:attrName>style.visibility</p:attrName>
                                        </p:attrNameLst>
                                      </p:cBhvr>
                                      <p:to>
                                        <p:strVal val="visible"/>
                                      </p:to>
                                    </p:set>
                                    <p:anim by="(-#ppt_w*2)" calcmode="lin" valueType="num">
                                      <p:cBhvr rctx="PPT">
                                        <p:cTn id="33" dur="500" autoRev="1" fill="hold">
                                          <p:stCondLst>
                                            <p:cond delay="0"/>
                                          </p:stCondLst>
                                        </p:cTn>
                                        <p:tgtEl>
                                          <p:spTgt spid="6147">
                                            <p:txEl>
                                              <p:pRg st="2" end="2"/>
                                            </p:txEl>
                                          </p:spTgt>
                                        </p:tgtEl>
                                        <p:attrNameLst>
                                          <p:attrName>ppt_w</p:attrName>
                                        </p:attrNameLst>
                                      </p:cBhvr>
                                    </p:anim>
                                    <p:anim by="(#ppt_w*0.50)" calcmode="lin" valueType="num">
                                      <p:cBhvr>
                                        <p:cTn id="34" dur="500" decel="50000" autoRev="1" fill="hold">
                                          <p:stCondLst>
                                            <p:cond delay="0"/>
                                          </p:stCondLst>
                                        </p:cTn>
                                        <p:tgtEl>
                                          <p:spTgt spid="6147">
                                            <p:txEl>
                                              <p:pRg st="2" end="2"/>
                                            </p:txEl>
                                          </p:spTgt>
                                        </p:tgtEl>
                                        <p:attrNameLst>
                                          <p:attrName>ppt_x</p:attrName>
                                        </p:attrNameLst>
                                      </p:cBhvr>
                                    </p:anim>
                                    <p:anim from="(-#ppt_h/2)" to="(#ppt_y)" calcmode="lin" valueType="num">
                                      <p:cBhvr>
                                        <p:cTn id="35" dur="1000" fill="hold">
                                          <p:stCondLst>
                                            <p:cond delay="0"/>
                                          </p:stCondLst>
                                        </p:cTn>
                                        <p:tgtEl>
                                          <p:spTgt spid="6147">
                                            <p:txEl>
                                              <p:pRg st="2" end="2"/>
                                            </p:txEl>
                                          </p:spTgt>
                                        </p:tgtEl>
                                        <p:attrNameLst>
                                          <p:attrName>ppt_y</p:attrName>
                                        </p:attrNameLst>
                                      </p:cBhvr>
                                    </p:anim>
                                    <p:animRot by="21600000">
                                      <p:cBhvr>
                                        <p:cTn id="36" dur="1000" fill="hold">
                                          <p:stCondLst>
                                            <p:cond delay="0"/>
                                          </p:stCondLst>
                                        </p:cTn>
                                        <p:tgtEl>
                                          <p:spTgt spid="6147">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err="1" smtClean="0"/>
              <a:t>Cây</a:t>
            </a:r>
            <a:r>
              <a:rPr lang="en-US" dirty="0" smtClean="0"/>
              <a:t> </a:t>
            </a:r>
            <a:r>
              <a:rPr lang="en-US" dirty="0" err="1" smtClean="0"/>
              <a:t>có</a:t>
            </a:r>
            <a:r>
              <a:rPr lang="en-US" dirty="0" smtClean="0"/>
              <a:t> </a:t>
            </a:r>
            <a:r>
              <a:rPr lang="en-US" dirty="0" err="1" smtClean="0"/>
              <a:t>gốc</a:t>
            </a:r>
            <a:endParaRPr lang="en-US" dirty="0"/>
          </a:p>
        </p:txBody>
      </p:sp>
      <p:sp>
        <p:nvSpPr>
          <p:cNvPr id="6147" name="Rectangle 3"/>
          <p:cNvSpPr>
            <a:spLocks noGrp="1" noChangeArrowheads="1"/>
          </p:cNvSpPr>
          <p:nvPr>
            <p:ph type="body" idx="1"/>
          </p:nvPr>
        </p:nvSpPr>
        <p:spPr>
          <a:xfrm>
            <a:off x="381000" y="2057400"/>
            <a:ext cx="8534400" cy="4495800"/>
          </a:xfrm>
        </p:spPr>
        <p:txBody>
          <a:bodyPr>
            <a:normAutofit lnSpcReduction="10000"/>
          </a:bodyPr>
          <a:lstStyle/>
          <a:p>
            <a:pPr algn="just" eaLnBrk="1" hangingPunct="1">
              <a:buFont typeface="Wingdings" pitchFamily="2" charset="2"/>
              <a:buNone/>
              <a:defRPr/>
            </a:pPr>
            <a:r>
              <a:rPr lang="vi-VN" dirty="0" smtClean="0"/>
              <a:t>Cho </a:t>
            </a:r>
            <a:r>
              <a:rPr lang="vi-VN" i="1" dirty="0" smtClean="0"/>
              <a:t>T</a:t>
            </a:r>
            <a:r>
              <a:rPr lang="vi-VN" dirty="0" smtClean="0"/>
              <a:t> là cây có gốc.</a:t>
            </a:r>
            <a:endParaRPr lang="en-US" dirty="0" smtClean="0"/>
          </a:p>
          <a:p>
            <a:pPr marL="514350" indent="-514350" algn="just" eaLnBrk="1" hangingPunct="1">
              <a:buFont typeface="+mj-lt"/>
              <a:buAutoNum type="alphaLcParenR"/>
              <a:defRPr/>
            </a:pPr>
            <a:r>
              <a:rPr lang="vi-VN" i="1" dirty="0" smtClean="0"/>
              <a:t>T</a:t>
            </a:r>
            <a:r>
              <a:rPr lang="vi-VN" dirty="0" smtClean="0"/>
              <a:t> đ</a:t>
            </a:r>
            <a:r>
              <a:rPr lang="en-US" dirty="0" smtClean="0"/>
              <a:t>ư</a:t>
            </a:r>
            <a:r>
              <a:rPr lang="vi-VN" dirty="0" smtClean="0"/>
              <a:t>ợc gọi là </a:t>
            </a:r>
            <a:r>
              <a:rPr lang="vi-VN" i="1" dirty="0" smtClean="0"/>
              <a:t>cây</a:t>
            </a:r>
            <a:r>
              <a:rPr lang="vi-VN" dirty="0" smtClean="0"/>
              <a:t> </a:t>
            </a:r>
            <a:r>
              <a:rPr lang="vi-VN" i="1" dirty="0" smtClean="0"/>
              <a:t>k-phân</a:t>
            </a:r>
            <a:r>
              <a:rPr lang="vi-VN" dirty="0" smtClean="0"/>
              <a:t> nếu mỗi đỉnh của </a:t>
            </a:r>
            <a:r>
              <a:rPr lang="vi-VN" i="1" dirty="0" smtClean="0"/>
              <a:t>T</a:t>
            </a:r>
            <a:r>
              <a:rPr lang="vi-VN" dirty="0" smtClean="0"/>
              <a:t> có nhiều nhất là </a:t>
            </a:r>
            <a:r>
              <a:rPr lang="vi-VN" i="1" dirty="0" smtClean="0"/>
              <a:t>k</a:t>
            </a:r>
            <a:r>
              <a:rPr lang="en-US" dirty="0" smtClean="0"/>
              <a:t> </a:t>
            </a:r>
            <a:r>
              <a:rPr lang="vi-VN" dirty="0" smtClean="0"/>
              <a:t>con</a:t>
            </a:r>
            <a:r>
              <a:rPr lang="en-US" dirty="0" smtClean="0"/>
              <a:t>.</a:t>
            </a:r>
          </a:p>
          <a:p>
            <a:pPr marL="514350" indent="-514350" algn="just" eaLnBrk="1" hangingPunct="1">
              <a:buFont typeface="+mj-lt"/>
              <a:buAutoNum type="alphaLcParenR"/>
              <a:defRPr/>
            </a:pPr>
            <a:r>
              <a:rPr lang="vi-VN" dirty="0" smtClean="0"/>
              <a:t>Cây 2-phân được gọi là </a:t>
            </a:r>
            <a:r>
              <a:rPr lang="vi-VN" i="1" dirty="0" smtClean="0"/>
              <a:t>cây</a:t>
            </a:r>
            <a:r>
              <a:rPr lang="vi-VN" dirty="0" smtClean="0"/>
              <a:t> </a:t>
            </a:r>
            <a:r>
              <a:rPr lang="vi-VN" i="1" dirty="0" smtClean="0"/>
              <a:t>nhị phân</a:t>
            </a:r>
            <a:r>
              <a:rPr lang="en-US" dirty="0" smtClean="0"/>
              <a:t>.</a:t>
            </a:r>
          </a:p>
          <a:p>
            <a:pPr marL="514350" indent="-514350" algn="just" eaLnBrk="1" hangingPunct="1">
              <a:buFont typeface="+mj-lt"/>
              <a:buAutoNum type="alphaLcParenR"/>
              <a:defRPr/>
            </a:pPr>
            <a:r>
              <a:rPr lang="vi-VN" i="1" dirty="0" smtClean="0"/>
              <a:t>Cây k-phân đủ </a:t>
            </a:r>
            <a:r>
              <a:rPr lang="vi-VN" dirty="0" smtClean="0"/>
              <a:t>là cây mà mọi đỉnh trong có đúng </a:t>
            </a:r>
            <a:r>
              <a:rPr lang="vi-VN" i="1" dirty="0" smtClean="0"/>
              <a:t>k</a:t>
            </a:r>
            <a:r>
              <a:rPr lang="en-US" dirty="0" smtClean="0"/>
              <a:t> </a:t>
            </a:r>
            <a:r>
              <a:rPr lang="vi-VN" dirty="0" smtClean="0"/>
              <a:t>con.</a:t>
            </a:r>
            <a:endParaRPr lang="en-US" dirty="0" smtClean="0"/>
          </a:p>
          <a:p>
            <a:pPr marL="514350" indent="-514350" algn="just" eaLnBrk="1" hangingPunct="1">
              <a:buFont typeface="+mj-lt"/>
              <a:buAutoNum type="alphaLcParenR"/>
              <a:defRPr/>
            </a:pPr>
            <a:r>
              <a:rPr lang="en-US" dirty="0" err="1" smtClean="0"/>
              <a:t>Cây</a:t>
            </a:r>
            <a:r>
              <a:rPr lang="en-US" dirty="0" smtClean="0"/>
              <a:t> </a:t>
            </a:r>
            <a:r>
              <a:rPr lang="en-US" i="1" dirty="0" smtClean="0"/>
              <a:t>k</a:t>
            </a:r>
            <a:r>
              <a:rPr lang="en-US" dirty="0" smtClean="0"/>
              <a:t>- </a:t>
            </a:r>
            <a:r>
              <a:rPr lang="en-US" dirty="0" err="1" smtClean="0"/>
              <a:t>phân</a:t>
            </a:r>
            <a:r>
              <a:rPr lang="en-US" dirty="0" smtClean="0"/>
              <a:t> </a:t>
            </a:r>
            <a:r>
              <a:rPr lang="en-US" dirty="0" err="1" smtClean="0"/>
              <a:t>với</a:t>
            </a:r>
            <a:r>
              <a:rPr lang="en-US" dirty="0" smtClean="0"/>
              <a:t> </a:t>
            </a:r>
            <a:r>
              <a:rPr lang="en-US" dirty="0" err="1" smtClean="0"/>
              <a:t>độ</a:t>
            </a:r>
            <a:r>
              <a:rPr lang="en-US" dirty="0" smtClean="0"/>
              <a:t> </a:t>
            </a:r>
            <a:r>
              <a:rPr lang="en-US" dirty="0" err="1" smtClean="0"/>
              <a:t>cao</a:t>
            </a:r>
            <a:r>
              <a:rPr lang="en-US" dirty="0" smtClean="0"/>
              <a:t> </a:t>
            </a:r>
            <a:r>
              <a:rPr lang="en-US" i="1" dirty="0" smtClean="0"/>
              <a:t>h</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i="1" dirty="0" err="1" smtClean="0"/>
              <a:t>cân</a:t>
            </a:r>
            <a:r>
              <a:rPr lang="en-US" i="1" dirty="0" smtClean="0"/>
              <a:t> </a:t>
            </a:r>
            <a:r>
              <a:rPr lang="en-US" i="1" dirty="0" err="1" smtClean="0"/>
              <a:t>đối</a:t>
            </a:r>
            <a:r>
              <a:rPr lang="en-US" i="1" dirty="0" smtClean="0"/>
              <a:t> </a:t>
            </a:r>
            <a:r>
              <a:rPr lang="en-US" dirty="0" err="1" smtClean="0"/>
              <a:t>nếu</a:t>
            </a:r>
            <a:r>
              <a:rPr lang="en-US" dirty="0" smtClean="0"/>
              <a:t> </a:t>
            </a:r>
            <a:r>
              <a:rPr lang="en-US" dirty="0" err="1" smtClean="0"/>
              <a:t>các</a:t>
            </a:r>
            <a:r>
              <a:rPr lang="en-US" dirty="0" smtClean="0"/>
              <a:t> </a:t>
            </a:r>
            <a:r>
              <a:rPr lang="en-US" dirty="0" err="1" smtClean="0"/>
              <a:t>lá</a:t>
            </a:r>
            <a:r>
              <a:rPr lang="en-US" dirty="0" smtClean="0"/>
              <a:t> </a:t>
            </a:r>
            <a:r>
              <a:rPr lang="en-US" dirty="0" err="1" smtClean="0"/>
              <a:t>đều</a:t>
            </a:r>
            <a:r>
              <a:rPr lang="en-US" dirty="0" smtClean="0"/>
              <a:t> ở </a:t>
            </a:r>
            <a:r>
              <a:rPr lang="en-US" dirty="0" err="1" smtClean="0"/>
              <a:t>mức</a:t>
            </a:r>
            <a:r>
              <a:rPr lang="en-US" dirty="0" smtClean="0"/>
              <a:t> </a:t>
            </a:r>
            <a:r>
              <a:rPr lang="en-US" i="1" dirty="0" smtClean="0"/>
              <a:t>h</a:t>
            </a:r>
            <a:r>
              <a:rPr lang="en-US" dirty="0" smtClean="0"/>
              <a:t> </a:t>
            </a:r>
            <a:r>
              <a:rPr lang="en-US" dirty="0" err="1" smtClean="0"/>
              <a:t>hoặc</a:t>
            </a:r>
            <a:r>
              <a:rPr lang="en-US" dirty="0" smtClean="0"/>
              <a:t> </a:t>
            </a:r>
            <a:r>
              <a:rPr lang="en-US" i="1" dirty="0" smtClean="0"/>
              <a:t>h – </a:t>
            </a:r>
            <a:r>
              <a:rPr lang="en-US" dirty="0" smtClean="0"/>
              <a:t>1</a:t>
            </a:r>
            <a:r>
              <a:rPr lang="en-US" i="1" dirty="0" smtClean="0"/>
              <a:t> </a:t>
            </a:r>
            <a:r>
              <a:rPr lang="en-US" dirty="0" smtClean="0"/>
              <a:t>.</a:t>
            </a:r>
            <a:endParaRPr lang="vi-VN" dirty="0" smtClean="0"/>
          </a:p>
          <a:p>
            <a:pPr algn="just" eaLnBrk="1" hangingPunct="1">
              <a:defRPr/>
            </a:pPr>
            <a:endParaRPr lang="en-US" dirty="0"/>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a:t>
            </a:r>
          </a:p>
        </p:txBody>
      </p:sp>
      <p:sp>
        <p:nvSpPr>
          <p:cNvPr id="70661"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3A29F23-38C2-401D-9A1B-A63888112A95}" type="slidenum">
              <a:rPr lang="en-US" smtClean="0"/>
              <a:pPr/>
              <a:t>51</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plus(in)">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Effect transition="in" filter="plus(in)">
                                      <p:cBhvr>
                                        <p:cTn id="17" dur="2000"/>
                                        <p:tgtEl>
                                          <p:spTgt spid="6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grpId="0" nodeType="clickEffect">
                                  <p:stCondLst>
                                    <p:cond delay="0"/>
                                  </p:stCondLst>
                                  <p:childTnLst>
                                    <p:set>
                                      <p:cBhvr>
                                        <p:cTn id="21" dur="1" fill="hold">
                                          <p:stCondLst>
                                            <p:cond delay="0"/>
                                          </p:stCondLst>
                                        </p:cTn>
                                        <p:tgtEl>
                                          <p:spTgt spid="6147">
                                            <p:txEl>
                                              <p:pRg st="1" end="1"/>
                                            </p:txEl>
                                          </p:spTgt>
                                        </p:tgtEl>
                                        <p:attrNameLst>
                                          <p:attrName>style.visibility</p:attrName>
                                        </p:attrNameLst>
                                      </p:cBhvr>
                                      <p:to>
                                        <p:strVal val="visible"/>
                                      </p:to>
                                    </p:set>
                                    <p:animEffect transition="in" filter="plus(in)">
                                      <p:cBhvr>
                                        <p:cTn id="22" dur="2000"/>
                                        <p:tgtEl>
                                          <p:spTgt spid="6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6147">
                                            <p:txEl>
                                              <p:pRg st="2" end="2"/>
                                            </p:txEl>
                                          </p:spTgt>
                                        </p:tgtEl>
                                        <p:attrNameLst>
                                          <p:attrName>style.visibility</p:attrName>
                                        </p:attrNameLst>
                                      </p:cBhvr>
                                      <p:to>
                                        <p:strVal val="visible"/>
                                      </p:to>
                                    </p:set>
                                    <p:animEffect transition="in" filter="plus(in)">
                                      <p:cBhvr>
                                        <p:cTn id="27" dur="2000"/>
                                        <p:tgtEl>
                                          <p:spTgt spid="6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grpId="0" nodeType="clickEffect">
                                  <p:stCondLst>
                                    <p:cond delay="0"/>
                                  </p:stCondLst>
                                  <p:childTnLst>
                                    <p:set>
                                      <p:cBhvr>
                                        <p:cTn id="31" dur="1" fill="hold">
                                          <p:stCondLst>
                                            <p:cond delay="0"/>
                                          </p:stCondLst>
                                        </p:cTn>
                                        <p:tgtEl>
                                          <p:spTgt spid="6147">
                                            <p:txEl>
                                              <p:pRg st="3" end="3"/>
                                            </p:txEl>
                                          </p:spTgt>
                                        </p:tgtEl>
                                        <p:attrNameLst>
                                          <p:attrName>style.visibility</p:attrName>
                                        </p:attrNameLst>
                                      </p:cBhvr>
                                      <p:to>
                                        <p:strVal val="visible"/>
                                      </p:to>
                                    </p:set>
                                    <p:animEffect transition="in" filter="plus(in)">
                                      <p:cBhvr>
                                        <p:cTn id="32" dur="2000"/>
                                        <p:tgtEl>
                                          <p:spTgt spid="614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grpId="0" nodeType="clickEffect">
                                  <p:stCondLst>
                                    <p:cond delay="0"/>
                                  </p:stCondLst>
                                  <p:childTnLst>
                                    <p:set>
                                      <p:cBhvr>
                                        <p:cTn id="36" dur="1" fill="hold">
                                          <p:stCondLst>
                                            <p:cond delay="0"/>
                                          </p:stCondLst>
                                        </p:cTn>
                                        <p:tgtEl>
                                          <p:spTgt spid="6147">
                                            <p:txEl>
                                              <p:pRg st="4" end="4"/>
                                            </p:txEl>
                                          </p:spTgt>
                                        </p:tgtEl>
                                        <p:attrNameLst>
                                          <p:attrName>style.visibility</p:attrName>
                                        </p:attrNameLst>
                                      </p:cBhvr>
                                      <p:to>
                                        <p:strVal val="visible"/>
                                      </p:to>
                                    </p:set>
                                    <p:animEffect transition="in" filter="plus(in)">
                                      <p:cBhvr>
                                        <p:cTn id="37" dur="2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55"/>
          <p:cNvGrpSpPr>
            <a:grpSpLocks/>
          </p:cNvGrpSpPr>
          <p:nvPr/>
        </p:nvGrpSpPr>
        <p:grpSpPr bwMode="auto">
          <a:xfrm>
            <a:off x="1676400" y="1676400"/>
            <a:ext cx="6918325" cy="3003550"/>
            <a:chOff x="1676400" y="1676400"/>
            <a:chExt cx="6918146" cy="3002995"/>
          </a:xfrm>
        </p:grpSpPr>
        <p:sp>
          <p:nvSpPr>
            <p:cNvPr id="71735" name="Text Box 34"/>
            <p:cNvSpPr txBox="1">
              <a:spLocks noChangeArrowheads="1"/>
            </p:cNvSpPr>
            <p:nvPr/>
          </p:nvSpPr>
          <p:spPr bwMode="auto">
            <a:xfrm>
              <a:off x="1676400" y="4267200"/>
              <a:ext cx="428387" cy="369332"/>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71736" name="Line 4"/>
            <p:cNvSpPr>
              <a:spLocks noChangeShapeType="1"/>
            </p:cNvSpPr>
            <p:nvPr/>
          </p:nvSpPr>
          <p:spPr bwMode="auto">
            <a:xfrm flipH="1">
              <a:off x="2971800" y="2209800"/>
              <a:ext cx="1752600" cy="762000"/>
            </a:xfrm>
            <a:prstGeom prst="line">
              <a:avLst/>
            </a:prstGeom>
            <a:noFill/>
            <a:ln w="63500">
              <a:solidFill>
                <a:srgbClr val="FF0000"/>
              </a:solidFill>
              <a:round/>
              <a:headEnd/>
              <a:tailEnd/>
            </a:ln>
          </p:spPr>
          <p:txBody>
            <a:bodyPr/>
            <a:lstStyle/>
            <a:p>
              <a:endParaRPr lang="en-US"/>
            </a:p>
          </p:txBody>
        </p:sp>
        <p:sp>
          <p:nvSpPr>
            <p:cNvPr id="71737" name="Line 5"/>
            <p:cNvSpPr>
              <a:spLocks noChangeShapeType="1"/>
            </p:cNvSpPr>
            <p:nvPr/>
          </p:nvSpPr>
          <p:spPr bwMode="auto">
            <a:xfrm>
              <a:off x="4724400" y="2209800"/>
              <a:ext cx="1752600" cy="609600"/>
            </a:xfrm>
            <a:prstGeom prst="line">
              <a:avLst/>
            </a:prstGeom>
            <a:noFill/>
            <a:ln w="63500">
              <a:solidFill>
                <a:srgbClr val="FF0000"/>
              </a:solidFill>
              <a:round/>
              <a:headEnd/>
              <a:tailEnd/>
            </a:ln>
          </p:spPr>
          <p:txBody>
            <a:bodyPr/>
            <a:lstStyle/>
            <a:p>
              <a:endParaRPr lang="en-US"/>
            </a:p>
          </p:txBody>
        </p:sp>
        <p:sp>
          <p:nvSpPr>
            <p:cNvPr id="71738" name="Line 6"/>
            <p:cNvSpPr>
              <a:spLocks noChangeShapeType="1"/>
            </p:cNvSpPr>
            <p:nvPr/>
          </p:nvSpPr>
          <p:spPr bwMode="auto">
            <a:xfrm>
              <a:off x="4724400" y="2209800"/>
              <a:ext cx="0" cy="762000"/>
            </a:xfrm>
            <a:prstGeom prst="line">
              <a:avLst/>
            </a:prstGeom>
            <a:noFill/>
            <a:ln w="63500">
              <a:solidFill>
                <a:srgbClr val="FF0000"/>
              </a:solidFill>
              <a:round/>
              <a:headEnd/>
              <a:tailEnd/>
            </a:ln>
          </p:spPr>
          <p:txBody>
            <a:bodyPr/>
            <a:lstStyle/>
            <a:p>
              <a:endParaRPr lang="en-US"/>
            </a:p>
          </p:txBody>
        </p:sp>
        <p:sp>
          <p:nvSpPr>
            <p:cNvPr id="71739" name="Line 7"/>
            <p:cNvSpPr>
              <a:spLocks noChangeShapeType="1"/>
            </p:cNvSpPr>
            <p:nvPr/>
          </p:nvSpPr>
          <p:spPr bwMode="auto">
            <a:xfrm flipH="1">
              <a:off x="4191000" y="2971800"/>
              <a:ext cx="533400" cy="533400"/>
            </a:xfrm>
            <a:prstGeom prst="line">
              <a:avLst/>
            </a:prstGeom>
            <a:noFill/>
            <a:ln w="63500">
              <a:solidFill>
                <a:srgbClr val="FF0000"/>
              </a:solidFill>
              <a:round/>
              <a:headEnd/>
              <a:tailEnd/>
            </a:ln>
          </p:spPr>
          <p:txBody>
            <a:bodyPr/>
            <a:lstStyle/>
            <a:p>
              <a:endParaRPr lang="en-US"/>
            </a:p>
          </p:txBody>
        </p:sp>
        <p:sp>
          <p:nvSpPr>
            <p:cNvPr id="71740" name="Line 9"/>
            <p:cNvSpPr>
              <a:spLocks noChangeShapeType="1"/>
            </p:cNvSpPr>
            <p:nvPr/>
          </p:nvSpPr>
          <p:spPr bwMode="auto">
            <a:xfrm>
              <a:off x="4724400" y="2971800"/>
              <a:ext cx="533400" cy="533400"/>
            </a:xfrm>
            <a:prstGeom prst="line">
              <a:avLst/>
            </a:prstGeom>
            <a:noFill/>
            <a:ln w="63500">
              <a:solidFill>
                <a:srgbClr val="FF0000"/>
              </a:solidFill>
              <a:round/>
              <a:headEnd/>
              <a:tailEnd/>
            </a:ln>
          </p:spPr>
          <p:txBody>
            <a:bodyPr/>
            <a:lstStyle/>
            <a:p>
              <a:endParaRPr lang="en-US"/>
            </a:p>
          </p:txBody>
        </p:sp>
        <p:sp>
          <p:nvSpPr>
            <p:cNvPr id="71741" name="Line 10"/>
            <p:cNvSpPr>
              <a:spLocks noChangeShapeType="1"/>
            </p:cNvSpPr>
            <p:nvPr/>
          </p:nvSpPr>
          <p:spPr bwMode="auto">
            <a:xfrm>
              <a:off x="2971800" y="2971800"/>
              <a:ext cx="0" cy="609600"/>
            </a:xfrm>
            <a:prstGeom prst="line">
              <a:avLst/>
            </a:prstGeom>
            <a:noFill/>
            <a:ln w="63500">
              <a:solidFill>
                <a:srgbClr val="FF0000"/>
              </a:solidFill>
              <a:round/>
              <a:headEnd/>
              <a:tailEnd/>
            </a:ln>
          </p:spPr>
          <p:txBody>
            <a:bodyPr/>
            <a:lstStyle/>
            <a:p>
              <a:endParaRPr lang="en-US"/>
            </a:p>
          </p:txBody>
        </p:sp>
        <p:sp>
          <p:nvSpPr>
            <p:cNvPr id="71742" name="Line 11"/>
            <p:cNvSpPr>
              <a:spLocks noChangeShapeType="1"/>
            </p:cNvSpPr>
            <p:nvPr/>
          </p:nvSpPr>
          <p:spPr bwMode="auto">
            <a:xfrm flipH="1">
              <a:off x="1905000" y="3581400"/>
              <a:ext cx="1066800" cy="533400"/>
            </a:xfrm>
            <a:prstGeom prst="line">
              <a:avLst/>
            </a:prstGeom>
            <a:noFill/>
            <a:ln w="63500">
              <a:solidFill>
                <a:srgbClr val="FF0000"/>
              </a:solidFill>
              <a:round/>
              <a:headEnd/>
              <a:tailEnd/>
            </a:ln>
          </p:spPr>
          <p:txBody>
            <a:bodyPr/>
            <a:lstStyle/>
            <a:p>
              <a:endParaRPr lang="en-US"/>
            </a:p>
          </p:txBody>
        </p:sp>
        <p:sp>
          <p:nvSpPr>
            <p:cNvPr id="71743" name="Line 12"/>
            <p:cNvSpPr>
              <a:spLocks noChangeShapeType="1"/>
            </p:cNvSpPr>
            <p:nvPr/>
          </p:nvSpPr>
          <p:spPr bwMode="auto">
            <a:xfrm flipH="1">
              <a:off x="2514600" y="3581400"/>
              <a:ext cx="457200" cy="533400"/>
            </a:xfrm>
            <a:prstGeom prst="line">
              <a:avLst/>
            </a:prstGeom>
            <a:noFill/>
            <a:ln w="63500">
              <a:solidFill>
                <a:srgbClr val="FF0000"/>
              </a:solidFill>
              <a:round/>
              <a:headEnd/>
              <a:tailEnd/>
            </a:ln>
          </p:spPr>
          <p:txBody>
            <a:bodyPr/>
            <a:lstStyle/>
            <a:p>
              <a:endParaRPr lang="en-US"/>
            </a:p>
          </p:txBody>
        </p:sp>
        <p:sp>
          <p:nvSpPr>
            <p:cNvPr id="71744" name="Line 13"/>
            <p:cNvSpPr>
              <a:spLocks noChangeShapeType="1"/>
            </p:cNvSpPr>
            <p:nvPr/>
          </p:nvSpPr>
          <p:spPr bwMode="auto">
            <a:xfrm>
              <a:off x="2971800" y="3581400"/>
              <a:ext cx="304800" cy="685800"/>
            </a:xfrm>
            <a:prstGeom prst="line">
              <a:avLst/>
            </a:prstGeom>
            <a:noFill/>
            <a:ln w="63500">
              <a:solidFill>
                <a:srgbClr val="FF0000"/>
              </a:solidFill>
              <a:round/>
              <a:headEnd/>
              <a:tailEnd/>
            </a:ln>
          </p:spPr>
          <p:txBody>
            <a:bodyPr/>
            <a:lstStyle/>
            <a:p>
              <a:endParaRPr lang="en-US"/>
            </a:p>
          </p:txBody>
        </p:sp>
        <p:sp>
          <p:nvSpPr>
            <p:cNvPr id="71745" name="Line 14"/>
            <p:cNvSpPr>
              <a:spLocks noChangeShapeType="1"/>
            </p:cNvSpPr>
            <p:nvPr/>
          </p:nvSpPr>
          <p:spPr bwMode="auto">
            <a:xfrm>
              <a:off x="2971800" y="3581400"/>
              <a:ext cx="914400" cy="533400"/>
            </a:xfrm>
            <a:prstGeom prst="line">
              <a:avLst/>
            </a:prstGeom>
            <a:noFill/>
            <a:ln w="63500">
              <a:solidFill>
                <a:srgbClr val="FF0000"/>
              </a:solidFill>
              <a:round/>
              <a:headEnd/>
              <a:tailEnd/>
            </a:ln>
          </p:spPr>
          <p:txBody>
            <a:bodyPr/>
            <a:lstStyle/>
            <a:p>
              <a:endParaRPr lang="en-US"/>
            </a:p>
          </p:txBody>
        </p:sp>
        <p:sp>
          <p:nvSpPr>
            <p:cNvPr id="71746" name="Line 16"/>
            <p:cNvSpPr>
              <a:spLocks noChangeShapeType="1"/>
            </p:cNvSpPr>
            <p:nvPr/>
          </p:nvSpPr>
          <p:spPr bwMode="auto">
            <a:xfrm flipH="1">
              <a:off x="5791200" y="2819400"/>
              <a:ext cx="685800" cy="685800"/>
            </a:xfrm>
            <a:prstGeom prst="line">
              <a:avLst/>
            </a:prstGeom>
            <a:noFill/>
            <a:ln w="63500">
              <a:solidFill>
                <a:srgbClr val="FF0000"/>
              </a:solidFill>
              <a:round/>
              <a:headEnd/>
              <a:tailEnd/>
            </a:ln>
          </p:spPr>
          <p:txBody>
            <a:bodyPr/>
            <a:lstStyle/>
            <a:p>
              <a:endParaRPr lang="en-US"/>
            </a:p>
          </p:txBody>
        </p:sp>
        <p:sp>
          <p:nvSpPr>
            <p:cNvPr id="71747" name="Line 18"/>
            <p:cNvSpPr>
              <a:spLocks noChangeShapeType="1"/>
            </p:cNvSpPr>
            <p:nvPr/>
          </p:nvSpPr>
          <p:spPr bwMode="auto">
            <a:xfrm>
              <a:off x="6477000" y="2819400"/>
              <a:ext cx="1066800" cy="685800"/>
            </a:xfrm>
            <a:prstGeom prst="line">
              <a:avLst/>
            </a:prstGeom>
            <a:noFill/>
            <a:ln w="63500">
              <a:solidFill>
                <a:srgbClr val="FF0000"/>
              </a:solidFill>
              <a:round/>
              <a:headEnd/>
              <a:tailEnd/>
            </a:ln>
          </p:spPr>
          <p:txBody>
            <a:bodyPr/>
            <a:lstStyle/>
            <a:p>
              <a:endParaRPr lang="en-US"/>
            </a:p>
          </p:txBody>
        </p:sp>
        <p:sp>
          <p:nvSpPr>
            <p:cNvPr id="71748" name="Line 19"/>
            <p:cNvSpPr>
              <a:spLocks noChangeShapeType="1"/>
            </p:cNvSpPr>
            <p:nvPr/>
          </p:nvSpPr>
          <p:spPr bwMode="auto">
            <a:xfrm>
              <a:off x="6477000" y="2819400"/>
              <a:ext cx="0" cy="685800"/>
            </a:xfrm>
            <a:prstGeom prst="line">
              <a:avLst/>
            </a:prstGeom>
            <a:noFill/>
            <a:ln w="63500">
              <a:solidFill>
                <a:srgbClr val="FF0000"/>
              </a:solidFill>
              <a:round/>
              <a:headEnd/>
              <a:tailEnd/>
            </a:ln>
          </p:spPr>
          <p:txBody>
            <a:bodyPr/>
            <a:lstStyle/>
            <a:p>
              <a:endParaRPr lang="en-US"/>
            </a:p>
          </p:txBody>
        </p:sp>
        <p:sp>
          <p:nvSpPr>
            <p:cNvPr id="71749" name="Line 20"/>
            <p:cNvSpPr>
              <a:spLocks noChangeShapeType="1"/>
            </p:cNvSpPr>
            <p:nvPr/>
          </p:nvSpPr>
          <p:spPr bwMode="auto">
            <a:xfrm flipH="1">
              <a:off x="6553200" y="3505200"/>
              <a:ext cx="990600" cy="533400"/>
            </a:xfrm>
            <a:prstGeom prst="line">
              <a:avLst/>
            </a:prstGeom>
            <a:noFill/>
            <a:ln w="63500">
              <a:solidFill>
                <a:srgbClr val="FF0000"/>
              </a:solidFill>
              <a:round/>
              <a:headEnd/>
              <a:tailEnd/>
            </a:ln>
          </p:spPr>
          <p:txBody>
            <a:bodyPr/>
            <a:lstStyle/>
            <a:p>
              <a:endParaRPr lang="en-US"/>
            </a:p>
          </p:txBody>
        </p:sp>
        <p:sp>
          <p:nvSpPr>
            <p:cNvPr id="71750" name="Line 22"/>
            <p:cNvSpPr>
              <a:spLocks noChangeShapeType="1"/>
            </p:cNvSpPr>
            <p:nvPr/>
          </p:nvSpPr>
          <p:spPr bwMode="auto">
            <a:xfrm>
              <a:off x="7543800" y="3505200"/>
              <a:ext cx="838200" cy="533400"/>
            </a:xfrm>
            <a:prstGeom prst="line">
              <a:avLst/>
            </a:prstGeom>
            <a:noFill/>
            <a:ln w="63500">
              <a:solidFill>
                <a:srgbClr val="FF0000"/>
              </a:solidFill>
              <a:round/>
              <a:headEnd/>
              <a:tailEnd/>
            </a:ln>
          </p:spPr>
          <p:txBody>
            <a:bodyPr/>
            <a:lstStyle/>
            <a:p>
              <a:endParaRPr lang="en-US"/>
            </a:p>
          </p:txBody>
        </p:sp>
        <p:sp>
          <p:nvSpPr>
            <p:cNvPr id="71751" name="Line 23"/>
            <p:cNvSpPr>
              <a:spLocks noChangeShapeType="1"/>
            </p:cNvSpPr>
            <p:nvPr/>
          </p:nvSpPr>
          <p:spPr bwMode="auto">
            <a:xfrm>
              <a:off x="7543800" y="3505200"/>
              <a:ext cx="0" cy="609600"/>
            </a:xfrm>
            <a:prstGeom prst="line">
              <a:avLst/>
            </a:prstGeom>
            <a:noFill/>
            <a:ln w="63500">
              <a:solidFill>
                <a:srgbClr val="FF0000"/>
              </a:solidFill>
              <a:round/>
              <a:headEnd/>
              <a:tailEnd/>
            </a:ln>
          </p:spPr>
          <p:txBody>
            <a:bodyPr/>
            <a:lstStyle/>
            <a:p>
              <a:endParaRPr lang="en-US"/>
            </a:p>
          </p:txBody>
        </p:sp>
        <p:sp>
          <p:nvSpPr>
            <p:cNvPr id="71752" name="Text Box 25"/>
            <p:cNvSpPr txBox="1">
              <a:spLocks noChangeArrowheads="1"/>
            </p:cNvSpPr>
            <p:nvPr/>
          </p:nvSpPr>
          <p:spPr bwMode="auto">
            <a:xfrm>
              <a:off x="2895600" y="2514600"/>
              <a:ext cx="533400" cy="381000"/>
            </a:xfrm>
            <a:prstGeom prst="rect">
              <a:avLst/>
            </a:prstGeom>
            <a:noFill/>
            <a:ln w="9525">
              <a:noFill/>
              <a:miter lim="800000"/>
              <a:headEnd/>
              <a:tailEnd/>
            </a:ln>
          </p:spPr>
          <p:txBody>
            <a:bodyPr>
              <a:spAutoFit/>
            </a:bodyPr>
            <a:lstStyle/>
            <a:p>
              <a:r>
                <a:rPr lang="en-US" b="1">
                  <a:solidFill>
                    <a:schemeClr val="bg1"/>
                  </a:solidFill>
                </a:rPr>
                <a:t>2</a:t>
              </a:r>
            </a:p>
          </p:txBody>
        </p:sp>
        <p:sp>
          <p:nvSpPr>
            <p:cNvPr id="71753" name="Text Box 26"/>
            <p:cNvSpPr txBox="1">
              <a:spLocks noChangeArrowheads="1"/>
            </p:cNvSpPr>
            <p:nvPr/>
          </p:nvSpPr>
          <p:spPr bwMode="auto">
            <a:xfrm>
              <a:off x="4876800" y="2667000"/>
              <a:ext cx="625475" cy="369332"/>
            </a:xfrm>
            <a:prstGeom prst="rect">
              <a:avLst/>
            </a:prstGeom>
            <a:noFill/>
            <a:ln w="9525">
              <a:noFill/>
              <a:miter lim="800000"/>
              <a:headEnd/>
              <a:tailEnd/>
            </a:ln>
          </p:spPr>
          <p:txBody>
            <a:bodyPr>
              <a:spAutoFit/>
            </a:bodyPr>
            <a:lstStyle/>
            <a:p>
              <a:r>
                <a:rPr lang="en-US" b="1">
                  <a:solidFill>
                    <a:schemeClr val="bg1"/>
                  </a:solidFill>
                </a:rPr>
                <a:t>3</a:t>
              </a:r>
            </a:p>
          </p:txBody>
        </p:sp>
        <p:sp>
          <p:nvSpPr>
            <p:cNvPr id="71754" name="Text Box 27"/>
            <p:cNvSpPr txBox="1">
              <a:spLocks noChangeArrowheads="1"/>
            </p:cNvSpPr>
            <p:nvPr/>
          </p:nvSpPr>
          <p:spPr bwMode="auto">
            <a:xfrm>
              <a:off x="6477000" y="2438400"/>
              <a:ext cx="473075" cy="369332"/>
            </a:xfrm>
            <a:prstGeom prst="rect">
              <a:avLst/>
            </a:prstGeom>
            <a:noFill/>
            <a:ln w="9525">
              <a:noFill/>
              <a:miter lim="800000"/>
              <a:headEnd/>
              <a:tailEnd/>
            </a:ln>
          </p:spPr>
          <p:txBody>
            <a:bodyPr>
              <a:spAutoFit/>
            </a:bodyPr>
            <a:lstStyle/>
            <a:p>
              <a:r>
                <a:rPr lang="en-US" b="1">
                  <a:solidFill>
                    <a:schemeClr val="bg1"/>
                  </a:solidFill>
                </a:rPr>
                <a:t>4</a:t>
              </a:r>
            </a:p>
          </p:txBody>
        </p:sp>
        <p:sp>
          <p:nvSpPr>
            <p:cNvPr id="71755" name="Text Box 28"/>
            <p:cNvSpPr txBox="1">
              <a:spLocks noChangeArrowheads="1"/>
            </p:cNvSpPr>
            <p:nvPr/>
          </p:nvSpPr>
          <p:spPr bwMode="auto">
            <a:xfrm>
              <a:off x="7467600" y="3124200"/>
              <a:ext cx="650875" cy="369332"/>
            </a:xfrm>
            <a:prstGeom prst="rect">
              <a:avLst/>
            </a:prstGeom>
            <a:noFill/>
            <a:ln w="9525">
              <a:noFill/>
              <a:miter lim="800000"/>
              <a:headEnd/>
              <a:tailEnd/>
            </a:ln>
          </p:spPr>
          <p:txBody>
            <a:bodyPr>
              <a:spAutoFit/>
            </a:bodyPr>
            <a:lstStyle/>
            <a:p>
              <a:r>
                <a:rPr lang="en-US" b="1">
                  <a:solidFill>
                    <a:schemeClr val="bg1"/>
                  </a:solidFill>
                </a:rPr>
                <a:t>10</a:t>
              </a:r>
            </a:p>
          </p:txBody>
        </p:sp>
        <p:sp>
          <p:nvSpPr>
            <p:cNvPr id="71756" name="Text Box 29"/>
            <p:cNvSpPr txBox="1">
              <a:spLocks noChangeArrowheads="1"/>
            </p:cNvSpPr>
            <p:nvPr/>
          </p:nvSpPr>
          <p:spPr bwMode="auto">
            <a:xfrm>
              <a:off x="2514600" y="3276600"/>
              <a:ext cx="312906" cy="369332"/>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71757" name="Text Box 30"/>
            <p:cNvSpPr txBox="1">
              <a:spLocks noChangeArrowheads="1"/>
            </p:cNvSpPr>
            <p:nvPr/>
          </p:nvSpPr>
          <p:spPr bwMode="auto">
            <a:xfrm>
              <a:off x="4114800" y="3733800"/>
              <a:ext cx="312906" cy="369332"/>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71758" name="Text Box 31"/>
            <p:cNvSpPr txBox="1">
              <a:spLocks noChangeArrowheads="1"/>
            </p:cNvSpPr>
            <p:nvPr/>
          </p:nvSpPr>
          <p:spPr bwMode="auto">
            <a:xfrm>
              <a:off x="5105400" y="3733800"/>
              <a:ext cx="312906" cy="369332"/>
            </a:xfrm>
            <a:prstGeom prst="rect">
              <a:avLst/>
            </a:prstGeom>
            <a:noFill/>
            <a:ln w="9525">
              <a:noFill/>
              <a:miter lim="800000"/>
              <a:headEnd/>
              <a:tailEnd/>
            </a:ln>
          </p:spPr>
          <p:txBody>
            <a:bodyPr wrap="none">
              <a:spAutoFit/>
            </a:bodyPr>
            <a:lstStyle/>
            <a:p>
              <a:r>
                <a:rPr lang="en-US" b="1">
                  <a:solidFill>
                    <a:schemeClr val="bg1"/>
                  </a:solidFill>
                </a:rPr>
                <a:t>7</a:t>
              </a:r>
            </a:p>
          </p:txBody>
        </p:sp>
        <p:sp>
          <p:nvSpPr>
            <p:cNvPr id="71759" name="Text Box 32"/>
            <p:cNvSpPr txBox="1">
              <a:spLocks noChangeArrowheads="1"/>
            </p:cNvSpPr>
            <p:nvPr/>
          </p:nvSpPr>
          <p:spPr bwMode="auto">
            <a:xfrm>
              <a:off x="5632450" y="3581400"/>
              <a:ext cx="312906" cy="369332"/>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71760" name="Text Box 33"/>
            <p:cNvSpPr txBox="1">
              <a:spLocks noChangeArrowheads="1"/>
            </p:cNvSpPr>
            <p:nvPr/>
          </p:nvSpPr>
          <p:spPr bwMode="auto">
            <a:xfrm>
              <a:off x="6629400" y="3352800"/>
              <a:ext cx="312906" cy="369332"/>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71761" name="Text Box 35"/>
            <p:cNvSpPr txBox="1">
              <a:spLocks noChangeArrowheads="1"/>
            </p:cNvSpPr>
            <p:nvPr/>
          </p:nvSpPr>
          <p:spPr bwMode="auto">
            <a:xfrm>
              <a:off x="2286000" y="4267200"/>
              <a:ext cx="441146" cy="369332"/>
            </a:xfrm>
            <a:prstGeom prst="rect">
              <a:avLst/>
            </a:prstGeom>
            <a:noFill/>
            <a:ln w="9525">
              <a:noFill/>
              <a:miter lim="800000"/>
              <a:headEnd/>
              <a:tailEnd/>
            </a:ln>
          </p:spPr>
          <p:txBody>
            <a:bodyPr wrap="none">
              <a:spAutoFit/>
            </a:bodyPr>
            <a:lstStyle/>
            <a:p>
              <a:r>
                <a:rPr lang="en-US" b="1">
                  <a:solidFill>
                    <a:schemeClr val="bg1"/>
                  </a:solidFill>
                </a:rPr>
                <a:t>12</a:t>
              </a:r>
            </a:p>
          </p:txBody>
        </p:sp>
        <p:sp>
          <p:nvSpPr>
            <p:cNvPr id="71762" name="Text Box 36"/>
            <p:cNvSpPr txBox="1">
              <a:spLocks noChangeArrowheads="1"/>
            </p:cNvSpPr>
            <p:nvPr/>
          </p:nvSpPr>
          <p:spPr bwMode="auto">
            <a:xfrm>
              <a:off x="3048000" y="4278868"/>
              <a:ext cx="441146" cy="369332"/>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71763" name="Text Box 37"/>
            <p:cNvSpPr txBox="1">
              <a:spLocks noChangeArrowheads="1"/>
            </p:cNvSpPr>
            <p:nvPr/>
          </p:nvSpPr>
          <p:spPr bwMode="auto">
            <a:xfrm>
              <a:off x="3657600" y="4310063"/>
              <a:ext cx="441146" cy="369332"/>
            </a:xfrm>
            <a:prstGeom prst="rect">
              <a:avLst/>
            </a:prstGeom>
            <a:noFill/>
            <a:ln w="9525">
              <a:noFill/>
              <a:miter lim="800000"/>
              <a:headEnd/>
              <a:tailEnd/>
            </a:ln>
          </p:spPr>
          <p:txBody>
            <a:bodyPr wrap="none">
              <a:spAutoFit/>
            </a:bodyPr>
            <a:lstStyle/>
            <a:p>
              <a:r>
                <a:rPr lang="en-US" b="1">
                  <a:solidFill>
                    <a:schemeClr val="bg1"/>
                  </a:solidFill>
                </a:rPr>
                <a:t>14</a:t>
              </a:r>
            </a:p>
          </p:txBody>
        </p:sp>
        <p:sp>
          <p:nvSpPr>
            <p:cNvPr id="71764" name="Text Box 38"/>
            <p:cNvSpPr txBox="1">
              <a:spLocks noChangeArrowheads="1"/>
            </p:cNvSpPr>
            <p:nvPr/>
          </p:nvSpPr>
          <p:spPr bwMode="auto">
            <a:xfrm>
              <a:off x="6248400" y="4191000"/>
              <a:ext cx="441146" cy="369332"/>
            </a:xfrm>
            <a:prstGeom prst="rect">
              <a:avLst/>
            </a:prstGeom>
            <a:noFill/>
            <a:ln w="9525">
              <a:noFill/>
              <a:miter lim="800000"/>
              <a:headEnd/>
              <a:tailEnd/>
            </a:ln>
          </p:spPr>
          <p:txBody>
            <a:bodyPr wrap="none">
              <a:spAutoFit/>
            </a:bodyPr>
            <a:lstStyle/>
            <a:p>
              <a:r>
                <a:rPr lang="en-US" b="1">
                  <a:solidFill>
                    <a:schemeClr val="bg1"/>
                  </a:solidFill>
                </a:rPr>
                <a:t>15</a:t>
              </a:r>
            </a:p>
          </p:txBody>
        </p:sp>
        <p:sp>
          <p:nvSpPr>
            <p:cNvPr id="71765" name="Text Box 39"/>
            <p:cNvSpPr txBox="1">
              <a:spLocks noChangeArrowheads="1"/>
            </p:cNvSpPr>
            <p:nvPr/>
          </p:nvSpPr>
          <p:spPr bwMode="auto">
            <a:xfrm>
              <a:off x="7239000" y="4267200"/>
              <a:ext cx="441146" cy="369332"/>
            </a:xfrm>
            <a:prstGeom prst="rect">
              <a:avLst/>
            </a:prstGeom>
            <a:noFill/>
            <a:ln w="9525">
              <a:noFill/>
              <a:miter lim="800000"/>
              <a:headEnd/>
              <a:tailEnd/>
            </a:ln>
          </p:spPr>
          <p:txBody>
            <a:bodyPr wrap="none">
              <a:spAutoFit/>
            </a:bodyPr>
            <a:lstStyle/>
            <a:p>
              <a:r>
                <a:rPr lang="en-US" b="1">
                  <a:solidFill>
                    <a:schemeClr val="bg1"/>
                  </a:solidFill>
                </a:rPr>
                <a:t>16</a:t>
              </a:r>
            </a:p>
          </p:txBody>
        </p:sp>
        <p:sp>
          <p:nvSpPr>
            <p:cNvPr id="71766" name="Text Box 40"/>
            <p:cNvSpPr txBox="1">
              <a:spLocks noChangeArrowheads="1"/>
            </p:cNvSpPr>
            <p:nvPr/>
          </p:nvSpPr>
          <p:spPr bwMode="auto">
            <a:xfrm>
              <a:off x="8153400" y="4267200"/>
              <a:ext cx="441146" cy="369332"/>
            </a:xfrm>
            <a:prstGeom prst="rect">
              <a:avLst/>
            </a:prstGeom>
            <a:noFill/>
            <a:ln w="9525">
              <a:noFill/>
              <a:miter lim="800000"/>
              <a:headEnd/>
              <a:tailEnd/>
            </a:ln>
          </p:spPr>
          <p:txBody>
            <a:bodyPr wrap="none">
              <a:spAutoFit/>
            </a:bodyPr>
            <a:lstStyle/>
            <a:p>
              <a:r>
                <a:rPr lang="en-US" b="1">
                  <a:solidFill>
                    <a:schemeClr val="bg1"/>
                  </a:solidFill>
                </a:rPr>
                <a:t>17</a:t>
              </a:r>
            </a:p>
          </p:txBody>
        </p:sp>
        <p:sp>
          <p:nvSpPr>
            <p:cNvPr id="71767" name="Text Box 24"/>
            <p:cNvSpPr txBox="1">
              <a:spLocks noChangeArrowheads="1"/>
            </p:cNvSpPr>
            <p:nvPr/>
          </p:nvSpPr>
          <p:spPr bwMode="auto">
            <a:xfrm>
              <a:off x="4572000" y="1676400"/>
              <a:ext cx="549275" cy="369332"/>
            </a:xfrm>
            <a:prstGeom prst="rect">
              <a:avLst/>
            </a:prstGeom>
            <a:noFill/>
            <a:ln w="9525">
              <a:noFill/>
              <a:miter lim="800000"/>
              <a:headEnd/>
              <a:tailEnd/>
            </a:ln>
          </p:spPr>
          <p:txBody>
            <a:bodyPr>
              <a:spAutoFit/>
            </a:bodyPr>
            <a:lstStyle/>
            <a:p>
              <a:r>
                <a:rPr lang="en-US" b="1">
                  <a:solidFill>
                    <a:schemeClr val="bg1"/>
                  </a:solidFill>
                </a:rPr>
                <a:t>1</a:t>
              </a:r>
            </a:p>
          </p:txBody>
        </p:sp>
        <p:sp>
          <p:nvSpPr>
            <p:cNvPr id="39" name="Oval 38"/>
            <p:cNvSpPr/>
            <p:nvPr/>
          </p:nvSpPr>
          <p:spPr>
            <a:xfrm>
              <a:off x="4571925" y="205733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39"/>
            <p:cNvSpPr/>
            <p:nvPr/>
          </p:nvSpPr>
          <p:spPr>
            <a:xfrm>
              <a:off x="2819370" y="2819189"/>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Oval 40"/>
            <p:cNvSpPr/>
            <p:nvPr/>
          </p:nvSpPr>
          <p:spPr>
            <a:xfrm>
              <a:off x="1752598"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2362182"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3124163" y="4038164"/>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3733747"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4038539"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4571925" y="2819189"/>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5105311"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6324480" y="2666817"/>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a:xfrm>
              <a:off x="5638697"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6324480"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6400678" y="3885792"/>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7391252"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Oval 52"/>
            <p:cNvSpPr/>
            <p:nvPr/>
          </p:nvSpPr>
          <p:spPr>
            <a:xfrm>
              <a:off x="8153232" y="3885792"/>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p:nvPr/>
          </p:nvSpPr>
          <p:spPr>
            <a:xfrm>
              <a:off x="2819370" y="3428676"/>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p:nvPr/>
          </p:nvSpPr>
          <p:spPr>
            <a:xfrm>
              <a:off x="7391252" y="340963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1683" name="Line 4"/>
          <p:cNvSpPr>
            <a:spLocks noChangeShapeType="1"/>
          </p:cNvSpPr>
          <p:nvPr/>
        </p:nvSpPr>
        <p:spPr bwMode="auto">
          <a:xfrm flipH="1">
            <a:off x="2979738" y="2217738"/>
            <a:ext cx="1752600" cy="762000"/>
          </a:xfrm>
          <a:prstGeom prst="line">
            <a:avLst/>
          </a:prstGeom>
          <a:noFill/>
          <a:ln w="88900">
            <a:solidFill>
              <a:schemeClr val="bg1"/>
            </a:solidFill>
            <a:round/>
            <a:headEnd/>
            <a:tailEnd type="stealth" w="med" len="med"/>
          </a:ln>
        </p:spPr>
        <p:txBody>
          <a:bodyPr/>
          <a:lstStyle/>
          <a:p>
            <a:endParaRPr lang="en-US"/>
          </a:p>
        </p:txBody>
      </p:sp>
      <p:sp>
        <p:nvSpPr>
          <p:cNvPr id="71684" name="Line 5"/>
          <p:cNvSpPr>
            <a:spLocks noChangeShapeType="1"/>
          </p:cNvSpPr>
          <p:nvPr/>
        </p:nvSpPr>
        <p:spPr bwMode="auto">
          <a:xfrm>
            <a:off x="4732338" y="2217738"/>
            <a:ext cx="1752600" cy="609600"/>
          </a:xfrm>
          <a:prstGeom prst="line">
            <a:avLst/>
          </a:prstGeom>
          <a:noFill/>
          <a:ln w="88900">
            <a:solidFill>
              <a:schemeClr val="bg1"/>
            </a:solidFill>
            <a:round/>
            <a:headEnd/>
            <a:tailEnd type="stealth" w="med" len="med"/>
          </a:ln>
        </p:spPr>
        <p:txBody>
          <a:bodyPr/>
          <a:lstStyle/>
          <a:p>
            <a:endParaRPr lang="en-US"/>
          </a:p>
        </p:txBody>
      </p:sp>
      <p:sp>
        <p:nvSpPr>
          <p:cNvPr id="71685" name="Line 6"/>
          <p:cNvSpPr>
            <a:spLocks noChangeShapeType="1"/>
          </p:cNvSpPr>
          <p:nvPr/>
        </p:nvSpPr>
        <p:spPr bwMode="auto">
          <a:xfrm>
            <a:off x="4732338" y="2217738"/>
            <a:ext cx="0" cy="762000"/>
          </a:xfrm>
          <a:prstGeom prst="line">
            <a:avLst/>
          </a:prstGeom>
          <a:noFill/>
          <a:ln w="88900">
            <a:solidFill>
              <a:schemeClr val="bg1"/>
            </a:solidFill>
            <a:round/>
            <a:headEnd/>
            <a:tailEnd type="stealth" w="med" len="med"/>
          </a:ln>
        </p:spPr>
        <p:txBody>
          <a:bodyPr/>
          <a:lstStyle/>
          <a:p>
            <a:endParaRPr lang="en-US"/>
          </a:p>
        </p:txBody>
      </p:sp>
      <p:sp>
        <p:nvSpPr>
          <p:cNvPr id="71686" name="Line 7"/>
          <p:cNvSpPr>
            <a:spLocks noChangeShapeType="1"/>
          </p:cNvSpPr>
          <p:nvPr/>
        </p:nvSpPr>
        <p:spPr bwMode="auto">
          <a:xfrm flipH="1">
            <a:off x="4198938" y="2979738"/>
            <a:ext cx="533400" cy="533400"/>
          </a:xfrm>
          <a:prstGeom prst="line">
            <a:avLst/>
          </a:prstGeom>
          <a:noFill/>
          <a:ln w="88900">
            <a:solidFill>
              <a:schemeClr val="bg1"/>
            </a:solidFill>
            <a:round/>
            <a:headEnd/>
            <a:tailEnd type="stealth" w="med" len="med"/>
          </a:ln>
        </p:spPr>
        <p:txBody>
          <a:bodyPr/>
          <a:lstStyle/>
          <a:p>
            <a:endParaRPr lang="en-US"/>
          </a:p>
        </p:txBody>
      </p:sp>
      <p:sp>
        <p:nvSpPr>
          <p:cNvPr id="71687" name="Line 9"/>
          <p:cNvSpPr>
            <a:spLocks noChangeShapeType="1"/>
          </p:cNvSpPr>
          <p:nvPr/>
        </p:nvSpPr>
        <p:spPr bwMode="auto">
          <a:xfrm>
            <a:off x="4732338" y="2979738"/>
            <a:ext cx="533400" cy="533400"/>
          </a:xfrm>
          <a:prstGeom prst="line">
            <a:avLst/>
          </a:prstGeom>
          <a:noFill/>
          <a:ln w="88900">
            <a:solidFill>
              <a:schemeClr val="bg1"/>
            </a:solidFill>
            <a:round/>
            <a:headEnd/>
            <a:tailEnd type="stealth" w="med" len="med"/>
          </a:ln>
        </p:spPr>
        <p:txBody>
          <a:bodyPr/>
          <a:lstStyle/>
          <a:p>
            <a:endParaRPr lang="en-US"/>
          </a:p>
        </p:txBody>
      </p:sp>
      <p:sp>
        <p:nvSpPr>
          <p:cNvPr id="71688" name="Line 10"/>
          <p:cNvSpPr>
            <a:spLocks noChangeShapeType="1"/>
          </p:cNvSpPr>
          <p:nvPr/>
        </p:nvSpPr>
        <p:spPr bwMode="auto">
          <a:xfrm>
            <a:off x="2979738" y="2979738"/>
            <a:ext cx="0" cy="609600"/>
          </a:xfrm>
          <a:prstGeom prst="line">
            <a:avLst/>
          </a:prstGeom>
          <a:noFill/>
          <a:ln w="88900">
            <a:solidFill>
              <a:schemeClr val="bg1"/>
            </a:solidFill>
            <a:round/>
            <a:headEnd/>
            <a:tailEnd type="stealth" w="med" len="med"/>
          </a:ln>
        </p:spPr>
        <p:txBody>
          <a:bodyPr/>
          <a:lstStyle/>
          <a:p>
            <a:endParaRPr lang="en-US"/>
          </a:p>
        </p:txBody>
      </p:sp>
      <p:sp>
        <p:nvSpPr>
          <p:cNvPr id="71689" name="Line 11"/>
          <p:cNvSpPr>
            <a:spLocks noChangeShapeType="1"/>
          </p:cNvSpPr>
          <p:nvPr/>
        </p:nvSpPr>
        <p:spPr bwMode="auto">
          <a:xfrm flipH="1">
            <a:off x="1912938" y="3589338"/>
            <a:ext cx="1066800" cy="533400"/>
          </a:xfrm>
          <a:prstGeom prst="line">
            <a:avLst/>
          </a:prstGeom>
          <a:noFill/>
          <a:ln w="88900">
            <a:solidFill>
              <a:schemeClr val="bg1"/>
            </a:solidFill>
            <a:round/>
            <a:headEnd/>
            <a:tailEnd type="stealth" w="med" len="med"/>
          </a:ln>
        </p:spPr>
        <p:txBody>
          <a:bodyPr/>
          <a:lstStyle/>
          <a:p>
            <a:endParaRPr lang="en-US"/>
          </a:p>
        </p:txBody>
      </p:sp>
      <p:sp>
        <p:nvSpPr>
          <p:cNvPr id="71690" name="Line 12"/>
          <p:cNvSpPr>
            <a:spLocks noChangeShapeType="1"/>
          </p:cNvSpPr>
          <p:nvPr/>
        </p:nvSpPr>
        <p:spPr bwMode="auto">
          <a:xfrm flipH="1">
            <a:off x="2522538" y="3589338"/>
            <a:ext cx="457200" cy="533400"/>
          </a:xfrm>
          <a:prstGeom prst="line">
            <a:avLst/>
          </a:prstGeom>
          <a:noFill/>
          <a:ln w="88900">
            <a:solidFill>
              <a:schemeClr val="bg1"/>
            </a:solidFill>
            <a:round/>
            <a:headEnd/>
            <a:tailEnd type="stealth" w="med" len="med"/>
          </a:ln>
        </p:spPr>
        <p:txBody>
          <a:bodyPr/>
          <a:lstStyle/>
          <a:p>
            <a:endParaRPr lang="en-US"/>
          </a:p>
        </p:txBody>
      </p:sp>
      <p:sp>
        <p:nvSpPr>
          <p:cNvPr id="71691" name="Line 13"/>
          <p:cNvSpPr>
            <a:spLocks noChangeShapeType="1"/>
          </p:cNvSpPr>
          <p:nvPr/>
        </p:nvSpPr>
        <p:spPr bwMode="auto">
          <a:xfrm>
            <a:off x="2979738" y="3589338"/>
            <a:ext cx="304800" cy="685800"/>
          </a:xfrm>
          <a:prstGeom prst="line">
            <a:avLst/>
          </a:prstGeom>
          <a:noFill/>
          <a:ln w="88900">
            <a:solidFill>
              <a:schemeClr val="bg1"/>
            </a:solidFill>
            <a:round/>
            <a:headEnd/>
            <a:tailEnd type="stealth" w="med" len="med"/>
          </a:ln>
        </p:spPr>
        <p:txBody>
          <a:bodyPr/>
          <a:lstStyle/>
          <a:p>
            <a:endParaRPr lang="en-US"/>
          </a:p>
        </p:txBody>
      </p:sp>
      <p:sp>
        <p:nvSpPr>
          <p:cNvPr id="71692" name="Line 14"/>
          <p:cNvSpPr>
            <a:spLocks noChangeShapeType="1"/>
          </p:cNvSpPr>
          <p:nvPr/>
        </p:nvSpPr>
        <p:spPr bwMode="auto">
          <a:xfrm>
            <a:off x="2979738" y="3589338"/>
            <a:ext cx="914400" cy="533400"/>
          </a:xfrm>
          <a:prstGeom prst="line">
            <a:avLst/>
          </a:prstGeom>
          <a:noFill/>
          <a:ln w="88900">
            <a:solidFill>
              <a:schemeClr val="bg1"/>
            </a:solidFill>
            <a:round/>
            <a:headEnd/>
            <a:tailEnd type="stealth" w="med" len="med"/>
          </a:ln>
        </p:spPr>
        <p:txBody>
          <a:bodyPr/>
          <a:lstStyle/>
          <a:p>
            <a:endParaRPr lang="en-US"/>
          </a:p>
        </p:txBody>
      </p:sp>
      <p:sp>
        <p:nvSpPr>
          <p:cNvPr id="71693" name="Line 16"/>
          <p:cNvSpPr>
            <a:spLocks noChangeShapeType="1"/>
          </p:cNvSpPr>
          <p:nvPr/>
        </p:nvSpPr>
        <p:spPr bwMode="auto">
          <a:xfrm flipH="1">
            <a:off x="5799138" y="2827338"/>
            <a:ext cx="685800" cy="685800"/>
          </a:xfrm>
          <a:prstGeom prst="line">
            <a:avLst/>
          </a:prstGeom>
          <a:noFill/>
          <a:ln w="88900">
            <a:solidFill>
              <a:schemeClr val="bg1"/>
            </a:solidFill>
            <a:round/>
            <a:headEnd/>
            <a:tailEnd type="stealth" w="med" len="med"/>
          </a:ln>
        </p:spPr>
        <p:txBody>
          <a:bodyPr/>
          <a:lstStyle/>
          <a:p>
            <a:endParaRPr lang="en-US"/>
          </a:p>
        </p:txBody>
      </p:sp>
      <p:sp>
        <p:nvSpPr>
          <p:cNvPr id="71694" name="Line 18"/>
          <p:cNvSpPr>
            <a:spLocks noChangeShapeType="1"/>
          </p:cNvSpPr>
          <p:nvPr/>
        </p:nvSpPr>
        <p:spPr bwMode="auto">
          <a:xfrm>
            <a:off x="6484938" y="2827338"/>
            <a:ext cx="1066800" cy="685800"/>
          </a:xfrm>
          <a:prstGeom prst="line">
            <a:avLst/>
          </a:prstGeom>
          <a:noFill/>
          <a:ln w="88900">
            <a:solidFill>
              <a:schemeClr val="bg1"/>
            </a:solidFill>
            <a:round/>
            <a:headEnd/>
            <a:tailEnd type="stealth" w="med" len="med"/>
          </a:ln>
        </p:spPr>
        <p:txBody>
          <a:bodyPr/>
          <a:lstStyle/>
          <a:p>
            <a:endParaRPr lang="en-US"/>
          </a:p>
        </p:txBody>
      </p:sp>
      <p:sp>
        <p:nvSpPr>
          <p:cNvPr id="71695" name="Line 19"/>
          <p:cNvSpPr>
            <a:spLocks noChangeShapeType="1"/>
          </p:cNvSpPr>
          <p:nvPr/>
        </p:nvSpPr>
        <p:spPr bwMode="auto">
          <a:xfrm>
            <a:off x="6484938" y="2827338"/>
            <a:ext cx="0" cy="685800"/>
          </a:xfrm>
          <a:prstGeom prst="line">
            <a:avLst/>
          </a:prstGeom>
          <a:noFill/>
          <a:ln w="88900">
            <a:solidFill>
              <a:schemeClr val="bg1"/>
            </a:solidFill>
            <a:round/>
            <a:headEnd/>
            <a:tailEnd type="stealth" w="med" len="med"/>
          </a:ln>
        </p:spPr>
        <p:txBody>
          <a:bodyPr/>
          <a:lstStyle/>
          <a:p>
            <a:endParaRPr lang="en-US"/>
          </a:p>
        </p:txBody>
      </p:sp>
      <p:sp>
        <p:nvSpPr>
          <p:cNvPr id="71696" name="Line 20"/>
          <p:cNvSpPr>
            <a:spLocks noChangeShapeType="1"/>
          </p:cNvSpPr>
          <p:nvPr/>
        </p:nvSpPr>
        <p:spPr bwMode="auto">
          <a:xfrm flipH="1">
            <a:off x="6561138" y="3513138"/>
            <a:ext cx="990600" cy="533400"/>
          </a:xfrm>
          <a:prstGeom prst="line">
            <a:avLst/>
          </a:prstGeom>
          <a:noFill/>
          <a:ln w="88900">
            <a:solidFill>
              <a:schemeClr val="bg1"/>
            </a:solidFill>
            <a:round/>
            <a:headEnd/>
            <a:tailEnd type="stealth" w="med" len="med"/>
          </a:ln>
        </p:spPr>
        <p:txBody>
          <a:bodyPr/>
          <a:lstStyle/>
          <a:p>
            <a:endParaRPr lang="en-US"/>
          </a:p>
        </p:txBody>
      </p:sp>
      <p:sp>
        <p:nvSpPr>
          <p:cNvPr id="71697" name="Line 22"/>
          <p:cNvSpPr>
            <a:spLocks noChangeShapeType="1"/>
          </p:cNvSpPr>
          <p:nvPr/>
        </p:nvSpPr>
        <p:spPr bwMode="auto">
          <a:xfrm>
            <a:off x="7551738" y="3513138"/>
            <a:ext cx="838200" cy="533400"/>
          </a:xfrm>
          <a:prstGeom prst="line">
            <a:avLst/>
          </a:prstGeom>
          <a:noFill/>
          <a:ln w="88900">
            <a:solidFill>
              <a:schemeClr val="bg1"/>
            </a:solidFill>
            <a:round/>
            <a:headEnd/>
            <a:tailEnd type="stealth" w="med" len="med"/>
          </a:ln>
        </p:spPr>
        <p:txBody>
          <a:bodyPr/>
          <a:lstStyle/>
          <a:p>
            <a:endParaRPr lang="en-US"/>
          </a:p>
        </p:txBody>
      </p:sp>
      <p:sp>
        <p:nvSpPr>
          <p:cNvPr id="71698" name="Line 23"/>
          <p:cNvSpPr>
            <a:spLocks noChangeShapeType="1"/>
          </p:cNvSpPr>
          <p:nvPr/>
        </p:nvSpPr>
        <p:spPr bwMode="auto">
          <a:xfrm>
            <a:off x="7551738" y="3513138"/>
            <a:ext cx="0" cy="609600"/>
          </a:xfrm>
          <a:prstGeom prst="line">
            <a:avLst/>
          </a:prstGeom>
          <a:noFill/>
          <a:ln w="88900">
            <a:solidFill>
              <a:schemeClr val="bg1"/>
            </a:solidFill>
            <a:round/>
            <a:headEnd/>
            <a:tailEnd type="stealth" w="med" len="med"/>
          </a:ln>
        </p:spPr>
        <p:txBody>
          <a:bodyPr/>
          <a:lstStyle/>
          <a:p>
            <a:endParaRPr lang="en-US"/>
          </a:p>
        </p:txBody>
      </p:sp>
      <p:sp>
        <p:nvSpPr>
          <p:cNvPr id="71699" name="Text Box 25"/>
          <p:cNvSpPr txBox="1">
            <a:spLocks noChangeArrowheads="1"/>
          </p:cNvSpPr>
          <p:nvPr/>
        </p:nvSpPr>
        <p:spPr bwMode="auto">
          <a:xfrm>
            <a:off x="2903538" y="2522538"/>
            <a:ext cx="533400" cy="381000"/>
          </a:xfrm>
          <a:prstGeom prst="rect">
            <a:avLst/>
          </a:prstGeom>
          <a:noFill/>
          <a:ln w="9525">
            <a:noFill/>
            <a:miter lim="800000"/>
            <a:headEnd/>
            <a:tailEnd/>
          </a:ln>
        </p:spPr>
        <p:txBody>
          <a:bodyPr>
            <a:spAutoFit/>
          </a:bodyPr>
          <a:lstStyle/>
          <a:p>
            <a:r>
              <a:rPr lang="en-US" b="1">
                <a:solidFill>
                  <a:schemeClr val="bg1"/>
                </a:solidFill>
              </a:rPr>
              <a:t>2</a:t>
            </a:r>
          </a:p>
        </p:txBody>
      </p:sp>
      <p:sp>
        <p:nvSpPr>
          <p:cNvPr id="71700" name="Text Box 26"/>
          <p:cNvSpPr txBox="1">
            <a:spLocks noChangeArrowheads="1"/>
          </p:cNvSpPr>
          <p:nvPr/>
        </p:nvSpPr>
        <p:spPr bwMode="auto">
          <a:xfrm>
            <a:off x="4884738" y="2674938"/>
            <a:ext cx="625475" cy="368300"/>
          </a:xfrm>
          <a:prstGeom prst="rect">
            <a:avLst/>
          </a:prstGeom>
          <a:noFill/>
          <a:ln w="9525">
            <a:noFill/>
            <a:miter lim="800000"/>
            <a:headEnd/>
            <a:tailEnd/>
          </a:ln>
        </p:spPr>
        <p:txBody>
          <a:bodyPr>
            <a:spAutoFit/>
          </a:bodyPr>
          <a:lstStyle/>
          <a:p>
            <a:r>
              <a:rPr lang="en-US" b="1">
                <a:solidFill>
                  <a:schemeClr val="bg1"/>
                </a:solidFill>
              </a:rPr>
              <a:t>3</a:t>
            </a:r>
          </a:p>
        </p:txBody>
      </p:sp>
      <p:sp>
        <p:nvSpPr>
          <p:cNvPr id="71701" name="Text Box 27"/>
          <p:cNvSpPr txBox="1">
            <a:spLocks noChangeArrowheads="1"/>
          </p:cNvSpPr>
          <p:nvPr/>
        </p:nvSpPr>
        <p:spPr bwMode="auto">
          <a:xfrm>
            <a:off x="6484938" y="2446338"/>
            <a:ext cx="473075" cy="368300"/>
          </a:xfrm>
          <a:prstGeom prst="rect">
            <a:avLst/>
          </a:prstGeom>
          <a:noFill/>
          <a:ln w="9525">
            <a:noFill/>
            <a:miter lim="800000"/>
            <a:headEnd/>
            <a:tailEnd/>
          </a:ln>
        </p:spPr>
        <p:txBody>
          <a:bodyPr>
            <a:spAutoFit/>
          </a:bodyPr>
          <a:lstStyle/>
          <a:p>
            <a:r>
              <a:rPr lang="en-US" b="1">
                <a:solidFill>
                  <a:schemeClr val="bg1"/>
                </a:solidFill>
              </a:rPr>
              <a:t>4</a:t>
            </a:r>
          </a:p>
        </p:txBody>
      </p:sp>
      <p:sp>
        <p:nvSpPr>
          <p:cNvPr id="71702" name="Text Box 28"/>
          <p:cNvSpPr txBox="1">
            <a:spLocks noChangeArrowheads="1"/>
          </p:cNvSpPr>
          <p:nvPr/>
        </p:nvSpPr>
        <p:spPr bwMode="auto">
          <a:xfrm>
            <a:off x="7475538" y="3132138"/>
            <a:ext cx="650875" cy="368300"/>
          </a:xfrm>
          <a:prstGeom prst="rect">
            <a:avLst/>
          </a:prstGeom>
          <a:noFill/>
          <a:ln w="9525">
            <a:noFill/>
            <a:miter lim="800000"/>
            <a:headEnd/>
            <a:tailEnd/>
          </a:ln>
        </p:spPr>
        <p:txBody>
          <a:bodyPr>
            <a:spAutoFit/>
          </a:bodyPr>
          <a:lstStyle/>
          <a:p>
            <a:r>
              <a:rPr lang="en-US" b="1">
                <a:solidFill>
                  <a:schemeClr val="bg1"/>
                </a:solidFill>
              </a:rPr>
              <a:t>10</a:t>
            </a:r>
          </a:p>
        </p:txBody>
      </p:sp>
      <p:sp>
        <p:nvSpPr>
          <p:cNvPr id="71703" name="Text Box 29"/>
          <p:cNvSpPr txBox="1">
            <a:spLocks noChangeArrowheads="1"/>
          </p:cNvSpPr>
          <p:nvPr/>
        </p:nvSpPr>
        <p:spPr bwMode="auto">
          <a:xfrm>
            <a:off x="2522538" y="3284538"/>
            <a:ext cx="312737" cy="368300"/>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71704" name="Text Box 30"/>
          <p:cNvSpPr txBox="1">
            <a:spLocks noChangeArrowheads="1"/>
          </p:cNvSpPr>
          <p:nvPr/>
        </p:nvSpPr>
        <p:spPr bwMode="auto">
          <a:xfrm>
            <a:off x="4122738" y="3741738"/>
            <a:ext cx="312737" cy="368300"/>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71705" name="Text Box 31"/>
          <p:cNvSpPr txBox="1">
            <a:spLocks noChangeArrowheads="1"/>
          </p:cNvSpPr>
          <p:nvPr/>
        </p:nvSpPr>
        <p:spPr bwMode="auto">
          <a:xfrm>
            <a:off x="5113338" y="3741738"/>
            <a:ext cx="312737" cy="368300"/>
          </a:xfrm>
          <a:prstGeom prst="rect">
            <a:avLst/>
          </a:prstGeom>
          <a:noFill/>
          <a:ln w="9525">
            <a:noFill/>
            <a:miter lim="800000"/>
            <a:headEnd/>
            <a:tailEnd/>
          </a:ln>
        </p:spPr>
        <p:txBody>
          <a:bodyPr wrap="none">
            <a:spAutoFit/>
          </a:bodyPr>
          <a:lstStyle/>
          <a:p>
            <a:r>
              <a:rPr lang="en-US" b="1">
                <a:solidFill>
                  <a:schemeClr val="bg1"/>
                </a:solidFill>
              </a:rPr>
              <a:t>7</a:t>
            </a:r>
          </a:p>
        </p:txBody>
      </p:sp>
      <p:sp>
        <p:nvSpPr>
          <p:cNvPr id="71706" name="Text Box 32"/>
          <p:cNvSpPr txBox="1">
            <a:spLocks noChangeArrowheads="1"/>
          </p:cNvSpPr>
          <p:nvPr/>
        </p:nvSpPr>
        <p:spPr bwMode="auto">
          <a:xfrm>
            <a:off x="5640388" y="3589338"/>
            <a:ext cx="312737" cy="368300"/>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71707" name="Text Box 33"/>
          <p:cNvSpPr txBox="1">
            <a:spLocks noChangeArrowheads="1"/>
          </p:cNvSpPr>
          <p:nvPr/>
        </p:nvSpPr>
        <p:spPr bwMode="auto">
          <a:xfrm>
            <a:off x="6637338" y="3360738"/>
            <a:ext cx="312737" cy="368300"/>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71708" name="Text Box 34"/>
          <p:cNvSpPr txBox="1">
            <a:spLocks noChangeArrowheads="1"/>
          </p:cNvSpPr>
          <p:nvPr/>
        </p:nvSpPr>
        <p:spPr bwMode="auto">
          <a:xfrm>
            <a:off x="1684338" y="4275138"/>
            <a:ext cx="427037" cy="368300"/>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71709" name="Text Box 35"/>
          <p:cNvSpPr txBox="1">
            <a:spLocks noChangeArrowheads="1"/>
          </p:cNvSpPr>
          <p:nvPr/>
        </p:nvSpPr>
        <p:spPr bwMode="auto">
          <a:xfrm>
            <a:off x="2293938" y="4275138"/>
            <a:ext cx="439737" cy="368300"/>
          </a:xfrm>
          <a:prstGeom prst="rect">
            <a:avLst/>
          </a:prstGeom>
          <a:noFill/>
          <a:ln w="9525">
            <a:noFill/>
            <a:miter lim="800000"/>
            <a:headEnd/>
            <a:tailEnd/>
          </a:ln>
        </p:spPr>
        <p:txBody>
          <a:bodyPr wrap="none">
            <a:spAutoFit/>
          </a:bodyPr>
          <a:lstStyle/>
          <a:p>
            <a:r>
              <a:rPr lang="en-US" b="1">
                <a:solidFill>
                  <a:schemeClr val="bg1"/>
                </a:solidFill>
              </a:rPr>
              <a:t>12</a:t>
            </a:r>
          </a:p>
        </p:txBody>
      </p:sp>
      <p:sp>
        <p:nvSpPr>
          <p:cNvPr id="71710" name="Text Box 36"/>
          <p:cNvSpPr txBox="1">
            <a:spLocks noChangeArrowheads="1"/>
          </p:cNvSpPr>
          <p:nvPr/>
        </p:nvSpPr>
        <p:spPr bwMode="auto">
          <a:xfrm>
            <a:off x="3055938" y="4286250"/>
            <a:ext cx="439737" cy="369888"/>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71711" name="Text Box 37"/>
          <p:cNvSpPr txBox="1">
            <a:spLocks noChangeArrowheads="1"/>
          </p:cNvSpPr>
          <p:nvPr/>
        </p:nvSpPr>
        <p:spPr bwMode="auto">
          <a:xfrm>
            <a:off x="3665538" y="4318000"/>
            <a:ext cx="439737" cy="368300"/>
          </a:xfrm>
          <a:prstGeom prst="rect">
            <a:avLst/>
          </a:prstGeom>
          <a:noFill/>
          <a:ln w="9525">
            <a:noFill/>
            <a:miter lim="800000"/>
            <a:headEnd/>
            <a:tailEnd/>
          </a:ln>
        </p:spPr>
        <p:txBody>
          <a:bodyPr wrap="none">
            <a:spAutoFit/>
          </a:bodyPr>
          <a:lstStyle/>
          <a:p>
            <a:r>
              <a:rPr lang="en-US" b="1">
                <a:solidFill>
                  <a:schemeClr val="bg1"/>
                </a:solidFill>
              </a:rPr>
              <a:t>14</a:t>
            </a:r>
          </a:p>
        </p:txBody>
      </p:sp>
      <p:sp>
        <p:nvSpPr>
          <p:cNvPr id="71712" name="Text Box 38"/>
          <p:cNvSpPr txBox="1">
            <a:spLocks noChangeArrowheads="1"/>
          </p:cNvSpPr>
          <p:nvPr/>
        </p:nvSpPr>
        <p:spPr bwMode="auto">
          <a:xfrm>
            <a:off x="6256338" y="4198938"/>
            <a:ext cx="439737" cy="368300"/>
          </a:xfrm>
          <a:prstGeom prst="rect">
            <a:avLst/>
          </a:prstGeom>
          <a:noFill/>
          <a:ln w="9525">
            <a:noFill/>
            <a:miter lim="800000"/>
            <a:headEnd/>
            <a:tailEnd/>
          </a:ln>
        </p:spPr>
        <p:txBody>
          <a:bodyPr wrap="none">
            <a:spAutoFit/>
          </a:bodyPr>
          <a:lstStyle/>
          <a:p>
            <a:r>
              <a:rPr lang="en-US" b="1">
                <a:solidFill>
                  <a:schemeClr val="bg1"/>
                </a:solidFill>
              </a:rPr>
              <a:t>15</a:t>
            </a:r>
          </a:p>
        </p:txBody>
      </p:sp>
      <p:sp>
        <p:nvSpPr>
          <p:cNvPr id="71713" name="Text Box 39"/>
          <p:cNvSpPr txBox="1">
            <a:spLocks noChangeArrowheads="1"/>
          </p:cNvSpPr>
          <p:nvPr/>
        </p:nvSpPr>
        <p:spPr bwMode="auto">
          <a:xfrm>
            <a:off x="7246938" y="4275138"/>
            <a:ext cx="439737" cy="368300"/>
          </a:xfrm>
          <a:prstGeom prst="rect">
            <a:avLst/>
          </a:prstGeom>
          <a:noFill/>
          <a:ln w="9525">
            <a:noFill/>
            <a:miter lim="800000"/>
            <a:headEnd/>
            <a:tailEnd/>
          </a:ln>
        </p:spPr>
        <p:txBody>
          <a:bodyPr wrap="none">
            <a:spAutoFit/>
          </a:bodyPr>
          <a:lstStyle/>
          <a:p>
            <a:r>
              <a:rPr lang="en-US" b="1">
                <a:solidFill>
                  <a:schemeClr val="bg1"/>
                </a:solidFill>
              </a:rPr>
              <a:t>16</a:t>
            </a:r>
          </a:p>
        </p:txBody>
      </p:sp>
      <p:sp>
        <p:nvSpPr>
          <p:cNvPr id="71714" name="Text Box 40"/>
          <p:cNvSpPr txBox="1">
            <a:spLocks noChangeArrowheads="1"/>
          </p:cNvSpPr>
          <p:nvPr/>
        </p:nvSpPr>
        <p:spPr bwMode="auto">
          <a:xfrm>
            <a:off x="8161338" y="4275138"/>
            <a:ext cx="439737" cy="368300"/>
          </a:xfrm>
          <a:prstGeom prst="rect">
            <a:avLst/>
          </a:prstGeom>
          <a:noFill/>
          <a:ln w="9525">
            <a:noFill/>
            <a:miter lim="800000"/>
            <a:headEnd/>
            <a:tailEnd/>
          </a:ln>
        </p:spPr>
        <p:txBody>
          <a:bodyPr wrap="none">
            <a:spAutoFit/>
          </a:bodyPr>
          <a:lstStyle/>
          <a:p>
            <a:r>
              <a:rPr lang="en-US" b="1">
                <a:solidFill>
                  <a:schemeClr val="bg1"/>
                </a:solidFill>
              </a:rPr>
              <a:t>17</a:t>
            </a:r>
          </a:p>
        </p:txBody>
      </p:sp>
      <p:sp>
        <p:nvSpPr>
          <p:cNvPr id="71715" name="Text Box 24"/>
          <p:cNvSpPr txBox="1">
            <a:spLocks noChangeArrowheads="1"/>
          </p:cNvSpPr>
          <p:nvPr/>
        </p:nvSpPr>
        <p:spPr bwMode="auto">
          <a:xfrm>
            <a:off x="4579938" y="1684338"/>
            <a:ext cx="549275" cy="368300"/>
          </a:xfrm>
          <a:prstGeom prst="rect">
            <a:avLst/>
          </a:prstGeom>
          <a:noFill/>
          <a:ln w="9525">
            <a:noFill/>
            <a:miter lim="800000"/>
            <a:headEnd/>
            <a:tailEnd/>
          </a:ln>
        </p:spPr>
        <p:txBody>
          <a:bodyPr>
            <a:spAutoFit/>
          </a:bodyPr>
          <a:lstStyle/>
          <a:p>
            <a:r>
              <a:rPr lang="en-US" b="1">
                <a:solidFill>
                  <a:schemeClr val="bg1"/>
                </a:solidFill>
              </a:rPr>
              <a:t>1</a:t>
            </a:r>
          </a:p>
        </p:txBody>
      </p:sp>
      <p:sp>
        <p:nvSpPr>
          <p:cNvPr id="89" name="Oval 88"/>
          <p:cNvSpPr/>
          <p:nvPr/>
        </p:nvSpPr>
        <p:spPr>
          <a:xfrm>
            <a:off x="4579938" y="2065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Oval 89"/>
          <p:cNvSpPr/>
          <p:nvPr/>
        </p:nvSpPr>
        <p:spPr>
          <a:xfrm>
            <a:off x="2827338" y="2827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Oval 90"/>
          <p:cNvSpPr/>
          <p:nvPr/>
        </p:nvSpPr>
        <p:spPr>
          <a:xfrm>
            <a:off x="17605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Oval 91"/>
          <p:cNvSpPr/>
          <p:nvPr/>
        </p:nvSpPr>
        <p:spPr>
          <a:xfrm>
            <a:off x="23701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Oval 92"/>
          <p:cNvSpPr/>
          <p:nvPr/>
        </p:nvSpPr>
        <p:spPr>
          <a:xfrm>
            <a:off x="3132138" y="40465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Oval 93"/>
          <p:cNvSpPr/>
          <p:nvPr/>
        </p:nvSpPr>
        <p:spPr>
          <a:xfrm>
            <a:off x="37417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Oval 94"/>
          <p:cNvSpPr/>
          <p:nvPr/>
        </p:nvSpPr>
        <p:spPr>
          <a:xfrm>
            <a:off x="40465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Oval 95"/>
          <p:cNvSpPr/>
          <p:nvPr/>
        </p:nvSpPr>
        <p:spPr>
          <a:xfrm>
            <a:off x="4579938" y="2827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Oval 96"/>
          <p:cNvSpPr/>
          <p:nvPr/>
        </p:nvSpPr>
        <p:spPr>
          <a:xfrm>
            <a:off x="51133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Oval 97"/>
          <p:cNvSpPr/>
          <p:nvPr/>
        </p:nvSpPr>
        <p:spPr>
          <a:xfrm>
            <a:off x="6332538" y="26749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Oval 98"/>
          <p:cNvSpPr/>
          <p:nvPr/>
        </p:nvSpPr>
        <p:spPr>
          <a:xfrm>
            <a:off x="56467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Oval 99"/>
          <p:cNvSpPr/>
          <p:nvPr/>
        </p:nvSpPr>
        <p:spPr>
          <a:xfrm>
            <a:off x="63325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Oval 100"/>
          <p:cNvSpPr/>
          <p:nvPr/>
        </p:nvSpPr>
        <p:spPr>
          <a:xfrm>
            <a:off x="6408738" y="38941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 name="Oval 101"/>
          <p:cNvSpPr/>
          <p:nvPr/>
        </p:nvSpPr>
        <p:spPr>
          <a:xfrm>
            <a:off x="73993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 name="Oval 102"/>
          <p:cNvSpPr/>
          <p:nvPr/>
        </p:nvSpPr>
        <p:spPr>
          <a:xfrm>
            <a:off x="8161338" y="38941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 name="Oval 103"/>
          <p:cNvSpPr/>
          <p:nvPr/>
        </p:nvSpPr>
        <p:spPr>
          <a:xfrm>
            <a:off x="2827338" y="34369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Oval 104"/>
          <p:cNvSpPr/>
          <p:nvPr/>
        </p:nvSpPr>
        <p:spPr>
          <a:xfrm>
            <a:off x="7399338" y="341788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Rectangle 2"/>
          <p:cNvSpPr>
            <a:spLocks noGrp="1" noChangeArrowheads="1"/>
          </p:cNvSpPr>
          <p:nvPr>
            <p:ph type="title"/>
          </p:nvPr>
        </p:nvSpPr>
        <p:spPr/>
        <p:txBody>
          <a:bodyPr/>
          <a:lstStyle/>
          <a:p>
            <a:pPr eaLnBrk="1" hangingPunct="1">
              <a:defRPr/>
            </a:pPr>
            <a:r>
              <a:rPr lang="en-US" dirty="0" err="1" smtClean="0"/>
              <a:t>Cây</a:t>
            </a:r>
            <a:r>
              <a:rPr lang="en-US" dirty="0" smtClean="0"/>
              <a:t> </a:t>
            </a:r>
            <a:r>
              <a:rPr lang="en-US" dirty="0" err="1" smtClean="0"/>
              <a:t>có</a:t>
            </a:r>
            <a:r>
              <a:rPr lang="en-US" dirty="0" smtClean="0"/>
              <a:t> </a:t>
            </a:r>
            <a:r>
              <a:rPr lang="en-US" dirty="0" err="1" smtClean="0"/>
              <a:t>gốc</a:t>
            </a:r>
            <a:endParaRPr lang="en-US" dirty="0"/>
          </a:p>
        </p:txBody>
      </p:sp>
      <p:sp>
        <p:nvSpPr>
          <p:cNvPr id="71734" name="Slide Number Placeholder 106"/>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D5241D6-0B01-4911-A52A-B936BC7F948F}" type="slidenum">
              <a:rPr lang="en-US" smtClean="0"/>
              <a:pPr/>
              <a:t>52</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plus(in)">
                                      <p:cBhvr>
                                        <p:cTn id="7" dur="2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err="1" smtClean="0"/>
              <a:t>Cây</a:t>
            </a:r>
            <a:r>
              <a:rPr lang="en-US" dirty="0" smtClean="0"/>
              <a:t> </a:t>
            </a:r>
            <a:r>
              <a:rPr lang="en-US" dirty="0" err="1" smtClean="0"/>
              <a:t>có</a:t>
            </a:r>
            <a:r>
              <a:rPr lang="en-US" dirty="0" smtClean="0"/>
              <a:t> </a:t>
            </a:r>
            <a:r>
              <a:rPr lang="en-US" dirty="0" err="1" smtClean="0"/>
              <a:t>gốc</a:t>
            </a:r>
            <a:endParaRPr lang="en-US" dirty="0"/>
          </a:p>
        </p:txBody>
      </p:sp>
      <p:sp>
        <p:nvSpPr>
          <p:cNvPr id="6147" name="Rectangle 3"/>
          <p:cNvSpPr>
            <a:spLocks noGrp="1" noChangeArrowheads="1"/>
          </p:cNvSpPr>
          <p:nvPr>
            <p:ph type="body" idx="1"/>
          </p:nvPr>
        </p:nvSpPr>
        <p:spPr>
          <a:xfrm>
            <a:off x="381000" y="1981200"/>
            <a:ext cx="8534400" cy="1905000"/>
          </a:xfrm>
        </p:spPr>
        <p:txBody>
          <a:bodyPr/>
          <a:lstStyle/>
          <a:p>
            <a:pPr algn="just" eaLnBrk="1" hangingPunct="1">
              <a:buFont typeface="Wingdings" pitchFamily="2" charset="2"/>
              <a:buNone/>
            </a:pPr>
            <a:r>
              <a:rPr lang="en-US" smtClean="0"/>
              <a:t>	</a:t>
            </a:r>
            <a:r>
              <a:rPr lang="vi-VN" smtClean="0"/>
              <a:t>Cho </a:t>
            </a:r>
            <a:r>
              <a:rPr lang="vi-VN" i="1" smtClean="0"/>
              <a:t>T</a:t>
            </a:r>
            <a:r>
              <a:rPr lang="vi-VN" smtClean="0"/>
              <a:t> là cây nhị phân có gốc là </a:t>
            </a:r>
            <a:r>
              <a:rPr lang="vi-VN" i="1" smtClean="0"/>
              <a:t>r</a:t>
            </a:r>
            <a:r>
              <a:rPr lang="vi-VN" smtClean="0"/>
              <a:t>.</a:t>
            </a:r>
            <a:r>
              <a:rPr lang="en-US" smtClean="0"/>
              <a:t> </a:t>
            </a:r>
            <a:r>
              <a:rPr lang="vi-VN" smtClean="0"/>
              <a:t>Ta có thể bi</a:t>
            </a:r>
            <a:r>
              <a:rPr lang="en-US" smtClean="0"/>
              <a:t>ể</a:t>
            </a:r>
            <a:r>
              <a:rPr lang="vi-VN" smtClean="0"/>
              <a:t>u diễn </a:t>
            </a:r>
            <a:r>
              <a:rPr lang="vi-VN" i="1" smtClean="0"/>
              <a:t>T</a:t>
            </a:r>
            <a:r>
              <a:rPr lang="vi-VN" smtClean="0"/>
              <a:t> như hình vẽ dưới với hai cây con tại </a:t>
            </a:r>
            <a:r>
              <a:rPr lang="vi-VN" i="1" smtClean="0"/>
              <a:t>r</a:t>
            </a:r>
            <a:r>
              <a:rPr lang="en-US" smtClean="0"/>
              <a:t> là </a:t>
            </a:r>
            <a:r>
              <a:rPr lang="vi-VN" smtClean="0"/>
              <a:t>T</a:t>
            </a:r>
            <a:r>
              <a:rPr lang="vi-VN" baseline="-25000" smtClean="0"/>
              <a:t>L</a:t>
            </a:r>
            <a:r>
              <a:rPr lang="vi-VN" smtClean="0"/>
              <a:t> và T</a:t>
            </a:r>
            <a:r>
              <a:rPr lang="vi-VN" baseline="-25000" smtClean="0"/>
              <a:t>R</a:t>
            </a:r>
            <a:r>
              <a:rPr lang="en-US" smtClean="0"/>
              <a:t> ,chúng </a:t>
            </a:r>
            <a:r>
              <a:rPr lang="vi-VN" smtClean="0"/>
              <a:t>lần lượt được gọi là </a:t>
            </a:r>
            <a:r>
              <a:rPr lang="vi-VN" i="1" smtClean="0"/>
              <a:t>cây con bên trái và cây con bên phải</a:t>
            </a:r>
            <a:r>
              <a:rPr lang="vi-VN" smtClean="0"/>
              <a:t> của</a:t>
            </a:r>
            <a:r>
              <a:rPr lang="en-US" smtClean="0"/>
              <a:t> </a:t>
            </a:r>
            <a:r>
              <a:rPr lang="vi-VN" i="1" smtClean="0"/>
              <a:t>T</a:t>
            </a:r>
            <a:r>
              <a:rPr lang="en-US" smtClean="0"/>
              <a:t>.</a:t>
            </a:r>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a:t>
            </a:r>
          </a:p>
        </p:txBody>
      </p:sp>
      <p:sp>
        <p:nvSpPr>
          <p:cNvPr id="30" name="Text Box 9"/>
          <p:cNvSpPr txBox="1">
            <a:spLocks noChangeArrowheads="1"/>
          </p:cNvSpPr>
          <p:nvPr/>
        </p:nvSpPr>
        <p:spPr bwMode="auto">
          <a:xfrm>
            <a:off x="3619500" y="3962400"/>
            <a:ext cx="955675" cy="523875"/>
          </a:xfrm>
          <a:prstGeom prst="rect">
            <a:avLst/>
          </a:prstGeom>
          <a:noFill/>
          <a:ln w="9525">
            <a:noFill/>
            <a:miter lim="800000"/>
            <a:headEnd/>
            <a:tailEnd/>
          </a:ln>
        </p:spPr>
        <p:txBody>
          <a:bodyPr>
            <a:spAutoFit/>
          </a:bodyPr>
          <a:lstStyle/>
          <a:p>
            <a:r>
              <a:rPr lang="en-US" sz="2800" b="1" i="1">
                <a:solidFill>
                  <a:schemeClr val="bg1"/>
                </a:solidFill>
              </a:rPr>
              <a:t>r</a:t>
            </a:r>
          </a:p>
        </p:txBody>
      </p:sp>
      <p:sp>
        <p:nvSpPr>
          <p:cNvPr id="48" name="Line 6"/>
          <p:cNvSpPr>
            <a:spLocks noChangeShapeType="1"/>
          </p:cNvSpPr>
          <p:nvPr/>
        </p:nvSpPr>
        <p:spPr bwMode="auto">
          <a:xfrm flipH="1">
            <a:off x="3195638" y="4770438"/>
            <a:ext cx="530225" cy="896937"/>
          </a:xfrm>
          <a:prstGeom prst="line">
            <a:avLst/>
          </a:prstGeom>
          <a:noFill/>
          <a:ln w="63500">
            <a:solidFill>
              <a:schemeClr val="bg1"/>
            </a:solidFill>
            <a:round/>
            <a:headEnd type="oval" w="med" len="med"/>
            <a:tailEnd type="oval" w="med" len="med"/>
          </a:ln>
        </p:spPr>
        <p:txBody>
          <a:bodyPr/>
          <a:lstStyle/>
          <a:p>
            <a:endParaRPr lang="en-US"/>
          </a:p>
        </p:txBody>
      </p:sp>
      <p:sp>
        <p:nvSpPr>
          <p:cNvPr id="53" name="Line 21"/>
          <p:cNvSpPr>
            <a:spLocks noChangeShapeType="1"/>
          </p:cNvSpPr>
          <p:nvPr/>
        </p:nvSpPr>
        <p:spPr bwMode="auto">
          <a:xfrm>
            <a:off x="3725863" y="4770438"/>
            <a:ext cx="955675" cy="896937"/>
          </a:xfrm>
          <a:prstGeom prst="line">
            <a:avLst/>
          </a:prstGeom>
          <a:noFill/>
          <a:ln w="63500">
            <a:solidFill>
              <a:schemeClr val="bg1"/>
            </a:solidFill>
            <a:round/>
            <a:headEnd type="oval" w="med" len="med"/>
            <a:tailEnd type="oval" w="med" len="med"/>
          </a:ln>
        </p:spPr>
        <p:txBody>
          <a:bodyPr/>
          <a:lstStyle/>
          <a:p>
            <a:endParaRPr lang="en-US"/>
          </a:p>
        </p:txBody>
      </p:sp>
      <p:sp>
        <p:nvSpPr>
          <p:cNvPr id="72712" name="Line 52"/>
          <p:cNvSpPr>
            <a:spLocks noChangeShapeType="1"/>
          </p:cNvSpPr>
          <p:nvPr/>
        </p:nvSpPr>
        <p:spPr bwMode="auto">
          <a:xfrm>
            <a:off x="2239963" y="5622925"/>
            <a:ext cx="0" cy="0"/>
          </a:xfrm>
          <a:prstGeom prst="line">
            <a:avLst/>
          </a:prstGeom>
          <a:noFill/>
          <a:ln w="9525">
            <a:solidFill>
              <a:schemeClr val="tx1"/>
            </a:solidFill>
            <a:round/>
            <a:headEnd/>
            <a:tailEnd/>
          </a:ln>
        </p:spPr>
        <p:txBody>
          <a:bodyPr/>
          <a:lstStyle/>
          <a:p>
            <a:endParaRPr lang="en-US"/>
          </a:p>
        </p:txBody>
      </p:sp>
      <p:sp>
        <p:nvSpPr>
          <p:cNvPr id="72713" name="Line 53"/>
          <p:cNvSpPr>
            <a:spLocks noChangeShapeType="1"/>
          </p:cNvSpPr>
          <p:nvPr/>
        </p:nvSpPr>
        <p:spPr bwMode="auto">
          <a:xfrm>
            <a:off x="2133600" y="5711825"/>
            <a:ext cx="0" cy="0"/>
          </a:xfrm>
          <a:prstGeom prst="line">
            <a:avLst/>
          </a:prstGeom>
          <a:noFill/>
          <a:ln w="9525">
            <a:solidFill>
              <a:schemeClr val="tx1"/>
            </a:solidFill>
            <a:round/>
            <a:headEnd/>
            <a:tailEnd/>
          </a:ln>
        </p:spPr>
        <p:txBody>
          <a:bodyPr/>
          <a:lstStyle/>
          <a:p>
            <a:endParaRPr lang="en-US"/>
          </a:p>
        </p:txBody>
      </p:sp>
      <p:sp>
        <p:nvSpPr>
          <p:cNvPr id="72714" name="Line 54"/>
          <p:cNvSpPr>
            <a:spLocks noChangeShapeType="1"/>
          </p:cNvSpPr>
          <p:nvPr/>
        </p:nvSpPr>
        <p:spPr bwMode="auto">
          <a:xfrm>
            <a:off x="2133600" y="5711825"/>
            <a:ext cx="0" cy="0"/>
          </a:xfrm>
          <a:prstGeom prst="line">
            <a:avLst/>
          </a:prstGeom>
          <a:noFill/>
          <a:ln w="9525">
            <a:solidFill>
              <a:schemeClr val="tx1"/>
            </a:solidFill>
            <a:round/>
            <a:headEnd/>
            <a:tailEnd/>
          </a:ln>
        </p:spPr>
        <p:txBody>
          <a:bodyPr/>
          <a:lstStyle/>
          <a:p>
            <a:endParaRPr lang="en-US"/>
          </a:p>
        </p:txBody>
      </p:sp>
      <p:sp>
        <p:nvSpPr>
          <p:cNvPr id="66" name="Oval 65"/>
          <p:cNvSpPr/>
          <p:nvPr/>
        </p:nvSpPr>
        <p:spPr>
          <a:xfrm>
            <a:off x="3559175" y="4591050"/>
            <a:ext cx="423863"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Oval 71"/>
          <p:cNvSpPr/>
          <p:nvPr/>
        </p:nvSpPr>
        <p:spPr>
          <a:xfrm>
            <a:off x="2982913" y="5487988"/>
            <a:ext cx="423862"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Oval 72"/>
          <p:cNvSpPr/>
          <p:nvPr/>
        </p:nvSpPr>
        <p:spPr>
          <a:xfrm>
            <a:off x="4468813" y="5487988"/>
            <a:ext cx="423862"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Text Box 9"/>
          <p:cNvSpPr txBox="1">
            <a:spLocks noChangeArrowheads="1"/>
          </p:cNvSpPr>
          <p:nvPr/>
        </p:nvSpPr>
        <p:spPr bwMode="auto">
          <a:xfrm>
            <a:off x="3006725" y="5943600"/>
            <a:ext cx="955675" cy="615950"/>
          </a:xfrm>
          <a:prstGeom prst="rect">
            <a:avLst/>
          </a:prstGeom>
          <a:noFill/>
          <a:ln w="9525">
            <a:noFill/>
            <a:miter lim="800000"/>
            <a:headEnd/>
            <a:tailEnd/>
          </a:ln>
        </p:spPr>
        <p:txBody>
          <a:bodyPr>
            <a:spAutoFit/>
          </a:bodyPr>
          <a:lstStyle/>
          <a:p>
            <a:r>
              <a:rPr lang="en-US" sz="2800" b="1">
                <a:solidFill>
                  <a:schemeClr val="bg1"/>
                </a:solidFill>
              </a:rPr>
              <a:t>T</a:t>
            </a:r>
            <a:r>
              <a:rPr lang="en-US" sz="2800" b="1" baseline="-25000">
                <a:solidFill>
                  <a:schemeClr val="bg1"/>
                </a:solidFill>
              </a:rPr>
              <a:t>L</a:t>
            </a:r>
            <a:endParaRPr lang="en-US" sz="2800" b="1">
              <a:solidFill>
                <a:schemeClr val="bg1"/>
              </a:solidFill>
            </a:endParaRPr>
          </a:p>
        </p:txBody>
      </p:sp>
      <p:sp>
        <p:nvSpPr>
          <p:cNvPr id="80" name="Text Box 9"/>
          <p:cNvSpPr txBox="1">
            <a:spLocks noChangeArrowheads="1"/>
          </p:cNvSpPr>
          <p:nvPr/>
        </p:nvSpPr>
        <p:spPr bwMode="auto">
          <a:xfrm>
            <a:off x="4419600" y="5943600"/>
            <a:ext cx="955675" cy="615950"/>
          </a:xfrm>
          <a:prstGeom prst="rect">
            <a:avLst/>
          </a:prstGeom>
          <a:noFill/>
          <a:ln w="9525">
            <a:noFill/>
            <a:miter lim="800000"/>
            <a:headEnd/>
            <a:tailEnd/>
          </a:ln>
        </p:spPr>
        <p:txBody>
          <a:bodyPr>
            <a:spAutoFit/>
          </a:bodyPr>
          <a:lstStyle/>
          <a:p>
            <a:r>
              <a:rPr lang="en-US" sz="2800" b="1">
                <a:solidFill>
                  <a:schemeClr val="bg1"/>
                </a:solidFill>
              </a:rPr>
              <a:t>T</a:t>
            </a:r>
            <a:r>
              <a:rPr lang="en-US" sz="2800" b="1" baseline="-25000">
                <a:solidFill>
                  <a:schemeClr val="bg1"/>
                </a:solidFill>
              </a:rPr>
              <a:t>R</a:t>
            </a:r>
            <a:endParaRPr lang="en-US" sz="2800" b="1">
              <a:solidFill>
                <a:schemeClr val="bg1"/>
              </a:solidFill>
            </a:endParaRPr>
          </a:p>
        </p:txBody>
      </p:sp>
      <p:sp>
        <p:nvSpPr>
          <p:cNvPr id="72720" name="Slide Number Placeholder 15"/>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BB4EC64-2E42-43EB-A641-B075F436DB59}" type="slidenum">
              <a:rPr lang="en-US" smtClean="0"/>
              <a:pPr/>
              <a:t>53</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6"/>
                                        </p:tgtEl>
                                        <p:attrNameLst>
                                          <p:attrName>style.visibility</p:attrName>
                                        </p:attrNameLst>
                                      </p:cBhvr>
                                      <p:to>
                                        <p:strVal val="visible"/>
                                      </p:to>
                                    </p:set>
                                    <p:anim by="(-#ppt_w*2)" calcmode="lin" valueType="num">
                                      <p:cBhvr rctx="PPT">
                                        <p:cTn id="7" dur="500" autoRev="1" fill="hold">
                                          <p:stCondLst>
                                            <p:cond delay="0"/>
                                          </p:stCondLst>
                                        </p:cTn>
                                        <p:tgtEl>
                                          <p:spTgt spid="6146"/>
                                        </p:tgtEl>
                                        <p:attrNameLst>
                                          <p:attrName>ppt_w</p:attrName>
                                        </p:attrNameLst>
                                      </p:cBhvr>
                                    </p:anim>
                                    <p:anim by="(#ppt_w*0.50)" calcmode="lin" valueType="num">
                                      <p:cBhvr>
                                        <p:cTn id="8" dur="500" decel="50000" autoRev="1" fill="hold">
                                          <p:stCondLst>
                                            <p:cond delay="0"/>
                                          </p:stCondLst>
                                        </p:cTn>
                                        <p:tgtEl>
                                          <p:spTgt spid="6146"/>
                                        </p:tgtEl>
                                        <p:attrNameLst>
                                          <p:attrName>ppt_x</p:attrName>
                                        </p:attrNameLst>
                                      </p:cBhvr>
                                    </p:anim>
                                    <p:anim from="(-#ppt_h/2)" to="(#ppt_y)" calcmode="lin" valueType="num">
                                      <p:cBhvr>
                                        <p:cTn id="9" dur="1000" fill="hold">
                                          <p:stCondLst>
                                            <p:cond delay="0"/>
                                          </p:stCondLst>
                                        </p:cTn>
                                        <p:tgtEl>
                                          <p:spTgt spid="6146"/>
                                        </p:tgtEl>
                                        <p:attrNameLst>
                                          <p:attrName>ppt_y</p:attrName>
                                        </p:attrNameLst>
                                      </p:cBhvr>
                                    </p:anim>
                                    <p:animRot by="21600000">
                                      <p:cBhvr>
                                        <p:cTn id="10" dur="1000" fill="hold">
                                          <p:stCondLst>
                                            <p:cond delay="0"/>
                                          </p:stCondLst>
                                        </p:cTn>
                                        <p:tgtEl>
                                          <p:spTgt spid="614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grpId="0" nodeType="clickEffect">
                                  <p:stCondLst>
                                    <p:cond delay="0"/>
                                  </p:stCondLst>
                                  <p:childTnLst>
                                    <p:set>
                                      <p:cBhvr>
                                        <p:cTn id="19" dur="1" fill="hold">
                                          <p:stCondLst>
                                            <p:cond delay="0"/>
                                          </p:stCondLst>
                                        </p:cTn>
                                        <p:tgtEl>
                                          <p:spTgt spid="6147">
                                            <p:txEl>
                                              <p:pRg st="0" end="0"/>
                                            </p:txEl>
                                          </p:spTgt>
                                        </p:tgtEl>
                                        <p:attrNameLst>
                                          <p:attrName>style.visibility</p:attrName>
                                        </p:attrNameLst>
                                      </p:cBhvr>
                                      <p:to>
                                        <p:strVal val="visible"/>
                                      </p:to>
                                    </p:set>
                                    <p:animEffect transition="in" filter="plus(in)">
                                      <p:cBhvr>
                                        <p:cTn id="20" dur="2000"/>
                                        <p:tgtEl>
                                          <p:spTgt spid="6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up)">
                                      <p:cBhvr>
                                        <p:cTn id="25" dur="500"/>
                                        <p:tgtEl>
                                          <p:spTgt spid="30"/>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up)">
                                      <p:cBhvr>
                                        <p:cTn id="29" dur="500"/>
                                        <p:tgtEl>
                                          <p:spTgt spid="66"/>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up)">
                                      <p:cBhvr>
                                        <p:cTn id="33" dur="500"/>
                                        <p:tgtEl>
                                          <p:spTgt spid="48"/>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up)">
                                      <p:cBhvr>
                                        <p:cTn id="37" dur="500"/>
                                        <p:tgtEl>
                                          <p:spTgt spid="53"/>
                                        </p:tgtEl>
                                      </p:cBhvr>
                                    </p:animEffect>
                                  </p:childTnLst>
                                </p:cTn>
                              </p:par>
                            </p:childTnLst>
                          </p:cTn>
                        </p:par>
                        <p:par>
                          <p:cTn id="38" fill="hold">
                            <p:stCondLst>
                              <p:cond delay="2000"/>
                            </p:stCondLst>
                            <p:childTnLst>
                              <p:par>
                                <p:cTn id="39" presetID="22" presetClass="entr" presetSubtype="1" fill="hold" grpId="0" nodeType="after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wipe(up)">
                                      <p:cBhvr>
                                        <p:cTn id="41" dur="500"/>
                                        <p:tgtEl>
                                          <p:spTgt spid="72"/>
                                        </p:tgtEl>
                                      </p:cBhvr>
                                    </p:animEffect>
                                  </p:childTnLst>
                                </p:cTn>
                              </p:par>
                            </p:childTnLst>
                          </p:cTn>
                        </p:par>
                        <p:par>
                          <p:cTn id="42" fill="hold">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wipe(up)">
                                      <p:cBhvr>
                                        <p:cTn id="45" dur="500"/>
                                        <p:tgtEl>
                                          <p:spTgt spid="73"/>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up)">
                                      <p:cBhvr>
                                        <p:cTn id="49" dur="500"/>
                                        <p:tgtEl>
                                          <p:spTgt spid="79"/>
                                        </p:tgtEl>
                                      </p:cBhvr>
                                    </p:animEffect>
                                  </p:childTnLst>
                                </p:cTn>
                              </p:par>
                            </p:childTnLst>
                          </p:cTn>
                        </p:par>
                        <p:par>
                          <p:cTn id="50" fill="hold">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ipe(up)">
                                      <p:cBhvr>
                                        <p:cTn id="5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P spid="30" grpId="0"/>
      <p:bldP spid="48" grpId="0" animBg="1"/>
      <p:bldP spid="53" grpId="0" animBg="1"/>
      <p:bldP spid="66" grpId="0" animBg="1"/>
      <p:bldP spid="72" grpId="0" animBg="1"/>
      <p:bldP spid="73" grpId="0" animBg="1"/>
      <p:bldP spid="79" grpId="0"/>
      <p:bldP spid="8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err="1" smtClean="0"/>
              <a:t>Cây</a:t>
            </a:r>
            <a:r>
              <a:rPr lang="en-US" dirty="0" smtClean="0"/>
              <a:t> </a:t>
            </a:r>
            <a:r>
              <a:rPr lang="en-US" dirty="0" err="1" smtClean="0"/>
              <a:t>có</a:t>
            </a:r>
            <a:r>
              <a:rPr lang="en-US" dirty="0" smtClean="0"/>
              <a:t> </a:t>
            </a:r>
            <a:r>
              <a:rPr lang="en-US" dirty="0" err="1" smtClean="0"/>
              <a:t>gốc</a:t>
            </a:r>
            <a:endParaRPr lang="en-US" dirty="0"/>
          </a:p>
        </p:txBody>
      </p:sp>
      <p:sp>
        <p:nvSpPr>
          <p:cNvPr id="6147" name="Rectangle 3"/>
          <p:cNvSpPr>
            <a:spLocks noGrp="1" noChangeArrowheads="1"/>
          </p:cNvSpPr>
          <p:nvPr>
            <p:ph type="body" idx="1"/>
          </p:nvPr>
        </p:nvSpPr>
        <p:spPr>
          <a:xfrm>
            <a:off x="381000" y="1981200"/>
            <a:ext cx="8534400" cy="4495800"/>
          </a:xfrm>
        </p:spPr>
        <p:txBody>
          <a:bodyPr>
            <a:normAutofit/>
          </a:bodyPr>
          <a:lstStyle/>
          <a:p>
            <a:pPr algn="just" eaLnBrk="1" hangingPunct="1">
              <a:buFont typeface="Wingdings" pitchFamily="2" charset="2"/>
              <a:buNone/>
              <a:defRPr/>
            </a:pPr>
            <a:r>
              <a:rPr lang="en-US" b="1" i="1" dirty="0" err="1" smtClean="0"/>
              <a:t>Độ</a:t>
            </a:r>
            <a:r>
              <a:rPr lang="en-US" b="1" i="1" dirty="0" smtClean="0"/>
              <a:t> </a:t>
            </a:r>
            <a:r>
              <a:rPr lang="en-US" b="1" i="1" dirty="0" err="1" smtClean="0"/>
              <a:t>dài</a:t>
            </a:r>
            <a:r>
              <a:rPr lang="en-US" b="1" i="1" dirty="0" smtClean="0"/>
              <a:t> </a:t>
            </a:r>
            <a:r>
              <a:rPr lang="en-US" b="1" i="1" dirty="0" err="1" smtClean="0"/>
              <a:t>đường</a:t>
            </a:r>
            <a:r>
              <a:rPr lang="en-US" b="1" i="1" dirty="0" smtClean="0"/>
              <a:t> </a:t>
            </a:r>
            <a:r>
              <a:rPr lang="en-US" b="1" i="1" dirty="0" err="1" smtClean="0"/>
              <a:t>đi</a:t>
            </a:r>
            <a:r>
              <a:rPr lang="en-US" b="1" i="1" dirty="0" smtClean="0"/>
              <a:t> </a:t>
            </a:r>
            <a:r>
              <a:rPr lang="en-US" b="1" i="1" dirty="0" err="1" smtClean="0"/>
              <a:t>trong</a:t>
            </a:r>
            <a:r>
              <a:rPr lang="en-US" b="1" i="1" dirty="0" smtClean="0"/>
              <a:t> </a:t>
            </a:r>
            <a:r>
              <a:rPr lang="en-US" b="1" i="1" dirty="0" err="1" smtClean="0"/>
              <a:t>và</a:t>
            </a:r>
            <a:r>
              <a:rPr lang="en-US" b="1" i="1" dirty="0" smtClean="0"/>
              <a:t> </a:t>
            </a:r>
            <a:r>
              <a:rPr lang="en-US" b="1" i="1" dirty="0" err="1" smtClean="0"/>
              <a:t>độ</a:t>
            </a:r>
            <a:r>
              <a:rPr lang="en-US" b="1" i="1" dirty="0" smtClean="0"/>
              <a:t> </a:t>
            </a:r>
            <a:r>
              <a:rPr lang="en-US" b="1" i="1" dirty="0" err="1" smtClean="0"/>
              <a:t>dài</a:t>
            </a:r>
            <a:r>
              <a:rPr lang="en-US" b="1" i="1" dirty="0" smtClean="0"/>
              <a:t> </a:t>
            </a:r>
            <a:r>
              <a:rPr lang="en-US" b="1" i="1" dirty="0" err="1" smtClean="0"/>
              <a:t>đường</a:t>
            </a:r>
            <a:r>
              <a:rPr lang="en-US" b="1" i="1" dirty="0" smtClean="0"/>
              <a:t> </a:t>
            </a:r>
            <a:r>
              <a:rPr lang="en-US" b="1" i="1" dirty="0" err="1" smtClean="0"/>
              <a:t>đi</a:t>
            </a:r>
            <a:r>
              <a:rPr lang="en-US" b="1" i="1" dirty="0" smtClean="0"/>
              <a:t> </a:t>
            </a:r>
            <a:r>
              <a:rPr lang="en-US" b="1" i="1" dirty="0" err="1" smtClean="0"/>
              <a:t>ngoài</a:t>
            </a:r>
            <a:endParaRPr lang="en-US" b="1" i="1" dirty="0" smtClean="0"/>
          </a:p>
          <a:p>
            <a:pPr algn="just" eaLnBrk="1" hangingPunct="1">
              <a:buFont typeface="Wingdings" pitchFamily="2" charset="2"/>
              <a:buNone/>
              <a:defRPr/>
            </a:pPr>
            <a:r>
              <a:rPr lang="vi-VN" dirty="0" smtClean="0"/>
              <a:t>Cho </a:t>
            </a:r>
            <a:r>
              <a:rPr lang="vi-VN" i="1" dirty="0" smtClean="0"/>
              <a:t>T</a:t>
            </a:r>
            <a:r>
              <a:rPr lang="vi-VN" dirty="0" smtClean="0"/>
              <a:t> là cây nhị phân </a:t>
            </a:r>
            <a:r>
              <a:rPr lang="vi-VN" b="1" dirty="0" smtClean="0"/>
              <a:t>đủ</a:t>
            </a:r>
            <a:r>
              <a:rPr lang="vi-VN" dirty="0" smtClean="0"/>
              <a:t>.</a:t>
            </a:r>
          </a:p>
          <a:p>
            <a:pPr marL="514350" indent="-514350" algn="just" eaLnBrk="1" hangingPunct="1">
              <a:buFont typeface="+mj-lt"/>
              <a:buAutoNum type="alphaLcParenR"/>
              <a:defRPr/>
            </a:pPr>
            <a:r>
              <a:rPr lang="vi-VN" i="1" dirty="0" smtClean="0"/>
              <a:t>Độ dài đường đi trong </a:t>
            </a:r>
            <a:r>
              <a:rPr lang="vi-VN" dirty="0" smtClean="0"/>
              <a:t>là tổng tất cả các mức của các đỉnh trong,</a:t>
            </a:r>
            <a:r>
              <a:rPr lang="en-US" dirty="0" smtClean="0"/>
              <a:t> </a:t>
            </a:r>
            <a:r>
              <a:rPr lang="vi-VN" dirty="0" smtClean="0"/>
              <a:t>ký hiệu IP(</a:t>
            </a:r>
            <a:r>
              <a:rPr lang="vi-VN" i="1" dirty="0" smtClean="0"/>
              <a:t>T</a:t>
            </a:r>
            <a:r>
              <a:rPr lang="vi-VN" dirty="0" smtClean="0"/>
              <a:t>).</a:t>
            </a:r>
          </a:p>
          <a:p>
            <a:pPr marL="514350" indent="-514350" algn="just" eaLnBrk="1" hangingPunct="1">
              <a:buFont typeface="+mj-lt"/>
              <a:buAutoNum type="alphaLcParenR"/>
              <a:defRPr/>
            </a:pPr>
            <a:r>
              <a:rPr lang="vi-VN" i="1" dirty="0" smtClean="0"/>
              <a:t>Độ dài đường đi ngoài </a:t>
            </a:r>
            <a:r>
              <a:rPr lang="vi-VN" dirty="0" smtClean="0"/>
              <a:t>là tổng tất cả các mức của các lá, ký hiệu EP(</a:t>
            </a:r>
            <a:r>
              <a:rPr lang="vi-VN" i="1" dirty="0" smtClean="0"/>
              <a:t>T</a:t>
            </a:r>
            <a:r>
              <a:rPr lang="vi-VN" dirty="0" smtClean="0"/>
              <a:t>).</a:t>
            </a:r>
          </a:p>
          <a:p>
            <a:pPr algn="just" eaLnBrk="1" hangingPunct="1">
              <a:buFont typeface="Wingdings" pitchFamily="2" charset="2"/>
              <a:buNone/>
              <a:defRPr/>
            </a:pPr>
            <a:endParaRPr lang="en-US" dirty="0"/>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a:t>
            </a:r>
          </a:p>
        </p:txBody>
      </p:sp>
      <p:sp>
        <p:nvSpPr>
          <p:cNvPr id="73733"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2825E902-0435-44A2-8D90-275D2ADF0CBC}" type="slidenum">
              <a:rPr lang="en-US" smtClean="0"/>
              <a:pPr/>
              <a:t>54</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Effect transition="in" filter="wipe(down)">
                                      <p:cBhvr>
                                        <p:cTn id="17" dur="500"/>
                                        <p:tgtEl>
                                          <p:spTgt spid="6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147">
                                            <p:txEl>
                                              <p:pRg st="1" end="1"/>
                                            </p:txEl>
                                          </p:spTgt>
                                        </p:tgtEl>
                                        <p:attrNameLst>
                                          <p:attrName>style.visibility</p:attrName>
                                        </p:attrNameLst>
                                      </p:cBhvr>
                                      <p:to>
                                        <p:strVal val="visible"/>
                                      </p:to>
                                    </p:set>
                                    <p:animEffect transition="in" filter="wipe(down)">
                                      <p:cBhvr>
                                        <p:cTn id="22" dur="500"/>
                                        <p:tgtEl>
                                          <p:spTgt spid="6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147">
                                            <p:txEl>
                                              <p:pRg st="2" end="2"/>
                                            </p:txEl>
                                          </p:spTgt>
                                        </p:tgtEl>
                                        <p:attrNameLst>
                                          <p:attrName>style.visibility</p:attrName>
                                        </p:attrNameLst>
                                      </p:cBhvr>
                                      <p:to>
                                        <p:strVal val="visible"/>
                                      </p:to>
                                    </p:set>
                                    <p:animEffect transition="in" filter="wipe(down)">
                                      <p:cBhvr>
                                        <p:cTn id="27" dur="500"/>
                                        <p:tgtEl>
                                          <p:spTgt spid="6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147">
                                            <p:txEl>
                                              <p:pRg st="3" end="3"/>
                                            </p:txEl>
                                          </p:spTgt>
                                        </p:tgtEl>
                                        <p:attrNameLst>
                                          <p:attrName>style.visibility</p:attrName>
                                        </p:attrNameLst>
                                      </p:cBhvr>
                                      <p:to>
                                        <p:strVal val="visible"/>
                                      </p:to>
                                    </p:set>
                                    <p:animEffect transition="in" filter="wipe(down)">
                                      <p:cBhvr>
                                        <p:cTn id="3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Line 4"/>
          <p:cNvSpPr>
            <a:spLocks noChangeShapeType="1"/>
          </p:cNvSpPr>
          <p:nvPr/>
        </p:nvSpPr>
        <p:spPr bwMode="auto">
          <a:xfrm flipH="1">
            <a:off x="3048000" y="2133600"/>
            <a:ext cx="1752600" cy="762000"/>
          </a:xfrm>
          <a:prstGeom prst="line">
            <a:avLst/>
          </a:prstGeom>
          <a:noFill/>
          <a:ln w="88900">
            <a:solidFill>
              <a:schemeClr val="bg1"/>
            </a:solidFill>
            <a:round/>
            <a:headEnd/>
            <a:tailEnd type="stealth" w="med" len="med"/>
          </a:ln>
        </p:spPr>
        <p:txBody>
          <a:bodyPr/>
          <a:lstStyle/>
          <a:p>
            <a:endParaRPr lang="en-US"/>
          </a:p>
        </p:txBody>
      </p:sp>
      <p:sp>
        <p:nvSpPr>
          <p:cNvPr id="74755" name="Line 5"/>
          <p:cNvSpPr>
            <a:spLocks noChangeShapeType="1"/>
          </p:cNvSpPr>
          <p:nvPr/>
        </p:nvSpPr>
        <p:spPr bwMode="auto">
          <a:xfrm>
            <a:off x="4648200" y="2209800"/>
            <a:ext cx="1752600" cy="609600"/>
          </a:xfrm>
          <a:prstGeom prst="line">
            <a:avLst/>
          </a:prstGeom>
          <a:noFill/>
          <a:ln w="88900">
            <a:solidFill>
              <a:schemeClr val="bg1"/>
            </a:solidFill>
            <a:round/>
            <a:headEnd/>
            <a:tailEnd type="stealth" w="med" len="med"/>
          </a:ln>
        </p:spPr>
        <p:txBody>
          <a:bodyPr/>
          <a:lstStyle/>
          <a:p>
            <a:endParaRPr lang="en-US"/>
          </a:p>
        </p:txBody>
      </p:sp>
      <p:sp>
        <p:nvSpPr>
          <p:cNvPr id="74756" name="Line 6"/>
          <p:cNvSpPr>
            <a:spLocks noChangeShapeType="1"/>
          </p:cNvSpPr>
          <p:nvPr/>
        </p:nvSpPr>
        <p:spPr bwMode="auto">
          <a:xfrm>
            <a:off x="3124200" y="3048000"/>
            <a:ext cx="304800" cy="609600"/>
          </a:xfrm>
          <a:prstGeom prst="line">
            <a:avLst/>
          </a:prstGeom>
          <a:noFill/>
          <a:ln w="88900">
            <a:solidFill>
              <a:schemeClr val="bg1"/>
            </a:solidFill>
            <a:round/>
            <a:headEnd/>
            <a:tailEnd type="stealth" w="med" len="med"/>
          </a:ln>
        </p:spPr>
        <p:txBody>
          <a:bodyPr/>
          <a:lstStyle/>
          <a:p>
            <a:endParaRPr lang="en-US"/>
          </a:p>
        </p:txBody>
      </p:sp>
      <p:sp>
        <p:nvSpPr>
          <p:cNvPr id="74757" name="Line 10"/>
          <p:cNvSpPr>
            <a:spLocks noChangeShapeType="1"/>
          </p:cNvSpPr>
          <p:nvPr/>
        </p:nvSpPr>
        <p:spPr bwMode="auto">
          <a:xfrm flipH="1">
            <a:off x="2362200" y="3048000"/>
            <a:ext cx="457200" cy="457200"/>
          </a:xfrm>
          <a:prstGeom prst="line">
            <a:avLst/>
          </a:prstGeom>
          <a:noFill/>
          <a:ln w="88900">
            <a:solidFill>
              <a:schemeClr val="bg1"/>
            </a:solidFill>
            <a:round/>
            <a:headEnd/>
            <a:tailEnd type="stealth" w="med" len="med"/>
          </a:ln>
        </p:spPr>
        <p:txBody>
          <a:bodyPr/>
          <a:lstStyle/>
          <a:p>
            <a:endParaRPr lang="en-US"/>
          </a:p>
        </p:txBody>
      </p:sp>
      <p:sp>
        <p:nvSpPr>
          <p:cNvPr id="74758" name="Line 12"/>
          <p:cNvSpPr>
            <a:spLocks noChangeShapeType="1"/>
          </p:cNvSpPr>
          <p:nvPr/>
        </p:nvSpPr>
        <p:spPr bwMode="auto">
          <a:xfrm flipH="1">
            <a:off x="2971800" y="3810000"/>
            <a:ext cx="457200" cy="533400"/>
          </a:xfrm>
          <a:prstGeom prst="line">
            <a:avLst/>
          </a:prstGeom>
          <a:noFill/>
          <a:ln w="88900">
            <a:solidFill>
              <a:schemeClr val="bg1"/>
            </a:solidFill>
            <a:round/>
            <a:headEnd/>
            <a:tailEnd type="stealth" w="med" len="med"/>
          </a:ln>
        </p:spPr>
        <p:txBody>
          <a:bodyPr/>
          <a:lstStyle/>
          <a:p>
            <a:endParaRPr lang="en-US"/>
          </a:p>
        </p:txBody>
      </p:sp>
      <p:sp>
        <p:nvSpPr>
          <p:cNvPr id="74759" name="Line 13"/>
          <p:cNvSpPr>
            <a:spLocks noChangeShapeType="1"/>
          </p:cNvSpPr>
          <p:nvPr/>
        </p:nvSpPr>
        <p:spPr bwMode="auto">
          <a:xfrm>
            <a:off x="3657600" y="3810000"/>
            <a:ext cx="457200" cy="533400"/>
          </a:xfrm>
          <a:prstGeom prst="line">
            <a:avLst/>
          </a:prstGeom>
          <a:noFill/>
          <a:ln w="88900">
            <a:solidFill>
              <a:schemeClr val="bg1"/>
            </a:solidFill>
            <a:round/>
            <a:headEnd/>
            <a:tailEnd type="stealth" w="med" len="med"/>
          </a:ln>
        </p:spPr>
        <p:txBody>
          <a:bodyPr/>
          <a:lstStyle/>
          <a:p>
            <a:endParaRPr lang="en-US"/>
          </a:p>
        </p:txBody>
      </p:sp>
      <p:sp>
        <p:nvSpPr>
          <p:cNvPr id="74760" name="Line 16"/>
          <p:cNvSpPr>
            <a:spLocks noChangeShapeType="1"/>
          </p:cNvSpPr>
          <p:nvPr/>
        </p:nvSpPr>
        <p:spPr bwMode="auto">
          <a:xfrm flipH="1">
            <a:off x="5799138" y="2827338"/>
            <a:ext cx="685800" cy="685800"/>
          </a:xfrm>
          <a:prstGeom prst="line">
            <a:avLst/>
          </a:prstGeom>
          <a:noFill/>
          <a:ln w="88900">
            <a:solidFill>
              <a:schemeClr val="bg1"/>
            </a:solidFill>
            <a:round/>
            <a:headEnd/>
            <a:tailEnd type="stealth" w="med" len="med"/>
          </a:ln>
        </p:spPr>
        <p:txBody>
          <a:bodyPr/>
          <a:lstStyle/>
          <a:p>
            <a:endParaRPr lang="en-US"/>
          </a:p>
        </p:txBody>
      </p:sp>
      <p:sp>
        <p:nvSpPr>
          <p:cNvPr id="74761" name="Line 18"/>
          <p:cNvSpPr>
            <a:spLocks noChangeShapeType="1"/>
          </p:cNvSpPr>
          <p:nvPr/>
        </p:nvSpPr>
        <p:spPr bwMode="auto">
          <a:xfrm>
            <a:off x="6484938" y="2827338"/>
            <a:ext cx="1066800" cy="685800"/>
          </a:xfrm>
          <a:prstGeom prst="line">
            <a:avLst/>
          </a:prstGeom>
          <a:noFill/>
          <a:ln w="88900">
            <a:solidFill>
              <a:schemeClr val="bg1"/>
            </a:solidFill>
            <a:round/>
            <a:headEnd/>
            <a:tailEnd type="stealth" w="med" len="med"/>
          </a:ln>
        </p:spPr>
        <p:txBody>
          <a:bodyPr/>
          <a:lstStyle/>
          <a:p>
            <a:endParaRPr lang="en-US"/>
          </a:p>
        </p:txBody>
      </p:sp>
      <p:sp>
        <p:nvSpPr>
          <p:cNvPr id="74762" name="Line 20"/>
          <p:cNvSpPr>
            <a:spLocks noChangeShapeType="1"/>
          </p:cNvSpPr>
          <p:nvPr/>
        </p:nvSpPr>
        <p:spPr bwMode="auto">
          <a:xfrm flipH="1">
            <a:off x="6561138" y="3513138"/>
            <a:ext cx="990600" cy="533400"/>
          </a:xfrm>
          <a:prstGeom prst="line">
            <a:avLst/>
          </a:prstGeom>
          <a:noFill/>
          <a:ln w="88900">
            <a:solidFill>
              <a:schemeClr val="bg1"/>
            </a:solidFill>
            <a:round/>
            <a:headEnd/>
            <a:tailEnd type="stealth" w="med" len="med"/>
          </a:ln>
        </p:spPr>
        <p:txBody>
          <a:bodyPr/>
          <a:lstStyle/>
          <a:p>
            <a:endParaRPr lang="en-US"/>
          </a:p>
        </p:txBody>
      </p:sp>
      <p:sp>
        <p:nvSpPr>
          <p:cNvPr id="74763" name="Line 22"/>
          <p:cNvSpPr>
            <a:spLocks noChangeShapeType="1"/>
          </p:cNvSpPr>
          <p:nvPr/>
        </p:nvSpPr>
        <p:spPr bwMode="auto">
          <a:xfrm>
            <a:off x="7551738" y="3513138"/>
            <a:ext cx="838200" cy="533400"/>
          </a:xfrm>
          <a:prstGeom prst="line">
            <a:avLst/>
          </a:prstGeom>
          <a:noFill/>
          <a:ln w="88900">
            <a:solidFill>
              <a:schemeClr val="bg1"/>
            </a:solidFill>
            <a:round/>
            <a:headEnd/>
            <a:tailEnd type="stealth" w="med" len="med"/>
          </a:ln>
        </p:spPr>
        <p:txBody>
          <a:bodyPr/>
          <a:lstStyle/>
          <a:p>
            <a:endParaRPr lang="en-US"/>
          </a:p>
        </p:txBody>
      </p:sp>
      <p:sp>
        <p:nvSpPr>
          <p:cNvPr id="74764" name="Text Box 25"/>
          <p:cNvSpPr txBox="1">
            <a:spLocks noChangeArrowheads="1"/>
          </p:cNvSpPr>
          <p:nvPr/>
        </p:nvSpPr>
        <p:spPr bwMode="auto">
          <a:xfrm>
            <a:off x="2895600" y="2438400"/>
            <a:ext cx="533400" cy="381000"/>
          </a:xfrm>
          <a:prstGeom prst="rect">
            <a:avLst/>
          </a:prstGeom>
          <a:noFill/>
          <a:ln w="9525">
            <a:noFill/>
            <a:miter lim="800000"/>
            <a:headEnd/>
            <a:tailEnd/>
          </a:ln>
        </p:spPr>
        <p:txBody>
          <a:bodyPr>
            <a:spAutoFit/>
          </a:bodyPr>
          <a:lstStyle/>
          <a:p>
            <a:r>
              <a:rPr lang="en-US" b="1">
                <a:solidFill>
                  <a:schemeClr val="bg1"/>
                </a:solidFill>
              </a:rPr>
              <a:t>2</a:t>
            </a:r>
          </a:p>
        </p:txBody>
      </p:sp>
      <p:sp>
        <p:nvSpPr>
          <p:cNvPr id="74765" name="Text Box 27"/>
          <p:cNvSpPr txBox="1">
            <a:spLocks noChangeArrowheads="1"/>
          </p:cNvSpPr>
          <p:nvPr/>
        </p:nvSpPr>
        <p:spPr bwMode="auto">
          <a:xfrm>
            <a:off x="6484938" y="2446338"/>
            <a:ext cx="473075" cy="368300"/>
          </a:xfrm>
          <a:prstGeom prst="rect">
            <a:avLst/>
          </a:prstGeom>
          <a:noFill/>
          <a:ln w="9525">
            <a:noFill/>
            <a:miter lim="800000"/>
            <a:headEnd/>
            <a:tailEnd/>
          </a:ln>
        </p:spPr>
        <p:txBody>
          <a:bodyPr>
            <a:spAutoFit/>
          </a:bodyPr>
          <a:lstStyle/>
          <a:p>
            <a:r>
              <a:rPr lang="en-US" b="1">
                <a:solidFill>
                  <a:schemeClr val="bg1"/>
                </a:solidFill>
              </a:rPr>
              <a:t>3</a:t>
            </a:r>
          </a:p>
        </p:txBody>
      </p:sp>
      <p:sp>
        <p:nvSpPr>
          <p:cNvPr id="74766" name="Text Box 28"/>
          <p:cNvSpPr txBox="1">
            <a:spLocks noChangeArrowheads="1"/>
          </p:cNvSpPr>
          <p:nvPr/>
        </p:nvSpPr>
        <p:spPr bwMode="auto">
          <a:xfrm>
            <a:off x="7475538" y="3132138"/>
            <a:ext cx="650875" cy="368300"/>
          </a:xfrm>
          <a:prstGeom prst="rect">
            <a:avLst/>
          </a:prstGeom>
          <a:noFill/>
          <a:ln w="9525">
            <a:noFill/>
            <a:miter lim="800000"/>
            <a:headEnd/>
            <a:tailEnd/>
          </a:ln>
        </p:spPr>
        <p:txBody>
          <a:bodyPr>
            <a:spAutoFit/>
          </a:bodyPr>
          <a:lstStyle/>
          <a:p>
            <a:r>
              <a:rPr lang="en-US" b="1">
                <a:solidFill>
                  <a:schemeClr val="bg1"/>
                </a:solidFill>
              </a:rPr>
              <a:t>7</a:t>
            </a:r>
          </a:p>
        </p:txBody>
      </p:sp>
      <p:sp>
        <p:nvSpPr>
          <p:cNvPr id="74767" name="Text Box 29"/>
          <p:cNvSpPr txBox="1">
            <a:spLocks noChangeArrowheads="1"/>
          </p:cNvSpPr>
          <p:nvPr/>
        </p:nvSpPr>
        <p:spPr bwMode="auto">
          <a:xfrm>
            <a:off x="1676400" y="3441700"/>
            <a:ext cx="312738" cy="369888"/>
          </a:xfrm>
          <a:prstGeom prst="rect">
            <a:avLst/>
          </a:prstGeom>
          <a:noFill/>
          <a:ln w="9525">
            <a:noFill/>
            <a:miter lim="800000"/>
            <a:headEnd/>
            <a:tailEnd/>
          </a:ln>
        </p:spPr>
        <p:txBody>
          <a:bodyPr wrap="none">
            <a:spAutoFit/>
          </a:bodyPr>
          <a:lstStyle/>
          <a:p>
            <a:r>
              <a:rPr lang="en-US" b="1">
                <a:solidFill>
                  <a:schemeClr val="bg1"/>
                </a:solidFill>
              </a:rPr>
              <a:t>4</a:t>
            </a:r>
          </a:p>
        </p:txBody>
      </p:sp>
      <p:sp>
        <p:nvSpPr>
          <p:cNvPr id="74768" name="Text Box 30"/>
          <p:cNvSpPr txBox="1">
            <a:spLocks noChangeArrowheads="1"/>
          </p:cNvSpPr>
          <p:nvPr/>
        </p:nvSpPr>
        <p:spPr bwMode="auto">
          <a:xfrm>
            <a:off x="3810000" y="3429000"/>
            <a:ext cx="312738" cy="369888"/>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74769" name="Text Box 32"/>
          <p:cNvSpPr txBox="1">
            <a:spLocks noChangeArrowheads="1"/>
          </p:cNvSpPr>
          <p:nvPr/>
        </p:nvSpPr>
        <p:spPr bwMode="auto">
          <a:xfrm>
            <a:off x="5181600" y="3589338"/>
            <a:ext cx="312738" cy="369887"/>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74770" name="Text Box 35"/>
          <p:cNvSpPr txBox="1">
            <a:spLocks noChangeArrowheads="1"/>
          </p:cNvSpPr>
          <p:nvPr/>
        </p:nvSpPr>
        <p:spPr bwMode="auto">
          <a:xfrm>
            <a:off x="2293938" y="4275138"/>
            <a:ext cx="312737" cy="369887"/>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74771" name="Text Box 36"/>
          <p:cNvSpPr txBox="1">
            <a:spLocks noChangeArrowheads="1"/>
          </p:cNvSpPr>
          <p:nvPr/>
        </p:nvSpPr>
        <p:spPr bwMode="auto">
          <a:xfrm>
            <a:off x="4343400" y="4286250"/>
            <a:ext cx="312738" cy="369888"/>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74772" name="Text Box 38"/>
          <p:cNvSpPr txBox="1">
            <a:spLocks noChangeArrowheads="1"/>
          </p:cNvSpPr>
          <p:nvPr/>
        </p:nvSpPr>
        <p:spPr bwMode="auto">
          <a:xfrm>
            <a:off x="6256338" y="4198938"/>
            <a:ext cx="441325" cy="369887"/>
          </a:xfrm>
          <a:prstGeom prst="rect">
            <a:avLst/>
          </a:prstGeom>
          <a:noFill/>
          <a:ln w="9525">
            <a:noFill/>
            <a:miter lim="800000"/>
            <a:headEnd/>
            <a:tailEnd/>
          </a:ln>
        </p:spPr>
        <p:txBody>
          <a:bodyPr wrap="none">
            <a:spAutoFit/>
          </a:bodyPr>
          <a:lstStyle/>
          <a:p>
            <a:r>
              <a:rPr lang="en-US" b="1">
                <a:solidFill>
                  <a:schemeClr val="bg1"/>
                </a:solidFill>
              </a:rPr>
              <a:t>10</a:t>
            </a:r>
          </a:p>
        </p:txBody>
      </p:sp>
      <p:sp>
        <p:nvSpPr>
          <p:cNvPr id="74773" name="Text Box 40"/>
          <p:cNvSpPr txBox="1">
            <a:spLocks noChangeArrowheads="1"/>
          </p:cNvSpPr>
          <p:nvPr/>
        </p:nvSpPr>
        <p:spPr bwMode="auto">
          <a:xfrm>
            <a:off x="8161338" y="4275138"/>
            <a:ext cx="428625" cy="369887"/>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74774" name="Text Box 24"/>
          <p:cNvSpPr txBox="1">
            <a:spLocks noChangeArrowheads="1"/>
          </p:cNvSpPr>
          <p:nvPr/>
        </p:nvSpPr>
        <p:spPr bwMode="auto">
          <a:xfrm>
            <a:off x="4579938" y="1684338"/>
            <a:ext cx="549275" cy="368300"/>
          </a:xfrm>
          <a:prstGeom prst="rect">
            <a:avLst/>
          </a:prstGeom>
          <a:noFill/>
          <a:ln w="9525">
            <a:noFill/>
            <a:miter lim="800000"/>
            <a:headEnd/>
            <a:tailEnd/>
          </a:ln>
        </p:spPr>
        <p:txBody>
          <a:bodyPr>
            <a:spAutoFit/>
          </a:bodyPr>
          <a:lstStyle/>
          <a:p>
            <a:r>
              <a:rPr lang="en-US" b="1">
                <a:solidFill>
                  <a:schemeClr val="bg1"/>
                </a:solidFill>
              </a:rPr>
              <a:t>1</a:t>
            </a:r>
          </a:p>
        </p:txBody>
      </p:sp>
      <p:sp>
        <p:nvSpPr>
          <p:cNvPr id="89" name="Oval 88"/>
          <p:cNvSpPr/>
          <p:nvPr/>
        </p:nvSpPr>
        <p:spPr>
          <a:xfrm>
            <a:off x="4579938" y="2065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Oval 89"/>
          <p:cNvSpPr/>
          <p:nvPr/>
        </p:nvSpPr>
        <p:spPr>
          <a:xfrm>
            <a:off x="2827338" y="2827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Oval 91"/>
          <p:cNvSpPr/>
          <p:nvPr/>
        </p:nvSpPr>
        <p:spPr>
          <a:xfrm>
            <a:off x="2819400" y="4267200"/>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Oval 92"/>
          <p:cNvSpPr/>
          <p:nvPr/>
        </p:nvSpPr>
        <p:spPr>
          <a:xfrm>
            <a:off x="3962400" y="4267200"/>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Oval 95"/>
          <p:cNvSpPr/>
          <p:nvPr/>
        </p:nvSpPr>
        <p:spPr>
          <a:xfrm>
            <a:off x="3352800" y="3581400"/>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Oval 97"/>
          <p:cNvSpPr/>
          <p:nvPr/>
        </p:nvSpPr>
        <p:spPr>
          <a:xfrm>
            <a:off x="6332538" y="26749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Oval 98"/>
          <p:cNvSpPr/>
          <p:nvPr/>
        </p:nvSpPr>
        <p:spPr>
          <a:xfrm>
            <a:off x="5562600" y="3429000"/>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Oval 100"/>
          <p:cNvSpPr/>
          <p:nvPr/>
        </p:nvSpPr>
        <p:spPr>
          <a:xfrm>
            <a:off x="6324600" y="3962400"/>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 name="Oval 102"/>
          <p:cNvSpPr/>
          <p:nvPr/>
        </p:nvSpPr>
        <p:spPr>
          <a:xfrm>
            <a:off x="8229600" y="3962400"/>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 name="Oval 103"/>
          <p:cNvSpPr/>
          <p:nvPr/>
        </p:nvSpPr>
        <p:spPr>
          <a:xfrm>
            <a:off x="2133600" y="3429000"/>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Oval 104"/>
          <p:cNvSpPr/>
          <p:nvPr/>
        </p:nvSpPr>
        <p:spPr>
          <a:xfrm>
            <a:off x="7467600" y="3429000"/>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Rectangle 2"/>
          <p:cNvSpPr>
            <a:spLocks noGrp="1" noChangeArrowheads="1"/>
          </p:cNvSpPr>
          <p:nvPr>
            <p:ph type="title"/>
          </p:nvPr>
        </p:nvSpPr>
        <p:spPr/>
        <p:txBody>
          <a:bodyPr/>
          <a:lstStyle/>
          <a:p>
            <a:pPr eaLnBrk="1" hangingPunct="1">
              <a:defRPr/>
            </a:pPr>
            <a:r>
              <a:rPr lang="en-US" dirty="0" err="1" smtClean="0"/>
              <a:t>Cây</a:t>
            </a:r>
            <a:r>
              <a:rPr lang="en-US" dirty="0" smtClean="0"/>
              <a:t> </a:t>
            </a:r>
            <a:r>
              <a:rPr lang="en-US" dirty="0" err="1" smtClean="0"/>
              <a:t>có</a:t>
            </a:r>
            <a:r>
              <a:rPr lang="en-US" dirty="0" smtClean="0"/>
              <a:t> </a:t>
            </a:r>
            <a:r>
              <a:rPr lang="en-US" dirty="0" err="1" smtClean="0"/>
              <a:t>gốc</a:t>
            </a:r>
            <a:endParaRPr lang="en-US" dirty="0"/>
          </a:p>
        </p:txBody>
      </p:sp>
      <p:sp>
        <p:nvSpPr>
          <p:cNvPr id="107" name="TextBox 106"/>
          <p:cNvSpPr txBox="1"/>
          <p:nvPr/>
        </p:nvSpPr>
        <p:spPr>
          <a:xfrm>
            <a:off x="381000" y="1600200"/>
            <a:ext cx="1905000" cy="584200"/>
          </a:xfrm>
          <a:prstGeom prst="rect">
            <a:avLst/>
          </a:prstGeom>
          <a:noFill/>
        </p:spPr>
        <p:txBody>
          <a:bodyPr>
            <a:spAutoFit/>
          </a:bodyPr>
          <a:lstStyle/>
          <a:p>
            <a:pPr>
              <a:defRPr/>
            </a:pPr>
            <a:r>
              <a:rPr lang="vi-VN" sz="3200" kern="0">
                <a:solidFill>
                  <a:srgbClr val="FFFFFF"/>
                </a:solidFill>
                <a:latin typeface="Times New Roman" pitchFamily="18" charset="0"/>
                <a:cs typeface="Times New Roman" pitchFamily="18" charset="0"/>
              </a:rPr>
              <a:t>IP(T)</a:t>
            </a:r>
            <a:r>
              <a:rPr lang="en-US" sz="3200" kern="0">
                <a:solidFill>
                  <a:srgbClr val="FFFFFF"/>
                </a:solidFill>
                <a:latin typeface="Times New Roman" pitchFamily="18" charset="0"/>
                <a:cs typeface="Times New Roman" pitchFamily="18" charset="0"/>
              </a:rPr>
              <a:t> = ?</a:t>
            </a:r>
            <a:endParaRPr lang="en-US">
              <a:latin typeface="Arial" charset="0"/>
            </a:endParaRPr>
          </a:p>
        </p:txBody>
      </p:sp>
      <p:sp>
        <p:nvSpPr>
          <p:cNvPr id="108" name="TextBox 107"/>
          <p:cNvSpPr txBox="1"/>
          <p:nvPr/>
        </p:nvSpPr>
        <p:spPr>
          <a:xfrm>
            <a:off x="381000" y="2286000"/>
            <a:ext cx="1905000" cy="584200"/>
          </a:xfrm>
          <a:prstGeom prst="rect">
            <a:avLst/>
          </a:prstGeom>
          <a:noFill/>
        </p:spPr>
        <p:txBody>
          <a:bodyPr>
            <a:spAutoFit/>
          </a:bodyPr>
          <a:lstStyle/>
          <a:p>
            <a:pPr>
              <a:defRPr/>
            </a:pPr>
            <a:r>
              <a:rPr lang="en-US" sz="3200" kern="0">
                <a:solidFill>
                  <a:srgbClr val="FFFFFF"/>
                </a:solidFill>
                <a:latin typeface="Times New Roman" pitchFamily="18" charset="0"/>
                <a:cs typeface="Times New Roman" pitchFamily="18" charset="0"/>
              </a:rPr>
              <a:t>E</a:t>
            </a:r>
            <a:r>
              <a:rPr lang="vi-VN" sz="3200" kern="0">
                <a:solidFill>
                  <a:srgbClr val="FFFFFF"/>
                </a:solidFill>
                <a:latin typeface="Times New Roman" pitchFamily="18" charset="0"/>
                <a:cs typeface="Times New Roman" pitchFamily="18" charset="0"/>
              </a:rPr>
              <a:t>P(T)</a:t>
            </a:r>
            <a:r>
              <a:rPr lang="en-US" sz="3200" kern="0">
                <a:solidFill>
                  <a:srgbClr val="FFFFFF"/>
                </a:solidFill>
                <a:latin typeface="Times New Roman" pitchFamily="18" charset="0"/>
                <a:cs typeface="Times New Roman" pitchFamily="18" charset="0"/>
              </a:rPr>
              <a:t> = ?</a:t>
            </a:r>
            <a:endParaRPr lang="en-US">
              <a:latin typeface="Arial" charset="0"/>
            </a:endParaRPr>
          </a:p>
        </p:txBody>
      </p:sp>
      <p:sp>
        <p:nvSpPr>
          <p:cNvPr id="74789" name="Slide Number Placeholder 108"/>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54438D1-AB78-424B-B921-10EBD9CC510D}" type="slidenum">
              <a:rPr lang="en-US" smtClean="0"/>
              <a:pPr/>
              <a:t>55</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plus(in)">
                                      <p:cBhvr>
                                        <p:cTn id="7" dur="2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có hướng</a:t>
            </a:r>
            <a:endParaRPr lang="en-US"/>
          </a:p>
        </p:txBody>
      </p:sp>
      <p:sp>
        <p:nvSpPr>
          <p:cNvPr id="6147" name="Rectangle 3"/>
          <p:cNvSpPr>
            <a:spLocks noGrp="1" noChangeArrowheads="1"/>
          </p:cNvSpPr>
          <p:nvPr>
            <p:ph type="body" idx="1"/>
          </p:nvPr>
        </p:nvSpPr>
        <p:spPr>
          <a:xfrm>
            <a:off x="381000" y="2590800"/>
            <a:ext cx="8534400" cy="2895600"/>
          </a:xfrm>
        </p:spPr>
        <p:txBody>
          <a:bodyPr/>
          <a:lstStyle/>
          <a:p>
            <a:pPr algn="just" eaLnBrk="1" hangingPunct="1">
              <a:buFont typeface="Wingdings" pitchFamily="2" charset="2"/>
              <a:buNone/>
            </a:pPr>
            <a:r>
              <a:rPr lang="vi-VN" smtClean="0"/>
              <a:t>Cho </a:t>
            </a:r>
            <a:r>
              <a:rPr lang="vi-VN" i="1" smtClean="0"/>
              <a:t>T</a:t>
            </a:r>
            <a:r>
              <a:rPr lang="vi-VN" smtClean="0"/>
              <a:t> là cây nhị phân đủ với </a:t>
            </a:r>
            <a:r>
              <a:rPr lang="vi-VN" i="1" smtClean="0"/>
              <a:t>k</a:t>
            </a:r>
            <a:r>
              <a:rPr lang="vi-VN" smtClean="0"/>
              <a:t> đỉnh trong và </a:t>
            </a:r>
            <a:r>
              <a:rPr lang="vi-VN" i="1" smtClean="0"/>
              <a:t>s</a:t>
            </a:r>
            <a:r>
              <a:rPr lang="vi-VN" smtClean="0"/>
              <a:t> lá.</a:t>
            </a:r>
          </a:p>
          <a:p>
            <a:pPr algn="just" eaLnBrk="1" hangingPunct="1">
              <a:buFont typeface="Wingdings" pitchFamily="2" charset="2"/>
              <a:buNone/>
            </a:pPr>
            <a:r>
              <a:rPr lang="vi-VN" smtClean="0"/>
              <a:t>Ta</a:t>
            </a:r>
            <a:r>
              <a:rPr lang="en-US" smtClean="0"/>
              <a:t> </a:t>
            </a:r>
            <a:r>
              <a:rPr lang="vi-VN" smtClean="0"/>
              <a:t>có</a:t>
            </a:r>
            <a:r>
              <a:rPr lang="en-US" smtClean="0"/>
              <a:t>:</a:t>
            </a:r>
          </a:p>
          <a:p>
            <a:pPr algn="just" eaLnBrk="1" hangingPunct="1">
              <a:buFont typeface="Wingdings" pitchFamily="2" charset="2"/>
              <a:buNone/>
            </a:pPr>
            <a:r>
              <a:rPr lang="en-US" smtClean="0"/>
              <a:t>			</a:t>
            </a:r>
            <a:r>
              <a:rPr lang="vi-VN" sz="4000" b="1" smtClean="0"/>
              <a:t> s = k+1 và EP=IP+2k</a:t>
            </a:r>
            <a:endParaRPr lang="en-US" sz="4000" b="1" smtClean="0"/>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lí</a:t>
            </a:r>
          </a:p>
        </p:txBody>
      </p:sp>
      <p:sp>
        <p:nvSpPr>
          <p:cNvPr id="5" name="Rounded Rectangle 4"/>
          <p:cNvSpPr/>
          <p:nvPr/>
        </p:nvSpPr>
        <p:spPr>
          <a:xfrm>
            <a:off x="2133600" y="3810000"/>
            <a:ext cx="5257800" cy="1219200"/>
          </a:xfrm>
          <a:prstGeom prst="roundRect">
            <a:avLst/>
          </a:prstGeom>
          <a:noFill/>
          <a:ln w="127000" cap="rnd">
            <a:solidFill>
              <a:schemeClr val="accent2">
                <a:lumMod val="40000"/>
                <a:lumOff val="60000"/>
              </a:schemeClr>
            </a:solidFill>
            <a:bevel/>
          </a:ln>
          <a:effectLst>
            <a:outerShdw blurRad="152400" dist="317500" dir="5400000" sx="90000" sy="-19000" rotWithShape="0">
              <a:prstClr val="black">
                <a:alpha val="15000"/>
              </a:prstClr>
            </a:outerShdw>
          </a:effectLst>
          <a:scene3d>
            <a:camera prst="orthographicFront"/>
            <a:lightRig rig="threePt" dir="t"/>
          </a:scene3d>
          <a:sp3d>
            <a:bevelT prst="relaxedInse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5784" name="Slide Number Placeholder 5"/>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C75F0BB-1C94-4454-9DD7-265BE0AC2852}" type="slidenum">
              <a:rPr lang="en-US" smtClean="0"/>
              <a:pPr/>
              <a:t>56</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ssolv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8" presetClass="entr" presetSubtype="0" accel="100000"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 calcmode="lin" valueType="num">
                                      <p:cBhvr>
                                        <p:cTn id="17" dur="500" fill="hold"/>
                                        <p:tgtEl>
                                          <p:spTgt spid="6147">
                                            <p:txEl>
                                              <p:pRg st="0" end="0"/>
                                            </p:txEl>
                                          </p:spTgt>
                                        </p:tgtEl>
                                        <p:attrNameLst>
                                          <p:attrName>ppt_w</p:attrName>
                                        </p:attrNameLst>
                                      </p:cBhvr>
                                      <p:tavLst>
                                        <p:tav tm="0">
                                          <p:val>
                                            <p:strVal val="#ppt_w*2.5"/>
                                          </p:val>
                                        </p:tav>
                                        <p:tav tm="100000">
                                          <p:val>
                                            <p:strVal val="#ppt_w"/>
                                          </p:val>
                                        </p:tav>
                                      </p:tavLst>
                                    </p:anim>
                                    <p:anim calcmode="lin" valueType="num">
                                      <p:cBhvr>
                                        <p:cTn id="18" dur="500" fill="hold"/>
                                        <p:tgtEl>
                                          <p:spTgt spid="6147">
                                            <p:txEl>
                                              <p:pRg st="0" end="0"/>
                                            </p:txEl>
                                          </p:spTgt>
                                        </p:tgtEl>
                                        <p:attrNameLst>
                                          <p:attrName>ppt_h</p:attrName>
                                        </p:attrNameLst>
                                      </p:cBhvr>
                                      <p:tavLst>
                                        <p:tav tm="0">
                                          <p:val>
                                            <p:strVal val="#ppt_h*0.01"/>
                                          </p:val>
                                        </p:tav>
                                        <p:tav tm="100000">
                                          <p:val>
                                            <p:strVal val="#ppt_h"/>
                                          </p:val>
                                        </p:tav>
                                      </p:tavLst>
                                    </p:anim>
                                    <p:anim calcmode="lin" valueType="num">
                                      <p:cBhvr>
                                        <p:cTn id="19"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6147">
                                            <p:txEl>
                                              <p:pRg st="0" end="0"/>
                                            </p:txEl>
                                          </p:spTgt>
                                        </p:tgtEl>
                                        <p:attrNameLst>
                                          <p:attrName>ppt_y</p:attrName>
                                        </p:attrNameLst>
                                      </p:cBhvr>
                                      <p:tavLst>
                                        <p:tav tm="0">
                                          <p:val>
                                            <p:strVal val="#ppt_h+1"/>
                                          </p:val>
                                        </p:tav>
                                        <p:tav tm="100000">
                                          <p:val>
                                            <p:strVal val="#ppt_y"/>
                                          </p:val>
                                        </p:tav>
                                      </p:tavLst>
                                    </p:anim>
                                    <p:animEffect transition="in" filter="fade">
                                      <p:cBhvr>
                                        <p:cTn id="21" dur="500"/>
                                        <p:tgtEl>
                                          <p:spTgt spid="614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8" presetClass="entr" presetSubtype="0" accel="100000" fill="hold" grpId="0" nodeType="clickEffect">
                                  <p:stCondLst>
                                    <p:cond delay="0"/>
                                  </p:stCondLst>
                                  <p:childTnLst>
                                    <p:set>
                                      <p:cBhvr>
                                        <p:cTn id="25" dur="1" fill="hold">
                                          <p:stCondLst>
                                            <p:cond delay="0"/>
                                          </p:stCondLst>
                                        </p:cTn>
                                        <p:tgtEl>
                                          <p:spTgt spid="6147">
                                            <p:txEl>
                                              <p:pRg st="1" end="1"/>
                                            </p:txEl>
                                          </p:spTgt>
                                        </p:tgtEl>
                                        <p:attrNameLst>
                                          <p:attrName>style.visibility</p:attrName>
                                        </p:attrNameLst>
                                      </p:cBhvr>
                                      <p:to>
                                        <p:strVal val="visible"/>
                                      </p:to>
                                    </p:set>
                                    <p:anim calcmode="lin" valueType="num">
                                      <p:cBhvr>
                                        <p:cTn id="26" dur="500" fill="hold"/>
                                        <p:tgtEl>
                                          <p:spTgt spid="6147">
                                            <p:txEl>
                                              <p:pRg st="1" end="1"/>
                                            </p:txEl>
                                          </p:spTgt>
                                        </p:tgtEl>
                                        <p:attrNameLst>
                                          <p:attrName>ppt_w</p:attrName>
                                        </p:attrNameLst>
                                      </p:cBhvr>
                                      <p:tavLst>
                                        <p:tav tm="0">
                                          <p:val>
                                            <p:strVal val="#ppt_w*2.5"/>
                                          </p:val>
                                        </p:tav>
                                        <p:tav tm="100000">
                                          <p:val>
                                            <p:strVal val="#ppt_w"/>
                                          </p:val>
                                        </p:tav>
                                      </p:tavLst>
                                    </p:anim>
                                    <p:anim calcmode="lin" valueType="num">
                                      <p:cBhvr>
                                        <p:cTn id="27" dur="500" fill="hold"/>
                                        <p:tgtEl>
                                          <p:spTgt spid="6147">
                                            <p:txEl>
                                              <p:pRg st="1" end="1"/>
                                            </p:txEl>
                                          </p:spTgt>
                                        </p:tgtEl>
                                        <p:attrNameLst>
                                          <p:attrName>ppt_h</p:attrName>
                                        </p:attrNameLst>
                                      </p:cBhvr>
                                      <p:tavLst>
                                        <p:tav tm="0">
                                          <p:val>
                                            <p:strVal val="#ppt_h*0.01"/>
                                          </p:val>
                                        </p:tav>
                                        <p:tav tm="100000">
                                          <p:val>
                                            <p:strVal val="#ppt_h"/>
                                          </p:val>
                                        </p:tav>
                                      </p:tavLst>
                                    </p:anim>
                                    <p:anim calcmode="lin" valueType="num">
                                      <p:cBhvr>
                                        <p:cTn id="28"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29" dur="500" fill="hold"/>
                                        <p:tgtEl>
                                          <p:spTgt spid="6147">
                                            <p:txEl>
                                              <p:pRg st="1" end="1"/>
                                            </p:txEl>
                                          </p:spTgt>
                                        </p:tgtEl>
                                        <p:attrNameLst>
                                          <p:attrName>ppt_y</p:attrName>
                                        </p:attrNameLst>
                                      </p:cBhvr>
                                      <p:tavLst>
                                        <p:tav tm="0">
                                          <p:val>
                                            <p:strVal val="#ppt_h+1"/>
                                          </p:val>
                                        </p:tav>
                                        <p:tav tm="100000">
                                          <p:val>
                                            <p:strVal val="#ppt_y"/>
                                          </p:val>
                                        </p:tav>
                                      </p:tavLst>
                                    </p:anim>
                                    <p:animEffect transition="in" filter="fade">
                                      <p:cBhvr>
                                        <p:cTn id="30" dur="500"/>
                                        <p:tgtEl>
                                          <p:spTgt spid="614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8" presetClass="entr" presetSubtype="0" accel="100000" fill="hold" grpId="0" nodeType="clickEffect">
                                  <p:stCondLst>
                                    <p:cond delay="0"/>
                                  </p:stCondLst>
                                  <p:childTnLst>
                                    <p:set>
                                      <p:cBhvr>
                                        <p:cTn id="34" dur="1" fill="hold">
                                          <p:stCondLst>
                                            <p:cond delay="0"/>
                                          </p:stCondLst>
                                        </p:cTn>
                                        <p:tgtEl>
                                          <p:spTgt spid="6147">
                                            <p:txEl>
                                              <p:pRg st="2" end="2"/>
                                            </p:txEl>
                                          </p:spTgt>
                                        </p:tgtEl>
                                        <p:attrNameLst>
                                          <p:attrName>style.visibility</p:attrName>
                                        </p:attrNameLst>
                                      </p:cBhvr>
                                      <p:to>
                                        <p:strVal val="visible"/>
                                      </p:to>
                                    </p:set>
                                    <p:anim calcmode="lin" valueType="num">
                                      <p:cBhvr>
                                        <p:cTn id="35" dur="500" fill="hold"/>
                                        <p:tgtEl>
                                          <p:spTgt spid="6147">
                                            <p:txEl>
                                              <p:pRg st="2" end="2"/>
                                            </p:txEl>
                                          </p:spTgt>
                                        </p:tgtEl>
                                        <p:attrNameLst>
                                          <p:attrName>ppt_w</p:attrName>
                                        </p:attrNameLst>
                                      </p:cBhvr>
                                      <p:tavLst>
                                        <p:tav tm="0">
                                          <p:val>
                                            <p:strVal val="#ppt_w*2.5"/>
                                          </p:val>
                                        </p:tav>
                                        <p:tav tm="100000">
                                          <p:val>
                                            <p:strVal val="#ppt_w"/>
                                          </p:val>
                                        </p:tav>
                                      </p:tavLst>
                                    </p:anim>
                                    <p:anim calcmode="lin" valueType="num">
                                      <p:cBhvr>
                                        <p:cTn id="36" dur="500" fill="hold"/>
                                        <p:tgtEl>
                                          <p:spTgt spid="6147">
                                            <p:txEl>
                                              <p:pRg st="2" end="2"/>
                                            </p:txEl>
                                          </p:spTgt>
                                        </p:tgtEl>
                                        <p:attrNameLst>
                                          <p:attrName>ppt_h</p:attrName>
                                        </p:attrNameLst>
                                      </p:cBhvr>
                                      <p:tavLst>
                                        <p:tav tm="0">
                                          <p:val>
                                            <p:strVal val="#ppt_h*0.01"/>
                                          </p:val>
                                        </p:tav>
                                        <p:tav tm="100000">
                                          <p:val>
                                            <p:strVal val="#ppt_h"/>
                                          </p:val>
                                        </p:tav>
                                      </p:tavLst>
                                    </p:anim>
                                    <p:anim calcmode="lin" valueType="num">
                                      <p:cBhvr>
                                        <p:cTn id="37"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38" dur="500" fill="hold"/>
                                        <p:tgtEl>
                                          <p:spTgt spid="6147">
                                            <p:txEl>
                                              <p:pRg st="2" end="2"/>
                                            </p:txEl>
                                          </p:spTgt>
                                        </p:tgtEl>
                                        <p:attrNameLst>
                                          <p:attrName>ppt_y</p:attrName>
                                        </p:attrNameLst>
                                      </p:cBhvr>
                                      <p:tavLst>
                                        <p:tav tm="0">
                                          <p:val>
                                            <p:strVal val="#ppt_h+1"/>
                                          </p:val>
                                        </p:tav>
                                        <p:tav tm="100000">
                                          <p:val>
                                            <p:strVal val="#ppt_y"/>
                                          </p:val>
                                        </p:tav>
                                      </p:tavLst>
                                    </p:anim>
                                    <p:animEffect transition="in" filter="fade">
                                      <p:cBhvr>
                                        <p:cTn id="39" dur="500"/>
                                        <p:tgtEl>
                                          <p:spTgt spid="6147">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diamond(in)">
                                      <p:cBhvr>
                                        <p:cTn id="4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Cây có hướng</a:t>
            </a:r>
            <a:endParaRPr lang="en-US"/>
          </a:p>
        </p:txBody>
      </p:sp>
      <p:sp>
        <p:nvSpPr>
          <p:cNvPr id="6147" name="Rectangle 3"/>
          <p:cNvSpPr>
            <a:spLocks noGrp="1" noChangeArrowheads="1"/>
          </p:cNvSpPr>
          <p:nvPr>
            <p:ph type="body" idx="1"/>
          </p:nvPr>
        </p:nvSpPr>
        <p:spPr>
          <a:xfrm>
            <a:off x="381000" y="2362200"/>
            <a:ext cx="8534400" cy="4495800"/>
          </a:xfrm>
        </p:spPr>
        <p:txBody>
          <a:bodyPr>
            <a:normAutofit/>
          </a:bodyPr>
          <a:lstStyle/>
          <a:p>
            <a:pPr algn="just" eaLnBrk="1" hangingPunct="1">
              <a:buFont typeface="Wingdings" pitchFamily="2" charset="2"/>
              <a:buNone/>
              <a:defRPr/>
            </a:pPr>
            <a:r>
              <a:rPr lang="vi-VN" smtClean="0"/>
              <a:t>Cho </a:t>
            </a:r>
            <a:r>
              <a:rPr lang="vi-VN" i="1" smtClean="0"/>
              <a:t>T</a:t>
            </a:r>
            <a:r>
              <a:rPr lang="vi-VN" smtClean="0"/>
              <a:t> là cây nhị phân không đủ.</a:t>
            </a:r>
            <a:r>
              <a:rPr lang="en-US" smtClean="0"/>
              <a:t> </a:t>
            </a:r>
            <a:r>
              <a:rPr lang="vi-VN" smtClean="0"/>
              <a:t>Lập </a:t>
            </a:r>
            <a:r>
              <a:rPr lang="vi-VN" i="1" smtClean="0"/>
              <a:t>T</a:t>
            </a:r>
            <a:r>
              <a:rPr lang="vi-VN" smtClean="0"/>
              <a:t>’</a:t>
            </a:r>
            <a:r>
              <a:rPr lang="en-US" smtClean="0"/>
              <a:t> </a:t>
            </a:r>
            <a:r>
              <a:rPr lang="vi-VN" smtClean="0"/>
              <a:t>là cây có</a:t>
            </a:r>
            <a:endParaRPr lang="en-US" smtClean="0"/>
          </a:p>
          <a:p>
            <a:pPr algn="just" eaLnBrk="1" hangingPunct="1">
              <a:buFont typeface="Wingdings" pitchFamily="2" charset="2"/>
              <a:buNone/>
              <a:defRPr/>
            </a:pPr>
            <a:r>
              <a:rPr lang="vi-VN" smtClean="0"/>
              <a:t>được bằng cách sau:</a:t>
            </a:r>
            <a:endParaRPr lang="en-US" smtClean="0"/>
          </a:p>
          <a:p>
            <a:pPr marL="571500" indent="-571500" algn="just" eaLnBrk="1" hangingPunct="1">
              <a:buFont typeface="+mj-lt"/>
              <a:buAutoNum type="romanLcPeriod"/>
              <a:defRPr/>
            </a:pPr>
            <a:r>
              <a:rPr lang="vi-VN" smtClean="0"/>
              <a:t>Thêm vào mỗi lá của </a:t>
            </a:r>
            <a:r>
              <a:rPr lang="vi-VN" i="1" smtClean="0"/>
              <a:t>T</a:t>
            </a:r>
            <a:r>
              <a:rPr lang="vi-VN" smtClean="0"/>
              <a:t> hai con.</a:t>
            </a:r>
            <a:endParaRPr lang="en-US" smtClean="0"/>
          </a:p>
          <a:p>
            <a:pPr marL="571500" indent="-571500" algn="just" eaLnBrk="1" hangingPunct="1">
              <a:buFont typeface="+mj-lt"/>
              <a:buAutoNum type="romanLcPeriod"/>
              <a:defRPr/>
            </a:pPr>
            <a:r>
              <a:rPr lang="vi-VN" smtClean="0"/>
              <a:t>Thêm vào </a:t>
            </a:r>
            <a:r>
              <a:rPr lang="vi-VN" i="1" smtClean="0"/>
              <a:t>v</a:t>
            </a:r>
            <a:r>
              <a:rPr lang="vi-VN" smtClean="0"/>
              <a:t> một con nếu </a:t>
            </a:r>
            <a:r>
              <a:rPr lang="vi-VN" i="1" smtClean="0"/>
              <a:t>v</a:t>
            </a:r>
            <a:r>
              <a:rPr lang="vi-VN" smtClean="0"/>
              <a:t> là đỉnh trong của </a:t>
            </a:r>
            <a:r>
              <a:rPr lang="vi-VN" i="1" smtClean="0"/>
              <a:t>T</a:t>
            </a:r>
            <a:r>
              <a:rPr lang="vi-VN" smtClean="0"/>
              <a:t> mà chỉ có một con.</a:t>
            </a:r>
            <a:r>
              <a:rPr lang="en-US" smtClean="0"/>
              <a:t> </a:t>
            </a:r>
            <a:r>
              <a:rPr lang="vi-VN" smtClean="0"/>
              <a:t>Ta đặt:</a:t>
            </a:r>
            <a:endParaRPr lang="en-US" smtClean="0"/>
          </a:p>
          <a:p>
            <a:pPr marL="571500" indent="-571500" algn="ctr" eaLnBrk="1" hangingPunct="1">
              <a:buFont typeface="Wingdings" pitchFamily="2" charset="2"/>
              <a:buNone/>
              <a:defRPr/>
            </a:pPr>
            <a:r>
              <a:rPr lang="vi-VN" sz="3600" b="1" smtClean="0"/>
              <a:t>IP(T) :=IP(T’)&amp; EP(T):=EP(T’)</a:t>
            </a:r>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a:t>
            </a:r>
          </a:p>
        </p:txBody>
      </p:sp>
      <p:sp>
        <p:nvSpPr>
          <p:cNvPr id="5" name="Rounded Rectangle 4"/>
          <p:cNvSpPr/>
          <p:nvPr/>
        </p:nvSpPr>
        <p:spPr>
          <a:xfrm>
            <a:off x="1219200" y="5410200"/>
            <a:ext cx="6858000" cy="990600"/>
          </a:xfrm>
          <a:prstGeom prst="roundRect">
            <a:avLst/>
          </a:prstGeom>
          <a:noFill/>
          <a:ln w="127000" cap="rnd">
            <a:solidFill>
              <a:schemeClr val="accent2">
                <a:lumMod val="40000"/>
                <a:lumOff val="60000"/>
              </a:schemeClr>
            </a:solidFill>
            <a:bevel/>
          </a:ln>
          <a:effectLst>
            <a:outerShdw blurRad="152400" dist="317500" dir="5400000" sx="90000" sy="-19000" rotWithShape="0">
              <a:prstClr val="black">
                <a:alpha val="15000"/>
              </a:prstClr>
            </a:outerShdw>
          </a:effectLst>
          <a:scene3d>
            <a:camera prst="orthographicFront"/>
            <a:lightRig rig="threePt" dir="t"/>
          </a:scene3d>
          <a:sp3d>
            <a:bevelT prst="relaxedInse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808" name="Slide Number Placeholder 5"/>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D36D849-FD6B-4423-B7AA-E7345C7A7DD5}" type="slidenum">
              <a:rPr lang="en-US" smtClean="0"/>
              <a:pPr/>
              <a:t>57</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6"/>
                                        </p:tgtEl>
                                        <p:attrNameLst>
                                          <p:attrName>style.visibility</p:attrName>
                                        </p:attrNameLst>
                                      </p:cBhvr>
                                      <p:to>
                                        <p:strVal val="visible"/>
                                      </p:to>
                                    </p:set>
                                    <p:anim by="(-#ppt_w*2)" calcmode="lin" valueType="num">
                                      <p:cBhvr rctx="PPT">
                                        <p:cTn id="7" dur="500" autoRev="1" fill="hold">
                                          <p:stCondLst>
                                            <p:cond delay="0"/>
                                          </p:stCondLst>
                                        </p:cTn>
                                        <p:tgtEl>
                                          <p:spTgt spid="6146"/>
                                        </p:tgtEl>
                                        <p:attrNameLst>
                                          <p:attrName>ppt_w</p:attrName>
                                        </p:attrNameLst>
                                      </p:cBhvr>
                                    </p:anim>
                                    <p:anim by="(#ppt_w*0.50)" calcmode="lin" valueType="num">
                                      <p:cBhvr>
                                        <p:cTn id="8" dur="500" decel="50000" autoRev="1" fill="hold">
                                          <p:stCondLst>
                                            <p:cond delay="0"/>
                                          </p:stCondLst>
                                        </p:cTn>
                                        <p:tgtEl>
                                          <p:spTgt spid="6146"/>
                                        </p:tgtEl>
                                        <p:attrNameLst>
                                          <p:attrName>ppt_x</p:attrName>
                                        </p:attrNameLst>
                                      </p:cBhvr>
                                    </p:anim>
                                    <p:anim from="(-#ppt_h/2)" to="(#ppt_y)" calcmode="lin" valueType="num">
                                      <p:cBhvr>
                                        <p:cTn id="9" dur="1000" fill="hold">
                                          <p:stCondLst>
                                            <p:cond delay="0"/>
                                          </p:stCondLst>
                                        </p:cTn>
                                        <p:tgtEl>
                                          <p:spTgt spid="6146"/>
                                        </p:tgtEl>
                                        <p:attrNameLst>
                                          <p:attrName>ppt_y</p:attrName>
                                        </p:attrNameLst>
                                      </p:cBhvr>
                                    </p:anim>
                                    <p:animRot by="21600000">
                                      <p:cBhvr>
                                        <p:cTn id="10" dur="1000" fill="hold">
                                          <p:stCondLst>
                                            <p:cond delay="0"/>
                                          </p:stCondLst>
                                        </p:cTn>
                                        <p:tgtEl>
                                          <p:spTgt spid="614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Bottom)">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grpId="0" nodeType="clickEffect">
                                  <p:stCondLst>
                                    <p:cond delay="0"/>
                                  </p:stCondLst>
                                  <p:childTnLst>
                                    <p:set>
                                      <p:cBhvr>
                                        <p:cTn id="19" dur="1" fill="hold">
                                          <p:stCondLst>
                                            <p:cond delay="0"/>
                                          </p:stCondLst>
                                        </p:cTn>
                                        <p:tgtEl>
                                          <p:spTgt spid="6147">
                                            <p:txEl>
                                              <p:pRg st="0" end="0"/>
                                            </p:txEl>
                                          </p:spTgt>
                                        </p:tgtEl>
                                        <p:attrNameLst>
                                          <p:attrName>style.visibility</p:attrName>
                                        </p:attrNameLst>
                                      </p:cBhvr>
                                      <p:to>
                                        <p:strVal val="visible"/>
                                      </p:to>
                                    </p:set>
                                    <p:animEffect transition="in" filter="plus(in)">
                                      <p:cBhvr>
                                        <p:cTn id="20" dur="2000"/>
                                        <p:tgtEl>
                                          <p:spTgt spid="6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3" presetClass="entr" presetSubtype="16" fill="hold" grpId="0" nodeType="clickEffect">
                                  <p:stCondLst>
                                    <p:cond delay="0"/>
                                  </p:stCondLst>
                                  <p:childTnLst>
                                    <p:set>
                                      <p:cBhvr>
                                        <p:cTn id="24" dur="1" fill="hold">
                                          <p:stCondLst>
                                            <p:cond delay="0"/>
                                          </p:stCondLst>
                                        </p:cTn>
                                        <p:tgtEl>
                                          <p:spTgt spid="6147">
                                            <p:txEl>
                                              <p:pRg st="1" end="1"/>
                                            </p:txEl>
                                          </p:spTgt>
                                        </p:tgtEl>
                                        <p:attrNameLst>
                                          <p:attrName>style.visibility</p:attrName>
                                        </p:attrNameLst>
                                      </p:cBhvr>
                                      <p:to>
                                        <p:strVal val="visible"/>
                                      </p:to>
                                    </p:set>
                                    <p:animEffect transition="in" filter="plus(in)">
                                      <p:cBhvr>
                                        <p:cTn id="25" dur="2000"/>
                                        <p:tgtEl>
                                          <p:spTgt spid="614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3" presetClass="entr" presetSubtype="16" fill="hold" grpId="0" nodeType="clickEffect">
                                  <p:stCondLst>
                                    <p:cond delay="0"/>
                                  </p:stCondLst>
                                  <p:childTnLst>
                                    <p:set>
                                      <p:cBhvr>
                                        <p:cTn id="29" dur="1" fill="hold">
                                          <p:stCondLst>
                                            <p:cond delay="0"/>
                                          </p:stCondLst>
                                        </p:cTn>
                                        <p:tgtEl>
                                          <p:spTgt spid="6147">
                                            <p:txEl>
                                              <p:pRg st="2" end="2"/>
                                            </p:txEl>
                                          </p:spTgt>
                                        </p:tgtEl>
                                        <p:attrNameLst>
                                          <p:attrName>style.visibility</p:attrName>
                                        </p:attrNameLst>
                                      </p:cBhvr>
                                      <p:to>
                                        <p:strVal val="visible"/>
                                      </p:to>
                                    </p:set>
                                    <p:animEffect transition="in" filter="plus(in)">
                                      <p:cBhvr>
                                        <p:cTn id="30" dur="2000"/>
                                        <p:tgtEl>
                                          <p:spTgt spid="614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3" presetClass="entr" presetSubtype="16" fill="hold" grpId="0" nodeType="clickEffect">
                                  <p:stCondLst>
                                    <p:cond delay="0"/>
                                  </p:stCondLst>
                                  <p:childTnLst>
                                    <p:set>
                                      <p:cBhvr>
                                        <p:cTn id="34" dur="1" fill="hold">
                                          <p:stCondLst>
                                            <p:cond delay="0"/>
                                          </p:stCondLst>
                                        </p:cTn>
                                        <p:tgtEl>
                                          <p:spTgt spid="6147">
                                            <p:txEl>
                                              <p:pRg st="3" end="3"/>
                                            </p:txEl>
                                          </p:spTgt>
                                        </p:tgtEl>
                                        <p:attrNameLst>
                                          <p:attrName>style.visibility</p:attrName>
                                        </p:attrNameLst>
                                      </p:cBhvr>
                                      <p:to>
                                        <p:strVal val="visible"/>
                                      </p:to>
                                    </p:set>
                                    <p:animEffect transition="in" filter="plus(in)">
                                      <p:cBhvr>
                                        <p:cTn id="35" dur="2000"/>
                                        <p:tgtEl>
                                          <p:spTgt spid="614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3" presetClass="entr" presetSubtype="16" fill="hold" grpId="0" nodeType="clickEffect">
                                  <p:stCondLst>
                                    <p:cond delay="0"/>
                                  </p:stCondLst>
                                  <p:childTnLst>
                                    <p:set>
                                      <p:cBhvr>
                                        <p:cTn id="39" dur="1" fill="hold">
                                          <p:stCondLst>
                                            <p:cond delay="0"/>
                                          </p:stCondLst>
                                        </p:cTn>
                                        <p:tgtEl>
                                          <p:spTgt spid="6147">
                                            <p:txEl>
                                              <p:pRg st="4" end="4"/>
                                            </p:txEl>
                                          </p:spTgt>
                                        </p:tgtEl>
                                        <p:attrNameLst>
                                          <p:attrName>style.visibility</p:attrName>
                                        </p:attrNameLst>
                                      </p:cBhvr>
                                      <p:to>
                                        <p:strVal val="visible"/>
                                      </p:to>
                                    </p:set>
                                    <p:animEffect transition="in" filter="plus(in)">
                                      <p:cBhvr>
                                        <p:cTn id="40" dur="2000"/>
                                        <p:tgtEl>
                                          <p:spTgt spid="6147">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diamond(in)">
                                      <p:cBhvr>
                                        <p:cTn id="4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Phép duyệt cây(Tree travesal)</a:t>
            </a:r>
            <a:endParaRPr lang="en-US"/>
          </a:p>
        </p:txBody>
      </p:sp>
      <p:sp>
        <p:nvSpPr>
          <p:cNvPr id="6147" name="Rectangle 3"/>
          <p:cNvSpPr>
            <a:spLocks noGrp="1" noChangeArrowheads="1"/>
          </p:cNvSpPr>
          <p:nvPr>
            <p:ph type="body" idx="1"/>
          </p:nvPr>
        </p:nvSpPr>
        <p:spPr>
          <a:xfrm>
            <a:off x="304800" y="2438400"/>
            <a:ext cx="8534400" cy="1905000"/>
          </a:xfrm>
        </p:spPr>
        <p:txBody>
          <a:bodyPr/>
          <a:lstStyle/>
          <a:p>
            <a:pPr algn="just" eaLnBrk="1" hangingPunct="1">
              <a:buFont typeface="Wingdings" pitchFamily="2" charset="2"/>
              <a:buNone/>
            </a:pPr>
            <a:r>
              <a:rPr lang="en-US" smtClean="0"/>
              <a:t>	</a:t>
            </a:r>
            <a:r>
              <a:rPr lang="en-US" sz="3600" i="1" smtClean="0"/>
              <a:t>Duyệt cây </a:t>
            </a:r>
            <a:r>
              <a:rPr lang="en-US" sz="3600" smtClean="0"/>
              <a:t>là liệt kê tất các đỉnh của cây theo một thứ tự nào đó thành một dãy, mỗi đỉnh chỉ xuất hiện một lần </a:t>
            </a:r>
            <a:r>
              <a:rPr lang="en-US" smtClean="0"/>
              <a:t>.</a:t>
            </a:r>
          </a:p>
        </p:txBody>
      </p:sp>
      <p:sp>
        <p:nvSpPr>
          <p:cNvPr id="4"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a:t>
            </a:r>
          </a:p>
        </p:txBody>
      </p:sp>
      <p:sp>
        <p:nvSpPr>
          <p:cNvPr id="77829"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0F53978-5604-4483-90B9-B068584979E4}" type="slidenum">
              <a:rPr lang="en-US" smtClean="0"/>
              <a:pPr/>
              <a:t>58</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slide(fromBottom)">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58" presetClass="entr" presetSubtype="0" accel="10000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ppt_w*2.5"/>
                                          </p:val>
                                        </p:tav>
                                        <p:tav tm="100000">
                                          <p:val>
                                            <p:strVal val="#ppt_w"/>
                                          </p:val>
                                        </p:tav>
                                      </p:tavLst>
                                    </p:anim>
                                    <p:anim calcmode="lin" valueType="num">
                                      <p:cBhvr>
                                        <p:cTn id="13" dur="500" fill="hold"/>
                                        <p:tgtEl>
                                          <p:spTgt spid="4"/>
                                        </p:tgtEl>
                                        <p:attrNameLst>
                                          <p:attrName>ppt_h</p:attrName>
                                        </p:attrNameLst>
                                      </p:cBhvr>
                                      <p:tavLst>
                                        <p:tav tm="0">
                                          <p:val>
                                            <p:strVal val="#ppt_h*0.01"/>
                                          </p:val>
                                        </p:tav>
                                        <p:tav tm="100000">
                                          <p:val>
                                            <p:strVal val="#ppt_h"/>
                                          </p:val>
                                        </p:tav>
                                      </p:tavLst>
                                    </p:anim>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h+1"/>
                                          </p:val>
                                        </p:tav>
                                        <p:tav tm="100000">
                                          <p:val>
                                            <p:strVal val="#ppt_y"/>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147">
                                            <p:txEl>
                                              <p:pRg st="0" end="0"/>
                                            </p:txEl>
                                          </p:spTgt>
                                        </p:tgtEl>
                                        <p:attrNameLst>
                                          <p:attrName>style.visibility</p:attrName>
                                        </p:attrNameLst>
                                      </p:cBhvr>
                                      <p:to>
                                        <p:strVal val="visible"/>
                                      </p:to>
                                    </p:set>
                                    <p:anim calcmode="discrete" valueType="clr">
                                      <p:cBhvr override="childStyle">
                                        <p:cTn id="21" dur="80"/>
                                        <p:tgtEl>
                                          <p:spTgt spid="61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147">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614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Phép duyệt cây</a:t>
            </a:r>
            <a:endParaRPr lang="en-US"/>
          </a:p>
        </p:txBody>
      </p:sp>
      <p:sp>
        <p:nvSpPr>
          <p:cNvPr id="6147" name="Rectangle 3"/>
          <p:cNvSpPr>
            <a:spLocks noGrp="1" noChangeArrowheads="1"/>
          </p:cNvSpPr>
          <p:nvPr>
            <p:ph type="body" idx="1"/>
          </p:nvPr>
        </p:nvSpPr>
        <p:spPr>
          <a:xfrm>
            <a:off x="304800" y="3352800"/>
            <a:ext cx="8534400" cy="2590800"/>
          </a:xfrm>
        </p:spPr>
        <p:txBody>
          <a:bodyPr/>
          <a:lstStyle/>
          <a:p>
            <a:pPr marL="514350" indent="-514350" algn="just" eaLnBrk="1" hangingPunct="1">
              <a:buFont typeface="Handybrush"/>
              <a:buAutoNum type="arabicPeriod"/>
            </a:pPr>
            <a:r>
              <a:rPr lang="en-US" sz="3600" smtClean="0"/>
              <a:t>Đến gốc </a:t>
            </a:r>
            <a:r>
              <a:rPr lang="en-US" sz="3600" i="1" smtClean="0"/>
              <a:t>r</a:t>
            </a:r>
            <a:r>
              <a:rPr lang="en-US" sz="3600" smtClean="0"/>
              <a:t>.</a:t>
            </a:r>
          </a:p>
          <a:p>
            <a:pPr marL="514350" indent="-514350" algn="just" eaLnBrk="1" hangingPunct="1">
              <a:buFont typeface="Handybrush"/>
              <a:buAutoNum type="arabicPeriod"/>
            </a:pPr>
            <a:r>
              <a:rPr lang="en-US" sz="3600" smtClean="0"/>
              <a:t>Dùng phép duyệt tiền thứ tự để duyệt các cây con T</a:t>
            </a:r>
            <a:r>
              <a:rPr lang="en-US" sz="3600" baseline="-25000" smtClean="0"/>
              <a:t>1 </a:t>
            </a:r>
            <a:r>
              <a:rPr lang="en-US" sz="3600" smtClean="0"/>
              <a:t>rồi cây con T</a:t>
            </a:r>
            <a:r>
              <a:rPr lang="en-US" sz="3600" baseline="-25000" smtClean="0"/>
              <a:t>2</a:t>
            </a:r>
            <a:r>
              <a:rPr lang="en-US" sz="3600" smtClean="0"/>
              <a:t>  …từ  trái sang phải</a:t>
            </a:r>
            <a:r>
              <a:rPr lang="en-US" smtClean="0"/>
              <a:t>.</a:t>
            </a:r>
          </a:p>
        </p:txBody>
      </p:sp>
      <p:sp>
        <p:nvSpPr>
          <p:cNvPr id="4" name="TextBox 3"/>
          <p:cNvSpPr txBox="1">
            <a:spLocks noChangeArrowheads="1"/>
          </p:cNvSpPr>
          <p:nvPr/>
        </p:nvSpPr>
        <p:spPr bwMode="auto">
          <a:xfrm>
            <a:off x="142875" y="1219200"/>
            <a:ext cx="9001125" cy="1323975"/>
          </a:xfrm>
          <a:prstGeom prst="rect">
            <a:avLst/>
          </a:prstGeom>
          <a:noFill/>
          <a:ln w="9525">
            <a:noFill/>
            <a:miter lim="800000"/>
            <a:headEnd/>
            <a:tailEnd/>
          </a:ln>
        </p:spPr>
        <p:txBody>
          <a:bodyPr>
            <a:spAutoFit/>
          </a:bodyPr>
          <a:lstStyle/>
          <a:p>
            <a:r>
              <a:rPr lang="fr-FR" sz="4000" b="1">
                <a:solidFill>
                  <a:schemeClr val="bg1"/>
                </a:solidFill>
                <a:latin typeface="Times New Roman" pitchFamily="18" charset="0"/>
                <a:cs typeface="Times New Roman" pitchFamily="18" charset="0"/>
              </a:rPr>
              <a:t>Phép duyệt  tiền thứ tự </a:t>
            </a:r>
          </a:p>
          <a:p>
            <a:r>
              <a:rPr lang="fr-FR" sz="4000" b="1">
                <a:solidFill>
                  <a:schemeClr val="bg1"/>
                </a:solidFill>
                <a:latin typeface="Times New Roman" pitchFamily="18" charset="0"/>
                <a:cs typeface="Times New Roman" pitchFamily="18" charset="0"/>
              </a:rPr>
              <a:t>(Preoder traversal)</a:t>
            </a:r>
          </a:p>
        </p:txBody>
      </p:sp>
      <p:sp>
        <p:nvSpPr>
          <p:cNvPr id="78853"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2E95DEF4-8E52-48FE-9A2A-01FB069406BE}" type="slidenum">
              <a:rPr lang="en-US" smtClean="0"/>
              <a:pPr/>
              <a:t>59</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6"/>
                                        </p:tgtEl>
                                        <p:attrNameLst>
                                          <p:attrName>style.visibility</p:attrName>
                                        </p:attrNameLst>
                                      </p:cBhvr>
                                      <p:to>
                                        <p:strVal val="visible"/>
                                      </p:to>
                                    </p:set>
                                    <p:anim by="(-#ppt_w*2)" calcmode="lin" valueType="num">
                                      <p:cBhvr rctx="PPT">
                                        <p:cTn id="7" dur="500" autoRev="1" fill="hold">
                                          <p:stCondLst>
                                            <p:cond delay="0"/>
                                          </p:stCondLst>
                                        </p:cTn>
                                        <p:tgtEl>
                                          <p:spTgt spid="6146"/>
                                        </p:tgtEl>
                                        <p:attrNameLst>
                                          <p:attrName>ppt_w</p:attrName>
                                        </p:attrNameLst>
                                      </p:cBhvr>
                                    </p:anim>
                                    <p:anim by="(#ppt_w*0.50)" calcmode="lin" valueType="num">
                                      <p:cBhvr>
                                        <p:cTn id="8" dur="500" decel="50000" autoRev="1" fill="hold">
                                          <p:stCondLst>
                                            <p:cond delay="0"/>
                                          </p:stCondLst>
                                        </p:cTn>
                                        <p:tgtEl>
                                          <p:spTgt spid="6146"/>
                                        </p:tgtEl>
                                        <p:attrNameLst>
                                          <p:attrName>ppt_x</p:attrName>
                                        </p:attrNameLst>
                                      </p:cBhvr>
                                    </p:anim>
                                    <p:anim from="(-#ppt_h/2)" to="(#ppt_y)" calcmode="lin" valueType="num">
                                      <p:cBhvr>
                                        <p:cTn id="9" dur="1000" fill="hold">
                                          <p:stCondLst>
                                            <p:cond delay="0"/>
                                          </p:stCondLst>
                                        </p:cTn>
                                        <p:tgtEl>
                                          <p:spTgt spid="6146"/>
                                        </p:tgtEl>
                                        <p:attrNameLst>
                                          <p:attrName>ppt_y</p:attrName>
                                        </p:attrNameLst>
                                      </p:cBhvr>
                                    </p:anim>
                                    <p:animRot by="21600000">
                                      <p:cBhvr>
                                        <p:cTn id="10" dur="1000" fill="hold">
                                          <p:stCondLst>
                                            <p:cond delay="0"/>
                                          </p:stCondLst>
                                        </p:cTn>
                                        <p:tgtEl>
                                          <p:spTgt spid="614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amond(in)">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147">
                                            <p:txEl>
                                              <p:pRg st="0" end="0"/>
                                            </p:txEl>
                                          </p:spTgt>
                                        </p:tgtEl>
                                        <p:attrNameLst>
                                          <p:attrName>style.visibility</p:attrName>
                                        </p:attrNameLst>
                                      </p:cBhvr>
                                      <p:to>
                                        <p:strVal val="visible"/>
                                      </p:to>
                                    </p:set>
                                    <p:animEffect transition="in" filter="dissolve">
                                      <p:cBhvr>
                                        <p:cTn id="20" dur="500"/>
                                        <p:tgtEl>
                                          <p:spTgt spid="6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147">
                                            <p:txEl>
                                              <p:pRg st="1" end="1"/>
                                            </p:txEl>
                                          </p:spTgt>
                                        </p:tgtEl>
                                        <p:attrNameLst>
                                          <p:attrName>style.visibility</p:attrName>
                                        </p:attrNameLst>
                                      </p:cBhvr>
                                      <p:to>
                                        <p:strVal val="visible"/>
                                      </p:to>
                                    </p:set>
                                    <p:animEffect transition="in" filter="dissolve">
                                      <p:cBhvr>
                                        <p:cTn id="25"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55"/>
          <p:cNvGrpSpPr>
            <a:grpSpLocks/>
          </p:cNvGrpSpPr>
          <p:nvPr/>
        </p:nvGrpSpPr>
        <p:grpSpPr bwMode="auto">
          <a:xfrm>
            <a:off x="1219200" y="1752600"/>
            <a:ext cx="6918325" cy="3003550"/>
            <a:chOff x="1676400" y="1676400"/>
            <a:chExt cx="6918146" cy="3002995"/>
          </a:xfrm>
        </p:grpSpPr>
        <p:sp>
          <p:nvSpPr>
            <p:cNvPr id="26679" name="Text Box 34"/>
            <p:cNvSpPr txBox="1">
              <a:spLocks noChangeArrowheads="1"/>
            </p:cNvSpPr>
            <p:nvPr/>
          </p:nvSpPr>
          <p:spPr bwMode="auto">
            <a:xfrm>
              <a:off x="1676400" y="4267200"/>
              <a:ext cx="428387" cy="369332"/>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26680" name="Line 4"/>
            <p:cNvSpPr>
              <a:spLocks noChangeShapeType="1"/>
            </p:cNvSpPr>
            <p:nvPr/>
          </p:nvSpPr>
          <p:spPr bwMode="auto">
            <a:xfrm flipH="1">
              <a:off x="2971800" y="2209800"/>
              <a:ext cx="1752600" cy="762000"/>
            </a:xfrm>
            <a:prstGeom prst="line">
              <a:avLst/>
            </a:prstGeom>
            <a:noFill/>
            <a:ln w="63500">
              <a:solidFill>
                <a:srgbClr val="FF0000"/>
              </a:solidFill>
              <a:round/>
              <a:headEnd/>
              <a:tailEnd/>
            </a:ln>
          </p:spPr>
          <p:txBody>
            <a:bodyPr/>
            <a:lstStyle/>
            <a:p>
              <a:endParaRPr lang="en-US"/>
            </a:p>
          </p:txBody>
        </p:sp>
        <p:sp>
          <p:nvSpPr>
            <p:cNvPr id="26681" name="Line 5"/>
            <p:cNvSpPr>
              <a:spLocks noChangeShapeType="1"/>
            </p:cNvSpPr>
            <p:nvPr/>
          </p:nvSpPr>
          <p:spPr bwMode="auto">
            <a:xfrm>
              <a:off x="4724400" y="2209800"/>
              <a:ext cx="1752600" cy="609600"/>
            </a:xfrm>
            <a:prstGeom prst="line">
              <a:avLst/>
            </a:prstGeom>
            <a:noFill/>
            <a:ln w="63500">
              <a:solidFill>
                <a:srgbClr val="FF0000"/>
              </a:solidFill>
              <a:round/>
              <a:headEnd/>
              <a:tailEnd/>
            </a:ln>
          </p:spPr>
          <p:txBody>
            <a:bodyPr/>
            <a:lstStyle/>
            <a:p>
              <a:endParaRPr lang="en-US"/>
            </a:p>
          </p:txBody>
        </p:sp>
        <p:sp>
          <p:nvSpPr>
            <p:cNvPr id="26682" name="Line 6"/>
            <p:cNvSpPr>
              <a:spLocks noChangeShapeType="1"/>
            </p:cNvSpPr>
            <p:nvPr/>
          </p:nvSpPr>
          <p:spPr bwMode="auto">
            <a:xfrm>
              <a:off x="4724400" y="2209800"/>
              <a:ext cx="0" cy="762000"/>
            </a:xfrm>
            <a:prstGeom prst="line">
              <a:avLst/>
            </a:prstGeom>
            <a:noFill/>
            <a:ln w="63500">
              <a:solidFill>
                <a:srgbClr val="FF0000"/>
              </a:solidFill>
              <a:round/>
              <a:headEnd/>
              <a:tailEnd/>
            </a:ln>
          </p:spPr>
          <p:txBody>
            <a:bodyPr/>
            <a:lstStyle/>
            <a:p>
              <a:endParaRPr lang="en-US"/>
            </a:p>
          </p:txBody>
        </p:sp>
        <p:sp>
          <p:nvSpPr>
            <p:cNvPr id="26683" name="Line 7"/>
            <p:cNvSpPr>
              <a:spLocks noChangeShapeType="1"/>
            </p:cNvSpPr>
            <p:nvPr/>
          </p:nvSpPr>
          <p:spPr bwMode="auto">
            <a:xfrm flipH="1">
              <a:off x="4191000" y="2971800"/>
              <a:ext cx="533400" cy="533400"/>
            </a:xfrm>
            <a:prstGeom prst="line">
              <a:avLst/>
            </a:prstGeom>
            <a:noFill/>
            <a:ln w="63500">
              <a:solidFill>
                <a:srgbClr val="FF0000"/>
              </a:solidFill>
              <a:round/>
              <a:headEnd/>
              <a:tailEnd/>
            </a:ln>
          </p:spPr>
          <p:txBody>
            <a:bodyPr/>
            <a:lstStyle/>
            <a:p>
              <a:endParaRPr lang="en-US"/>
            </a:p>
          </p:txBody>
        </p:sp>
        <p:sp>
          <p:nvSpPr>
            <p:cNvPr id="26684" name="Line 9"/>
            <p:cNvSpPr>
              <a:spLocks noChangeShapeType="1"/>
            </p:cNvSpPr>
            <p:nvPr/>
          </p:nvSpPr>
          <p:spPr bwMode="auto">
            <a:xfrm>
              <a:off x="4724400" y="2971800"/>
              <a:ext cx="533400" cy="533400"/>
            </a:xfrm>
            <a:prstGeom prst="line">
              <a:avLst/>
            </a:prstGeom>
            <a:noFill/>
            <a:ln w="63500">
              <a:solidFill>
                <a:srgbClr val="FF0000"/>
              </a:solidFill>
              <a:round/>
              <a:headEnd/>
              <a:tailEnd/>
            </a:ln>
          </p:spPr>
          <p:txBody>
            <a:bodyPr/>
            <a:lstStyle/>
            <a:p>
              <a:endParaRPr lang="en-US"/>
            </a:p>
          </p:txBody>
        </p:sp>
        <p:sp>
          <p:nvSpPr>
            <p:cNvPr id="26685" name="Line 10"/>
            <p:cNvSpPr>
              <a:spLocks noChangeShapeType="1"/>
            </p:cNvSpPr>
            <p:nvPr/>
          </p:nvSpPr>
          <p:spPr bwMode="auto">
            <a:xfrm>
              <a:off x="2971800" y="2971800"/>
              <a:ext cx="0" cy="609600"/>
            </a:xfrm>
            <a:prstGeom prst="line">
              <a:avLst/>
            </a:prstGeom>
            <a:noFill/>
            <a:ln w="63500">
              <a:solidFill>
                <a:srgbClr val="FF0000"/>
              </a:solidFill>
              <a:round/>
              <a:headEnd/>
              <a:tailEnd/>
            </a:ln>
          </p:spPr>
          <p:txBody>
            <a:bodyPr/>
            <a:lstStyle/>
            <a:p>
              <a:endParaRPr lang="en-US"/>
            </a:p>
          </p:txBody>
        </p:sp>
        <p:sp>
          <p:nvSpPr>
            <p:cNvPr id="26686" name="Line 11"/>
            <p:cNvSpPr>
              <a:spLocks noChangeShapeType="1"/>
            </p:cNvSpPr>
            <p:nvPr/>
          </p:nvSpPr>
          <p:spPr bwMode="auto">
            <a:xfrm flipH="1">
              <a:off x="1905000" y="3581400"/>
              <a:ext cx="1066800" cy="533400"/>
            </a:xfrm>
            <a:prstGeom prst="line">
              <a:avLst/>
            </a:prstGeom>
            <a:noFill/>
            <a:ln w="63500">
              <a:solidFill>
                <a:srgbClr val="FF0000"/>
              </a:solidFill>
              <a:round/>
              <a:headEnd/>
              <a:tailEnd/>
            </a:ln>
          </p:spPr>
          <p:txBody>
            <a:bodyPr/>
            <a:lstStyle/>
            <a:p>
              <a:endParaRPr lang="en-US"/>
            </a:p>
          </p:txBody>
        </p:sp>
        <p:sp>
          <p:nvSpPr>
            <p:cNvPr id="26687" name="Line 12"/>
            <p:cNvSpPr>
              <a:spLocks noChangeShapeType="1"/>
            </p:cNvSpPr>
            <p:nvPr/>
          </p:nvSpPr>
          <p:spPr bwMode="auto">
            <a:xfrm flipH="1">
              <a:off x="2514600" y="3581400"/>
              <a:ext cx="457200" cy="533400"/>
            </a:xfrm>
            <a:prstGeom prst="line">
              <a:avLst/>
            </a:prstGeom>
            <a:noFill/>
            <a:ln w="63500">
              <a:solidFill>
                <a:srgbClr val="FF0000"/>
              </a:solidFill>
              <a:round/>
              <a:headEnd/>
              <a:tailEnd/>
            </a:ln>
          </p:spPr>
          <p:txBody>
            <a:bodyPr/>
            <a:lstStyle/>
            <a:p>
              <a:endParaRPr lang="en-US"/>
            </a:p>
          </p:txBody>
        </p:sp>
        <p:sp>
          <p:nvSpPr>
            <p:cNvPr id="26688" name="Line 13"/>
            <p:cNvSpPr>
              <a:spLocks noChangeShapeType="1"/>
            </p:cNvSpPr>
            <p:nvPr/>
          </p:nvSpPr>
          <p:spPr bwMode="auto">
            <a:xfrm>
              <a:off x="2971800" y="3581400"/>
              <a:ext cx="304800" cy="685800"/>
            </a:xfrm>
            <a:prstGeom prst="line">
              <a:avLst/>
            </a:prstGeom>
            <a:noFill/>
            <a:ln w="63500">
              <a:solidFill>
                <a:srgbClr val="FF0000"/>
              </a:solidFill>
              <a:round/>
              <a:headEnd/>
              <a:tailEnd/>
            </a:ln>
          </p:spPr>
          <p:txBody>
            <a:bodyPr/>
            <a:lstStyle/>
            <a:p>
              <a:endParaRPr lang="en-US"/>
            </a:p>
          </p:txBody>
        </p:sp>
        <p:sp>
          <p:nvSpPr>
            <p:cNvPr id="26689" name="Line 14"/>
            <p:cNvSpPr>
              <a:spLocks noChangeShapeType="1"/>
            </p:cNvSpPr>
            <p:nvPr/>
          </p:nvSpPr>
          <p:spPr bwMode="auto">
            <a:xfrm>
              <a:off x="2971800" y="3581400"/>
              <a:ext cx="914400" cy="533400"/>
            </a:xfrm>
            <a:prstGeom prst="line">
              <a:avLst/>
            </a:prstGeom>
            <a:noFill/>
            <a:ln w="63500">
              <a:solidFill>
                <a:srgbClr val="FF0000"/>
              </a:solidFill>
              <a:round/>
              <a:headEnd/>
              <a:tailEnd/>
            </a:ln>
          </p:spPr>
          <p:txBody>
            <a:bodyPr/>
            <a:lstStyle/>
            <a:p>
              <a:endParaRPr lang="en-US"/>
            </a:p>
          </p:txBody>
        </p:sp>
        <p:sp>
          <p:nvSpPr>
            <p:cNvPr id="26690" name="Line 16"/>
            <p:cNvSpPr>
              <a:spLocks noChangeShapeType="1"/>
            </p:cNvSpPr>
            <p:nvPr/>
          </p:nvSpPr>
          <p:spPr bwMode="auto">
            <a:xfrm flipH="1">
              <a:off x="5791200" y="2819400"/>
              <a:ext cx="685800" cy="685800"/>
            </a:xfrm>
            <a:prstGeom prst="line">
              <a:avLst/>
            </a:prstGeom>
            <a:noFill/>
            <a:ln w="63500">
              <a:solidFill>
                <a:srgbClr val="FF0000"/>
              </a:solidFill>
              <a:round/>
              <a:headEnd/>
              <a:tailEnd/>
            </a:ln>
          </p:spPr>
          <p:txBody>
            <a:bodyPr/>
            <a:lstStyle/>
            <a:p>
              <a:endParaRPr lang="en-US"/>
            </a:p>
          </p:txBody>
        </p:sp>
        <p:sp>
          <p:nvSpPr>
            <p:cNvPr id="26691" name="Line 18"/>
            <p:cNvSpPr>
              <a:spLocks noChangeShapeType="1"/>
            </p:cNvSpPr>
            <p:nvPr/>
          </p:nvSpPr>
          <p:spPr bwMode="auto">
            <a:xfrm>
              <a:off x="6477000" y="2819400"/>
              <a:ext cx="1066800" cy="685800"/>
            </a:xfrm>
            <a:prstGeom prst="line">
              <a:avLst/>
            </a:prstGeom>
            <a:noFill/>
            <a:ln w="63500">
              <a:solidFill>
                <a:srgbClr val="FF0000"/>
              </a:solidFill>
              <a:round/>
              <a:headEnd/>
              <a:tailEnd/>
            </a:ln>
          </p:spPr>
          <p:txBody>
            <a:bodyPr/>
            <a:lstStyle/>
            <a:p>
              <a:endParaRPr lang="en-US"/>
            </a:p>
          </p:txBody>
        </p:sp>
        <p:sp>
          <p:nvSpPr>
            <p:cNvPr id="26692" name="Line 19"/>
            <p:cNvSpPr>
              <a:spLocks noChangeShapeType="1"/>
            </p:cNvSpPr>
            <p:nvPr/>
          </p:nvSpPr>
          <p:spPr bwMode="auto">
            <a:xfrm>
              <a:off x="6477000" y="2819400"/>
              <a:ext cx="0" cy="685800"/>
            </a:xfrm>
            <a:prstGeom prst="line">
              <a:avLst/>
            </a:prstGeom>
            <a:noFill/>
            <a:ln w="63500">
              <a:solidFill>
                <a:srgbClr val="FF0000"/>
              </a:solidFill>
              <a:round/>
              <a:headEnd/>
              <a:tailEnd/>
            </a:ln>
          </p:spPr>
          <p:txBody>
            <a:bodyPr/>
            <a:lstStyle/>
            <a:p>
              <a:endParaRPr lang="en-US"/>
            </a:p>
          </p:txBody>
        </p:sp>
        <p:sp>
          <p:nvSpPr>
            <p:cNvPr id="26693" name="Line 20"/>
            <p:cNvSpPr>
              <a:spLocks noChangeShapeType="1"/>
            </p:cNvSpPr>
            <p:nvPr/>
          </p:nvSpPr>
          <p:spPr bwMode="auto">
            <a:xfrm flipH="1">
              <a:off x="6553200" y="3505200"/>
              <a:ext cx="990600" cy="533400"/>
            </a:xfrm>
            <a:prstGeom prst="line">
              <a:avLst/>
            </a:prstGeom>
            <a:noFill/>
            <a:ln w="63500">
              <a:solidFill>
                <a:srgbClr val="FF0000"/>
              </a:solidFill>
              <a:round/>
              <a:headEnd/>
              <a:tailEnd/>
            </a:ln>
          </p:spPr>
          <p:txBody>
            <a:bodyPr/>
            <a:lstStyle/>
            <a:p>
              <a:endParaRPr lang="en-US"/>
            </a:p>
          </p:txBody>
        </p:sp>
        <p:sp>
          <p:nvSpPr>
            <p:cNvPr id="26694" name="Line 22"/>
            <p:cNvSpPr>
              <a:spLocks noChangeShapeType="1"/>
            </p:cNvSpPr>
            <p:nvPr/>
          </p:nvSpPr>
          <p:spPr bwMode="auto">
            <a:xfrm>
              <a:off x="7543800" y="3505200"/>
              <a:ext cx="838200" cy="533400"/>
            </a:xfrm>
            <a:prstGeom prst="line">
              <a:avLst/>
            </a:prstGeom>
            <a:noFill/>
            <a:ln w="63500">
              <a:solidFill>
                <a:srgbClr val="FF0000"/>
              </a:solidFill>
              <a:round/>
              <a:headEnd/>
              <a:tailEnd/>
            </a:ln>
          </p:spPr>
          <p:txBody>
            <a:bodyPr/>
            <a:lstStyle/>
            <a:p>
              <a:endParaRPr lang="en-US"/>
            </a:p>
          </p:txBody>
        </p:sp>
        <p:sp>
          <p:nvSpPr>
            <p:cNvPr id="26695" name="Line 23"/>
            <p:cNvSpPr>
              <a:spLocks noChangeShapeType="1"/>
            </p:cNvSpPr>
            <p:nvPr/>
          </p:nvSpPr>
          <p:spPr bwMode="auto">
            <a:xfrm>
              <a:off x="7543800" y="3505200"/>
              <a:ext cx="0" cy="609600"/>
            </a:xfrm>
            <a:prstGeom prst="line">
              <a:avLst/>
            </a:prstGeom>
            <a:noFill/>
            <a:ln w="63500">
              <a:solidFill>
                <a:srgbClr val="FF0000"/>
              </a:solidFill>
              <a:round/>
              <a:headEnd/>
              <a:tailEnd/>
            </a:ln>
          </p:spPr>
          <p:txBody>
            <a:bodyPr/>
            <a:lstStyle/>
            <a:p>
              <a:endParaRPr lang="en-US"/>
            </a:p>
          </p:txBody>
        </p:sp>
        <p:sp>
          <p:nvSpPr>
            <p:cNvPr id="26696" name="Text Box 25"/>
            <p:cNvSpPr txBox="1">
              <a:spLocks noChangeArrowheads="1"/>
            </p:cNvSpPr>
            <p:nvPr/>
          </p:nvSpPr>
          <p:spPr bwMode="auto">
            <a:xfrm>
              <a:off x="2895600" y="2514600"/>
              <a:ext cx="533400" cy="381000"/>
            </a:xfrm>
            <a:prstGeom prst="rect">
              <a:avLst/>
            </a:prstGeom>
            <a:noFill/>
            <a:ln w="9525">
              <a:noFill/>
              <a:miter lim="800000"/>
              <a:headEnd/>
              <a:tailEnd/>
            </a:ln>
          </p:spPr>
          <p:txBody>
            <a:bodyPr>
              <a:spAutoFit/>
            </a:bodyPr>
            <a:lstStyle/>
            <a:p>
              <a:r>
                <a:rPr lang="en-US" b="1">
                  <a:solidFill>
                    <a:schemeClr val="bg1"/>
                  </a:solidFill>
                </a:rPr>
                <a:t>2</a:t>
              </a:r>
            </a:p>
          </p:txBody>
        </p:sp>
        <p:sp>
          <p:nvSpPr>
            <p:cNvPr id="26697" name="Text Box 26"/>
            <p:cNvSpPr txBox="1">
              <a:spLocks noChangeArrowheads="1"/>
            </p:cNvSpPr>
            <p:nvPr/>
          </p:nvSpPr>
          <p:spPr bwMode="auto">
            <a:xfrm>
              <a:off x="4876800" y="2667000"/>
              <a:ext cx="625475" cy="369332"/>
            </a:xfrm>
            <a:prstGeom prst="rect">
              <a:avLst/>
            </a:prstGeom>
            <a:noFill/>
            <a:ln w="9525">
              <a:noFill/>
              <a:miter lim="800000"/>
              <a:headEnd/>
              <a:tailEnd/>
            </a:ln>
          </p:spPr>
          <p:txBody>
            <a:bodyPr>
              <a:spAutoFit/>
            </a:bodyPr>
            <a:lstStyle/>
            <a:p>
              <a:r>
                <a:rPr lang="en-US" b="1">
                  <a:solidFill>
                    <a:schemeClr val="bg1"/>
                  </a:solidFill>
                </a:rPr>
                <a:t>3</a:t>
              </a:r>
            </a:p>
          </p:txBody>
        </p:sp>
        <p:sp>
          <p:nvSpPr>
            <p:cNvPr id="26698" name="Text Box 27"/>
            <p:cNvSpPr txBox="1">
              <a:spLocks noChangeArrowheads="1"/>
            </p:cNvSpPr>
            <p:nvPr/>
          </p:nvSpPr>
          <p:spPr bwMode="auto">
            <a:xfrm>
              <a:off x="6477000" y="2438400"/>
              <a:ext cx="473075" cy="369332"/>
            </a:xfrm>
            <a:prstGeom prst="rect">
              <a:avLst/>
            </a:prstGeom>
            <a:noFill/>
            <a:ln w="9525">
              <a:noFill/>
              <a:miter lim="800000"/>
              <a:headEnd/>
              <a:tailEnd/>
            </a:ln>
          </p:spPr>
          <p:txBody>
            <a:bodyPr>
              <a:spAutoFit/>
            </a:bodyPr>
            <a:lstStyle/>
            <a:p>
              <a:r>
                <a:rPr lang="en-US" b="1">
                  <a:solidFill>
                    <a:schemeClr val="bg1"/>
                  </a:solidFill>
                </a:rPr>
                <a:t>4</a:t>
              </a:r>
            </a:p>
          </p:txBody>
        </p:sp>
        <p:sp>
          <p:nvSpPr>
            <p:cNvPr id="26699" name="Text Box 28"/>
            <p:cNvSpPr txBox="1">
              <a:spLocks noChangeArrowheads="1"/>
            </p:cNvSpPr>
            <p:nvPr/>
          </p:nvSpPr>
          <p:spPr bwMode="auto">
            <a:xfrm>
              <a:off x="7467600" y="3124200"/>
              <a:ext cx="650875" cy="369332"/>
            </a:xfrm>
            <a:prstGeom prst="rect">
              <a:avLst/>
            </a:prstGeom>
            <a:noFill/>
            <a:ln w="9525">
              <a:noFill/>
              <a:miter lim="800000"/>
              <a:headEnd/>
              <a:tailEnd/>
            </a:ln>
          </p:spPr>
          <p:txBody>
            <a:bodyPr>
              <a:spAutoFit/>
            </a:bodyPr>
            <a:lstStyle/>
            <a:p>
              <a:r>
                <a:rPr lang="en-US" b="1">
                  <a:solidFill>
                    <a:schemeClr val="bg1"/>
                  </a:solidFill>
                </a:rPr>
                <a:t>10</a:t>
              </a:r>
            </a:p>
          </p:txBody>
        </p:sp>
        <p:sp>
          <p:nvSpPr>
            <p:cNvPr id="26700" name="Text Box 29"/>
            <p:cNvSpPr txBox="1">
              <a:spLocks noChangeArrowheads="1"/>
            </p:cNvSpPr>
            <p:nvPr/>
          </p:nvSpPr>
          <p:spPr bwMode="auto">
            <a:xfrm>
              <a:off x="2514600" y="3276600"/>
              <a:ext cx="312906" cy="369332"/>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26701" name="Text Box 30"/>
            <p:cNvSpPr txBox="1">
              <a:spLocks noChangeArrowheads="1"/>
            </p:cNvSpPr>
            <p:nvPr/>
          </p:nvSpPr>
          <p:spPr bwMode="auto">
            <a:xfrm>
              <a:off x="4114800" y="3733800"/>
              <a:ext cx="312906" cy="369332"/>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26702" name="Text Box 31"/>
            <p:cNvSpPr txBox="1">
              <a:spLocks noChangeArrowheads="1"/>
            </p:cNvSpPr>
            <p:nvPr/>
          </p:nvSpPr>
          <p:spPr bwMode="auto">
            <a:xfrm>
              <a:off x="5105400" y="3733800"/>
              <a:ext cx="312906" cy="369332"/>
            </a:xfrm>
            <a:prstGeom prst="rect">
              <a:avLst/>
            </a:prstGeom>
            <a:noFill/>
            <a:ln w="9525">
              <a:noFill/>
              <a:miter lim="800000"/>
              <a:headEnd/>
              <a:tailEnd/>
            </a:ln>
          </p:spPr>
          <p:txBody>
            <a:bodyPr wrap="none">
              <a:spAutoFit/>
            </a:bodyPr>
            <a:lstStyle/>
            <a:p>
              <a:r>
                <a:rPr lang="en-US" b="1">
                  <a:solidFill>
                    <a:schemeClr val="bg1"/>
                  </a:solidFill>
                </a:rPr>
                <a:t>7</a:t>
              </a:r>
            </a:p>
          </p:txBody>
        </p:sp>
        <p:sp>
          <p:nvSpPr>
            <p:cNvPr id="26703" name="Text Box 32"/>
            <p:cNvSpPr txBox="1">
              <a:spLocks noChangeArrowheads="1"/>
            </p:cNvSpPr>
            <p:nvPr/>
          </p:nvSpPr>
          <p:spPr bwMode="auto">
            <a:xfrm>
              <a:off x="5632450" y="3581400"/>
              <a:ext cx="312906" cy="369332"/>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26704" name="Text Box 33"/>
            <p:cNvSpPr txBox="1">
              <a:spLocks noChangeArrowheads="1"/>
            </p:cNvSpPr>
            <p:nvPr/>
          </p:nvSpPr>
          <p:spPr bwMode="auto">
            <a:xfrm>
              <a:off x="6629400" y="3352800"/>
              <a:ext cx="312906" cy="369332"/>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26705" name="Text Box 35"/>
            <p:cNvSpPr txBox="1">
              <a:spLocks noChangeArrowheads="1"/>
            </p:cNvSpPr>
            <p:nvPr/>
          </p:nvSpPr>
          <p:spPr bwMode="auto">
            <a:xfrm>
              <a:off x="2286000" y="4267200"/>
              <a:ext cx="441146" cy="369332"/>
            </a:xfrm>
            <a:prstGeom prst="rect">
              <a:avLst/>
            </a:prstGeom>
            <a:noFill/>
            <a:ln w="9525">
              <a:noFill/>
              <a:miter lim="800000"/>
              <a:headEnd/>
              <a:tailEnd/>
            </a:ln>
          </p:spPr>
          <p:txBody>
            <a:bodyPr wrap="none">
              <a:spAutoFit/>
            </a:bodyPr>
            <a:lstStyle/>
            <a:p>
              <a:r>
                <a:rPr lang="en-US" b="1">
                  <a:solidFill>
                    <a:schemeClr val="bg1"/>
                  </a:solidFill>
                </a:rPr>
                <a:t>12</a:t>
              </a:r>
            </a:p>
          </p:txBody>
        </p:sp>
        <p:sp>
          <p:nvSpPr>
            <p:cNvPr id="26706" name="Text Box 36"/>
            <p:cNvSpPr txBox="1">
              <a:spLocks noChangeArrowheads="1"/>
            </p:cNvSpPr>
            <p:nvPr/>
          </p:nvSpPr>
          <p:spPr bwMode="auto">
            <a:xfrm>
              <a:off x="3048000" y="4278868"/>
              <a:ext cx="441146" cy="369332"/>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26707" name="Text Box 37"/>
            <p:cNvSpPr txBox="1">
              <a:spLocks noChangeArrowheads="1"/>
            </p:cNvSpPr>
            <p:nvPr/>
          </p:nvSpPr>
          <p:spPr bwMode="auto">
            <a:xfrm>
              <a:off x="3657600" y="4310063"/>
              <a:ext cx="441146" cy="369332"/>
            </a:xfrm>
            <a:prstGeom prst="rect">
              <a:avLst/>
            </a:prstGeom>
            <a:noFill/>
            <a:ln w="9525">
              <a:noFill/>
              <a:miter lim="800000"/>
              <a:headEnd/>
              <a:tailEnd/>
            </a:ln>
          </p:spPr>
          <p:txBody>
            <a:bodyPr wrap="none">
              <a:spAutoFit/>
            </a:bodyPr>
            <a:lstStyle/>
            <a:p>
              <a:r>
                <a:rPr lang="en-US" b="1">
                  <a:solidFill>
                    <a:schemeClr val="bg1"/>
                  </a:solidFill>
                </a:rPr>
                <a:t>14</a:t>
              </a:r>
            </a:p>
          </p:txBody>
        </p:sp>
        <p:sp>
          <p:nvSpPr>
            <p:cNvPr id="26708" name="Text Box 38"/>
            <p:cNvSpPr txBox="1">
              <a:spLocks noChangeArrowheads="1"/>
            </p:cNvSpPr>
            <p:nvPr/>
          </p:nvSpPr>
          <p:spPr bwMode="auto">
            <a:xfrm>
              <a:off x="6248400" y="4191000"/>
              <a:ext cx="441146" cy="369332"/>
            </a:xfrm>
            <a:prstGeom prst="rect">
              <a:avLst/>
            </a:prstGeom>
            <a:noFill/>
            <a:ln w="9525">
              <a:noFill/>
              <a:miter lim="800000"/>
              <a:headEnd/>
              <a:tailEnd/>
            </a:ln>
          </p:spPr>
          <p:txBody>
            <a:bodyPr wrap="none">
              <a:spAutoFit/>
            </a:bodyPr>
            <a:lstStyle/>
            <a:p>
              <a:r>
                <a:rPr lang="en-US" b="1">
                  <a:solidFill>
                    <a:schemeClr val="bg1"/>
                  </a:solidFill>
                </a:rPr>
                <a:t>15</a:t>
              </a:r>
            </a:p>
          </p:txBody>
        </p:sp>
        <p:sp>
          <p:nvSpPr>
            <p:cNvPr id="26709" name="Text Box 39"/>
            <p:cNvSpPr txBox="1">
              <a:spLocks noChangeArrowheads="1"/>
            </p:cNvSpPr>
            <p:nvPr/>
          </p:nvSpPr>
          <p:spPr bwMode="auto">
            <a:xfrm>
              <a:off x="7239000" y="4267200"/>
              <a:ext cx="441146" cy="369332"/>
            </a:xfrm>
            <a:prstGeom prst="rect">
              <a:avLst/>
            </a:prstGeom>
            <a:noFill/>
            <a:ln w="9525">
              <a:noFill/>
              <a:miter lim="800000"/>
              <a:headEnd/>
              <a:tailEnd/>
            </a:ln>
          </p:spPr>
          <p:txBody>
            <a:bodyPr wrap="none">
              <a:spAutoFit/>
            </a:bodyPr>
            <a:lstStyle/>
            <a:p>
              <a:r>
                <a:rPr lang="en-US" b="1">
                  <a:solidFill>
                    <a:schemeClr val="bg1"/>
                  </a:solidFill>
                </a:rPr>
                <a:t>16</a:t>
              </a:r>
            </a:p>
          </p:txBody>
        </p:sp>
        <p:sp>
          <p:nvSpPr>
            <p:cNvPr id="26710" name="Text Box 40"/>
            <p:cNvSpPr txBox="1">
              <a:spLocks noChangeArrowheads="1"/>
            </p:cNvSpPr>
            <p:nvPr/>
          </p:nvSpPr>
          <p:spPr bwMode="auto">
            <a:xfrm>
              <a:off x="8153400" y="4267200"/>
              <a:ext cx="441146" cy="369332"/>
            </a:xfrm>
            <a:prstGeom prst="rect">
              <a:avLst/>
            </a:prstGeom>
            <a:noFill/>
            <a:ln w="9525">
              <a:noFill/>
              <a:miter lim="800000"/>
              <a:headEnd/>
              <a:tailEnd/>
            </a:ln>
          </p:spPr>
          <p:txBody>
            <a:bodyPr wrap="none">
              <a:spAutoFit/>
            </a:bodyPr>
            <a:lstStyle/>
            <a:p>
              <a:r>
                <a:rPr lang="en-US" b="1">
                  <a:solidFill>
                    <a:schemeClr val="bg1"/>
                  </a:solidFill>
                </a:rPr>
                <a:t>17</a:t>
              </a:r>
            </a:p>
          </p:txBody>
        </p:sp>
        <p:sp>
          <p:nvSpPr>
            <p:cNvPr id="26711" name="Text Box 24"/>
            <p:cNvSpPr txBox="1">
              <a:spLocks noChangeArrowheads="1"/>
            </p:cNvSpPr>
            <p:nvPr/>
          </p:nvSpPr>
          <p:spPr bwMode="auto">
            <a:xfrm>
              <a:off x="4572000" y="1676400"/>
              <a:ext cx="549275" cy="369332"/>
            </a:xfrm>
            <a:prstGeom prst="rect">
              <a:avLst/>
            </a:prstGeom>
            <a:noFill/>
            <a:ln w="9525">
              <a:noFill/>
              <a:miter lim="800000"/>
              <a:headEnd/>
              <a:tailEnd/>
            </a:ln>
          </p:spPr>
          <p:txBody>
            <a:bodyPr>
              <a:spAutoFit/>
            </a:bodyPr>
            <a:lstStyle/>
            <a:p>
              <a:r>
                <a:rPr lang="en-US" b="1">
                  <a:solidFill>
                    <a:schemeClr val="bg1"/>
                  </a:solidFill>
                </a:rPr>
                <a:t>1</a:t>
              </a:r>
            </a:p>
          </p:txBody>
        </p:sp>
        <p:sp>
          <p:nvSpPr>
            <p:cNvPr id="124" name="Oval 123"/>
            <p:cNvSpPr/>
            <p:nvPr/>
          </p:nvSpPr>
          <p:spPr>
            <a:xfrm>
              <a:off x="4571925" y="205733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p:nvPr/>
          </p:nvSpPr>
          <p:spPr>
            <a:xfrm>
              <a:off x="2819370" y="2819189"/>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 name="Oval 125"/>
            <p:cNvSpPr/>
            <p:nvPr/>
          </p:nvSpPr>
          <p:spPr>
            <a:xfrm>
              <a:off x="1752598"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 name="Oval 126"/>
            <p:cNvSpPr/>
            <p:nvPr/>
          </p:nvSpPr>
          <p:spPr>
            <a:xfrm>
              <a:off x="2362182"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 name="Oval 127"/>
            <p:cNvSpPr/>
            <p:nvPr/>
          </p:nvSpPr>
          <p:spPr>
            <a:xfrm>
              <a:off x="3124163" y="4038164"/>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p:cNvSpPr/>
            <p:nvPr/>
          </p:nvSpPr>
          <p:spPr>
            <a:xfrm>
              <a:off x="3733747"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p:cNvSpPr/>
            <p:nvPr/>
          </p:nvSpPr>
          <p:spPr>
            <a:xfrm>
              <a:off x="4038539"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 name="Oval 130"/>
            <p:cNvSpPr/>
            <p:nvPr/>
          </p:nvSpPr>
          <p:spPr>
            <a:xfrm>
              <a:off x="4571925" y="2819189"/>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Oval 131"/>
            <p:cNvSpPr/>
            <p:nvPr/>
          </p:nvSpPr>
          <p:spPr>
            <a:xfrm>
              <a:off x="5105311"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 name="Oval 132"/>
            <p:cNvSpPr/>
            <p:nvPr/>
          </p:nvSpPr>
          <p:spPr>
            <a:xfrm>
              <a:off x="6324480" y="2666817"/>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 name="Oval 133"/>
            <p:cNvSpPr/>
            <p:nvPr/>
          </p:nvSpPr>
          <p:spPr>
            <a:xfrm>
              <a:off x="5638697"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 name="Oval 134"/>
            <p:cNvSpPr/>
            <p:nvPr/>
          </p:nvSpPr>
          <p:spPr>
            <a:xfrm>
              <a:off x="6324480"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 name="Oval 135"/>
            <p:cNvSpPr/>
            <p:nvPr/>
          </p:nvSpPr>
          <p:spPr>
            <a:xfrm>
              <a:off x="6400678" y="3885792"/>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 name="Oval 136"/>
            <p:cNvSpPr/>
            <p:nvPr/>
          </p:nvSpPr>
          <p:spPr>
            <a:xfrm>
              <a:off x="7391252"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 name="Oval 137"/>
            <p:cNvSpPr/>
            <p:nvPr/>
          </p:nvSpPr>
          <p:spPr>
            <a:xfrm>
              <a:off x="8153232" y="3885792"/>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 name="Oval 138"/>
            <p:cNvSpPr/>
            <p:nvPr/>
          </p:nvSpPr>
          <p:spPr>
            <a:xfrm>
              <a:off x="2819370" y="3428676"/>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Oval 139"/>
            <p:cNvSpPr/>
            <p:nvPr/>
          </p:nvSpPr>
          <p:spPr>
            <a:xfrm>
              <a:off x="7391252" y="340963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6627" name="Line 4"/>
          <p:cNvSpPr>
            <a:spLocks noChangeShapeType="1"/>
          </p:cNvSpPr>
          <p:nvPr/>
        </p:nvSpPr>
        <p:spPr bwMode="auto">
          <a:xfrm flipH="1">
            <a:off x="2522538" y="2293938"/>
            <a:ext cx="1752600" cy="762000"/>
          </a:xfrm>
          <a:prstGeom prst="line">
            <a:avLst/>
          </a:prstGeom>
          <a:noFill/>
          <a:ln w="88900">
            <a:solidFill>
              <a:schemeClr val="bg1"/>
            </a:solidFill>
            <a:round/>
            <a:headEnd/>
            <a:tailEnd/>
          </a:ln>
        </p:spPr>
        <p:txBody>
          <a:bodyPr/>
          <a:lstStyle/>
          <a:p>
            <a:endParaRPr lang="en-US"/>
          </a:p>
        </p:txBody>
      </p:sp>
      <p:sp>
        <p:nvSpPr>
          <p:cNvPr id="26628" name="Line 5"/>
          <p:cNvSpPr>
            <a:spLocks noChangeShapeType="1"/>
          </p:cNvSpPr>
          <p:nvPr/>
        </p:nvSpPr>
        <p:spPr bwMode="auto">
          <a:xfrm>
            <a:off x="4275138" y="2293938"/>
            <a:ext cx="1752600" cy="609600"/>
          </a:xfrm>
          <a:prstGeom prst="line">
            <a:avLst/>
          </a:prstGeom>
          <a:noFill/>
          <a:ln w="88900">
            <a:solidFill>
              <a:schemeClr val="bg1"/>
            </a:solidFill>
            <a:round/>
            <a:headEnd/>
            <a:tailEnd/>
          </a:ln>
        </p:spPr>
        <p:txBody>
          <a:bodyPr/>
          <a:lstStyle/>
          <a:p>
            <a:endParaRPr lang="en-US"/>
          </a:p>
        </p:txBody>
      </p:sp>
      <p:sp>
        <p:nvSpPr>
          <p:cNvPr id="26629" name="Line 6"/>
          <p:cNvSpPr>
            <a:spLocks noChangeShapeType="1"/>
          </p:cNvSpPr>
          <p:nvPr/>
        </p:nvSpPr>
        <p:spPr bwMode="auto">
          <a:xfrm>
            <a:off x="4275138" y="2293938"/>
            <a:ext cx="0" cy="762000"/>
          </a:xfrm>
          <a:prstGeom prst="line">
            <a:avLst/>
          </a:prstGeom>
          <a:noFill/>
          <a:ln w="88900">
            <a:solidFill>
              <a:schemeClr val="bg1"/>
            </a:solidFill>
            <a:round/>
            <a:headEnd/>
            <a:tailEnd/>
          </a:ln>
        </p:spPr>
        <p:txBody>
          <a:bodyPr/>
          <a:lstStyle/>
          <a:p>
            <a:endParaRPr lang="en-US"/>
          </a:p>
        </p:txBody>
      </p:sp>
      <p:sp>
        <p:nvSpPr>
          <p:cNvPr id="26630" name="Line 7"/>
          <p:cNvSpPr>
            <a:spLocks noChangeShapeType="1"/>
          </p:cNvSpPr>
          <p:nvPr/>
        </p:nvSpPr>
        <p:spPr bwMode="auto">
          <a:xfrm flipH="1">
            <a:off x="3741738" y="3055938"/>
            <a:ext cx="533400" cy="533400"/>
          </a:xfrm>
          <a:prstGeom prst="line">
            <a:avLst/>
          </a:prstGeom>
          <a:noFill/>
          <a:ln w="88900">
            <a:solidFill>
              <a:schemeClr val="bg1"/>
            </a:solidFill>
            <a:round/>
            <a:headEnd/>
            <a:tailEnd/>
          </a:ln>
        </p:spPr>
        <p:txBody>
          <a:bodyPr/>
          <a:lstStyle/>
          <a:p>
            <a:endParaRPr lang="en-US"/>
          </a:p>
        </p:txBody>
      </p:sp>
      <p:sp>
        <p:nvSpPr>
          <p:cNvPr id="26631" name="Line 9"/>
          <p:cNvSpPr>
            <a:spLocks noChangeShapeType="1"/>
          </p:cNvSpPr>
          <p:nvPr/>
        </p:nvSpPr>
        <p:spPr bwMode="auto">
          <a:xfrm>
            <a:off x="4275138" y="3055938"/>
            <a:ext cx="533400" cy="533400"/>
          </a:xfrm>
          <a:prstGeom prst="line">
            <a:avLst/>
          </a:prstGeom>
          <a:noFill/>
          <a:ln w="88900">
            <a:solidFill>
              <a:schemeClr val="bg1"/>
            </a:solidFill>
            <a:round/>
            <a:headEnd/>
            <a:tailEnd/>
          </a:ln>
        </p:spPr>
        <p:txBody>
          <a:bodyPr/>
          <a:lstStyle/>
          <a:p>
            <a:endParaRPr lang="en-US"/>
          </a:p>
        </p:txBody>
      </p:sp>
      <p:sp>
        <p:nvSpPr>
          <p:cNvPr id="26632" name="Line 10"/>
          <p:cNvSpPr>
            <a:spLocks noChangeShapeType="1"/>
          </p:cNvSpPr>
          <p:nvPr/>
        </p:nvSpPr>
        <p:spPr bwMode="auto">
          <a:xfrm>
            <a:off x="2522538" y="3055938"/>
            <a:ext cx="0" cy="609600"/>
          </a:xfrm>
          <a:prstGeom prst="line">
            <a:avLst/>
          </a:prstGeom>
          <a:noFill/>
          <a:ln w="88900">
            <a:solidFill>
              <a:schemeClr val="bg1"/>
            </a:solidFill>
            <a:round/>
            <a:headEnd/>
            <a:tailEnd/>
          </a:ln>
        </p:spPr>
        <p:txBody>
          <a:bodyPr/>
          <a:lstStyle/>
          <a:p>
            <a:endParaRPr lang="en-US"/>
          </a:p>
        </p:txBody>
      </p:sp>
      <p:sp>
        <p:nvSpPr>
          <p:cNvPr id="26633" name="Line 11"/>
          <p:cNvSpPr>
            <a:spLocks noChangeShapeType="1"/>
          </p:cNvSpPr>
          <p:nvPr/>
        </p:nvSpPr>
        <p:spPr bwMode="auto">
          <a:xfrm flipH="1">
            <a:off x="1455738" y="3665538"/>
            <a:ext cx="1066800" cy="533400"/>
          </a:xfrm>
          <a:prstGeom prst="line">
            <a:avLst/>
          </a:prstGeom>
          <a:noFill/>
          <a:ln w="88900">
            <a:solidFill>
              <a:schemeClr val="bg1"/>
            </a:solidFill>
            <a:round/>
            <a:headEnd/>
            <a:tailEnd/>
          </a:ln>
        </p:spPr>
        <p:txBody>
          <a:bodyPr/>
          <a:lstStyle/>
          <a:p>
            <a:endParaRPr lang="en-US"/>
          </a:p>
        </p:txBody>
      </p:sp>
      <p:sp>
        <p:nvSpPr>
          <p:cNvPr id="26634" name="Line 12"/>
          <p:cNvSpPr>
            <a:spLocks noChangeShapeType="1"/>
          </p:cNvSpPr>
          <p:nvPr/>
        </p:nvSpPr>
        <p:spPr bwMode="auto">
          <a:xfrm flipH="1">
            <a:off x="2065338" y="3665538"/>
            <a:ext cx="457200" cy="533400"/>
          </a:xfrm>
          <a:prstGeom prst="line">
            <a:avLst/>
          </a:prstGeom>
          <a:noFill/>
          <a:ln w="88900">
            <a:solidFill>
              <a:schemeClr val="bg1"/>
            </a:solidFill>
            <a:round/>
            <a:headEnd/>
            <a:tailEnd/>
          </a:ln>
        </p:spPr>
        <p:txBody>
          <a:bodyPr/>
          <a:lstStyle/>
          <a:p>
            <a:endParaRPr lang="en-US"/>
          </a:p>
        </p:txBody>
      </p:sp>
      <p:sp>
        <p:nvSpPr>
          <p:cNvPr id="26635" name="Line 13"/>
          <p:cNvSpPr>
            <a:spLocks noChangeShapeType="1"/>
          </p:cNvSpPr>
          <p:nvPr/>
        </p:nvSpPr>
        <p:spPr bwMode="auto">
          <a:xfrm>
            <a:off x="2522538" y="3665538"/>
            <a:ext cx="304800" cy="685800"/>
          </a:xfrm>
          <a:prstGeom prst="line">
            <a:avLst/>
          </a:prstGeom>
          <a:noFill/>
          <a:ln w="88900">
            <a:solidFill>
              <a:schemeClr val="bg1"/>
            </a:solidFill>
            <a:round/>
            <a:headEnd/>
            <a:tailEnd/>
          </a:ln>
        </p:spPr>
        <p:txBody>
          <a:bodyPr/>
          <a:lstStyle/>
          <a:p>
            <a:endParaRPr lang="en-US"/>
          </a:p>
        </p:txBody>
      </p:sp>
      <p:sp>
        <p:nvSpPr>
          <p:cNvPr id="26636" name="Line 14"/>
          <p:cNvSpPr>
            <a:spLocks noChangeShapeType="1"/>
          </p:cNvSpPr>
          <p:nvPr/>
        </p:nvSpPr>
        <p:spPr bwMode="auto">
          <a:xfrm>
            <a:off x="2522538" y="3665538"/>
            <a:ext cx="914400" cy="533400"/>
          </a:xfrm>
          <a:prstGeom prst="line">
            <a:avLst/>
          </a:prstGeom>
          <a:noFill/>
          <a:ln w="88900">
            <a:solidFill>
              <a:schemeClr val="bg1"/>
            </a:solidFill>
            <a:round/>
            <a:headEnd/>
            <a:tailEnd/>
          </a:ln>
        </p:spPr>
        <p:txBody>
          <a:bodyPr/>
          <a:lstStyle/>
          <a:p>
            <a:endParaRPr lang="en-US"/>
          </a:p>
        </p:txBody>
      </p:sp>
      <p:sp>
        <p:nvSpPr>
          <p:cNvPr id="26637" name="Line 16"/>
          <p:cNvSpPr>
            <a:spLocks noChangeShapeType="1"/>
          </p:cNvSpPr>
          <p:nvPr/>
        </p:nvSpPr>
        <p:spPr bwMode="auto">
          <a:xfrm flipH="1">
            <a:off x="5341938" y="2903538"/>
            <a:ext cx="685800" cy="685800"/>
          </a:xfrm>
          <a:prstGeom prst="line">
            <a:avLst/>
          </a:prstGeom>
          <a:noFill/>
          <a:ln w="88900">
            <a:solidFill>
              <a:schemeClr val="bg1"/>
            </a:solidFill>
            <a:round/>
            <a:headEnd/>
            <a:tailEnd/>
          </a:ln>
        </p:spPr>
        <p:txBody>
          <a:bodyPr/>
          <a:lstStyle/>
          <a:p>
            <a:endParaRPr lang="en-US"/>
          </a:p>
        </p:txBody>
      </p:sp>
      <p:sp>
        <p:nvSpPr>
          <p:cNvPr id="26638" name="Line 18"/>
          <p:cNvSpPr>
            <a:spLocks noChangeShapeType="1"/>
          </p:cNvSpPr>
          <p:nvPr/>
        </p:nvSpPr>
        <p:spPr bwMode="auto">
          <a:xfrm>
            <a:off x="6027738" y="2903538"/>
            <a:ext cx="1066800" cy="685800"/>
          </a:xfrm>
          <a:prstGeom prst="line">
            <a:avLst/>
          </a:prstGeom>
          <a:noFill/>
          <a:ln w="88900">
            <a:solidFill>
              <a:schemeClr val="bg1"/>
            </a:solidFill>
            <a:round/>
            <a:headEnd/>
            <a:tailEnd/>
          </a:ln>
        </p:spPr>
        <p:txBody>
          <a:bodyPr/>
          <a:lstStyle/>
          <a:p>
            <a:endParaRPr lang="en-US"/>
          </a:p>
        </p:txBody>
      </p:sp>
      <p:sp>
        <p:nvSpPr>
          <p:cNvPr id="26639" name="Line 19"/>
          <p:cNvSpPr>
            <a:spLocks noChangeShapeType="1"/>
          </p:cNvSpPr>
          <p:nvPr/>
        </p:nvSpPr>
        <p:spPr bwMode="auto">
          <a:xfrm>
            <a:off x="6027738" y="2903538"/>
            <a:ext cx="0" cy="685800"/>
          </a:xfrm>
          <a:prstGeom prst="line">
            <a:avLst/>
          </a:prstGeom>
          <a:noFill/>
          <a:ln w="88900">
            <a:solidFill>
              <a:schemeClr val="bg1"/>
            </a:solidFill>
            <a:round/>
            <a:headEnd/>
            <a:tailEnd/>
          </a:ln>
        </p:spPr>
        <p:txBody>
          <a:bodyPr/>
          <a:lstStyle/>
          <a:p>
            <a:endParaRPr lang="en-US"/>
          </a:p>
        </p:txBody>
      </p:sp>
      <p:sp>
        <p:nvSpPr>
          <p:cNvPr id="26640" name="Line 20"/>
          <p:cNvSpPr>
            <a:spLocks noChangeShapeType="1"/>
          </p:cNvSpPr>
          <p:nvPr/>
        </p:nvSpPr>
        <p:spPr bwMode="auto">
          <a:xfrm flipH="1">
            <a:off x="6103938" y="3589338"/>
            <a:ext cx="990600" cy="533400"/>
          </a:xfrm>
          <a:prstGeom prst="line">
            <a:avLst/>
          </a:prstGeom>
          <a:noFill/>
          <a:ln w="88900">
            <a:solidFill>
              <a:schemeClr val="bg1"/>
            </a:solidFill>
            <a:round/>
            <a:headEnd/>
            <a:tailEnd/>
          </a:ln>
        </p:spPr>
        <p:txBody>
          <a:bodyPr/>
          <a:lstStyle/>
          <a:p>
            <a:endParaRPr lang="en-US"/>
          </a:p>
        </p:txBody>
      </p:sp>
      <p:sp>
        <p:nvSpPr>
          <p:cNvPr id="26641" name="Line 22"/>
          <p:cNvSpPr>
            <a:spLocks noChangeShapeType="1"/>
          </p:cNvSpPr>
          <p:nvPr/>
        </p:nvSpPr>
        <p:spPr bwMode="auto">
          <a:xfrm>
            <a:off x="7094538" y="3589338"/>
            <a:ext cx="838200" cy="533400"/>
          </a:xfrm>
          <a:prstGeom prst="line">
            <a:avLst/>
          </a:prstGeom>
          <a:noFill/>
          <a:ln w="88900">
            <a:solidFill>
              <a:schemeClr val="bg1"/>
            </a:solidFill>
            <a:round/>
            <a:headEnd/>
            <a:tailEnd/>
          </a:ln>
        </p:spPr>
        <p:txBody>
          <a:bodyPr/>
          <a:lstStyle/>
          <a:p>
            <a:endParaRPr lang="en-US"/>
          </a:p>
        </p:txBody>
      </p:sp>
      <p:sp>
        <p:nvSpPr>
          <p:cNvPr id="26642" name="Line 23"/>
          <p:cNvSpPr>
            <a:spLocks noChangeShapeType="1"/>
          </p:cNvSpPr>
          <p:nvPr/>
        </p:nvSpPr>
        <p:spPr bwMode="auto">
          <a:xfrm>
            <a:off x="7094538" y="3589338"/>
            <a:ext cx="0" cy="609600"/>
          </a:xfrm>
          <a:prstGeom prst="line">
            <a:avLst/>
          </a:prstGeom>
          <a:noFill/>
          <a:ln w="88900">
            <a:solidFill>
              <a:schemeClr val="bg1"/>
            </a:solidFill>
            <a:round/>
            <a:headEnd/>
            <a:tailEnd/>
          </a:ln>
        </p:spPr>
        <p:txBody>
          <a:bodyPr/>
          <a:lstStyle/>
          <a:p>
            <a:endParaRPr lang="en-US"/>
          </a:p>
        </p:txBody>
      </p:sp>
      <p:sp>
        <p:nvSpPr>
          <p:cNvPr id="26643" name="Text Box 25"/>
          <p:cNvSpPr txBox="1">
            <a:spLocks noChangeArrowheads="1"/>
          </p:cNvSpPr>
          <p:nvPr/>
        </p:nvSpPr>
        <p:spPr bwMode="auto">
          <a:xfrm>
            <a:off x="2446338" y="2598738"/>
            <a:ext cx="533400" cy="381000"/>
          </a:xfrm>
          <a:prstGeom prst="rect">
            <a:avLst/>
          </a:prstGeom>
          <a:noFill/>
          <a:ln w="9525">
            <a:noFill/>
            <a:miter lim="800000"/>
            <a:headEnd/>
            <a:tailEnd/>
          </a:ln>
        </p:spPr>
        <p:txBody>
          <a:bodyPr>
            <a:spAutoFit/>
          </a:bodyPr>
          <a:lstStyle/>
          <a:p>
            <a:r>
              <a:rPr lang="en-US" b="1">
                <a:solidFill>
                  <a:schemeClr val="bg1"/>
                </a:solidFill>
              </a:rPr>
              <a:t>2</a:t>
            </a:r>
          </a:p>
        </p:txBody>
      </p:sp>
      <p:sp>
        <p:nvSpPr>
          <p:cNvPr id="26644" name="Text Box 26"/>
          <p:cNvSpPr txBox="1">
            <a:spLocks noChangeArrowheads="1"/>
          </p:cNvSpPr>
          <p:nvPr/>
        </p:nvSpPr>
        <p:spPr bwMode="auto">
          <a:xfrm>
            <a:off x="4427538" y="2751138"/>
            <a:ext cx="625475" cy="368300"/>
          </a:xfrm>
          <a:prstGeom prst="rect">
            <a:avLst/>
          </a:prstGeom>
          <a:noFill/>
          <a:ln w="9525">
            <a:noFill/>
            <a:miter lim="800000"/>
            <a:headEnd/>
            <a:tailEnd/>
          </a:ln>
        </p:spPr>
        <p:txBody>
          <a:bodyPr>
            <a:spAutoFit/>
          </a:bodyPr>
          <a:lstStyle/>
          <a:p>
            <a:r>
              <a:rPr lang="en-US" b="1">
                <a:solidFill>
                  <a:schemeClr val="bg1"/>
                </a:solidFill>
              </a:rPr>
              <a:t>3</a:t>
            </a:r>
          </a:p>
        </p:txBody>
      </p:sp>
      <p:sp>
        <p:nvSpPr>
          <p:cNvPr id="26645" name="Text Box 27"/>
          <p:cNvSpPr txBox="1">
            <a:spLocks noChangeArrowheads="1"/>
          </p:cNvSpPr>
          <p:nvPr/>
        </p:nvSpPr>
        <p:spPr bwMode="auto">
          <a:xfrm>
            <a:off x="6027738" y="2522538"/>
            <a:ext cx="473075" cy="368300"/>
          </a:xfrm>
          <a:prstGeom prst="rect">
            <a:avLst/>
          </a:prstGeom>
          <a:noFill/>
          <a:ln w="9525">
            <a:noFill/>
            <a:miter lim="800000"/>
            <a:headEnd/>
            <a:tailEnd/>
          </a:ln>
        </p:spPr>
        <p:txBody>
          <a:bodyPr>
            <a:spAutoFit/>
          </a:bodyPr>
          <a:lstStyle/>
          <a:p>
            <a:r>
              <a:rPr lang="en-US" b="1">
                <a:solidFill>
                  <a:schemeClr val="bg1"/>
                </a:solidFill>
              </a:rPr>
              <a:t>4</a:t>
            </a:r>
          </a:p>
        </p:txBody>
      </p:sp>
      <p:sp>
        <p:nvSpPr>
          <p:cNvPr id="26646" name="Text Box 28"/>
          <p:cNvSpPr txBox="1">
            <a:spLocks noChangeArrowheads="1"/>
          </p:cNvSpPr>
          <p:nvPr/>
        </p:nvSpPr>
        <p:spPr bwMode="auto">
          <a:xfrm>
            <a:off x="7018338" y="3208338"/>
            <a:ext cx="650875" cy="368300"/>
          </a:xfrm>
          <a:prstGeom prst="rect">
            <a:avLst/>
          </a:prstGeom>
          <a:noFill/>
          <a:ln w="9525">
            <a:noFill/>
            <a:miter lim="800000"/>
            <a:headEnd/>
            <a:tailEnd/>
          </a:ln>
        </p:spPr>
        <p:txBody>
          <a:bodyPr>
            <a:spAutoFit/>
          </a:bodyPr>
          <a:lstStyle/>
          <a:p>
            <a:r>
              <a:rPr lang="en-US" b="1">
                <a:solidFill>
                  <a:schemeClr val="bg1"/>
                </a:solidFill>
              </a:rPr>
              <a:t>10</a:t>
            </a:r>
          </a:p>
        </p:txBody>
      </p:sp>
      <p:sp>
        <p:nvSpPr>
          <p:cNvPr id="26647" name="Text Box 29"/>
          <p:cNvSpPr txBox="1">
            <a:spLocks noChangeArrowheads="1"/>
          </p:cNvSpPr>
          <p:nvPr/>
        </p:nvSpPr>
        <p:spPr bwMode="auto">
          <a:xfrm>
            <a:off x="2065338" y="3360738"/>
            <a:ext cx="312737" cy="368300"/>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26648" name="Text Box 30"/>
          <p:cNvSpPr txBox="1">
            <a:spLocks noChangeArrowheads="1"/>
          </p:cNvSpPr>
          <p:nvPr/>
        </p:nvSpPr>
        <p:spPr bwMode="auto">
          <a:xfrm>
            <a:off x="3665538" y="3817938"/>
            <a:ext cx="312737" cy="368300"/>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26649" name="Text Box 31"/>
          <p:cNvSpPr txBox="1">
            <a:spLocks noChangeArrowheads="1"/>
          </p:cNvSpPr>
          <p:nvPr/>
        </p:nvSpPr>
        <p:spPr bwMode="auto">
          <a:xfrm>
            <a:off x="4656138" y="3817938"/>
            <a:ext cx="312737" cy="368300"/>
          </a:xfrm>
          <a:prstGeom prst="rect">
            <a:avLst/>
          </a:prstGeom>
          <a:noFill/>
          <a:ln w="9525">
            <a:noFill/>
            <a:miter lim="800000"/>
            <a:headEnd/>
            <a:tailEnd/>
          </a:ln>
        </p:spPr>
        <p:txBody>
          <a:bodyPr wrap="none">
            <a:spAutoFit/>
          </a:bodyPr>
          <a:lstStyle/>
          <a:p>
            <a:r>
              <a:rPr lang="en-US" b="1">
                <a:solidFill>
                  <a:schemeClr val="bg1"/>
                </a:solidFill>
              </a:rPr>
              <a:t>7</a:t>
            </a:r>
          </a:p>
        </p:txBody>
      </p:sp>
      <p:sp>
        <p:nvSpPr>
          <p:cNvPr id="26650" name="Text Box 32"/>
          <p:cNvSpPr txBox="1">
            <a:spLocks noChangeArrowheads="1"/>
          </p:cNvSpPr>
          <p:nvPr/>
        </p:nvSpPr>
        <p:spPr bwMode="auto">
          <a:xfrm>
            <a:off x="5183188" y="3665538"/>
            <a:ext cx="312737" cy="368300"/>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26651" name="Text Box 33"/>
          <p:cNvSpPr txBox="1">
            <a:spLocks noChangeArrowheads="1"/>
          </p:cNvSpPr>
          <p:nvPr/>
        </p:nvSpPr>
        <p:spPr bwMode="auto">
          <a:xfrm>
            <a:off x="6180138" y="3436938"/>
            <a:ext cx="312737" cy="368300"/>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26652" name="Text Box 34"/>
          <p:cNvSpPr txBox="1">
            <a:spLocks noChangeArrowheads="1"/>
          </p:cNvSpPr>
          <p:nvPr/>
        </p:nvSpPr>
        <p:spPr bwMode="auto">
          <a:xfrm>
            <a:off x="1227138" y="4351338"/>
            <a:ext cx="427037" cy="368300"/>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26653" name="Text Box 35"/>
          <p:cNvSpPr txBox="1">
            <a:spLocks noChangeArrowheads="1"/>
          </p:cNvSpPr>
          <p:nvPr/>
        </p:nvSpPr>
        <p:spPr bwMode="auto">
          <a:xfrm>
            <a:off x="1836738" y="4351338"/>
            <a:ext cx="439737" cy="368300"/>
          </a:xfrm>
          <a:prstGeom prst="rect">
            <a:avLst/>
          </a:prstGeom>
          <a:noFill/>
          <a:ln w="9525">
            <a:noFill/>
            <a:miter lim="800000"/>
            <a:headEnd/>
            <a:tailEnd/>
          </a:ln>
        </p:spPr>
        <p:txBody>
          <a:bodyPr wrap="none">
            <a:spAutoFit/>
          </a:bodyPr>
          <a:lstStyle/>
          <a:p>
            <a:r>
              <a:rPr lang="en-US" b="1">
                <a:solidFill>
                  <a:schemeClr val="bg1"/>
                </a:solidFill>
              </a:rPr>
              <a:t>12</a:t>
            </a:r>
          </a:p>
        </p:txBody>
      </p:sp>
      <p:sp>
        <p:nvSpPr>
          <p:cNvPr id="26654" name="Text Box 36"/>
          <p:cNvSpPr txBox="1">
            <a:spLocks noChangeArrowheads="1"/>
          </p:cNvSpPr>
          <p:nvPr/>
        </p:nvSpPr>
        <p:spPr bwMode="auto">
          <a:xfrm>
            <a:off x="2598738" y="4362450"/>
            <a:ext cx="439737" cy="369888"/>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26655" name="Text Box 37"/>
          <p:cNvSpPr txBox="1">
            <a:spLocks noChangeArrowheads="1"/>
          </p:cNvSpPr>
          <p:nvPr/>
        </p:nvSpPr>
        <p:spPr bwMode="auto">
          <a:xfrm>
            <a:off x="3208338" y="4394200"/>
            <a:ext cx="439737" cy="368300"/>
          </a:xfrm>
          <a:prstGeom prst="rect">
            <a:avLst/>
          </a:prstGeom>
          <a:noFill/>
          <a:ln w="9525">
            <a:noFill/>
            <a:miter lim="800000"/>
            <a:headEnd/>
            <a:tailEnd/>
          </a:ln>
        </p:spPr>
        <p:txBody>
          <a:bodyPr wrap="none">
            <a:spAutoFit/>
          </a:bodyPr>
          <a:lstStyle/>
          <a:p>
            <a:r>
              <a:rPr lang="en-US" b="1">
                <a:solidFill>
                  <a:schemeClr val="bg1"/>
                </a:solidFill>
              </a:rPr>
              <a:t>14</a:t>
            </a:r>
          </a:p>
        </p:txBody>
      </p:sp>
      <p:sp>
        <p:nvSpPr>
          <p:cNvPr id="26656" name="Text Box 38"/>
          <p:cNvSpPr txBox="1">
            <a:spLocks noChangeArrowheads="1"/>
          </p:cNvSpPr>
          <p:nvPr/>
        </p:nvSpPr>
        <p:spPr bwMode="auto">
          <a:xfrm>
            <a:off x="5799138" y="4275138"/>
            <a:ext cx="439737" cy="368300"/>
          </a:xfrm>
          <a:prstGeom prst="rect">
            <a:avLst/>
          </a:prstGeom>
          <a:noFill/>
          <a:ln w="9525">
            <a:noFill/>
            <a:miter lim="800000"/>
            <a:headEnd/>
            <a:tailEnd/>
          </a:ln>
        </p:spPr>
        <p:txBody>
          <a:bodyPr wrap="none">
            <a:spAutoFit/>
          </a:bodyPr>
          <a:lstStyle/>
          <a:p>
            <a:r>
              <a:rPr lang="en-US" b="1">
                <a:solidFill>
                  <a:schemeClr val="bg1"/>
                </a:solidFill>
              </a:rPr>
              <a:t>15</a:t>
            </a:r>
          </a:p>
        </p:txBody>
      </p:sp>
      <p:sp>
        <p:nvSpPr>
          <p:cNvPr id="26657" name="Text Box 39"/>
          <p:cNvSpPr txBox="1">
            <a:spLocks noChangeArrowheads="1"/>
          </p:cNvSpPr>
          <p:nvPr/>
        </p:nvSpPr>
        <p:spPr bwMode="auto">
          <a:xfrm>
            <a:off x="6789738" y="4351338"/>
            <a:ext cx="439737" cy="368300"/>
          </a:xfrm>
          <a:prstGeom prst="rect">
            <a:avLst/>
          </a:prstGeom>
          <a:noFill/>
          <a:ln w="9525">
            <a:noFill/>
            <a:miter lim="800000"/>
            <a:headEnd/>
            <a:tailEnd/>
          </a:ln>
        </p:spPr>
        <p:txBody>
          <a:bodyPr wrap="none">
            <a:spAutoFit/>
          </a:bodyPr>
          <a:lstStyle/>
          <a:p>
            <a:r>
              <a:rPr lang="en-US" b="1">
                <a:solidFill>
                  <a:schemeClr val="bg1"/>
                </a:solidFill>
              </a:rPr>
              <a:t>16</a:t>
            </a:r>
          </a:p>
        </p:txBody>
      </p:sp>
      <p:sp>
        <p:nvSpPr>
          <p:cNvPr id="26658" name="Text Box 40"/>
          <p:cNvSpPr txBox="1">
            <a:spLocks noChangeArrowheads="1"/>
          </p:cNvSpPr>
          <p:nvPr/>
        </p:nvSpPr>
        <p:spPr bwMode="auto">
          <a:xfrm>
            <a:off x="7704138" y="4351338"/>
            <a:ext cx="439737" cy="368300"/>
          </a:xfrm>
          <a:prstGeom prst="rect">
            <a:avLst/>
          </a:prstGeom>
          <a:noFill/>
          <a:ln w="9525">
            <a:noFill/>
            <a:miter lim="800000"/>
            <a:headEnd/>
            <a:tailEnd/>
          </a:ln>
        </p:spPr>
        <p:txBody>
          <a:bodyPr wrap="none">
            <a:spAutoFit/>
          </a:bodyPr>
          <a:lstStyle/>
          <a:p>
            <a:r>
              <a:rPr lang="en-US" b="1">
                <a:solidFill>
                  <a:schemeClr val="bg1"/>
                </a:solidFill>
              </a:rPr>
              <a:t>17</a:t>
            </a:r>
          </a:p>
        </p:txBody>
      </p:sp>
      <p:sp>
        <p:nvSpPr>
          <p:cNvPr id="26659" name="Text Box 24"/>
          <p:cNvSpPr txBox="1">
            <a:spLocks noChangeArrowheads="1"/>
          </p:cNvSpPr>
          <p:nvPr/>
        </p:nvSpPr>
        <p:spPr bwMode="auto">
          <a:xfrm>
            <a:off x="4122738" y="1760538"/>
            <a:ext cx="549275" cy="368300"/>
          </a:xfrm>
          <a:prstGeom prst="rect">
            <a:avLst/>
          </a:prstGeom>
          <a:noFill/>
          <a:ln w="9525">
            <a:noFill/>
            <a:miter lim="800000"/>
            <a:headEnd/>
            <a:tailEnd/>
          </a:ln>
        </p:spPr>
        <p:txBody>
          <a:bodyPr>
            <a:spAutoFit/>
          </a:bodyPr>
          <a:lstStyle/>
          <a:p>
            <a:r>
              <a:rPr lang="en-US" b="1">
                <a:solidFill>
                  <a:schemeClr val="bg1"/>
                </a:solidFill>
              </a:rPr>
              <a:t>1</a:t>
            </a:r>
          </a:p>
        </p:txBody>
      </p:sp>
      <p:sp>
        <p:nvSpPr>
          <p:cNvPr id="174" name="Oval 173"/>
          <p:cNvSpPr/>
          <p:nvPr/>
        </p:nvSpPr>
        <p:spPr>
          <a:xfrm>
            <a:off x="4122738" y="21415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 name="Oval 174"/>
          <p:cNvSpPr/>
          <p:nvPr/>
        </p:nvSpPr>
        <p:spPr>
          <a:xfrm>
            <a:off x="2370138" y="29035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 name="Oval 175"/>
          <p:cNvSpPr/>
          <p:nvPr/>
        </p:nvSpPr>
        <p:spPr>
          <a:xfrm>
            <a:off x="1303338" y="40465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 name="Oval 176"/>
          <p:cNvSpPr/>
          <p:nvPr/>
        </p:nvSpPr>
        <p:spPr>
          <a:xfrm>
            <a:off x="1912938" y="40465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 name="Oval 177"/>
          <p:cNvSpPr/>
          <p:nvPr/>
        </p:nvSpPr>
        <p:spPr>
          <a:xfrm>
            <a:off x="2674938" y="4122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 name="Oval 178"/>
          <p:cNvSpPr/>
          <p:nvPr/>
        </p:nvSpPr>
        <p:spPr>
          <a:xfrm>
            <a:off x="3284538" y="40465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 name="Oval 179"/>
          <p:cNvSpPr/>
          <p:nvPr/>
        </p:nvSpPr>
        <p:spPr>
          <a:xfrm>
            <a:off x="3589338" y="34369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 name="Oval 180"/>
          <p:cNvSpPr/>
          <p:nvPr/>
        </p:nvSpPr>
        <p:spPr>
          <a:xfrm>
            <a:off x="4122738" y="29035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 name="Oval 181"/>
          <p:cNvSpPr/>
          <p:nvPr/>
        </p:nvSpPr>
        <p:spPr>
          <a:xfrm>
            <a:off x="4656138" y="34369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 name="Oval 182"/>
          <p:cNvSpPr/>
          <p:nvPr/>
        </p:nvSpPr>
        <p:spPr>
          <a:xfrm>
            <a:off x="5875338" y="27511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 name="Oval 183"/>
          <p:cNvSpPr/>
          <p:nvPr/>
        </p:nvSpPr>
        <p:spPr>
          <a:xfrm>
            <a:off x="5189538" y="34369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 name="Oval 184"/>
          <p:cNvSpPr/>
          <p:nvPr/>
        </p:nvSpPr>
        <p:spPr>
          <a:xfrm>
            <a:off x="5875338" y="34369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 name="Oval 185"/>
          <p:cNvSpPr/>
          <p:nvPr/>
        </p:nvSpPr>
        <p:spPr>
          <a:xfrm>
            <a:off x="59515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 name="Oval 186"/>
          <p:cNvSpPr/>
          <p:nvPr/>
        </p:nvSpPr>
        <p:spPr>
          <a:xfrm>
            <a:off x="6942138" y="40465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 name="Oval 187"/>
          <p:cNvSpPr/>
          <p:nvPr/>
        </p:nvSpPr>
        <p:spPr>
          <a:xfrm>
            <a:off x="77041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 name="Oval 188"/>
          <p:cNvSpPr/>
          <p:nvPr/>
        </p:nvSpPr>
        <p:spPr>
          <a:xfrm>
            <a:off x="2370138" y="35131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 name="Oval 189"/>
          <p:cNvSpPr/>
          <p:nvPr/>
        </p:nvSpPr>
        <p:spPr>
          <a:xfrm>
            <a:off x="6942138" y="349408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2" name="Rectangle 2"/>
          <p:cNvSpPr>
            <a:spLocks noGrp="1" noChangeArrowheads="1"/>
          </p:cNvSpPr>
          <p:nvPr>
            <p:ph type="title"/>
          </p:nvPr>
        </p:nvSpPr>
        <p:spPr/>
        <p:txBody>
          <a:bodyPr/>
          <a:lstStyle/>
          <a:p>
            <a:pPr eaLnBrk="1" hangingPunct="1">
              <a:defRPr/>
            </a:pPr>
            <a:r>
              <a:rPr lang="en-US" smtClean="0"/>
              <a:t>Định nghĩa và tính chất</a:t>
            </a:r>
            <a:endParaRPr lang="en-US"/>
          </a:p>
        </p:txBody>
      </p:sp>
      <p:sp>
        <p:nvSpPr>
          <p:cNvPr id="26678" name="Slide Number Placeholder 10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77236708-53CA-4BF4-8CEE-71414DE4843F}" type="slidenum">
              <a:rPr lang="en-US" smtClean="0"/>
              <a:pPr/>
              <a:t>6</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checkerboard(across)">
                                      <p:cBhvr>
                                        <p:cTn id="7"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6388" y="293688"/>
            <a:ext cx="8509000" cy="1143000"/>
          </a:xfrm>
        </p:spPr>
        <p:txBody>
          <a:bodyPr lIns="92075" tIns="46038" rIns="92075" bIns="46038" anchor="b"/>
          <a:lstStyle/>
          <a:p>
            <a:pPr eaLnBrk="1" hangingPunct="1">
              <a:defRPr/>
            </a:pPr>
            <a:r>
              <a:rPr lang="en-US" sz="4000" smtClean="0"/>
              <a:t>Preorder </a:t>
            </a:r>
            <a:r>
              <a:rPr lang="en-US" sz="4000"/>
              <a:t>Traversal: </a:t>
            </a:r>
            <a:r>
              <a:rPr lang="en-US" sz="4000">
                <a:solidFill>
                  <a:schemeClr val="tx1"/>
                </a:solidFill>
              </a:rPr>
              <a:t>  J E A H T M Y</a:t>
            </a:r>
          </a:p>
        </p:txBody>
      </p:sp>
      <p:grpSp>
        <p:nvGrpSpPr>
          <p:cNvPr id="2" name="Group 3"/>
          <p:cNvGrpSpPr>
            <a:grpSpLocks/>
          </p:cNvGrpSpPr>
          <p:nvPr/>
        </p:nvGrpSpPr>
        <p:grpSpPr bwMode="auto">
          <a:xfrm>
            <a:off x="457200" y="3657600"/>
            <a:ext cx="3798888" cy="1963738"/>
            <a:chOff x="250" y="2171"/>
            <a:chExt cx="2393" cy="1237"/>
          </a:xfrm>
        </p:grpSpPr>
        <p:sp>
          <p:nvSpPr>
            <p:cNvPr id="79898" name="Oval 4"/>
            <p:cNvSpPr>
              <a:spLocks noChangeArrowheads="1"/>
            </p:cNvSpPr>
            <p:nvPr/>
          </p:nvSpPr>
          <p:spPr bwMode="auto">
            <a:xfrm>
              <a:off x="250" y="2171"/>
              <a:ext cx="2393" cy="1237"/>
            </a:xfrm>
            <a:prstGeom prst="ellipse">
              <a:avLst/>
            </a:prstGeom>
            <a:solidFill>
              <a:srgbClr val="FFCC99"/>
            </a:solidFill>
            <a:ln w="12700">
              <a:solidFill>
                <a:schemeClr val="tx1"/>
              </a:solidFill>
              <a:round/>
              <a:headEnd/>
              <a:tailEnd/>
            </a:ln>
          </p:spPr>
          <p:txBody>
            <a:bodyPr wrap="none" anchor="ctr"/>
            <a:lstStyle/>
            <a:p>
              <a:endParaRPr lang="en-US"/>
            </a:p>
          </p:txBody>
        </p:sp>
        <p:sp>
          <p:nvSpPr>
            <p:cNvPr id="79899" name="Rectangle 5"/>
            <p:cNvSpPr>
              <a:spLocks noChangeArrowheads="1"/>
            </p:cNvSpPr>
            <p:nvPr/>
          </p:nvSpPr>
          <p:spPr bwMode="auto">
            <a:xfrm>
              <a:off x="1282" y="2328"/>
              <a:ext cx="603" cy="24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900" name="Rectangle 6"/>
            <p:cNvSpPr>
              <a:spLocks noChangeArrowheads="1"/>
            </p:cNvSpPr>
            <p:nvPr/>
          </p:nvSpPr>
          <p:spPr bwMode="auto">
            <a:xfrm>
              <a:off x="745" y="2820"/>
              <a:ext cx="533" cy="23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901" name="Rectangle 7"/>
            <p:cNvSpPr>
              <a:spLocks noChangeArrowheads="1"/>
            </p:cNvSpPr>
            <p:nvPr/>
          </p:nvSpPr>
          <p:spPr bwMode="auto">
            <a:xfrm>
              <a:off x="1641" y="2809"/>
              <a:ext cx="545" cy="25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902" name="Line 8"/>
            <p:cNvSpPr>
              <a:spLocks noChangeShapeType="1"/>
            </p:cNvSpPr>
            <p:nvPr/>
          </p:nvSpPr>
          <p:spPr bwMode="auto">
            <a:xfrm flipH="1" flipV="1">
              <a:off x="1755" y="2499"/>
              <a:ext cx="342" cy="29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79903" name="Line 9"/>
            <p:cNvSpPr>
              <a:spLocks noChangeShapeType="1"/>
            </p:cNvSpPr>
            <p:nvPr/>
          </p:nvSpPr>
          <p:spPr bwMode="auto">
            <a:xfrm flipV="1">
              <a:off x="1075" y="2507"/>
              <a:ext cx="358" cy="315"/>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79904" name="Rectangle 10"/>
            <p:cNvSpPr>
              <a:spLocks noChangeArrowheads="1"/>
            </p:cNvSpPr>
            <p:nvPr/>
          </p:nvSpPr>
          <p:spPr bwMode="auto">
            <a:xfrm>
              <a:off x="1355" y="2322"/>
              <a:ext cx="406"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‘E’</a:t>
              </a:r>
            </a:p>
          </p:txBody>
        </p:sp>
        <p:sp>
          <p:nvSpPr>
            <p:cNvPr id="79905" name="Rectangle 11"/>
            <p:cNvSpPr>
              <a:spLocks noChangeArrowheads="1"/>
            </p:cNvSpPr>
            <p:nvPr/>
          </p:nvSpPr>
          <p:spPr bwMode="auto">
            <a:xfrm>
              <a:off x="815" y="2821"/>
              <a:ext cx="363"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‘A’</a:t>
              </a:r>
            </a:p>
          </p:txBody>
        </p:sp>
        <p:sp>
          <p:nvSpPr>
            <p:cNvPr id="79906" name="Rectangle 12"/>
            <p:cNvSpPr>
              <a:spLocks noChangeArrowheads="1"/>
            </p:cNvSpPr>
            <p:nvPr/>
          </p:nvSpPr>
          <p:spPr bwMode="auto">
            <a:xfrm>
              <a:off x="1711" y="2824"/>
              <a:ext cx="363"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‘H’</a:t>
              </a:r>
            </a:p>
          </p:txBody>
        </p:sp>
      </p:grpSp>
      <p:grpSp>
        <p:nvGrpSpPr>
          <p:cNvPr id="3" name="Group 13"/>
          <p:cNvGrpSpPr>
            <a:grpSpLocks/>
          </p:cNvGrpSpPr>
          <p:nvPr/>
        </p:nvGrpSpPr>
        <p:grpSpPr bwMode="auto">
          <a:xfrm>
            <a:off x="4648200" y="3581400"/>
            <a:ext cx="3798888" cy="2057400"/>
            <a:chOff x="2928" y="2208"/>
            <a:chExt cx="2393" cy="1296"/>
          </a:xfrm>
        </p:grpSpPr>
        <p:sp>
          <p:nvSpPr>
            <p:cNvPr id="79889" name="Oval 14"/>
            <p:cNvSpPr>
              <a:spLocks noChangeArrowheads="1"/>
            </p:cNvSpPr>
            <p:nvPr/>
          </p:nvSpPr>
          <p:spPr bwMode="auto">
            <a:xfrm>
              <a:off x="2928" y="2208"/>
              <a:ext cx="2393" cy="1296"/>
            </a:xfrm>
            <a:prstGeom prst="ellipse">
              <a:avLst/>
            </a:prstGeom>
            <a:solidFill>
              <a:srgbClr val="FFCC99"/>
            </a:solidFill>
            <a:ln w="12700">
              <a:solidFill>
                <a:schemeClr val="tx1"/>
              </a:solidFill>
              <a:round/>
              <a:headEnd/>
              <a:tailEnd/>
            </a:ln>
          </p:spPr>
          <p:txBody>
            <a:bodyPr wrap="none" anchor="ctr"/>
            <a:lstStyle/>
            <a:p>
              <a:endParaRPr lang="en-US"/>
            </a:p>
          </p:txBody>
        </p:sp>
        <p:sp>
          <p:nvSpPr>
            <p:cNvPr id="79890" name="Rectangle 15"/>
            <p:cNvSpPr>
              <a:spLocks noChangeArrowheads="1"/>
            </p:cNvSpPr>
            <p:nvPr/>
          </p:nvSpPr>
          <p:spPr bwMode="auto">
            <a:xfrm>
              <a:off x="3863" y="2324"/>
              <a:ext cx="556" cy="2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891" name="Rectangle 16"/>
            <p:cNvSpPr>
              <a:spLocks noChangeArrowheads="1"/>
            </p:cNvSpPr>
            <p:nvPr/>
          </p:nvSpPr>
          <p:spPr bwMode="auto">
            <a:xfrm>
              <a:off x="3292" y="2819"/>
              <a:ext cx="566" cy="24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892" name="Rectangle 17"/>
            <p:cNvSpPr>
              <a:spLocks noChangeArrowheads="1"/>
            </p:cNvSpPr>
            <p:nvPr/>
          </p:nvSpPr>
          <p:spPr bwMode="auto">
            <a:xfrm>
              <a:off x="4370" y="2839"/>
              <a:ext cx="518" cy="25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893" name="Rectangle 18"/>
            <p:cNvSpPr>
              <a:spLocks noChangeArrowheads="1"/>
            </p:cNvSpPr>
            <p:nvPr/>
          </p:nvSpPr>
          <p:spPr bwMode="auto">
            <a:xfrm>
              <a:off x="3924" y="2306"/>
              <a:ext cx="342"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‘T’</a:t>
              </a:r>
            </a:p>
          </p:txBody>
        </p:sp>
        <p:sp>
          <p:nvSpPr>
            <p:cNvPr id="79894" name="Line 19"/>
            <p:cNvSpPr>
              <a:spLocks noChangeShapeType="1"/>
            </p:cNvSpPr>
            <p:nvPr/>
          </p:nvSpPr>
          <p:spPr bwMode="auto">
            <a:xfrm flipH="1" flipV="1">
              <a:off x="4366" y="2515"/>
              <a:ext cx="324" cy="29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79895" name="Line 20"/>
            <p:cNvSpPr>
              <a:spLocks noChangeShapeType="1"/>
            </p:cNvSpPr>
            <p:nvPr/>
          </p:nvSpPr>
          <p:spPr bwMode="auto">
            <a:xfrm flipV="1">
              <a:off x="3582" y="2468"/>
              <a:ext cx="374" cy="32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79896" name="Rectangle 21"/>
            <p:cNvSpPr>
              <a:spLocks noChangeArrowheads="1"/>
            </p:cNvSpPr>
            <p:nvPr/>
          </p:nvSpPr>
          <p:spPr bwMode="auto">
            <a:xfrm>
              <a:off x="3311" y="2826"/>
              <a:ext cx="439"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‘M’</a:t>
              </a:r>
            </a:p>
          </p:txBody>
        </p:sp>
        <p:sp>
          <p:nvSpPr>
            <p:cNvPr id="79897" name="Rectangle 22"/>
            <p:cNvSpPr>
              <a:spLocks noChangeArrowheads="1"/>
            </p:cNvSpPr>
            <p:nvPr/>
          </p:nvSpPr>
          <p:spPr bwMode="auto">
            <a:xfrm>
              <a:off x="4428" y="2826"/>
              <a:ext cx="353"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‘Y’</a:t>
              </a:r>
            </a:p>
          </p:txBody>
        </p:sp>
      </p:grpSp>
      <p:grpSp>
        <p:nvGrpSpPr>
          <p:cNvPr id="4" name="Group 23"/>
          <p:cNvGrpSpPr>
            <a:grpSpLocks/>
          </p:cNvGrpSpPr>
          <p:nvPr/>
        </p:nvGrpSpPr>
        <p:grpSpPr bwMode="auto">
          <a:xfrm>
            <a:off x="2717800" y="1778000"/>
            <a:ext cx="3514725" cy="1766888"/>
            <a:chOff x="1712" y="1120"/>
            <a:chExt cx="2214" cy="1113"/>
          </a:xfrm>
        </p:grpSpPr>
        <p:sp>
          <p:nvSpPr>
            <p:cNvPr id="79884" name="Oval 24"/>
            <p:cNvSpPr>
              <a:spLocks noChangeArrowheads="1"/>
            </p:cNvSpPr>
            <p:nvPr/>
          </p:nvSpPr>
          <p:spPr bwMode="auto">
            <a:xfrm>
              <a:off x="1712" y="1120"/>
              <a:ext cx="2214" cy="1113"/>
            </a:xfrm>
            <a:prstGeom prst="ellipse">
              <a:avLst/>
            </a:prstGeom>
            <a:solidFill>
              <a:srgbClr val="FFCC99"/>
            </a:solidFill>
            <a:ln w="12700">
              <a:solidFill>
                <a:schemeClr val="tx1"/>
              </a:solidFill>
              <a:round/>
              <a:headEnd/>
              <a:tailEnd/>
            </a:ln>
          </p:spPr>
          <p:txBody>
            <a:bodyPr wrap="none" anchor="ctr"/>
            <a:lstStyle/>
            <a:p>
              <a:endParaRPr lang="en-US"/>
            </a:p>
          </p:txBody>
        </p:sp>
        <p:grpSp>
          <p:nvGrpSpPr>
            <p:cNvPr id="79885" name="Group 25"/>
            <p:cNvGrpSpPr>
              <a:grpSpLocks/>
            </p:cNvGrpSpPr>
            <p:nvPr/>
          </p:nvGrpSpPr>
          <p:grpSpPr bwMode="auto">
            <a:xfrm>
              <a:off x="2622" y="1812"/>
              <a:ext cx="584" cy="288"/>
              <a:chOff x="2622" y="1812"/>
              <a:chExt cx="584" cy="288"/>
            </a:xfrm>
          </p:grpSpPr>
          <p:sp>
            <p:nvSpPr>
              <p:cNvPr id="79887" name="Rectangle 26"/>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888" name="Rectangle 27"/>
              <p:cNvSpPr>
                <a:spLocks noChangeArrowheads="1"/>
              </p:cNvSpPr>
              <p:nvPr/>
            </p:nvSpPr>
            <p:spPr bwMode="auto">
              <a:xfrm>
                <a:off x="2708" y="1812"/>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cs typeface="Arial" pitchFamily="34" charset="0"/>
                  </a:rPr>
                  <a:t>‘J’</a:t>
                </a:r>
              </a:p>
            </p:txBody>
          </p:sp>
        </p:grpSp>
        <p:sp>
          <p:nvSpPr>
            <p:cNvPr id="79886" name="Rectangle 28"/>
            <p:cNvSpPr>
              <a:spLocks noChangeArrowheads="1"/>
            </p:cNvSpPr>
            <p:nvPr/>
          </p:nvSpPr>
          <p:spPr bwMode="auto">
            <a:xfrm>
              <a:off x="2544" y="1392"/>
              <a:ext cx="720" cy="291"/>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ROOT</a:t>
              </a:r>
            </a:p>
          </p:txBody>
        </p:sp>
      </p:grpSp>
      <p:sp>
        <p:nvSpPr>
          <p:cNvPr id="75805" name="Rectangle 29"/>
          <p:cNvSpPr>
            <a:spLocks noChangeArrowheads="1"/>
          </p:cNvSpPr>
          <p:nvPr/>
        </p:nvSpPr>
        <p:spPr bwMode="auto">
          <a:xfrm>
            <a:off x="712788" y="5834063"/>
            <a:ext cx="3735387" cy="461962"/>
          </a:xfrm>
          <a:prstGeom prst="rect">
            <a:avLst/>
          </a:prstGeom>
          <a:noFill/>
          <a:ln w="9525">
            <a:noFill/>
            <a:miter lim="800000"/>
            <a:headEnd/>
            <a:tailEnd/>
          </a:ln>
        </p:spPr>
        <p:txBody>
          <a:bodyPr wrap="none" lIns="92075" tIns="46038" rIns="92075" bIns="46038">
            <a:spAutoFit/>
          </a:bodyPr>
          <a:lstStyle/>
          <a:p>
            <a:pPr eaLnBrk="0" hangingPunct="0"/>
            <a:r>
              <a:rPr lang="en-US" sz="2400" b="1">
                <a:solidFill>
                  <a:schemeClr val="bg1"/>
                </a:solidFill>
                <a:cs typeface="Arial" pitchFamily="34" charset="0"/>
              </a:rPr>
              <a:t>Visit left subtree second</a:t>
            </a:r>
          </a:p>
        </p:txBody>
      </p:sp>
      <p:sp>
        <p:nvSpPr>
          <p:cNvPr id="75806" name="Rectangle 30"/>
          <p:cNvSpPr>
            <a:spLocks noChangeArrowheads="1"/>
          </p:cNvSpPr>
          <p:nvPr/>
        </p:nvSpPr>
        <p:spPr bwMode="auto">
          <a:xfrm>
            <a:off x="5176838" y="5834063"/>
            <a:ext cx="3409950" cy="46196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400" b="1">
                <a:solidFill>
                  <a:schemeClr val="accent3"/>
                </a:solidFill>
                <a:latin typeface="Arial" charset="0"/>
                <a:cs typeface="Arial" charset="0"/>
              </a:rPr>
              <a:t>Visit right subtree last</a:t>
            </a:r>
          </a:p>
        </p:txBody>
      </p:sp>
      <p:sp>
        <p:nvSpPr>
          <p:cNvPr id="75807" name="Rectangle 31"/>
          <p:cNvSpPr>
            <a:spLocks noChangeArrowheads="1"/>
          </p:cNvSpPr>
          <p:nvPr/>
        </p:nvSpPr>
        <p:spPr bwMode="auto">
          <a:xfrm>
            <a:off x="5648325" y="1657350"/>
            <a:ext cx="1581150" cy="46196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400" b="1">
                <a:solidFill>
                  <a:schemeClr val="accent3"/>
                </a:solidFill>
                <a:latin typeface="Arial" charset="0"/>
                <a:cs typeface="Arial" charset="0"/>
              </a:rPr>
              <a:t>Visit first.</a:t>
            </a:r>
          </a:p>
        </p:txBody>
      </p:sp>
      <p:sp>
        <p:nvSpPr>
          <p:cNvPr id="75808" name="Line 32"/>
          <p:cNvSpPr>
            <a:spLocks noChangeShapeType="1"/>
          </p:cNvSpPr>
          <p:nvPr/>
        </p:nvSpPr>
        <p:spPr bwMode="auto">
          <a:xfrm flipV="1">
            <a:off x="2641600" y="3121025"/>
            <a:ext cx="1576388" cy="577850"/>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75809" name="Line 33"/>
          <p:cNvSpPr>
            <a:spLocks noChangeShapeType="1"/>
          </p:cNvSpPr>
          <p:nvPr/>
        </p:nvSpPr>
        <p:spPr bwMode="auto">
          <a:xfrm flipH="1" flipV="1">
            <a:off x="5105400" y="3124200"/>
            <a:ext cx="1219200" cy="457200"/>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79883" name="Slide Number Placeholder 3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A5F7441-D879-4DAD-BD0F-395BBF0E213E}" type="slidenum">
              <a:rPr lang="en-US" smtClean="0"/>
              <a:pPr/>
              <a:t>60</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7580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75808"/>
                                        </p:tgtEl>
                                        <p:attrNameLst>
                                          <p:attrName>style.visibility</p:attrName>
                                        </p:attrNameLst>
                                      </p:cBhvr>
                                      <p:to>
                                        <p:strVal val="visible"/>
                                      </p:to>
                                    </p:set>
                                    <p:animEffect transition="in" filter="wipe(right)">
                                      <p:cBhvr>
                                        <p:cTn id="16" dur="500"/>
                                        <p:tgtEl>
                                          <p:spTgt spid="75808"/>
                                        </p:tgtEl>
                                      </p:cBhvr>
                                    </p:animEffect>
                                  </p:childTnLst>
                                </p:cTn>
                              </p:par>
                            </p:childTnLst>
                          </p:cTn>
                        </p:par>
                        <p:par>
                          <p:cTn id="17" fill="hold">
                            <p:stCondLst>
                              <p:cond delay="500"/>
                            </p:stCondLst>
                            <p:childTnLst>
                              <p:par>
                                <p:cTn id="18" presetID="23" presetClass="entr" presetSubtype="16"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75805"/>
                                        </p:tgtEl>
                                        <p:attrNameLst>
                                          <p:attrName>style.visibility</p:attrName>
                                        </p:attrNameLst>
                                      </p:cBhvr>
                                      <p:to>
                                        <p:strVal val="visible"/>
                                      </p:to>
                                    </p:set>
                                    <p:anim calcmode="lin" valueType="num">
                                      <p:cBhvr additive="base">
                                        <p:cTn id="25" dur="500" fill="hold"/>
                                        <p:tgtEl>
                                          <p:spTgt spid="75805"/>
                                        </p:tgtEl>
                                        <p:attrNameLst>
                                          <p:attrName>ppt_x</p:attrName>
                                        </p:attrNameLst>
                                      </p:cBhvr>
                                      <p:tavLst>
                                        <p:tav tm="0">
                                          <p:val>
                                            <p:strVal val="0-#ppt_w/2"/>
                                          </p:val>
                                        </p:tav>
                                        <p:tav tm="100000">
                                          <p:val>
                                            <p:strVal val="#ppt_x"/>
                                          </p:val>
                                        </p:tav>
                                      </p:tavLst>
                                    </p:anim>
                                    <p:anim calcmode="lin" valueType="num">
                                      <p:cBhvr additive="base">
                                        <p:cTn id="26" dur="500" fill="hold"/>
                                        <p:tgtEl>
                                          <p:spTgt spid="758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5809"/>
                                        </p:tgtEl>
                                        <p:attrNameLst>
                                          <p:attrName>style.visibility</p:attrName>
                                        </p:attrNameLst>
                                      </p:cBhvr>
                                      <p:to>
                                        <p:strVal val="visible"/>
                                      </p:to>
                                    </p:set>
                                    <p:animEffect transition="in" filter="wipe(left)">
                                      <p:cBhvr>
                                        <p:cTn id="31" dur="500"/>
                                        <p:tgtEl>
                                          <p:spTgt spid="75809"/>
                                        </p:tgtEl>
                                      </p:cBhvr>
                                    </p:animEffect>
                                  </p:childTnLst>
                                </p:cTn>
                              </p:par>
                            </p:childTnLst>
                          </p:cTn>
                        </p:par>
                        <p:par>
                          <p:cTn id="32" fill="hold">
                            <p:stCondLst>
                              <p:cond delay="500"/>
                            </p:stCondLst>
                            <p:childTnLst>
                              <p:par>
                                <p:cTn id="33" presetID="23" presetClass="entr" presetSubtype="16"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1000" fill="hold"/>
                                        <p:tgtEl>
                                          <p:spTgt spid="3"/>
                                        </p:tgtEl>
                                        <p:attrNameLst>
                                          <p:attrName>ppt_w</p:attrName>
                                        </p:attrNameLst>
                                      </p:cBhvr>
                                      <p:tavLst>
                                        <p:tav tm="0">
                                          <p:val>
                                            <p:fltVal val="0"/>
                                          </p:val>
                                        </p:tav>
                                        <p:tav tm="100000">
                                          <p:val>
                                            <p:strVal val="#ppt_w"/>
                                          </p:val>
                                        </p:tav>
                                      </p:tavLst>
                                    </p:anim>
                                    <p:anim calcmode="lin" valueType="num">
                                      <p:cBhvr>
                                        <p:cTn id="36" dur="1000" fill="hold"/>
                                        <p:tgtEl>
                                          <p:spTgt spid="3"/>
                                        </p:tgtEl>
                                        <p:attrNameLst>
                                          <p:attrName>ppt_h</p:attrName>
                                        </p:attrNameLst>
                                      </p:cBhvr>
                                      <p:tavLst>
                                        <p:tav tm="0">
                                          <p:val>
                                            <p:fltVal val="0"/>
                                          </p:val>
                                        </p:tav>
                                        <p:tav tm="100000">
                                          <p:val>
                                            <p:strVal val="#ppt_h"/>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75806"/>
                                        </p:tgtEl>
                                        <p:attrNameLst>
                                          <p:attrName>style.visibility</p:attrName>
                                        </p:attrNameLst>
                                      </p:cBhvr>
                                      <p:to>
                                        <p:strVal val="visible"/>
                                      </p:to>
                                    </p:set>
                                    <p:anim calcmode="lin" valueType="num">
                                      <p:cBhvr additive="base">
                                        <p:cTn id="40" dur="500" fill="hold"/>
                                        <p:tgtEl>
                                          <p:spTgt spid="75806"/>
                                        </p:tgtEl>
                                        <p:attrNameLst>
                                          <p:attrName>ppt_x</p:attrName>
                                        </p:attrNameLst>
                                      </p:cBhvr>
                                      <p:tavLst>
                                        <p:tav tm="0">
                                          <p:val>
                                            <p:strVal val="1+#ppt_w/2"/>
                                          </p:val>
                                        </p:tav>
                                        <p:tav tm="100000">
                                          <p:val>
                                            <p:strVal val="#ppt_x"/>
                                          </p:val>
                                        </p:tav>
                                      </p:tavLst>
                                    </p:anim>
                                    <p:anim calcmode="lin" valueType="num">
                                      <p:cBhvr additive="base">
                                        <p:cTn id="41" dur="500" fill="hold"/>
                                        <p:tgtEl>
                                          <p:spTgt spid="758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5" grpId="0"/>
      <p:bldP spid="75806" grpId="0"/>
      <p:bldP spid="75807" grpId="0"/>
      <p:bldP spid="75808" grpId="0" animBg="1"/>
      <p:bldP spid="7580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6388" y="293688"/>
            <a:ext cx="8509000" cy="1143000"/>
          </a:xfrm>
        </p:spPr>
        <p:txBody>
          <a:bodyPr lIns="92075" tIns="46038" rIns="92075" bIns="46038" anchor="b"/>
          <a:lstStyle/>
          <a:p>
            <a:pPr eaLnBrk="1" hangingPunct="1">
              <a:defRPr/>
            </a:pPr>
            <a:r>
              <a:rPr lang="en-US"/>
              <a:t/>
            </a:r>
            <a:br>
              <a:rPr lang="en-US"/>
            </a:br>
            <a:r>
              <a:rPr lang="en-US" sz="4000"/>
              <a:t>Preorder Traversal: </a:t>
            </a:r>
            <a:r>
              <a:rPr lang="en-US" sz="4000">
                <a:solidFill>
                  <a:schemeClr val="tx1"/>
                </a:solidFill>
              </a:rPr>
              <a:t>  J E A H T M Y</a:t>
            </a:r>
          </a:p>
        </p:txBody>
      </p:sp>
      <p:sp>
        <p:nvSpPr>
          <p:cNvPr id="76803" name="Oval 3"/>
          <p:cNvSpPr>
            <a:spLocks noChangeArrowheads="1"/>
          </p:cNvSpPr>
          <p:nvPr/>
        </p:nvSpPr>
        <p:spPr bwMode="auto">
          <a:xfrm>
            <a:off x="457200" y="3657600"/>
            <a:ext cx="3798888" cy="1963738"/>
          </a:xfrm>
          <a:prstGeom prst="ellipse">
            <a:avLst/>
          </a:prstGeom>
          <a:solidFill>
            <a:srgbClr val="FFCC99"/>
          </a:solidFill>
          <a:ln w="12700">
            <a:solidFill>
              <a:schemeClr val="tx1"/>
            </a:solidFill>
            <a:round/>
            <a:headEnd/>
            <a:tailEnd/>
          </a:ln>
        </p:spPr>
        <p:txBody>
          <a:bodyPr wrap="none" anchor="ctr"/>
          <a:lstStyle/>
          <a:p>
            <a:endParaRPr lang="en-US"/>
          </a:p>
        </p:txBody>
      </p:sp>
      <p:sp>
        <p:nvSpPr>
          <p:cNvPr id="76804" name="Rectangle 4"/>
          <p:cNvSpPr>
            <a:spLocks noChangeArrowheads="1"/>
          </p:cNvSpPr>
          <p:nvPr/>
        </p:nvSpPr>
        <p:spPr bwMode="auto">
          <a:xfrm>
            <a:off x="2095500" y="3906838"/>
            <a:ext cx="957263" cy="38735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6805" name="Rectangle 5"/>
          <p:cNvSpPr>
            <a:spLocks noChangeArrowheads="1"/>
          </p:cNvSpPr>
          <p:nvPr/>
        </p:nvSpPr>
        <p:spPr bwMode="auto">
          <a:xfrm>
            <a:off x="1243013" y="4687888"/>
            <a:ext cx="846137" cy="37306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6806" name="Rectangle 6"/>
          <p:cNvSpPr>
            <a:spLocks noChangeArrowheads="1"/>
          </p:cNvSpPr>
          <p:nvPr/>
        </p:nvSpPr>
        <p:spPr bwMode="auto">
          <a:xfrm>
            <a:off x="2665413" y="4670425"/>
            <a:ext cx="865187" cy="404813"/>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6807" name="Line 7"/>
          <p:cNvSpPr>
            <a:spLocks noChangeShapeType="1"/>
          </p:cNvSpPr>
          <p:nvPr/>
        </p:nvSpPr>
        <p:spPr bwMode="auto">
          <a:xfrm flipH="1" flipV="1">
            <a:off x="2846388" y="4178300"/>
            <a:ext cx="542925" cy="474663"/>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76808" name="Line 8"/>
          <p:cNvSpPr>
            <a:spLocks noChangeShapeType="1"/>
          </p:cNvSpPr>
          <p:nvPr/>
        </p:nvSpPr>
        <p:spPr bwMode="auto">
          <a:xfrm flipV="1">
            <a:off x="1766888" y="4191000"/>
            <a:ext cx="568325" cy="500063"/>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76809" name="Rectangle 9"/>
          <p:cNvSpPr>
            <a:spLocks noChangeArrowheads="1"/>
          </p:cNvSpPr>
          <p:nvPr/>
        </p:nvSpPr>
        <p:spPr bwMode="auto">
          <a:xfrm>
            <a:off x="2211388" y="3897313"/>
            <a:ext cx="644525"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‘E’</a:t>
            </a:r>
          </a:p>
        </p:txBody>
      </p:sp>
      <p:sp>
        <p:nvSpPr>
          <p:cNvPr id="76810" name="Rectangle 10"/>
          <p:cNvSpPr>
            <a:spLocks noChangeArrowheads="1"/>
          </p:cNvSpPr>
          <p:nvPr/>
        </p:nvSpPr>
        <p:spPr bwMode="auto">
          <a:xfrm>
            <a:off x="1354138" y="4689475"/>
            <a:ext cx="576262"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‘A’</a:t>
            </a:r>
          </a:p>
        </p:txBody>
      </p:sp>
      <p:sp>
        <p:nvSpPr>
          <p:cNvPr id="76811" name="Rectangle 11"/>
          <p:cNvSpPr>
            <a:spLocks noChangeArrowheads="1"/>
          </p:cNvSpPr>
          <p:nvPr/>
        </p:nvSpPr>
        <p:spPr bwMode="auto">
          <a:xfrm>
            <a:off x="2776538" y="4694238"/>
            <a:ext cx="576262"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‘H’</a:t>
            </a:r>
          </a:p>
        </p:txBody>
      </p:sp>
      <p:sp>
        <p:nvSpPr>
          <p:cNvPr id="76812" name="Oval 12"/>
          <p:cNvSpPr>
            <a:spLocks noChangeArrowheads="1"/>
          </p:cNvSpPr>
          <p:nvPr/>
        </p:nvSpPr>
        <p:spPr bwMode="auto">
          <a:xfrm>
            <a:off x="4648200" y="3581400"/>
            <a:ext cx="3798888" cy="2057400"/>
          </a:xfrm>
          <a:prstGeom prst="ellipse">
            <a:avLst/>
          </a:prstGeom>
          <a:solidFill>
            <a:srgbClr val="FFCC99"/>
          </a:solidFill>
          <a:ln w="12700">
            <a:solidFill>
              <a:schemeClr val="tx1"/>
            </a:solidFill>
            <a:round/>
            <a:headEnd/>
            <a:tailEnd/>
          </a:ln>
        </p:spPr>
        <p:txBody>
          <a:bodyPr wrap="none" anchor="ctr"/>
          <a:lstStyle/>
          <a:p>
            <a:endParaRPr lang="en-US"/>
          </a:p>
        </p:txBody>
      </p:sp>
      <p:sp>
        <p:nvSpPr>
          <p:cNvPr id="76813" name="Rectangle 13"/>
          <p:cNvSpPr>
            <a:spLocks noChangeArrowheads="1"/>
          </p:cNvSpPr>
          <p:nvPr/>
        </p:nvSpPr>
        <p:spPr bwMode="auto">
          <a:xfrm>
            <a:off x="6132513" y="3765550"/>
            <a:ext cx="882650" cy="3810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6814" name="Rectangle 14"/>
          <p:cNvSpPr>
            <a:spLocks noChangeArrowheads="1"/>
          </p:cNvSpPr>
          <p:nvPr/>
        </p:nvSpPr>
        <p:spPr bwMode="auto">
          <a:xfrm>
            <a:off x="5226050" y="4551363"/>
            <a:ext cx="898525" cy="38893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6815" name="Rectangle 15"/>
          <p:cNvSpPr>
            <a:spLocks noChangeArrowheads="1"/>
          </p:cNvSpPr>
          <p:nvPr/>
        </p:nvSpPr>
        <p:spPr bwMode="auto">
          <a:xfrm>
            <a:off x="6937375" y="4583113"/>
            <a:ext cx="822325" cy="40322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6816" name="Rectangle 16"/>
          <p:cNvSpPr>
            <a:spLocks noChangeArrowheads="1"/>
          </p:cNvSpPr>
          <p:nvPr/>
        </p:nvSpPr>
        <p:spPr bwMode="auto">
          <a:xfrm>
            <a:off x="6229350" y="3736975"/>
            <a:ext cx="542925"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‘T’</a:t>
            </a:r>
          </a:p>
        </p:txBody>
      </p:sp>
      <p:sp>
        <p:nvSpPr>
          <p:cNvPr id="76817" name="Line 17"/>
          <p:cNvSpPr>
            <a:spLocks noChangeShapeType="1"/>
          </p:cNvSpPr>
          <p:nvPr/>
        </p:nvSpPr>
        <p:spPr bwMode="auto">
          <a:xfrm flipH="1" flipV="1">
            <a:off x="6931025" y="4068763"/>
            <a:ext cx="514350" cy="474662"/>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76818" name="Line 18"/>
          <p:cNvSpPr>
            <a:spLocks noChangeShapeType="1"/>
          </p:cNvSpPr>
          <p:nvPr/>
        </p:nvSpPr>
        <p:spPr bwMode="auto">
          <a:xfrm flipV="1">
            <a:off x="5686425" y="3994150"/>
            <a:ext cx="593725" cy="522288"/>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76819" name="Rectangle 19"/>
          <p:cNvSpPr>
            <a:spLocks noChangeArrowheads="1"/>
          </p:cNvSpPr>
          <p:nvPr/>
        </p:nvSpPr>
        <p:spPr bwMode="auto">
          <a:xfrm>
            <a:off x="5256213" y="4562475"/>
            <a:ext cx="696912"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‘M’</a:t>
            </a:r>
          </a:p>
        </p:txBody>
      </p:sp>
      <p:sp>
        <p:nvSpPr>
          <p:cNvPr id="76820" name="Rectangle 20"/>
          <p:cNvSpPr>
            <a:spLocks noChangeArrowheads="1"/>
          </p:cNvSpPr>
          <p:nvPr/>
        </p:nvSpPr>
        <p:spPr bwMode="auto">
          <a:xfrm>
            <a:off x="7029450" y="4562475"/>
            <a:ext cx="560388"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‘Y’</a:t>
            </a:r>
          </a:p>
        </p:txBody>
      </p:sp>
      <p:grpSp>
        <p:nvGrpSpPr>
          <p:cNvPr id="2" name="Group 21"/>
          <p:cNvGrpSpPr>
            <a:grpSpLocks/>
          </p:cNvGrpSpPr>
          <p:nvPr/>
        </p:nvGrpSpPr>
        <p:grpSpPr bwMode="auto">
          <a:xfrm>
            <a:off x="2717800" y="1778000"/>
            <a:ext cx="3514725" cy="1766888"/>
            <a:chOff x="1712" y="1120"/>
            <a:chExt cx="2214" cy="1113"/>
          </a:xfrm>
        </p:grpSpPr>
        <p:sp>
          <p:nvSpPr>
            <p:cNvPr id="80927" name="Oval 22"/>
            <p:cNvSpPr>
              <a:spLocks noChangeArrowheads="1"/>
            </p:cNvSpPr>
            <p:nvPr/>
          </p:nvSpPr>
          <p:spPr bwMode="auto">
            <a:xfrm>
              <a:off x="1712" y="1120"/>
              <a:ext cx="2214" cy="1113"/>
            </a:xfrm>
            <a:prstGeom prst="ellipse">
              <a:avLst/>
            </a:prstGeom>
            <a:solidFill>
              <a:srgbClr val="FFCC99"/>
            </a:solidFill>
            <a:ln w="12700">
              <a:solidFill>
                <a:schemeClr val="tx1"/>
              </a:solidFill>
              <a:round/>
              <a:headEnd/>
              <a:tailEnd/>
            </a:ln>
          </p:spPr>
          <p:txBody>
            <a:bodyPr wrap="none" anchor="ctr"/>
            <a:lstStyle/>
            <a:p>
              <a:endParaRPr lang="en-US"/>
            </a:p>
          </p:txBody>
        </p:sp>
        <p:grpSp>
          <p:nvGrpSpPr>
            <p:cNvPr id="80928" name="Group 23"/>
            <p:cNvGrpSpPr>
              <a:grpSpLocks/>
            </p:cNvGrpSpPr>
            <p:nvPr/>
          </p:nvGrpSpPr>
          <p:grpSpPr bwMode="auto">
            <a:xfrm>
              <a:off x="2622" y="1812"/>
              <a:ext cx="584" cy="288"/>
              <a:chOff x="2622" y="1812"/>
              <a:chExt cx="584" cy="288"/>
            </a:xfrm>
          </p:grpSpPr>
          <p:sp>
            <p:nvSpPr>
              <p:cNvPr id="80930" name="Rectangle 24"/>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0931" name="Rectangle 25"/>
              <p:cNvSpPr>
                <a:spLocks noChangeArrowheads="1"/>
              </p:cNvSpPr>
              <p:nvPr/>
            </p:nvSpPr>
            <p:spPr bwMode="auto">
              <a:xfrm>
                <a:off x="2708" y="1812"/>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cs typeface="Arial" pitchFamily="34" charset="0"/>
                  </a:rPr>
                  <a:t>‘J’</a:t>
                </a:r>
              </a:p>
            </p:txBody>
          </p:sp>
        </p:grpSp>
        <p:sp>
          <p:nvSpPr>
            <p:cNvPr id="80929" name="Rectangle 26"/>
            <p:cNvSpPr>
              <a:spLocks noChangeArrowheads="1"/>
            </p:cNvSpPr>
            <p:nvPr/>
          </p:nvSpPr>
          <p:spPr bwMode="auto">
            <a:xfrm>
              <a:off x="2544" y="1392"/>
              <a:ext cx="720" cy="291"/>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ROOT</a:t>
              </a:r>
            </a:p>
          </p:txBody>
        </p:sp>
      </p:grpSp>
      <p:sp>
        <p:nvSpPr>
          <p:cNvPr id="76827" name="Rectangle 27"/>
          <p:cNvSpPr>
            <a:spLocks noChangeArrowheads="1"/>
          </p:cNvSpPr>
          <p:nvPr/>
        </p:nvSpPr>
        <p:spPr bwMode="auto">
          <a:xfrm>
            <a:off x="914400" y="5867400"/>
            <a:ext cx="2716213" cy="831850"/>
          </a:xfrm>
          <a:prstGeom prst="rect">
            <a:avLst/>
          </a:prstGeom>
          <a:noFill/>
          <a:ln w="9525">
            <a:noFill/>
            <a:miter lim="800000"/>
            <a:headEnd/>
            <a:tailEnd/>
          </a:ln>
          <a:effectLst/>
        </p:spPr>
        <p:txBody>
          <a:bodyPr lIns="92075" tIns="46038" rIns="92075" bIns="46038">
            <a:spAutoFit/>
          </a:bodyPr>
          <a:lstStyle/>
          <a:p>
            <a:pPr algn="ctr" eaLnBrk="0" hangingPunct="0">
              <a:defRPr/>
            </a:pPr>
            <a:r>
              <a:rPr lang="en-US" sz="2400" b="1">
                <a:solidFill>
                  <a:schemeClr val="accent3"/>
                </a:solidFill>
                <a:latin typeface="Arial" charset="0"/>
                <a:cs typeface="Arial" charset="0"/>
              </a:rPr>
              <a:t>Visit left subtree in Preorder</a:t>
            </a:r>
          </a:p>
        </p:txBody>
      </p:sp>
      <p:sp>
        <p:nvSpPr>
          <p:cNvPr id="76828" name="Rectangle 28"/>
          <p:cNvSpPr>
            <a:spLocks noChangeArrowheads="1"/>
          </p:cNvSpPr>
          <p:nvPr/>
        </p:nvSpPr>
        <p:spPr bwMode="auto">
          <a:xfrm>
            <a:off x="5024438" y="5791200"/>
            <a:ext cx="2976562" cy="831850"/>
          </a:xfrm>
          <a:prstGeom prst="rect">
            <a:avLst/>
          </a:prstGeom>
          <a:noFill/>
          <a:ln w="9525">
            <a:noFill/>
            <a:miter lim="800000"/>
            <a:headEnd/>
            <a:tailEnd/>
          </a:ln>
          <a:effectLst/>
        </p:spPr>
        <p:txBody>
          <a:bodyPr lIns="92075" tIns="46038" rIns="92075" bIns="46038">
            <a:spAutoFit/>
          </a:bodyPr>
          <a:lstStyle/>
          <a:p>
            <a:pPr algn="ctr" eaLnBrk="0" hangingPunct="0">
              <a:defRPr/>
            </a:pPr>
            <a:r>
              <a:rPr lang="en-US" sz="2400" b="1">
                <a:solidFill>
                  <a:schemeClr val="accent3"/>
                </a:solidFill>
                <a:latin typeface="Arial" charset="0"/>
                <a:cs typeface="Arial" charset="0"/>
              </a:rPr>
              <a:t>Visit right subtree in Preorder</a:t>
            </a:r>
          </a:p>
        </p:txBody>
      </p:sp>
      <p:sp>
        <p:nvSpPr>
          <p:cNvPr id="76829" name="Rectangle 29"/>
          <p:cNvSpPr>
            <a:spLocks noChangeArrowheads="1"/>
          </p:cNvSpPr>
          <p:nvPr/>
        </p:nvSpPr>
        <p:spPr bwMode="auto">
          <a:xfrm>
            <a:off x="5648325" y="1657350"/>
            <a:ext cx="1581150" cy="46196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400" b="1">
                <a:solidFill>
                  <a:schemeClr val="accent3"/>
                </a:solidFill>
                <a:latin typeface="Arial" charset="0"/>
                <a:cs typeface="Arial" charset="0"/>
              </a:rPr>
              <a:t>Visit first.</a:t>
            </a:r>
          </a:p>
        </p:txBody>
      </p:sp>
      <p:sp>
        <p:nvSpPr>
          <p:cNvPr id="76830" name="Line 30"/>
          <p:cNvSpPr>
            <a:spLocks noChangeShapeType="1"/>
          </p:cNvSpPr>
          <p:nvPr/>
        </p:nvSpPr>
        <p:spPr bwMode="auto">
          <a:xfrm flipV="1">
            <a:off x="2641600" y="3121025"/>
            <a:ext cx="1576388" cy="577850"/>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76831" name="Line 31"/>
          <p:cNvSpPr>
            <a:spLocks noChangeShapeType="1"/>
          </p:cNvSpPr>
          <p:nvPr/>
        </p:nvSpPr>
        <p:spPr bwMode="auto">
          <a:xfrm flipH="1" flipV="1">
            <a:off x="5105400" y="3048000"/>
            <a:ext cx="1244600" cy="547688"/>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76832" name="Oval 32"/>
          <p:cNvSpPr>
            <a:spLocks noChangeArrowheads="1"/>
          </p:cNvSpPr>
          <p:nvPr/>
        </p:nvSpPr>
        <p:spPr bwMode="auto">
          <a:xfrm>
            <a:off x="5029200" y="685800"/>
            <a:ext cx="457200" cy="762000"/>
          </a:xfrm>
          <a:prstGeom prst="ellipse">
            <a:avLst/>
          </a:prstGeom>
          <a:noFill/>
          <a:ln w="9525">
            <a:solidFill>
              <a:schemeClr val="tx1"/>
            </a:solidFill>
            <a:round/>
            <a:headEnd/>
            <a:tailEnd/>
          </a:ln>
        </p:spPr>
        <p:txBody>
          <a:bodyPr wrap="none" anchor="ctr"/>
          <a:lstStyle/>
          <a:p>
            <a:endParaRPr lang="en-US"/>
          </a:p>
        </p:txBody>
      </p:sp>
      <p:sp>
        <p:nvSpPr>
          <p:cNvPr id="76833" name="Oval 33"/>
          <p:cNvSpPr>
            <a:spLocks noChangeArrowheads="1"/>
          </p:cNvSpPr>
          <p:nvPr/>
        </p:nvSpPr>
        <p:spPr bwMode="auto">
          <a:xfrm>
            <a:off x="5486400" y="685800"/>
            <a:ext cx="1600200" cy="838200"/>
          </a:xfrm>
          <a:prstGeom prst="ellipse">
            <a:avLst/>
          </a:prstGeom>
          <a:noFill/>
          <a:ln w="9525">
            <a:solidFill>
              <a:schemeClr val="tx1"/>
            </a:solidFill>
            <a:round/>
            <a:headEnd/>
            <a:tailEnd/>
          </a:ln>
        </p:spPr>
        <p:txBody>
          <a:bodyPr wrap="none" anchor="ctr"/>
          <a:lstStyle/>
          <a:p>
            <a:endParaRPr lang="en-US"/>
          </a:p>
        </p:txBody>
      </p:sp>
      <p:sp>
        <p:nvSpPr>
          <p:cNvPr id="76834" name="Oval 34"/>
          <p:cNvSpPr>
            <a:spLocks noChangeArrowheads="1"/>
          </p:cNvSpPr>
          <p:nvPr/>
        </p:nvSpPr>
        <p:spPr bwMode="auto">
          <a:xfrm>
            <a:off x="6934200" y="685800"/>
            <a:ext cx="1752600" cy="762000"/>
          </a:xfrm>
          <a:prstGeom prst="ellipse">
            <a:avLst/>
          </a:prstGeom>
          <a:noFill/>
          <a:ln w="9525">
            <a:solidFill>
              <a:schemeClr val="tx1"/>
            </a:solidFill>
            <a:round/>
            <a:headEnd/>
            <a:tailEnd/>
          </a:ln>
        </p:spPr>
        <p:txBody>
          <a:bodyPr wrap="none" anchor="ctr"/>
          <a:lstStyle/>
          <a:p>
            <a:endParaRPr lang="en-US"/>
          </a:p>
        </p:txBody>
      </p:sp>
      <p:sp>
        <p:nvSpPr>
          <p:cNvPr id="80926" name="Slide Number Placeholder 3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EE2B407-59DE-45C3-B936-82F4F06C2F5E}" type="slidenum">
              <a:rPr lang="en-US" smtClean="0"/>
              <a:pPr/>
              <a:t>61</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76829"/>
                                        </p:tgtEl>
                                        <p:attrNameLst>
                                          <p:attrName>style.visibility</p:attrName>
                                        </p:attrNameLst>
                                      </p:cBhvr>
                                      <p:to>
                                        <p:strVal val="visible"/>
                                      </p:to>
                                    </p:set>
                                  </p:childTnLst>
                                </p:cTn>
                              </p:par>
                            </p:childTnLst>
                          </p:cTn>
                        </p:par>
                        <p:par>
                          <p:cTn id="12" fill="hold">
                            <p:stCondLst>
                              <p:cond delay="500"/>
                            </p:stCondLst>
                            <p:childTnLst>
                              <p:par>
                                <p:cTn id="13" presetID="23" presetClass="entr" presetSubtype="16" fill="hold" grpId="0" nodeType="afterEffect">
                                  <p:stCondLst>
                                    <p:cond delay="0"/>
                                  </p:stCondLst>
                                  <p:childTnLst>
                                    <p:set>
                                      <p:cBhvr>
                                        <p:cTn id="14" dur="1" fill="hold">
                                          <p:stCondLst>
                                            <p:cond delay="0"/>
                                          </p:stCondLst>
                                        </p:cTn>
                                        <p:tgtEl>
                                          <p:spTgt spid="76832"/>
                                        </p:tgtEl>
                                        <p:attrNameLst>
                                          <p:attrName>style.visibility</p:attrName>
                                        </p:attrNameLst>
                                      </p:cBhvr>
                                      <p:to>
                                        <p:strVal val="visible"/>
                                      </p:to>
                                    </p:set>
                                    <p:anim calcmode="lin" valueType="num">
                                      <p:cBhvr>
                                        <p:cTn id="15" dur="1000" fill="hold"/>
                                        <p:tgtEl>
                                          <p:spTgt spid="76832"/>
                                        </p:tgtEl>
                                        <p:attrNameLst>
                                          <p:attrName>ppt_w</p:attrName>
                                        </p:attrNameLst>
                                      </p:cBhvr>
                                      <p:tavLst>
                                        <p:tav tm="0">
                                          <p:val>
                                            <p:fltVal val="0"/>
                                          </p:val>
                                        </p:tav>
                                        <p:tav tm="100000">
                                          <p:val>
                                            <p:strVal val="#ppt_w"/>
                                          </p:val>
                                        </p:tav>
                                      </p:tavLst>
                                    </p:anim>
                                    <p:anim calcmode="lin" valueType="num">
                                      <p:cBhvr>
                                        <p:cTn id="16" dur="1000" fill="hold"/>
                                        <p:tgtEl>
                                          <p:spTgt spid="76832"/>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76830"/>
                                        </p:tgtEl>
                                        <p:attrNameLst>
                                          <p:attrName>style.visibility</p:attrName>
                                        </p:attrNameLst>
                                      </p:cBhvr>
                                      <p:to>
                                        <p:strVal val="visible"/>
                                      </p:to>
                                    </p:set>
                                    <p:animEffect transition="in" filter="wipe(right)">
                                      <p:cBhvr>
                                        <p:cTn id="21" dur="500"/>
                                        <p:tgtEl>
                                          <p:spTgt spid="76830"/>
                                        </p:tgtEl>
                                      </p:cBhvr>
                                    </p:animEffect>
                                  </p:childTnLst>
                                </p:cTn>
                              </p:par>
                            </p:childTnLst>
                          </p:cTn>
                        </p:par>
                        <p:par>
                          <p:cTn id="22" fill="hold">
                            <p:stCondLst>
                              <p:cond delay="500"/>
                            </p:stCondLst>
                            <p:childTnLst>
                              <p:par>
                                <p:cTn id="23" presetID="23" presetClass="entr" presetSubtype="16" fill="hold" grpId="0" nodeType="afterEffect">
                                  <p:stCondLst>
                                    <p:cond delay="0"/>
                                  </p:stCondLst>
                                  <p:childTnLst>
                                    <p:set>
                                      <p:cBhvr>
                                        <p:cTn id="24" dur="1" fill="hold">
                                          <p:stCondLst>
                                            <p:cond delay="0"/>
                                          </p:stCondLst>
                                        </p:cTn>
                                        <p:tgtEl>
                                          <p:spTgt spid="76803"/>
                                        </p:tgtEl>
                                        <p:attrNameLst>
                                          <p:attrName>style.visibility</p:attrName>
                                        </p:attrNameLst>
                                      </p:cBhvr>
                                      <p:to>
                                        <p:strVal val="visible"/>
                                      </p:to>
                                    </p:set>
                                    <p:anim calcmode="lin" valueType="num">
                                      <p:cBhvr>
                                        <p:cTn id="25" dur="500" fill="hold"/>
                                        <p:tgtEl>
                                          <p:spTgt spid="76803"/>
                                        </p:tgtEl>
                                        <p:attrNameLst>
                                          <p:attrName>ppt_w</p:attrName>
                                        </p:attrNameLst>
                                      </p:cBhvr>
                                      <p:tavLst>
                                        <p:tav tm="0">
                                          <p:val>
                                            <p:fltVal val="0"/>
                                          </p:val>
                                        </p:tav>
                                        <p:tav tm="100000">
                                          <p:val>
                                            <p:strVal val="#ppt_w"/>
                                          </p:val>
                                        </p:tav>
                                      </p:tavLst>
                                    </p:anim>
                                    <p:anim calcmode="lin" valueType="num">
                                      <p:cBhvr>
                                        <p:cTn id="26" dur="500" fill="hold"/>
                                        <p:tgtEl>
                                          <p:spTgt spid="76803"/>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2" presetClass="entr" presetSubtype="8" fill="hold" grpId="0" nodeType="afterEffect">
                                  <p:stCondLst>
                                    <p:cond delay="0"/>
                                  </p:stCondLst>
                                  <p:childTnLst>
                                    <p:set>
                                      <p:cBhvr>
                                        <p:cTn id="29" dur="1" fill="hold">
                                          <p:stCondLst>
                                            <p:cond delay="0"/>
                                          </p:stCondLst>
                                        </p:cTn>
                                        <p:tgtEl>
                                          <p:spTgt spid="76827"/>
                                        </p:tgtEl>
                                        <p:attrNameLst>
                                          <p:attrName>style.visibility</p:attrName>
                                        </p:attrNameLst>
                                      </p:cBhvr>
                                      <p:to>
                                        <p:strVal val="visible"/>
                                      </p:to>
                                    </p:set>
                                    <p:anim calcmode="lin" valueType="num">
                                      <p:cBhvr additive="base">
                                        <p:cTn id="30" dur="500" fill="hold"/>
                                        <p:tgtEl>
                                          <p:spTgt spid="76827"/>
                                        </p:tgtEl>
                                        <p:attrNameLst>
                                          <p:attrName>ppt_x</p:attrName>
                                        </p:attrNameLst>
                                      </p:cBhvr>
                                      <p:tavLst>
                                        <p:tav tm="0">
                                          <p:val>
                                            <p:strVal val="0-#ppt_w/2"/>
                                          </p:val>
                                        </p:tav>
                                        <p:tav tm="100000">
                                          <p:val>
                                            <p:strVal val="#ppt_x"/>
                                          </p:val>
                                        </p:tav>
                                      </p:tavLst>
                                    </p:anim>
                                    <p:anim calcmode="lin" valueType="num">
                                      <p:cBhvr additive="base">
                                        <p:cTn id="31" dur="500" fill="hold"/>
                                        <p:tgtEl>
                                          <p:spTgt spid="7682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6804"/>
                                        </p:tgtEl>
                                        <p:attrNameLst>
                                          <p:attrName>style.visibility</p:attrName>
                                        </p:attrNameLst>
                                      </p:cBhvr>
                                      <p:to>
                                        <p:strVal val="visible"/>
                                      </p:to>
                                    </p:set>
                                    <p:animEffect transition="in" filter="wipe(up)">
                                      <p:cBhvr>
                                        <p:cTn id="36" dur="1000"/>
                                        <p:tgtEl>
                                          <p:spTgt spid="76804"/>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76809"/>
                                        </p:tgtEl>
                                        <p:attrNameLst>
                                          <p:attrName>style.visibility</p:attrName>
                                        </p:attrNameLst>
                                      </p:cBhvr>
                                      <p:to>
                                        <p:strVal val="visible"/>
                                      </p:to>
                                    </p:set>
                                    <p:animEffect transition="in" filter="wipe(up)">
                                      <p:cBhvr>
                                        <p:cTn id="40" dur="1000"/>
                                        <p:tgtEl>
                                          <p:spTgt spid="76809"/>
                                        </p:tgtEl>
                                      </p:cBhvr>
                                    </p:animEffect>
                                  </p:childTnLst>
                                </p:cTn>
                              </p:par>
                            </p:childTnLst>
                          </p:cTn>
                        </p:par>
                        <p:par>
                          <p:cTn id="41" fill="hold">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76808"/>
                                        </p:tgtEl>
                                        <p:attrNameLst>
                                          <p:attrName>style.visibility</p:attrName>
                                        </p:attrNameLst>
                                      </p:cBhvr>
                                      <p:to>
                                        <p:strVal val="visible"/>
                                      </p:to>
                                    </p:set>
                                    <p:animEffect transition="in" filter="wipe(up)">
                                      <p:cBhvr>
                                        <p:cTn id="44" dur="1000"/>
                                        <p:tgtEl>
                                          <p:spTgt spid="76808"/>
                                        </p:tgtEl>
                                      </p:cBhvr>
                                    </p:animEffect>
                                  </p:childTnLst>
                                </p:cTn>
                              </p:par>
                            </p:childTnLst>
                          </p:cTn>
                        </p:par>
                        <p:par>
                          <p:cTn id="45" fill="hold">
                            <p:stCondLst>
                              <p:cond delay="3000"/>
                            </p:stCondLst>
                            <p:childTnLst>
                              <p:par>
                                <p:cTn id="46" presetID="22" presetClass="entr" presetSubtype="1" fill="hold" grpId="0" nodeType="afterEffect">
                                  <p:stCondLst>
                                    <p:cond delay="0"/>
                                  </p:stCondLst>
                                  <p:childTnLst>
                                    <p:set>
                                      <p:cBhvr>
                                        <p:cTn id="47" dur="1" fill="hold">
                                          <p:stCondLst>
                                            <p:cond delay="0"/>
                                          </p:stCondLst>
                                        </p:cTn>
                                        <p:tgtEl>
                                          <p:spTgt spid="76805"/>
                                        </p:tgtEl>
                                        <p:attrNameLst>
                                          <p:attrName>style.visibility</p:attrName>
                                        </p:attrNameLst>
                                      </p:cBhvr>
                                      <p:to>
                                        <p:strVal val="visible"/>
                                      </p:to>
                                    </p:set>
                                    <p:animEffect transition="in" filter="wipe(up)">
                                      <p:cBhvr>
                                        <p:cTn id="48" dur="1000"/>
                                        <p:tgtEl>
                                          <p:spTgt spid="76805"/>
                                        </p:tgtEl>
                                      </p:cBhvr>
                                    </p:animEffect>
                                  </p:childTnLst>
                                </p:cTn>
                              </p:par>
                            </p:childTnLst>
                          </p:cTn>
                        </p:par>
                        <p:par>
                          <p:cTn id="49" fill="hold">
                            <p:stCondLst>
                              <p:cond delay="4000"/>
                            </p:stCondLst>
                            <p:childTnLst>
                              <p:par>
                                <p:cTn id="50" presetID="22" presetClass="entr" presetSubtype="1" fill="hold" grpId="0" nodeType="afterEffect">
                                  <p:stCondLst>
                                    <p:cond delay="0"/>
                                  </p:stCondLst>
                                  <p:childTnLst>
                                    <p:set>
                                      <p:cBhvr>
                                        <p:cTn id="51" dur="1" fill="hold">
                                          <p:stCondLst>
                                            <p:cond delay="0"/>
                                          </p:stCondLst>
                                        </p:cTn>
                                        <p:tgtEl>
                                          <p:spTgt spid="76810"/>
                                        </p:tgtEl>
                                        <p:attrNameLst>
                                          <p:attrName>style.visibility</p:attrName>
                                        </p:attrNameLst>
                                      </p:cBhvr>
                                      <p:to>
                                        <p:strVal val="visible"/>
                                      </p:to>
                                    </p:set>
                                    <p:animEffect transition="in" filter="wipe(up)">
                                      <p:cBhvr>
                                        <p:cTn id="52" dur="1000"/>
                                        <p:tgtEl>
                                          <p:spTgt spid="76810"/>
                                        </p:tgtEl>
                                      </p:cBhvr>
                                    </p:animEffect>
                                  </p:childTnLst>
                                </p:cTn>
                              </p:par>
                            </p:childTnLst>
                          </p:cTn>
                        </p:par>
                        <p:par>
                          <p:cTn id="53" fill="hold">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76807"/>
                                        </p:tgtEl>
                                        <p:attrNameLst>
                                          <p:attrName>style.visibility</p:attrName>
                                        </p:attrNameLst>
                                      </p:cBhvr>
                                      <p:to>
                                        <p:strVal val="visible"/>
                                      </p:to>
                                    </p:set>
                                    <p:animEffect transition="in" filter="wipe(up)">
                                      <p:cBhvr>
                                        <p:cTn id="56" dur="1000"/>
                                        <p:tgtEl>
                                          <p:spTgt spid="76807"/>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76806"/>
                                        </p:tgtEl>
                                        <p:attrNameLst>
                                          <p:attrName>style.visibility</p:attrName>
                                        </p:attrNameLst>
                                      </p:cBhvr>
                                      <p:to>
                                        <p:strVal val="visible"/>
                                      </p:to>
                                    </p:set>
                                    <p:animEffect transition="in" filter="wipe(up)">
                                      <p:cBhvr>
                                        <p:cTn id="60" dur="1000"/>
                                        <p:tgtEl>
                                          <p:spTgt spid="76806"/>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76811"/>
                                        </p:tgtEl>
                                        <p:attrNameLst>
                                          <p:attrName>style.visibility</p:attrName>
                                        </p:attrNameLst>
                                      </p:cBhvr>
                                      <p:to>
                                        <p:strVal val="visible"/>
                                      </p:to>
                                    </p:set>
                                    <p:animEffect transition="in" filter="wipe(up)">
                                      <p:cBhvr>
                                        <p:cTn id="64" dur="1000"/>
                                        <p:tgtEl>
                                          <p:spTgt spid="76811"/>
                                        </p:tgtEl>
                                      </p:cBhvr>
                                    </p:animEffect>
                                  </p:childTnLst>
                                </p:cTn>
                              </p:par>
                            </p:childTnLst>
                          </p:cTn>
                        </p:par>
                        <p:par>
                          <p:cTn id="65" fill="hold">
                            <p:stCondLst>
                              <p:cond delay="8000"/>
                            </p:stCondLst>
                            <p:childTnLst>
                              <p:par>
                                <p:cTn id="66" presetID="23" presetClass="entr" presetSubtype="16" fill="hold" grpId="0" nodeType="afterEffect">
                                  <p:stCondLst>
                                    <p:cond delay="0"/>
                                  </p:stCondLst>
                                  <p:childTnLst>
                                    <p:set>
                                      <p:cBhvr>
                                        <p:cTn id="67" dur="1" fill="hold">
                                          <p:stCondLst>
                                            <p:cond delay="0"/>
                                          </p:stCondLst>
                                        </p:cTn>
                                        <p:tgtEl>
                                          <p:spTgt spid="76833"/>
                                        </p:tgtEl>
                                        <p:attrNameLst>
                                          <p:attrName>style.visibility</p:attrName>
                                        </p:attrNameLst>
                                      </p:cBhvr>
                                      <p:to>
                                        <p:strVal val="visible"/>
                                      </p:to>
                                    </p:set>
                                    <p:anim calcmode="lin" valueType="num">
                                      <p:cBhvr>
                                        <p:cTn id="68" dur="1000" fill="hold"/>
                                        <p:tgtEl>
                                          <p:spTgt spid="76833"/>
                                        </p:tgtEl>
                                        <p:attrNameLst>
                                          <p:attrName>ppt_w</p:attrName>
                                        </p:attrNameLst>
                                      </p:cBhvr>
                                      <p:tavLst>
                                        <p:tav tm="0">
                                          <p:val>
                                            <p:fltVal val="0"/>
                                          </p:val>
                                        </p:tav>
                                        <p:tav tm="100000">
                                          <p:val>
                                            <p:strVal val="#ppt_w"/>
                                          </p:val>
                                        </p:tav>
                                      </p:tavLst>
                                    </p:anim>
                                    <p:anim calcmode="lin" valueType="num">
                                      <p:cBhvr>
                                        <p:cTn id="69" dur="1000" fill="hold"/>
                                        <p:tgtEl>
                                          <p:spTgt spid="76833"/>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76831"/>
                                        </p:tgtEl>
                                        <p:attrNameLst>
                                          <p:attrName>style.visibility</p:attrName>
                                        </p:attrNameLst>
                                      </p:cBhvr>
                                      <p:to>
                                        <p:strVal val="visible"/>
                                      </p:to>
                                    </p:set>
                                    <p:animEffect transition="in" filter="wipe(up)">
                                      <p:cBhvr>
                                        <p:cTn id="74" dur="500"/>
                                        <p:tgtEl>
                                          <p:spTgt spid="76831"/>
                                        </p:tgtEl>
                                      </p:cBhvr>
                                    </p:animEffect>
                                  </p:childTnLst>
                                </p:cTn>
                              </p:par>
                            </p:childTnLst>
                          </p:cTn>
                        </p:par>
                        <p:par>
                          <p:cTn id="75" fill="hold">
                            <p:stCondLst>
                              <p:cond delay="500"/>
                            </p:stCondLst>
                            <p:childTnLst>
                              <p:par>
                                <p:cTn id="76" presetID="23" presetClass="entr" presetSubtype="16" fill="hold" grpId="0" nodeType="afterEffect">
                                  <p:stCondLst>
                                    <p:cond delay="0"/>
                                  </p:stCondLst>
                                  <p:childTnLst>
                                    <p:set>
                                      <p:cBhvr>
                                        <p:cTn id="77" dur="1" fill="hold">
                                          <p:stCondLst>
                                            <p:cond delay="0"/>
                                          </p:stCondLst>
                                        </p:cTn>
                                        <p:tgtEl>
                                          <p:spTgt spid="76812"/>
                                        </p:tgtEl>
                                        <p:attrNameLst>
                                          <p:attrName>style.visibility</p:attrName>
                                        </p:attrNameLst>
                                      </p:cBhvr>
                                      <p:to>
                                        <p:strVal val="visible"/>
                                      </p:to>
                                    </p:set>
                                    <p:anim calcmode="lin" valueType="num">
                                      <p:cBhvr>
                                        <p:cTn id="78" dur="500" fill="hold"/>
                                        <p:tgtEl>
                                          <p:spTgt spid="76812"/>
                                        </p:tgtEl>
                                        <p:attrNameLst>
                                          <p:attrName>ppt_w</p:attrName>
                                        </p:attrNameLst>
                                      </p:cBhvr>
                                      <p:tavLst>
                                        <p:tav tm="0">
                                          <p:val>
                                            <p:fltVal val="0"/>
                                          </p:val>
                                        </p:tav>
                                        <p:tav tm="100000">
                                          <p:val>
                                            <p:strVal val="#ppt_w"/>
                                          </p:val>
                                        </p:tav>
                                      </p:tavLst>
                                    </p:anim>
                                    <p:anim calcmode="lin" valueType="num">
                                      <p:cBhvr>
                                        <p:cTn id="79" dur="500" fill="hold"/>
                                        <p:tgtEl>
                                          <p:spTgt spid="76812"/>
                                        </p:tgtEl>
                                        <p:attrNameLst>
                                          <p:attrName>ppt_h</p:attrName>
                                        </p:attrNameLst>
                                      </p:cBhvr>
                                      <p:tavLst>
                                        <p:tav tm="0">
                                          <p:val>
                                            <p:fltVal val="0"/>
                                          </p:val>
                                        </p:tav>
                                        <p:tav tm="100000">
                                          <p:val>
                                            <p:strVal val="#ppt_h"/>
                                          </p:val>
                                        </p:tav>
                                      </p:tavLst>
                                    </p:anim>
                                  </p:childTnLst>
                                </p:cTn>
                              </p:par>
                            </p:childTnLst>
                          </p:cTn>
                        </p:par>
                        <p:par>
                          <p:cTn id="80" fill="hold">
                            <p:stCondLst>
                              <p:cond delay="1000"/>
                            </p:stCondLst>
                            <p:childTnLst>
                              <p:par>
                                <p:cTn id="81" presetID="2" presetClass="entr" presetSubtype="2" fill="hold" grpId="0" nodeType="afterEffect">
                                  <p:stCondLst>
                                    <p:cond delay="0"/>
                                  </p:stCondLst>
                                  <p:childTnLst>
                                    <p:set>
                                      <p:cBhvr>
                                        <p:cTn id="82" dur="1" fill="hold">
                                          <p:stCondLst>
                                            <p:cond delay="0"/>
                                          </p:stCondLst>
                                        </p:cTn>
                                        <p:tgtEl>
                                          <p:spTgt spid="76828"/>
                                        </p:tgtEl>
                                        <p:attrNameLst>
                                          <p:attrName>style.visibility</p:attrName>
                                        </p:attrNameLst>
                                      </p:cBhvr>
                                      <p:to>
                                        <p:strVal val="visible"/>
                                      </p:to>
                                    </p:set>
                                    <p:anim calcmode="lin" valueType="num">
                                      <p:cBhvr additive="base">
                                        <p:cTn id="83" dur="500" fill="hold"/>
                                        <p:tgtEl>
                                          <p:spTgt spid="76828"/>
                                        </p:tgtEl>
                                        <p:attrNameLst>
                                          <p:attrName>ppt_x</p:attrName>
                                        </p:attrNameLst>
                                      </p:cBhvr>
                                      <p:tavLst>
                                        <p:tav tm="0">
                                          <p:val>
                                            <p:strVal val="1+#ppt_w/2"/>
                                          </p:val>
                                        </p:tav>
                                        <p:tav tm="100000">
                                          <p:val>
                                            <p:strVal val="#ppt_x"/>
                                          </p:val>
                                        </p:tav>
                                      </p:tavLst>
                                    </p:anim>
                                    <p:anim calcmode="lin" valueType="num">
                                      <p:cBhvr additive="base">
                                        <p:cTn id="84" dur="500" fill="hold"/>
                                        <p:tgtEl>
                                          <p:spTgt spid="76828"/>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76813"/>
                                        </p:tgtEl>
                                        <p:attrNameLst>
                                          <p:attrName>style.visibility</p:attrName>
                                        </p:attrNameLst>
                                      </p:cBhvr>
                                      <p:to>
                                        <p:strVal val="visible"/>
                                      </p:to>
                                    </p:set>
                                    <p:animEffect transition="in" filter="wipe(up)">
                                      <p:cBhvr>
                                        <p:cTn id="89" dur="1000"/>
                                        <p:tgtEl>
                                          <p:spTgt spid="76813"/>
                                        </p:tgtEl>
                                      </p:cBhvr>
                                    </p:animEffect>
                                  </p:childTnLst>
                                </p:cTn>
                              </p:par>
                            </p:childTnLst>
                          </p:cTn>
                        </p:par>
                        <p:par>
                          <p:cTn id="90" fill="hold">
                            <p:stCondLst>
                              <p:cond delay="1000"/>
                            </p:stCondLst>
                            <p:childTnLst>
                              <p:par>
                                <p:cTn id="91" presetID="22" presetClass="entr" presetSubtype="1" fill="hold" grpId="0" nodeType="afterEffect">
                                  <p:stCondLst>
                                    <p:cond delay="0"/>
                                  </p:stCondLst>
                                  <p:childTnLst>
                                    <p:set>
                                      <p:cBhvr>
                                        <p:cTn id="92" dur="1" fill="hold">
                                          <p:stCondLst>
                                            <p:cond delay="0"/>
                                          </p:stCondLst>
                                        </p:cTn>
                                        <p:tgtEl>
                                          <p:spTgt spid="76816"/>
                                        </p:tgtEl>
                                        <p:attrNameLst>
                                          <p:attrName>style.visibility</p:attrName>
                                        </p:attrNameLst>
                                      </p:cBhvr>
                                      <p:to>
                                        <p:strVal val="visible"/>
                                      </p:to>
                                    </p:set>
                                    <p:animEffect transition="in" filter="wipe(up)">
                                      <p:cBhvr>
                                        <p:cTn id="93" dur="1000"/>
                                        <p:tgtEl>
                                          <p:spTgt spid="76816"/>
                                        </p:tgtEl>
                                      </p:cBhvr>
                                    </p:animEffect>
                                  </p:childTnLst>
                                </p:cTn>
                              </p:par>
                            </p:childTnLst>
                          </p:cTn>
                        </p:par>
                        <p:par>
                          <p:cTn id="94" fill="hold">
                            <p:stCondLst>
                              <p:cond delay="2000"/>
                            </p:stCondLst>
                            <p:childTnLst>
                              <p:par>
                                <p:cTn id="95" presetID="22" presetClass="entr" presetSubtype="1" fill="hold" grpId="0" nodeType="afterEffect">
                                  <p:stCondLst>
                                    <p:cond delay="0"/>
                                  </p:stCondLst>
                                  <p:childTnLst>
                                    <p:set>
                                      <p:cBhvr>
                                        <p:cTn id="96" dur="1" fill="hold">
                                          <p:stCondLst>
                                            <p:cond delay="0"/>
                                          </p:stCondLst>
                                        </p:cTn>
                                        <p:tgtEl>
                                          <p:spTgt spid="76818"/>
                                        </p:tgtEl>
                                        <p:attrNameLst>
                                          <p:attrName>style.visibility</p:attrName>
                                        </p:attrNameLst>
                                      </p:cBhvr>
                                      <p:to>
                                        <p:strVal val="visible"/>
                                      </p:to>
                                    </p:set>
                                    <p:animEffect transition="in" filter="wipe(up)">
                                      <p:cBhvr>
                                        <p:cTn id="97" dur="1000"/>
                                        <p:tgtEl>
                                          <p:spTgt spid="76818"/>
                                        </p:tgtEl>
                                      </p:cBhvr>
                                    </p:animEffect>
                                  </p:childTnLst>
                                </p:cTn>
                              </p:par>
                            </p:childTnLst>
                          </p:cTn>
                        </p:par>
                        <p:par>
                          <p:cTn id="98" fill="hold">
                            <p:stCondLst>
                              <p:cond delay="3000"/>
                            </p:stCondLst>
                            <p:childTnLst>
                              <p:par>
                                <p:cTn id="99" presetID="22" presetClass="entr" presetSubtype="1" fill="hold" grpId="0" nodeType="afterEffect">
                                  <p:stCondLst>
                                    <p:cond delay="0"/>
                                  </p:stCondLst>
                                  <p:childTnLst>
                                    <p:set>
                                      <p:cBhvr>
                                        <p:cTn id="100" dur="1" fill="hold">
                                          <p:stCondLst>
                                            <p:cond delay="0"/>
                                          </p:stCondLst>
                                        </p:cTn>
                                        <p:tgtEl>
                                          <p:spTgt spid="76814"/>
                                        </p:tgtEl>
                                        <p:attrNameLst>
                                          <p:attrName>style.visibility</p:attrName>
                                        </p:attrNameLst>
                                      </p:cBhvr>
                                      <p:to>
                                        <p:strVal val="visible"/>
                                      </p:to>
                                    </p:set>
                                    <p:animEffect transition="in" filter="wipe(up)">
                                      <p:cBhvr>
                                        <p:cTn id="101" dur="1000"/>
                                        <p:tgtEl>
                                          <p:spTgt spid="76814"/>
                                        </p:tgtEl>
                                      </p:cBhvr>
                                    </p:animEffect>
                                  </p:childTnLst>
                                </p:cTn>
                              </p:par>
                            </p:childTnLst>
                          </p:cTn>
                        </p:par>
                        <p:par>
                          <p:cTn id="102" fill="hold">
                            <p:stCondLst>
                              <p:cond delay="4000"/>
                            </p:stCondLst>
                            <p:childTnLst>
                              <p:par>
                                <p:cTn id="103" presetID="22" presetClass="entr" presetSubtype="1" fill="hold" grpId="0" nodeType="afterEffect">
                                  <p:stCondLst>
                                    <p:cond delay="0"/>
                                  </p:stCondLst>
                                  <p:childTnLst>
                                    <p:set>
                                      <p:cBhvr>
                                        <p:cTn id="104" dur="1" fill="hold">
                                          <p:stCondLst>
                                            <p:cond delay="0"/>
                                          </p:stCondLst>
                                        </p:cTn>
                                        <p:tgtEl>
                                          <p:spTgt spid="76819"/>
                                        </p:tgtEl>
                                        <p:attrNameLst>
                                          <p:attrName>style.visibility</p:attrName>
                                        </p:attrNameLst>
                                      </p:cBhvr>
                                      <p:to>
                                        <p:strVal val="visible"/>
                                      </p:to>
                                    </p:set>
                                    <p:animEffect transition="in" filter="wipe(up)">
                                      <p:cBhvr>
                                        <p:cTn id="105" dur="1000"/>
                                        <p:tgtEl>
                                          <p:spTgt spid="76819"/>
                                        </p:tgtEl>
                                      </p:cBhvr>
                                    </p:animEffect>
                                  </p:childTnLst>
                                </p:cTn>
                              </p:par>
                            </p:childTnLst>
                          </p:cTn>
                        </p:par>
                        <p:par>
                          <p:cTn id="106" fill="hold">
                            <p:stCondLst>
                              <p:cond delay="5000"/>
                            </p:stCondLst>
                            <p:childTnLst>
                              <p:par>
                                <p:cTn id="107" presetID="22" presetClass="entr" presetSubtype="1" fill="hold" grpId="0" nodeType="afterEffect">
                                  <p:stCondLst>
                                    <p:cond delay="0"/>
                                  </p:stCondLst>
                                  <p:childTnLst>
                                    <p:set>
                                      <p:cBhvr>
                                        <p:cTn id="108" dur="1" fill="hold">
                                          <p:stCondLst>
                                            <p:cond delay="0"/>
                                          </p:stCondLst>
                                        </p:cTn>
                                        <p:tgtEl>
                                          <p:spTgt spid="76817"/>
                                        </p:tgtEl>
                                        <p:attrNameLst>
                                          <p:attrName>style.visibility</p:attrName>
                                        </p:attrNameLst>
                                      </p:cBhvr>
                                      <p:to>
                                        <p:strVal val="visible"/>
                                      </p:to>
                                    </p:set>
                                    <p:animEffect transition="in" filter="wipe(up)">
                                      <p:cBhvr>
                                        <p:cTn id="109" dur="1000"/>
                                        <p:tgtEl>
                                          <p:spTgt spid="76817"/>
                                        </p:tgtEl>
                                      </p:cBhvr>
                                    </p:animEffect>
                                  </p:childTnLst>
                                </p:cTn>
                              </p:par>
                            </p:childTnLst>
                          </p:cTn>
                        </p:par>
                        <p:par>
                          <p:cTn id="110" fill="hold">
                            <p:stCondLst>
                              <p:cond delay="6000"/>
                            </p:stCondLst>
                            <p:childTnLst>
                              <p:par>
                                <p:cTn id="111" presetID="22" presetClass="entr" presetSubtype="1" fill="hold" grpId="0" nodeType="afterEffect">
                                  <p:stCondLst>
                                    <p:cond delay="0"/>
                                  </p:stCondLst>
                                  <p:childTnLst>
                                    <p:set>
                                      <p:cBhvr>
                                        <p:cTn id="112" dur="1" fill="hold">
                                          <p:stCondLst>
                                            <p:cond delay="0"/>
                                          </p:stCondLst>
                                        </p:cTn>
                                        <p:tgtEl>
                                          <p:spTgt spid="76815"/>
                                        </p:tgtEl>
                                        <p:attrNameLst>
                                          <p:attrName>style.visibility</p:attrName>
                                        </p:attrNameLst>
                                      </p:cBhvr>
                                      <p:to>
                                        <p:strVal val="visible"/>
                                      </p:to>
                                    </p:set>
                                    <p:animEffect transition="in" filter="wipe(up)">
                                      <p:cBhvr>
                                        <p:cTn id="113" dur="1000"/>
                                        <p:tgtEl>
                                          <p:spTgt spid="76815"/>
                                        </p:tgtEl>
                                      </p:cBhvr>
                                    </p:animEffect>
                                  </p:childTnLst>
                                </p:cTn>
                              </p:par>
                            </p:childTnLst>
                          </p:cTn>
                        </p:par>
                        <p:par>
                          <p:cTn id="114" fill="hold">
                            <p:stCondLst>
                              <p:cond delay="7000"/>
                            </p:stCondLst>
                            <p:childTnLst>
                              <p:par>
                                <p:cTn id="115" presetID="22" presetClass="entr" presetSubtype="1" fill="hold" grpId="0" nodeType="afterEffect">
                                  <p:stCondLst>
                                    <p:cond delay="0"/>
                                  </p:stCondLst>
                                  <p:childTnLst>
                                    <p:set>
                                      <p:cBhvr>
                                        <p:cTn id="116" dur="1" fill="hold">
                                          <p:stCondLst>
                                            <p:cond delay="0"/>
                                          </p:stCondLst>
                                        </p:cTn>
                                        <p:tgtEl>
                                          <p:spTgt spid="76820"/>
                                        </p:tgtEl>
                                        <p:attrNameLst>
                                          <p:attrName>style.visibility</p:attrName>
                                        </p:attrNameLst>
                                      </p:cBhvr>
                                      <p:to>
                                        <p:strVal val="visible"/>
                                      </p:to>
                                    </p:set>
                                    <p:animEffect transition="in" filter="wipe(up)">
                                      <p:cBhvr>
                                        <p:cTn id="117" dur="1000"/>
                                        <p:tgtEl>
                                          <p:spTgt spid="76820"/>
                                        </p:tgtEl>
                                      </p:cBhvr>
                                    </p:animEffect>
                                  </p:childTnLst>
                                </p:cTn>
                              </p:par>
                            </p:childTnLst>
                          </p:cTn>
                        </p:par>
                        <p:par>
                          <p:cTn id="118" fill="hold">
                            <p:stCondLst>
                              <p:cond delay="8000"/>
                            </p:stCondLst>
                            <p:childTnLst>
                              <p:par>
                                <p:cTn id="119" presetID="23" presetClass="entr" presetSubtype="16" fill="hold" grpId="0" nodeType="afterEffect">
                                  <p:stCondLst>
                                    <p:cond delay="0"/>
                                  </p:stCondLst>
                                  <p:childTnLst>
                                    <p:set>
                                      <p:cBhvr>
                                        <p:cTn id="120" dur="1" fill="hold">
                                          <p:stCondLst>
                                            <p:cond delay="0"/>
                                          </p:stCondLst>
                                        </p:cTn>
                                        <p:tgtEl>
                                          <p:spTgt spid="76834"/>
                                        </p:tgtEl>
                                        <p:attrNameLst>
                                          <p:attrName>style.visibility</p:attrName>
                                        </p:attrNameLst>
                                      </p:cBhvr>
                                      <p:to>
                                        <p:strVal val="visible"/>
                                      </p:to>
                                    </p:set>
                                    <p:anim calcmode="lin" valueType="num">
                                      <p:cBhvr>
                                        <p:cTn id="121" dur="1000" fill="hold"/>
                                        <p:tgtEl>
                                          <p:spTgt spid="76834"/>
                                        </p:tgtEl>
                                        <p:attrNameLst>
                                          <p:attrName>ppt_w</p:attrName>
                                        </p:attrNameLst>
                                      </p:cBhvr>
                                      <p:tavLst>
                                        <p:tav tm="0">
                                          <p:val>
                                            <p:fltVal val="0"/>
                                          </p:val>
                                        </p:tav>
                                        <p:tav tm="100000">
                                          <p:val>
                                            <p:strVal val="#ppt_w"/>
                                          </p:val>
                                        </p:tav>
                                      </p:tavLst>
                                    </p:anim>
                                    <p:anim calcmode="lin" valueType="num">
                                      <p:cBhvr>
                                        <p:cTn id="122" dur="1000" fill="hold"/>
                                        <p:tgtEl>
                                          <p:spTgt spid="768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nimBg="1"/>
      <p:bldP spid="76804" grpId="0" animBg="1"/>
      <p:bldP spid="76805" grpId="0" animBg="1"/>
      <p:bldP spid="76806" grpId="0" animBg="1"/>
      <p:bldP spid="76807" grpId="0" animBg="1"/>
      <p:bldP spid="76808" grpId="0" animBg="1"/>
      <p:bldP spid="76809" grpId="0"/>
      <p:bldP spid="76810" grpId="0"/>
      <p:bldP spid="76811" grpId="0"/>
      <p:bldP spid="76812" grpId="0" animBg="1"/>
      <p:bldP spid="76813" grpId="0" animBg="1"/>
      <p:bldP spid="76814" grpId="0" animBg="1"/>
      <p:bldP spid="76815" grpId="0" animBg="1"/>
      <p:bldP spid="76816" grpId="0"/>
      <p:bldP spid="76817" grpId="0" animBg="1"/>
      <p:bldP spid="76818" grpId="0" animBg="1"/>
      <p:bldP spid="76819" grpId="0"/>
      <p:bldP spid="76820" grpId="0"/>
      <p:bldP spid="76827" grpId="0"/>
      <p:bldP spid="76828" grpId="0"/>
      <p:bldP spid="76829" grpId="0"/>
      <p:bldP spid="76830" grpId="0" animBg="1"/>
      <p:bldP spid="76831" grpId="0" animBg="1"/>
      <p:bldP spid="76832" grpId="0" animBg="1"/>
      <p:bldP spid="76833" grpId="0" animBg="1"/>
      <p:bldP spid="7683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Phép duyệt cây</a:t>
            </a:r>
            <a:endParaRPr lang="en-US"/>
          </a:p>
        </p:txBody>
      </p:sp>
      <p:sp>
        <p:nvSpPr>
          <p:cNvPr id="6147" name="Rectangle 3"/>
          <p:cNvSpPr>
            <a:spLocks noGrp="1" noChangeArrowheads="1"/>
          </p:cNvSpPr>
          <p:nvPr>
            <p:ph type="body" idx="1"/>
          </p:nvPr>
        </p:nvSpPr>
        <p:spPr>
          <a:xfrm>
            <a:off x="304800" y="2971800"/>
            <a:ext cx="8534400" cy="2362200"/>
          </a:xfrm>
        </p:spPr>
        <p:txBody>
          <a:bodyPr/>
          <a:lstStyle/>
          <a:p>
            <a:pPr marL="514350" indent="-514350" algn="just" eaLnBrk="1" hangingPunct="1">
              <a:buFont typeface="Handybrush"/>
              <a:buAutoNum type="arabicPeriod"/>
            </a:pPr>
            <a:r>
              <a:rPr lang="vi-VN" sz="3600" smtClean="0"/>
              <a:t>Dùng phép duyệt hậu thứ tự để lần lượt duyệt cây con</a:t>
            </a:r>
            <a:r>
              <a:rPr lang="en-US" sz="3600" smtClean="0"/>
              <a:t> </a:t>
            </a:r>
            <a:r>
              <a:rPr lang="vi-VN" sz="3600" i="1" smtClean="0"/>
              <a:t>T</a:t>
            </a:r>
            <a:r>
              <a:rPr lang="vi-VN" sz="3600" baseline="-25000" smtClean="0"/>
              <a:t>1</a:t>
            </a:r>
            <a:r>
              <a:rPr lang="vi-VN" sz="3600" smtClean="0"/>
              <a:t>,</a:t>
            </a:r>
            <a:r>
              <a:rPr lang="en-US" sz="3600" smtClean="0"/>
              <a:t> </a:t>
            </a:r>
            <a:r>
              <a:rPr lang="vi-VN" sz="3600" i="1" smtClean="0"/>
              <a:t>T</a:t>
            </a:r>
            <a:r>
              <a:rPr lang="vi-VN" sz="3600" baseline="-25000" smtClean="0"/>
              <a:t>2</a:t>
            </a:r>
            <a:r>
              <a:rPr lang="vi-VN" sz="3600" smtClean="0"/>
              <a:t>,…. từ trái sang phải</a:t>
            </a:r>
            <a:r>
              <a:rPr lang="en-US" sz="3600" smtClean="0"/>
              <a:t>.</a:t>
            </a:r>
          </a:p>
          <a:p>
            <a:pPr marL="514350" indent="-514350" algn="just" eaLnBrk="1" hangingPunct="1">
              <a:buFont typeface="Handybrush"/>
              <a:buAutoNum type="arabicPeriod"/>
            </a:pPr>
            <a:r>
              <a:rPr lang="vi-VN" sz="3600" smtClean="0"/>
              <a:t>Đến gốc </a:t>
            </a:r>
            <a:r>
              <a:rPr lang="vi-VN" sz="3600" i="1" smtClean="0"/>
              <a:t>r</a:t>
            </a:r>
            <a:r>
              <a:rPr lang="vi-VN" smtClean="0"/>
              <a:t>.</a:t>
            </a:r>
            <a:endParaRPr lang="en-US" smtClean="0"/>
          </a:p>
        </p:txBody>
      </p:sp>
      <p:sp>
        <p:nvSpPr>
          <p:cNvPr id="4" name="TextBox 3"/>
          <p:cNvSpPr txBox="1">
            <a:spLocks noChangeArrowheads="1"/>
          </p:cNvSpPr>
          <p:nvPr/>
        </p:nvSpPr>
        <p:spPr bwMode="auto">
          <a:xfrm>
            <a:off x="142875" y="1219200"/>
            <a:ext cx="8010525" cy="1323975"/>
          </a:xfrm>
          <a:prstGeom prst="rect">
            <a:avLst/>
          </a:prstGeom>
          <a:noFill/>
          <a:ln w="9525">
            <a:noFill/>
            <a:miter lim="800000"/>
            <a:headEnd/>
            <a:tailEnd/>
          </a:ln>
        </p:spPr>
        <p:txBody>
          <a:bodyPr>
            <a:spAutoFit/>
          </a:bodyPr>
          <a:lstStyle/>
          <a:p>
            <a:r>
              <a:rPr lang="fr-FR" sz="4000" b="1">
                <a:solidFill>
                  <a:schemeClr val="bg1"/>
                </a:solidFill>
                <a:latin typeface="Times New Roman" pitchFamily="18" charset="0"/>
                <a:cs typeface="Times New Roman" pitchFamily="18" charset="0"/>
              </a:rPr>
              <a:t>Phép duyệt hậu thứ tự</a:t>
            </a:r>
          </a:p>
          <a:p>
            <a:r>
              <a:rPr lang="fr-FR" sz="4000" b="1">
                <a:solidFill>
                  <a:schemeClr val="bg1"/>
                </a:solidFill>
                <a:latin typeface="Times New Roman" pitchFamily="18" charset="0"/>
                <a:cs typeface="Times New Roman" pitchFamily="18" charset="0"/>
              </a:rPr>
              <a:t>(Posoder traversal).</a:t>
            </a:r>
          </a:p>
        </p:txBody>
      </p:sp>
      <p:sp>
        <p:nvSpPr>
          <p:cNvPr id="81925"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FF7210A-9EA4-488C-9FED-8D212F1B0466}" type="slidenum">
              <a:rPr lang="en-US" smtClean="0"/>
              <a:pPr/>
              <a:t>62</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6146"/>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6146"/>
                                        </p:tgtEl>
                                        <p:attrNameLst>
                                          <p:attrName>ppt_y</p:attrName>
                                        </p:attrNameLst>
                                      </p:cBhvr>
                                      <p:tavLst>
                                        <p:tav tm="0">
                                          <p:val>
                                            <p:strVal val="#ppt_y"/>
                                          </p:val>
                                        </p:tav>
                                        <p:tav tm="100000">
                                          <p:val>
                                            <p:strVal val="#ppt_y"/>
                                          </p:val>
                                        </p:tav>
                                      </p:tavLst>
                                    </p:anim>
                                    <p:animEffect transition="in" filter="fade">
                                      <p:cBhvr>
                                        <p:cTn id="10" dur="1000"/>
                                        <p:tgtEl>
                                          <p:spTgt spid="6146"/>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8" dur="1000" fill="hold"/>
                                        <p:tgtEl>
                                          <p:spTgt spid="4"/>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47">
                                            <p:txEl>
                                              <p:pRg st="0" end="0"/>
                                            </p:txEl>
                                          </p:spTgt>
                                        </p:tgtEl>
                                        <p:attrNameLst>
                                          <p:attrName>style.visibility</p:attrName>
                                        </p:attrNameLst>
                                      </p:cBhvr>
                                      <p:to>
                                        <p:strVal val="visible"/>
                                      </p:to>
                                    </p:set>
                                    <p:animEffect transition="in" filter="dissolve">
                                      <p:cBhvr>
                                        <p:cTn id="27" dur="500"/>
                                        <p:tgtEl>
                                          <p:spTgt spid="614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147">
                                            <p:txEl>
                                              <p:pRg st="1" end="1"/>
                                            </p:txEl>
                                          </p:spTgt>
                                        </p:tgtEl>
                                        <p:attrNameLst>
                                          <p:attrName>style.visibility</p:attrName>
                                        </p:attrNameLst>
                                      </p:cBhvr>
                                      <p:to>
                                        <p:strVal val="visible"/>
                                      </p:to>
                                    </p:set>
                                    <p:animEffect transition="in" filter="dissolve">
                                      <p:cBhvr>
                                        <p:cTn id="32"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58800" y="3660775"/>
            <a:ext cx="3798888" cy="1887538"/>
            <a:chOff x="352" y="2306"/>
            <a:chExt cx="2393" cy="1189"/>
          </a:xfrm>
        </p:grpSpPr>
        <p:sp>
          <p:nvSpPr>
            <p:cNvPr id="82970" name="Oval 3"/>
            <p:cNvSpPr>
              <a:spLocks noChangeArrowheads="1"/>
            </p:cNvSpPr>
            <p:nvPr/>
          </p:nvSpPr>
          <p:spPr bwMode="auto">
            <a:xfrm>
              <a:off x="352" y="2306"/>
              <a:ext cx="2393" cy="1189"/>
            </a:xfrm>
            <a:prstGeom prst="ellipse">
              <a:avLst/>
            </a:prstGeom>
            <a:solidFill>
              <a:srgbClr val="FFCC99"/>
            </a:solidFill>
            <a:ln w="12700">
              <a:solidFill>
                <a:schemeClr val="tx1"/>
              </a:solidFill>
              <a:round/>
              <a:headEnd/>
              <a:tailEnd/>
            </a:ln>
          </p:spPr>
          <p:txBody>
            <a:bodyPr wrap="none" anchor="ctr"/>
            <a:lstStyle/>
            <a:p>
              <a:endParaRPr lang="en-US"/>
            </a:p>
          </p:txBody>
        </p:sp>
        <p:sp>
          <p:nvSpPr>
            <p:cNvPr id="82971" name="Rectangle 4"/>
            <p:cNvSpPr>
              <a:spLocks noChangeArrowheads="1"/>
            </p:cNvSpPr>
            <p:nvPr/>
          </p:nvSpPr>
          <p:spPr bwMode="auto">
            <a:xfrm>
              <a:off x="1298" y="2522"/>
              <a:ext cx="603" cy="24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2972" name="Rectangle 5"/>
            <p:cNvSpPr>
              <a:spLocks noChangeArrowheads="1"/>
            </p:cNvSpPr>
            <p:nvPr/>
          </p:nvSpPr>
          <p:spPr bwMode="auto">
            <a:xfrm>
              <a:off x="761" y="3014"/>
              <a:ext cx="533" cy="23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2973" name="Rectangle 6"/>
            <p:cNvSpPr>
              <a:spLocks noChangeArrowheads="1"/>
            </p:cNvSpPr>
            <p:nvPr/>
          </p:nvSpPr>
          <p:spPr bwMode="auto">
            <a:xfrm>
              <a:off x="1657" y="3003"/>
              <a:ext cx="545" cy="25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2974" name="Line 7"/>
            <p:cNvSpPr>
              <a:spLocks noChangeShapeType="1"/>
            </p:cNvSpPr>
            <p:nvPr/>
          </p:nvSpPr>
          <p:spPr bwMode="auto">
            <a:xfrm flipH="1" flipV="1">
              <a:off x="1771" y="2693"/>
              <a:ext cx="342" cy="29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82975" name="Line 8"/>
            <p:cNvSpPr>
              <a:spLocks noChangeShapeType="1"/>
            </p:cNvSpPr>
            <p:nvPr/>
          </p:nvSpPr>
          <p:spPr bwMode="auto">
            <a:xfrm flipV="1">
              <a:off x="1091" y="2701"/>
              <a:ext cx="358" cy="315"/>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82976" name="Rectangle 9"/>
            <p:cNvSpPr>
              <a:spLocks noChangeArrowheads="1"/>
            </p:cNvSpPr>
            <p:nvPr/>
          </p:nvSpPr>
          <p:spPr bwMode="auto">
            <a:xfrm>
              <a:off x="1371" y="2516"/>
              <a:ext cx="406"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‘E’</a:t>
              </a:r>
            </a:p>
          </p:txBody>
        </p:sp>
        <p:sp>
          <p:nvSpPr>
            <p:cNvPr id="82977" name="Rectangle 10"/>
            <p:cNvSpPr>
              <a:spLocks noChangeArrowheads="1"/>
            </p:cNvSpPr>
            <p:nvPr/>
          </p:nvSpPr>
          <p:spPr bwMode="auto">
            <a:xfrm>
              <a:off x="831" y="3015"/>
              <a:ext cx="363"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‘A’</a:t>
              </a:r>
            </a:p>
          </p:txBody>
        </p:sp>
        <p:sp>
          <p:nvSpPr>
            <p:cNvPr id="82978" name="Rectangle 11"/>
            <p:cNvSpPr>
              <a:spLocks noChangeArrowheads="1"/>
            </p:cNvSpPr>
            <p:nvPr/>
          </p:nvSpPr>
          <p:spPr bwMode="auto">
            <a:xfrm>
              <a:off x="1727" y="3018"/>
              <a:ext cx="363"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‘H’</a:t>
              </a:r>
            </a:p>
          </p:txBody>
        </p:sp>
      </p:grpSp>
      <p:grpSp>
        <p:nvGrpSpPr>
          <p:cNvPr id="3" name="Group 12"/>
          <p:cNvGrpSpPr>
            <a:grpSpLocks/>
          </p:cNvGrpSpPr>
          <p:nvPr/>
        </p:nvGrpSpPr>
        <p:grpSpPr bwMode="auto">
          <a:xfrm>
            <a:off x="4648200" y="3429000"/>
            <a:ext cx="3798888" cy="2133600"/>
            <a:chOff x="2928" y="2112"/>
            <a:chExt cx="2393" cy="1344"/>
          </a:xfrm>
        </p:grpSpPr>
        <p:sp>
          <p:nvSpPr>
            <p:cNvPr id="82961" name="Oval 13"/>
            <p:cNvSpPr>
              <a:spLocks noChangeArrowheads="1"/>
            </p:cNvSpPr>
            <p:nvPr/>
          </p:nvSpPr>
          <p:spPr bwMode="auto">
            <a:xfrm>
              <a:off x="2928" y="2112"/>
              <a:ext cx="2393" cy="1344"/>
            </a:xfrm>
            <a:prstGeom prst="ellipse">
              <a:avLst/>
            </a:prstGeom>
            <a:solidFill>
              <a:srgbClr val="FFCC99"/>
            </a:solidFill>
            <a:ln w="12700">
              <a:solidFill>
                <a:schemeClr val="tx1"/>
              </a:solidFill>
              <a:round/>
              <a:headEnd/>
              <a:tailEnd/>
            </a:ln>
          </p:spPr>
          <p:txBody>
            <a:bodyPr wrap="none" anchor="ctr"/>
            <a:lstStyle/>
            <a:p>
              <a:endParaRPr lang="en-US"/>
            </a:p>
          </p:txBody>
        </p:sp>
        <p:sp>
          <p:nvSpPr>
            <p:cNvPr id="82962" name="Rectangle 14"/>
            <p:cNvSpPr>
              <a:spLocks noChangeArrowheads="1"/>
            </p:cNvSpPr>
            <p:nvPr/>
          </p:nvSpPr>
          <p:spPr bwMode="auto">
            <a:xfrm>
              <a:off x="3863" y="2324"/>
              <a:ext cx="556" cy="2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2963" name="Rectangle 15"/>
            <p:cNvSpPr>
              <a:spLocks noChangeArrowheads="1"/>
            </p:cNvSpPr>
            <p:nvPr/>
          </p:nvSpPr>
          <p:spPr bwMode="auto">
            <a:xfrm>
              <a:off x="3292" y="2819"/>
              <a:ext cx="566" cy="24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2964" name="Rectangle 16"/>
            <p:cNvSpPr>
              <a:spLocks noChangeArrowheads="1"/>
            </p:cNvSpPr>
            <p:nvPr/>
          </p:nvSpPr>
          <p:spPr bwMode="auto">
            <a:xfrm>
              <a:off x="4370" y="2839"/>
              <a:ext cx="518" cy="25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2965" name="Rectangle 17"/>
            <p:cNvSpPr>
              <a:spLocks noChangeArrowheads="1"/>
            </p:cNvSpPr>
            <p:nvPr/>
          </p:nvSpPr>
          <p:spPr bwMode="auto">
            <a:xfrm>
              <a:off x="3924" y="2306"/>
              <a:ext cx="342"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‘T’</a:t>
              </a:r>
            </a:p>
          </p:txBody>
        </p:sp>
        <p:sp>
          <p:nvSpPr>
            <p:cNvPr id="82966" name="Line 18"/>
            <p:cNvSpPr>
              <a:spLocks noChangeShapeType="1"/>
            </p:cNvSpPr>
            <p:nvPr/>
          </p:nvSpPr>
          <p:spPr bwMode="auto">
            <a:xfrm flipH="1" flipV="1">
              <a:off x="4366" y="2515"/>
              <a:ext cx="324" cy="29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82967" name="Line 19"/>
            <p:cNvSpPr>
              <a:spLocks noChangeShapeType="1"/>
            </p:cNvSpPr>
            <p:nvPr/>
          </p:nvSpPr>
          <p:spPr bwMode="auto">
            <a:xfrm flipV="1">
              <a:off x="3582" y="2468"/>
              <a:ext cx="374" cy="32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82968" name="Rectangle 20"/>
            <p:cNvSpPr>
              <a:spLocks noChangeArrowheads="1"/>
            </p:cNvSpPr>
            <p:nvPr/>
          </p:nvSpPr>
          <p:spPr bwMode="auto">
            <a:xfrm>
              <a:off x="3311" y="2826"/>
              <a:ext cx="439"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‘M’</a:t>
              </a:r>
            </a:p>
          </p:txBody>
        </p:sp>
        <p:sp>
          <p:nvSpPr>
            <p:cNvPr id="82969" name="Rectangle 21"/>
            <p:cNvSpPr>
              <a:spLocks noChangeArrowheads="1"/>
            </p:cNvSpPr>
            <p:nvPr/>
          </p:nvSpPr>
          <p:spPr bwMode="auto">
            <a:xfrm>
              <a:off x="4428" y="2826"/>
              <a:ext cx="353"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‘Y’</a:t>
              </a:r>
            </a:p>
          </p:txBody>
        </p:sp>
      </p:grpSp>
      <p:grpSp>
        <p:nvGrpSpPr>
          <p:cNvPr id="4" name="Group 22"/>
          <p:cNvGrpSpPr>
            <a:grpSpLocks/>
          </p:cNvGrpSpPr>
          <p:nvPr/>
        </p:nvGrpSpPr>
        <p:grpSpPr bwMode="auto">
          <a:xfrm>
            <a:off x="3124200" y="1981200"/>
            <a:ext cx="2895600" cy="1563688"/>
            <a:chOff x="1968" y="1248"/>
            <a:chExt cx="1824" cy="985"/>
          </a:xfrm>
        </p:grpSpPr>
        <p:sp>
          <p:nvSpPr>
            <p:cNvPr id="82956" name="Oval 23"/>
            <p:cNvSpPr>
              <a:spLocks noChangeArrowheads="1"/>
            </p:cNvSpPr>
            <p:nvPr/>
          </p:nvSpPr>
          <p:spPr bwMode="auto">
            <a:xfrm>
              <a:off x="1968" y="1248"/>
              <a:ext cx="1824" cy="985"/>
            </a:xfrm>
            <a:prstGeom prst="ellipse">
              <a:avLst/>
            </a:prstGeom>
            <a:solidFill>
              <a:srgbClr val="FFCC99"/>
            </a:solidFill>
            <a:ln w="12700">
              <a:solidFill>
                <a:schemeClr val="tx1"/>
              </a:solidFill>
              <a:round/>
              <a:headEnd/>
              <a:tailEnd/>
            </a:ln>
          </p:spPr>
          <p:txBody>
            <a:bodyPr wrap="none" anchor="ctr"/>
            <a:lstStyle/>
            <a:p>
              <a:endParaRPr lang="en-US"/>
            </a:p>
          </p:txBody>
        </p:sp>
        <p:grpSp>
          <p:nvGrpSpPr>
            <p:cNvPr id="82957" name="Group 24"/>
            <p:cNvGrpSpPr>
              <a:grpSpLocks/>
            </p:cNvGrpSpPr>
            <p:nvPr/>
          </p:nvGrpSpPr>
          <p:grpSpPr bwMode="auto">
            <a:xfrm>
              <a:off x="2622" y="1812"/>
              <a:ext cx="584" cy="288"/>
              <a:chOff x="2622" y="1812"/>
              <a:chExt cx="584" cy="288"/>
            </a:xfrm>
          </p:grpSpPr>
          <p:sp>
            <p:nvSpPr>
              <p:cNvPr id="82959" name="Rectangle 25"/>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2960" name="Rectangle 26"/>
              <p:cNvSpPr>
                <a:spLocks noChangeArrowheads="1"/>
              </p:cNvSpPr>
              <p:nvPr/>
            </p:nvSpPr>
            <p:spPr bwMode="auto">
              <a:xfrm>
                <a:off x="2708" y="1812"/>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cs typeface="Arial" pitchFamily="34" charset="0"/>
                  </a:rPr>
                  <a:t>‘J’</a:t>
                </a:r>
              </a:p>
            </p:txBody>
          </p:sp>
        </p:grpSp>
        <p:sp>
          <p:nvSpPr>
            <p:cNvPr id="82958" name="Rectangle 27"/>
            <p:cNvSpPr>
              <a:spLocks noChangeArrowheads="1"/>
            </p:cNvSpPr>
            <p:nvPr/>
          </p:nvSpPr>
          <p:spPr bwMode="auto">
            <a:xfrm>
              <a:off x="2544" y="1440"/>
              <a:ext cx="672" cy="291"/>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ROOT</a:t>
              </a:r>
            </a:p>
          </p:txBody>
        </p:sp>
      </p:grpSp>
      <p:sp>
        <p:nvSpPr>
          <p:cNvPr id="83996" name="Rectangle 28"/>
          <p:cNvSpPr>
            <a:spLocks noChangeArrowheads="1"/>
          </p:cNvSpPr>
          <p:nvPr/>
        </p:nvSpPr>
        <p:spPr bwMode="auto">
          <a:xfrm>
            <a:off x="712788" y="5834063"/>
            <a:ext cx="3240087" cy="46196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400" b="1">
                <a:solidFill>
                  <a:schemeClr val="accent3"/>
                </a:solidFill>
                <a:latin typeface="Arial" charset="0"/>
                <a:cs typeface="Arial" charset="0"/>
              </a:rPr>
              <a:t>Visit left subtree first</a:t>
            </a:r>
          </a:p>
        </p:txBody>
      </p:sp>
      <p:sp>
        <p:nvSpPr>
          <p:cNvPr id="83997" name="Rectangle 29"/>
          <p:cNvSpPr>
            <a:spLocks noChangeArrowheads="1"/>
          </p:cNvSpPr>
          <p:nvPr/>
        </p:nvSpPr>
        <p:spPr bwMode="auto">
          <a:xfrm>
            <a:off x="4776788" y="5834063"/>
            <a:ext cx="3957637" cy="46196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400" b="1">
                <a:solidFill>
                  <a:schemeClr val="accent3"/>
                </a:solidFill>
                <a:latin typeface="Arial" charset="0"/>
                <a:cs typeface="Arial" charset="0"/>
              </a:rPr>
              <a:t>Visit right subtree second</a:t>
            </a:r>
          </a:p>
        </p:txBody>
      </p:sp>
      <p:sp>
        <p:nvSpPr>
          <p:cNvPr id="83998" name="Rectangle 30"/>
          <p:cNvSpPr>
            <a:spLocks noChangeArrowheads="1"/>
          </p:cNvSpPr>
          <p:nvPr/>
        </p:nvSpPr>
        <p:spPr bwMode="auto">
          <a:xfrm>
            <a:off x="6400800" y="2133600"/>
            <a:ext cx="1444625" cy="46196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400" b="1">
                <a:solidFill>
                  <a:schemeClr val="accent3"/>
                </a:solidFill>
                <a:latin typeface="Arial" charset="0"/>
                <a:cs typeface="Arial" charset="0"/>
              </a:rPr>
              <a:t>Visit last</a:t>
            </a:r>
          </a:p>
        </p:txBody>
      </p:sp>
      <p:sp>
        <p:nvSpPr>
          <p:cNvPr id="82952" name="Rectangle 31"/>
          <p:cNvSpPr>
            <a:spLocks noChangeArrowheads="1"/>
          </p:cNvSpPr>
          <p:nvPr/>
        </p:nvSpPr>
        <p:spPr bwMode="auto">
          <a:xfrm>
            <a:off x="360363" y="152400"/>
            <a:ext cx="8515350" cy="1143000"/>
          </a:xfrm>
          <a:prstGeom prst="rect">
            <a:avLst/>
          </a:prstGeom>
          <a:noFill/>
          <a:ln w="9525">
            <a:noFill/>
            <a:miter lim="800000"/>
            <a:headEnd/>
            <a:tailEnd/>
          </a:ln>
        </p:spPr>
        <p:txBody>
          <a:bodyPr lIns="92075" tIns="46038" rIns="92075" bIns="46038" anchor="b"/>
          <a:lstStyle/>
          <a:p>
            <a:pPr algn="ctr" eaLnBrk="0" hangingPunct="0"/>
            <a:r>
              <a:rPr lang="en-US" sz="4400" b="1">
                <a:solidFill>
                  <a:schemeClr val="tx2"/>
                </a:solidFill>
                <a:cs typeface="Arial" pitchFamily="34" charset="0"/>
              </a:rPr>
              <a:t/>
            </a:r>
            <a:br>
              <a:rPr lang="en-US" sz="4400" b="1">
                <a:solidFill>
                  <a:schemeClr val="tx2"/>
                </a:solidFill>
                <a:cs typeface="Arial" pitchFamily="34" charset="0"/>
              </a:rPr>
            </a:br>
            <a:r>
              <a:rPr lang="en-US" sz="3600" b="1">
                <a:solidFill>
                  <a:schemeClr val="tx2"/>
                </a:solidFill>
                <a:cs typeface="Arial" pitchFamily="34" charset="0"/>
              </a:rPr>
              <a:t>Postorder Traversal:  </a:t>
            </a:r>
            <a:r>
              <a:rPr lang="en-US" sz="3600" b="1">
                <a:cs typeface="Arial" pitchFamily="34" charset="0"/>
              </a:rPr>
              <a:t>A H E M Y T J</a:t>
            </a:r>
            <a:r>
              <a:rPr lang="en-US" sz="4400" b="1">
                <a:solidFill>
                  <a:schemeClr val="tx2"/>
                </a:solidFill>
                <a:cs typeface="Arial" pitchFamily="34" charset="0"/>
              </a:rPr>
              <a:t> </a:t>
            </a:r>
          </a:p>
        </p:txBody>
      </p:sp>
      <p:sp>
        <p:nvSpPr>
          <p:cNvPr id="84000" name="Line 32"/>
          <p:cNvSpPr>
            <a:spLocks noChangeShapeType="1"/>
          </p:cNvSpPr>
          <p:nvPr/>
        </p:nvSpPr>
        <p:spPr bwMode="auto">
          <a:xfrm flipV="1">
            <a:off x="2590800" y="3048000"/>
            <a:ext cx="1576388" cy="609600"/>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84001" name="Line 33"/>
          <p:cNvSpPr>
            <a:spLocks noChangeShapeType="1"/>
          </p:cNvSpPr>
          <p:nvPr/>
        </p:nvSpPr>
        <p:spPr bwMode="auto">
          <a:xfrm flipH="1" flipV="1">
            <a:off x="5105400" y="3124200"/>
            <a:ext cx="1643063" cy="371475"/>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82955" name="Slide Number Placeholder 3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5368FBF-EE49-4CFC-8A42-EFB7294BB2B8}" type="slidenum">
              <a:rPr lang="en-US" smtClean="0"/>
              <a:pPr/>
              <a:t>63</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3996"/>
                                        </p:tgtEl>
                                        <p:attrNameLst>
                                          <p:attrName>style.visibility</p:attrName>
                                        </p:attrNameLst>
                                      </p:cBhvr>
                                      <p:to>
                                        <p:strVal val="visible"/>
                                      </p:to>
                                    </p:set>
                                    <p:anim calcmode="lin" valueType="num">
                                      <p:cBhvr additive="base">
                                        <p:cTn id="12" dur="1000" fill="hold"/>
                                        <p:tgtEl>
                                          <p:spTgt spid="83996"/>
                                        </p:tgtEl>
                                        <p:attrNameLst>
                                          <p:attrName>ppt_x</p:attrName>
                                        </p:attrNameLst>
                                      </p:cBhvr>
                                      <p:tavLst>
                                        <p:tav tm="0">
                                          <p:val>
                                            <p:strVal val="#ppt_x"/>
                                          </p:val>
                                        </p:tav>
                                        <p:tav tm="100000">
                                          <p:val>
                                            <p:strVal val="#ppt_x"/>
                                          </p:val>
                                        </p:tav>
                                      </p:tavLst>
                                    </p:anim>
                                    <p:anim calcmode="lin" valueType="num">
                                      <p:cBhvr additive="base">
                                        <p:cTn id="13" dur="1000" fill="hold"/>
                                        <p:tgtEl>
                                          <p:spTgt spid="8399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83997"/>
                                        </p:tgtEl>
                                        <p:attrNameLst>
                                          <p:attrName>style.visibility</p:attrName>
                                        </p:attrNameLst>
                                      </p:cBhvr>
                                      <p:to>
                                        <p:strVal val="visible"/>
                                      </p:to>
                                    </p:set>
                                    <p:anim calcmode="lin" valueType="num">
                                      <p:cBhvr additive="base">
                                        <p:cTn id="23" dur="1000" fill="hold"/>
                                        <p:tgtEl>
                                          <p:spTgt spid="83997"/>
                                        </p:tgtEl>
                                        <p:attrNameLst>
                                          <p:attrName>ppt_x</p:attrName>
                                        </p:attrNameLst>
                                      </p:cBhvr>
                                      <p:tavLst>
                                        <p:tav tm="0">
                                          <p:val>
                                            <p:strVal val="#ppt_x"/>
                                          </p:val>
                                        </p:tav>
                                        <p:tav tm="100000">
                                          <p:val>
                                            <p:strVal val="#ppt_x"/>
                                          </p:val>
                                        </p:tav>
                                      </p:tavLst>
                                    </p:anim>
                                    <p:anim calcmode="lin" valueType="num">
                                      <p:cBhvr additive="base">
                                        <p:cTn id="24" dur="1000" fill="hold"/>
                                        <p:tgtEl>
                                          <p:spTgt spid="8399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4000"/>
                                        </p:tgtEl>
                                        <p:attrNameLst>
                                          <p:attrName>style.visibility</p:attrName>
                                        </p:attrNameLst>
                                      </p:cBhvr>
                                      <p:to>
                                        <p:strVal val="visible"/>
                                      </p:to>
                                    </p:set>
                                    <p:animEffect transition="in" filter="wipe(down)">
                                      <p:cBhvr>
                                        <p:cTn id="29" dur="500"/>
                                        <p:tgtEl>
                                          <p:spTgt spid="84000"/>
                                        </p:tgtEl>
                                      </p:cBhvr>
                                    </p:animEffect>
                                  </p:childTnLst>
                                </p:cTn>
                              </p:par>
                            </p:childTnLst>
                          </p:cTn>
                        </p:par>
                        <p:par>
                          <p:cTn id="30" fill="hold">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84001"/>
                                        </p:tgtEl>
                                        <p:attrNameLst>
                                          <p:attrName>style.visibility</p:attrName>
                                        </p:attrNameLst>
                                      </p:cBhvr>
                                      <p:to>
                                        <p:strVal val="visible"/>
                                      </p:to>
                                    </p:set>
                                    <p:animEffect transition="in" filter="wipe(down)">
                                      <p:cBhvr>
                                        <p:cTn id="33" dur="1000"/>
                                        <p:tgtEl>
                                          <p:spTgt spid="84001"/>
                                        </p:tgtEl>
                                      </p:cBhvr>
                                    </p:animEffect>
                                  </p:childTnLst>
                                </p:cTn>
                              </p:par>
                            </p:childTnLst>
                          </p:cTn>
                        </p:par>
                        <p:par>
                          <p:cTn id="34" fill="hold">
                            <p:stCondLst>
                              <p:cond delay="1500"/>
                            </p:stCondLst>
                            <p:childTnLst>
                              <p:par>
                                <p:cTn id="35" presetID="23" presetClass="entr" presetSubtype="16"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childTnLst>
                                </p:cTn>
                              </p:par>
                            </p:childTnLst>
                          </p:cTn>
                        </p:par>
                        <p:par>
                          <p:cTn id="39" fill="hold">
                            <p:stCondLst>
                              <p:cond delay="2500"/>
                            </p:stCondLst>
                            <p:childTnLst>
                              <p:par>
                                <p:cTn id="40" presetID="2" presetClass="entr" presetSubtype="2" fill="hold" grpId="0" nodeType="afterEffect">
                                  <p:stCondLst>
                                    <p:cond delay="0"/>
                                  </p:stCondLst>
                                  <p:childTnLst>
                                    <p:set>
                                      <p:cBhvr>
                                        <p:cTn id="41" dur="1" fill="hold">
                                          <p:stCondLst>
                                            <p:cond delay="0"/>
                                          </p:stCondLst>
                                        </p:cTn>
                                        <p:tgtEl>
                                          <p:spTgt spid="83998"/>
                                        </p:tgtEl>
                                        <p:attrNameLst>
                                          <p:attrName>style.visibility</p:attrName>
                                        </p:attrNameLst>
                                      </p:cBhvr>
                                      <p:to>
                                        <p:strVal val="visible"/>
                                      </p:to>
                                    </p:set>
                                    <p:anim calcmode="lin" valueType="num">
                                      <p:cBhvr additive="base">
                                        <p:cTn id="42" dur="500" fill="hold"/>
                                        <p:tgtEl>
                                          <p:spTgt spid="83998"/>
                                        </p:tgtEl>
                                        <p:attrNameLst>
                                          <p:attrName>ppt_x</p:attrName>
                                        </p:attrNameLst>
                                      </p:cBhvr>
                                      <p:tavLst>
                                        <p:tav tm="0">
                                          <p:val>
                                            <p:strVal val="1+#ppt_w/2"/>
                                          </p:val>
                                        </p:tav>
                                        <p:tav tm="100000">
                                          <p:val>
                                            <p:strVal val="#ppt_x"/>
                                          </p:val>
                                        </p:tav>
                                      </p:tavLst>
                                    </p:anim>
                                    <p:anim calcmode="lin" valueType="num">
                                      <p:cBhvr additive="base">
                                        <p:cTn id="43" dur="500" fill="hold"/>
                                        <p:tgtEl>
                                          <p:spTgt spid="839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96" grpId="0"/>
      <p:bldP spid="83997" grpId="0"/>
      <p:bldP spid="83998" grpId="0"/>
      <p:bldP spid="84000" grpId="0" animBg="1"/>
      <p:bldP spid="8400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Oval 2"/>
          <p:cNvSpPr>
            <a:spLocks noChangeArrowheads="1"/>
          </p:cNvSpPr>
          <p:nvPr/>
        </p:nvSpPr>
        <p:spPr bwMode="auto">
          <a:xfrm>
            <a:off x="558800" y="3660775"/>
            <a:ext cx="3798888" cy="1887538"/>
          </a:xfrm>
          <a:prstGeom prst="ellipse">
            <a:avLst/>
          </a:prstGeom>
          <a:solidFill>
            <a:srgbClr val="FFCC99"/>
          </a:solidFill>
          <a:ln w="12700">
            <a:solidFill>
              <a:schemeClr val="tx1"/>
            </a:solidFill>
            <a:round/>
            <a:headEnd/>
            <a:tailEnd/>
          </a:ln>
        </p:spPr>
        <p:txBody>
          <a:bodyPr wrap="none" anchor="ctr"/>
          <a:lstStyle/>
          <a:p>
            <a:endParaRPr lang="en-US"/>
          </a:p>
        </p:txBody>
      </p:sp>
      <p:sp>
        <p:nvSpPr>
          <p:cNvPr id="84995" name="Rectangle 3"/>
          <p:cNvSpPr>
            <a:spLocks noChangeArrowheads="1"/>
          </p:cNvSpPr>
          <p:nvPr/>
        </p:nvSpPr>
        <p:spPr bwMode="auto">
          <a:xfrm>
            <a:off x="2060575" y="4003675"/>
            <a:ext cx="957263" cy="38735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4996" name="Rectangle 4"/>
          <p:cNvSpPr>
            <a:spLocks noChangeArrowheads="1"/>
          </p:cNvSpPr>
          <p:nvPr/>
        </p:nvSpPr>
        <p:spPr bwMode="auto">
          <a:xfrm>
            <a:off x="1208088" y="4784725"/>
            <a:ext cx="846137" cy="373063"/>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4997" name="Rectangle 5"/>
          <p:cNvSpPr>
            <a:spLocks noChangeArrowheads="1"/>
          </p:cNvSpPr>
          <p:nvPr/>
        </p:nvSpPr>
        <p:spPr bwMode="auto">
          <a:xfrm>
            <a:off x="2630488" y="4767263"/>
            <a:ext cx="865187" cy="40481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4998" name="Line 6"/>
          <p:cNvSpPr>
            <a:spLocks noChangeShapeType="1"/>
          </p:cNvSpPr>
          <p:nvPr/>
        </p:nvSpPr>
        <p:spPr bwMode="auto">
          <a:xfrm flipH="1" flipV="1">
            <a:off x="2811463" y="4275138"/>
            <a:ext cx="542925" cy="474662"/>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84999" name="Line 7"/>
          <p:cNvSpPr>
            <a:spLocks noChangeShapeType="1"/>
          </p:cNvSpPr>
          <p:nvPr/>
        </p:nvSpPr>
        <p:spPr bwMode="auto">
          <a:xfrm flipV="1">
            <a:off x="1731963" y="4287838"/>
            <a:ext cx="568325" cy="500062"/>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85000" name="Rectangle 8"/>
          <p:cNvSpPr>
            <a:spLocks noChangeArrowheads="1"/>
          </p:cNvSpPr>
          <p:nvPr/>
        </p:nvSpPr>
        <p:spPr bwMode="auto">
          <a:xfrm>
            <a:off x="2176463" y="3994150"/>
            <a:ext cx="644525"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‘E’</a:t>
            </a:r>
          </a:p>
        </p:txBody>
      </p:sp>
      <p:sp>
        <p:nvSpPr>
          <p:cNvPr id="85001" name="Rectangle 9"/>
          <p:cNvSpPr>
            <a:spLocks noChangeArrowheads="1"/>
          </p:cNvSpPr>
          <p:nvPr/>
        </p:nvSpPr>
        <p:spPr bwMode="auto">
          <a:xfrm>
            <a:off x="1319213" y="4786313"/>
            <a:ext cx="576262"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‘A’</a:t>
            </a:r>
          </a:p>
        </p:txBody>
      </p:sp>
      <p:sp>
        <p:nvSpPr>
          <p:cNvPr id="85002" name="Rectangle 10"/>
          <p:cNvSpPr>
            <a:spLocks noChangeArrowheads="1"/>
          </p:cNvSpPr>
          <p:nvPr/>
        </p:nvSpPr>
        <p:spPr bwMode="auto">
          <a:xfrm>
            <a:off x="2741613" y="4791075"/>
            <a:ext cx="576262"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‘H’</a:t>
            </a:r>
          </a:p>
        </p:txBody>
      </p:sp>
      <p:sp>
        <p:nvSpPr>
          <p:cNvPr id="85003" name="Oval 11"/>
          <p:cNvSpPr>
            <a:spLocks noChangeArrowheads="1"/>
          </p:cNvSpPr>
          <p:nvPr/>
        </p:nvSpPr>
        <p:spPr bwMode="auto">
          <a:xfrm>
            <a:off x="4648200" y="3429000"/>
            <a:ext cx="3798888" cy="2133600"/>
          </a:xfrm>
          <a:prstGeom prst="ellipse">
            <a:avLst/>
          </a:prstGeom>
          <a:solidFill>
            <a:srgbClr val="FFCC99"/>
          </a:solidFill>
          <a:ln w="12700">
            <a:solidFill>
              <a:schemeClr val="tx1"/>
            </a:solidFill>
            <a:round/>
            <a:headEnd/>
            <a:tailEnd/>
          </a:ln>
        </p:spPr>
        <p:txBody>
          <a:bodyPr wrap="none" anchor="ctr"/>
          <a:lstStyle/>
          <a:p>
            <a:endParaRPr lang="en-US"/>
          </a:p>
        </p:txBody>
      </p:sp>
      <p:sp>
        <p:nvSpPr>
          <p:cNvPr id="85004" name="Rectangle 12"/>
          <p:cNvSpPr>
            <a:spLocks noChangeArrowheads="1"/>
          </p:cNvSpPr>
          <p:nvPr/>
        </p:nvSpPr>
        <p:spPr bwMode="auto">
          <a:xfrm>
            <a:off x="6132513" y="3765550"/>
            <a:ext cx="882650" cy="3810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5005" name="Rectangle 13"/>
          <p:cNvSpPr>
            <a:spLocks noChangeArrowheads="1"/>
          </p:cNvSpPr>
          <p:nvPr/>
        </p:nvSpPr>
        <p:spPr bwMode="auto">
          <a:xfrm>
            <a:off x="5226050" y="4551363"/>
            <a:ext cx="898525" cy="38893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5006" name="Rectangle 14"/>
          <p:cNvSpPr>
            <a:spLocks noChangeArrowheads="1"/>
          </p:cNvSpPr>
          <p:nvPr/>
        </p:nvSpPr>
        <p:spPr bwMode="auto">
          <a:xfrm>
            <a:off x="6937375" y="4583113"/>
            <a:ext cx="822325" cy="40322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5007" name="Rectangle 15"/>
          <p:cNvSpPr>
            <a:spLocks noChangeArrowheads="1"/>
          </p:cNvSpPr>
          <p:nvPr/>
        </p:nvSpPr>
        <p:spPr bwMode="auto">
          <a:xfrm>
            <a:off x="6229350" y="3736975"/>
            <a:ext cx="542925"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‘T’</a:t>
            </a:r>
          </a:p>
        </p:txBody>
      </p:sp>
      <p:sp>
        <p:nvSpPr>
          <p:cNvPr id="85008" name="Line 16"/>
          <p:cNvSpPr>
            <a:spLocks noChangeShapeType="1"/>
          </p:cNvSpPr>
          <p:nvPr/>
        </p:nvSpPr>
        <p:spPr bwMode="auto">
          <a:xfrm flipH="1" flipV="1">
            <a:off x="6931025" y="4068763"/>
            <a:ext cx="514350" cy="474662"/>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85009" name="Line 17"/>
          <p:cNvSpPr>
            <a:spLocks noChangeShapeType="1"/>
          </p:cNvSpPr>
          <p:nvPr/>
        </p:nvSpPr>
        <p:spPr bwMode="auto">
          <a:xfrm flipV="1">
            <a:off x="5686425" y="3994150"/>
            <a:ext cx="593725" cy="522288"/>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85010" name="Rectangle 18"/>
          <p:cNvSpPr>
            <a:spLocks noChangeArrowheads="1"/>
          </p:cNvSpPr>
          <p:nvPr/>
        </p:nvSpPr>
        <p:spPr bwMode="auto">
          <a:xfrm>
            <a:off x="5256213" y="4562475"/>
            <a:ext cx="696912"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‘M’</a:t>
            </a:r>
          </a:p>
        </p:txBody>
      </p:sp>
      <p:sp>
        <p:nvSpPr>
          <p:cNvPr id="85011" name="Rectangle 19"/>
          <p:cNvSpPr>
            <a:spLocks noChangeArrowheads="1"/>
          </p:cNvSpPr>
          <p:nvPr/>
        </p:nvSpPr>
        <p:spPr bwMode="auto">
          <a:xfrm>
            <a:off x="7029450" y="4562475"/>
            <a:ext cx="560388"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‘Y’</a:t>
            </a:r>
          </a:p>
        </p:txBody>
      </p:sp>
      <p:grpSp>
        <p:nvGrpSpPr>
          <p:cNvPr id="2" name="Group 20"/>
          <p:cNvGrpSpPr>
            <a:grpSpLocks/>
          </p:cNvGrpSpPr>
          <p:nvPr/>
        </p:nvGrpSpPr>
        <p:grpSpPr bwMode="auto">
          <a:xfrm>
            <a:off x="3124200" y="1981200"/>
            <a:ext cx="2895600" cy="1563688"/>
            <a:chOff x="1968" y="1248"/>
            <a:chExt cx="1824" cy="985"/>
          </a:xfrm>
        </p:grpSpPr>
        <p:sp>
          <p:nvSpPr>
            <p:cNvPr id="83999" name="Oval 21"/>
            <p:cNvSpPr>
              <a:spLocks noChangeArrowheads="1"/>
            </p:cNvSpPr>
            <p:nvPr/>
          </p:nvSpPr>
          <p:spPr bwMode="auto">
            <a:xfrm>
              <a:off x="1968" y="1248"/>
              <a:ext cx="1824" cy="985"/>
            </a:xfrm>
            <a:prstGeom prst="ellipse">
              <a:avLst/>
            </a:prstGeom>
            <a:solidFill>
              <a:srgbClr val="FFCC99"/>
            </a:solidFill>
            <a:ln w="12700">
              <a:solidFill>
                <a:schemeClr val="tx1"/>
              </a:solidFill>
              <a:round/>
              <a:headEnd/>
              <a:tailEnd/>
            </a:ln>
          </p:spPr>
          <p:txBody>
            <a:bodyPr wrap="none" anchor="ctr"/>
            <a:lstStyle/>
            <a:p>
              <a:endParaRPr lang="en-US"/>
            </a:p>
          </p:txBody>
        </p:sp>
        <p:grpSp>
          <p:nvGrpSpPr>
            <p:cNvPr id="84000" name="Group 22"/>
            <p:cNvGrpSpPr>
              <a:grpSpLocks/>
            </p:cNvGrpSpPr>
            <p:nvPr/>
          </p:nvGrpSpPr>
          <p:grpSpPr bwMode="auto">
            <a:xfrm>
              <a:off x="2622" y="1812"/>
              <a:ext cx="584" cy="288"/>
              <a:chOff x="2622" y="1812"/>
              <a:chExt cx="584" cy="288"/>
            </a:xfrm>
          </p:grpSpPr>
          <p:sp>
            <p:nvSpPr>
              <p:cNvPr id="84002" name="Rectangle 23"/>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4003" name="Rectangle 24"/>
              <p:cNvSpPr>
                <a:spLocks noChangeArrowheads="1"/>
              </p:cNvSpPr>
              <p:nvPr/>
            </p:nvSpPr>
            <p:spPr bwMode="auto">
              <a:xfrm>
                <a:off x="2708" y="1812"/>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cs typeface="Arial" pitchFamily="34" charset="0"/>
                  </a:rPr>
                  <a:t>‘J’</a:t>
                </a:r>
              </a:p>
            </p:txBody>
          </p:sp>
        </p:grpSp>
        <p:sp>
          <p:nvSpPr>
            <p:cNvPr id="84001" name="Rectangle 25"/>
            <p:cNvSpPr>
              <a:spLocks noChangeArrowheads="1"/>
            </p:cNvSpPr>
            <p:nvPr/>
          </p:nvSpPr>
          <p:spPr bwMode="auto">
            <a:xfrm>
              <a:off x="2544" y="1440"/>
              <a:ext cx="672" cy="291"/>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ROOT</a:t>
              </a:r>
            </a:p>
          </p:txBody>
        </p:sp>
      </p:grpSp>
      <p:sp>
        <p:nvSpPr>
          <p:cNvPr id="85018" name="Rectangle 26"/>
          <p:cNvSpPr>
            <a:spLocks noChangeArrowheads="1"/>
          </p:cNvSpPr>
          <p:nvPr/>
        </p:nvSpPr>
        <p:spPr bwMode="auto">
          <a:xfrm>
            <a:off x="762000" y="5867400"/>
            <a:ext cx="2792413" cy="831850"/>
          </a:xfrm>
          <a:prstGeom prst="rect">
            <a:avLst/>
          </a:prstGeom>
          <a:noFill/>
          <a:ln w="9525">
            <a:noFill/>
            <a:miter lim="800000"/>
            <a:headEnd/>
            <a:tailEnd/>
          </a:ln>
          <a:effectLst/>
        </p:spPr>
        <p:txBody>
          <a:bodyPr lIns="92075" tIns="46038" rIns="92075" bIns="46038">
            <a:spAutoFit/>
          </a:bodyPr>
          <a:lstStyle/>
          <a:p>
            <a:pPr algn="ctr" eaLnBrk="0" hangingPunct="0">
              <a:defRPr/>
            </a:pPr>
            <a:r>
              <a:rPr lang="en-US" sz="2400" b="1">
                <a:solidFill>
                  <a:schemeClr val="accent3"/>
                </a:solidFill>
                <a:latin typeface="Arial" charset="0"/>
                <a:cs typeface="Arial" charset="0"/>
              </a:rPr>
              <a:t>Visit left subtree in Postorder</a:t>
            </a:r>
          </a:p>
        </p:txBody>
      </p:sp>
      <p:sp>
        <p:nvSpPr>
          <p:cNvPr id="85019" name="Rectangle 27"/>
          <p:cNvSpPr>
            <a:spLocks noChangeArrowheads="1"/>
          </p:cNvSpPr>
          <p:nvPr/>
        </p:nvSpPr>
        <p:spPr bwMode="auto">
          <a:xfrm>
            <a:off x="5029200" y="5791200"/>
            <a:ext cx="2995613" cy="831850"/>
          </a:xfrm>
          <a:prstGeom prst="rect">
            <a:avLst/>
          </a:prstGeom>
          <a:noFill/>
          <a:ln w="9525">
            <a:noFill/>
            <a:miter lim="800000"/>
            <a:headEnd/>
            <a:tailEnd/>
          </a:ln>
          <a:effectLst/>
        </p:spPr>
        <p:txBody>
          <a:bodyPr lIns="92075" tIns="46038" rIns="92075" bIns="46038">
            <a:spAutoFit/>
          </a:bodyPr>
          <a:lstStyle/>
          <a:p>
            <a:pPr algn="ctr" eaLnBrk="0" hangingPunct="0">
              <a:defRPr/>
            </a:pPr>
            <a:r>
              <a:rPr lang="en-US" sz="2400" b="1">
                <a:solidFill>
                  <a:schemeClr val="accent3"/>
                </a:solidFill>
                <a:latin typeface="Arial" charset="0"/>
                <a:cs typeface="Arial" charset="0"/>
              </a:rPr>
              <a:t>Visit right subtree in Postorder</a:t>
            </a:r>
          </a:p>
        </p:txBody>
      </p:sp>
      <p:sp>
        <p:nvSpPr>
          <p:cNvPr id="85020" name="Rectangle 28"/>
          <p:cNvSpPr>
            <a:spLocks noChangeArrowheads="1"/>
          </p:cNvSpPr>
          <p:nvPr/>
        </p:nvSpPr>
        <p:spPr bwMode="auto">
          <a:xfrm>
            <a:off x="6400800" y="2133600"/>
            <a:ext cx="1444625" cy="46196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400" b="1">
                <a:solidFill>
                  <a:schemeClr val="accent3"/>
                </a:solidFill>
                <a:latin typeface="Arial" charset="0"/>
                <a:cs typeface="Arial" charset="0"/>
              </a:rPr>
              <a:t>Visit last</a:t>
            </a:r>
          </a:p>
        </p:txBody>
      </p:sp>
      <p:sp>
        <p:nvSpPr>
          <p:cNvPr id="83992" name="Rectangle 29"/>
          <p:cNvSpPr>
            <a:spLocks noChangeArrowheads="1"/>
          </p:cNvSpPr>
          <p:nvPr/>
        </p:nvSpPr>
        <p:spPr bwMode="auto">
          <a:xfrm>
            <a:off x="360363" y="152400"/>
            <a:ext cx="8515350" cy="1143000"/>
          </a:xfrm>
          <a:prstGeom prst="rect">
            <a:avLst/>
          </a:prstGeom>
          <a:noFill/>
          <a:ln w="9525">
            <a:noFill/>
            <a:miter lim="800000"/>
            <a:headEnd/>
            <a:tailEnd/>
          </a:ln>
        </p:spPr>
        <p:txBody>
          <a:bodyPr lIns="92075" tIns="46038" rIns="92075" bIns="46038" anchor="b"/>
          <a:lstStyle/>
          <a:p>
            <a:pPr algn="ctr" eaLnBrk="0" hangingPunct="0"/>
            <a:r>
              <a:rPr lang="en-US" sz="4400" b="1">
                <a:solidFill>
                  <a:schemeClr val="tx2"/>
                </a:solidFill>
                <a:cs typeface="Arial" pitchFamily="34" charset="0"/>
              </a:rPr>
              <a:t/>
            </a:r>
            <a:br>
              <a:rPr lang="en-US" sz="4400" b="1">
                <a:solidFill>
                  <a:schemeClr val="tx2"/>
                </a:solidFill>
                <a:cs typeface="Arial" pitchFamily="34" charset="0"/>
              </a:rPr>
            </a:br>
            <a:r>
              <a:rPr lang="en-US" sz="3600" b="1">
                <a:solidFill>
                  <a:schemeClr val="tx2"/>
                </a:solidFill>
                <a:cs typeface="Arial" pitchFamily="34" charset="0"/>
              </a:rPr>
              <a:t>Postorder Traversal:  </a:t>
            </a:r>
            <a:r>
              <a:rPr lang="en-US" sz="3600" b="1">
                <a:cs typeface="Arial" pitchFamily="34" charset="0"/>
              </a:rPr>
              <a:t>A H E M Y T J</a:t>
            </a:r>
            <a:r>
              <a:rPr lang="en-US" sz="4400" b="1">
                <a:solidFill>
                  <a:schemeClr val="tx2"/>
                </a:solidFill>
                <a:cs typeface="Arial" pitchFamily="34" charset="0"/>
              </a:rPr>
              <a:t> </a:t>
            </a:r>
          </a:p>
        </p:txBody>
      </p:sp>
      <p:sp>
        <p:nvSpPr>
          <p:cNvPr id="85022" name="Line 30"/>
          <p:cNvSpPr>
            <a:spLocks noChangeShapeType="1"/>
          </p:cNvSpPr>
          <p:nvPr/>
        </p:nvSpPr>
        <p:spPr bwMode="auto">
          <a:xfrm flipV="1">
            <a:off x="2590800" y="3048000"/>
            <a:ext cx="1524000" cy="762000"/>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85023" name="Line 31"/>
          <p:cNvSpPr>
            <a:spLocks noChangeShapeType="1"/>
          </p:cNvSpPr>
          <p:nvPr/>
        </p:nvSpPr>
        <p:spPr bwMode="auto">
          <a:xfrm flipH="1" flipV="1">
            <a:off x="5138738" y="3108325"/>
            <a:ext cx="1490662" cy="600075"/>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85024" name="Oval 32"/>
          <p:cNvSpPr>
            <a:spLocks noChangeArrowheads="1"/>
          </p:cNvSpPr>
          <p:nvPr/>
        </p:nvSpPr>
        <p:spPr bwMode="auto">
          <a:xfrm>
            <a:off x="5334000" y="533400"/>
            <a:ext cx="1600200" cy="838200"/>
          </a:xfrm>
          <a:prstGeom prst="ellipse">
            <a:avLst/>
          </a:prstGeom>
          <a:noFill/>
          <a:ln w="9525">
            <a:solidFill>
              <a:schemeClr val="tx1"/>
            </a:solidFill>
            <a:round/>
            <a:headEnd/>
            <a:tailEnd/>
          </a:ln>
        </p:spPr>
        <p:txBody>
          <a:bodyPr wrap="none" anchor="ctr"/>
          <a:lstStyle/>
          <a:p>
            <a:endParaRPr lang="en-US"/>
          </a:p>
        </p:txBody>
      </p:sp>
      <p:sp>
        <p:nvSpPr>
          <p:cNvPr id="85025" name="Oval 33"/>
          <p:cNvSpPr>
            <a:spLocks noChangeArrowheads="1"/>
          </p:cNvSpPr>
          <p:nvPr/>
        </p:nvSpPr>
        <p:spPr bwMode="auto">
          <a:xfrm>
            <a:off x="6629400" y="533400"/>
            <a:ext cx="1600200" cy="838200"/>
          </a:xfrm>
          <a:prstGeom prst="ellipse">
            <a:avLst/>
          </a:prstGeom>
          <a:noFill/>
          <a:ln w="9525">
            <a:solidFill>
              <a:schemeClr val="tx1"/>
            </a:solidFill>
            <a:round/>
            <a:headEnd/>
            <a:tailEnd/>
          </a:ln>
        </p:spPr>
        <p:txBody>
          <a:bodyPr wrap="none" anchor="ctr"/>
          <a:lstStyle/>
          <a:p>
            <a:endParaRPr lang="en-US"/>
          </a:p>
        </p:txBody>
      </p:sp>
      <p:sp>
        <p:nvSpPr>
          <p:cNvPr id="85026" name="Oval 34"/>
          <p:cNvSpPr>
            <a:spLocks noChangeArrowheads="1"/>
          </p:cNvSpPr>
          <p:nvPr/>
        </p:nvSpPr>
        <p:spPr bwMode="auto">
          <a:xfrm>
            <a:off x="8077200" y="533400"/>
            <a:ext cx="685800" cy="838200"/>
          </a:xfrm>
          <a:prstGeom prst="ellipse">
            <a:avLst/>
          </a:prstGeom>
          <a:noFill/>
          <a:ln w="9525">
            <a:solidFill>
              <a:schemeClr val="tx1"/>
            </a:solidFill>
            <a:round/>
            <a:headEnd/>
            <a:tailEnd/>
          </a:ln>
        </p:spPr>
        <p:txBody>
          <a:bodyPr wrap="none" anchor="ctr"/>
          <a:lstStyle/>
          <a:p>
            <a:endParaRPr lang="en-US"/>
          </a:p>
        </p:txBody>
      </p:sp>
      <p:sp>
        <p:nvSpPr>
          <p:cNvPr id="83998" name="Slide Number Placeholder 3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9286F1C-6D78-4336-B51C-CC518E4998C0}" type="slidenum">
              <a:rPr lang="en-US" smtClean="0"/>
              <a:pPr/>
              <a:t>64</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p:cTn id="7" dur="500" fill="hold"/>
                                        <p:tgtEl>
                                          <p:spTgt spid="84994"/>
                                        </p:tgtEl>
                                        <p:attrNameLst>
                                          <p:attrName>ppt_w</p:attrName>
                                        </p:attrNameLst>
                                      </p:cBhvr>
                                      <p:tavLst>
                                        <p:tav tm="0">
                                          <p:val>
                                            <p:fltVal val="0"/>
                                          </p:val>
                                        </p:tav>
                                        <p:tav tm="100000">
                                          <p:val>
                                            <p:strVal val="#ppt_w"/>
                                          </p:val>
                                        </p:tav>
                                      </p:tavLst>
                                    </p:anim>
                                    <p:anim calcmode="lin" valueType="num">
                                      <p:cBhvr>
                                        <p:cTn id="8" dur="500" fill="hold"/>
                                        <p:tgtEl>
                                          <p:spTgt spid="8499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5018"/>
                                        </p:tgtEl>
                                        <p:attrNameLst>
                                          <p:attrName>style.visibility</p:attrName>
                                        </p:attrNameLst>
                                      </p:cBhvr>
                                      <p:to>
                                        <p:strVal val="visible"/>
                                      </p:to>
                                    </p:set>
                                    <p:anim calcmode="lin" valueType="num">
                                      <p:cBhvr additive="base">
                                        <p:cTn id="12" dur="1000" fill="hold"/>
                                        <p:tgtEl>
                                          <p:spTgt spid="85018"/>
                                        </p:tgtEl>
                                        <p:attrNameLst>
                                          <p:attrName>ppt_x</p:attrName>
                                        </p:attrNameLst>
                                      </p:cBhvr>
                                      <p:tavLst>
                                        <p:tav tm="0">
                                          <p:val>
                                            <p:strVal val="#ppt_x"/>
                                          </p:val>
                                        </p:tav>
                                        <p:tav tm="100000">
                                          <p:val>
                                            <p:strVal val="#ppt_x"/>
                                          </p:val>
                                        </p:tav>
                                      </p:tavLst>
                                    </p:anim>
                                    <p:anim calcmode="lin" valueType="num">
                                      <p:cBhvr additive="base">
                                        <p:cTn id="13" dur="1000" fill="hold"/>
                                        <p:tgtEl>
                                          <p:spTgt spid="850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4996"/>
                                        </p:tgtEl>
                                        <p:attrNameLst>
                                          <p:attrName>style.visibility</p:attrName>
                                        </p:attrNameLst>
                                      </p:cBhvr>
                                      <p:to>
                                        <p:strVal val="visible"/>
                                      </p:to>
                                    </p:set>
                                    <p:animEffect transition="in" filter="wipe(up)">
                                      <p:cBhvr>
                                        <p:cTn id="18" dur="1000"/>
                                        <p:tgtEl>
                                          <p:spTgt spid="84996"/>
                                        </p:tgtEl>
                                      </p:cBhvr>
                                    </p:animEffect>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85001"/>
                                        </p:tgtEl>
                                        <p:attrNameLst>
                                          <p:attrName>style.visibility</p:attrName>
                                        </p:attrNameLst>
                                      </p:cBhvr>
                                      <p:to>
                                        <p:strVal val="visible"/>
                                      </p:to>
                                    </p:set>
                                    <p:animEffect transition="in" filter="wipe(up)">
                                      <p:cBhvr>
                                        <p:cTn id="22" dur="1000"/>
                                        <p:tgtEl>
                                          <p:spTgt spid="85001"/>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84997"/>
                                        </p:tgtEl>
                                        <p:attrNameLst>
                                          <p:attrName>style.visibility</p:attrName>
                                        </p:attrNameLst>
                                      </p:cBhvr>
                                      <p:to>
                                        <p:strVal val="visible"/>
                                      </p:to>
                                    </p:set>
                                    <p:animEffect transition="in" filter="wipe(up)">
                                      <p:cBhvr>
                                        <p:cTn id="26" dur="1000"/>
                                        <p:tgtEl>
                                          <p:spTgt spid="84997"/>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85002"/>
                                        </p:tgtEl>
                                        <p:attrNameLst>
                                          <p:attrName>style.visibility</p:attrName>
                                        </p:attrNameLst>
                                      </p:cBhvr>
                                      <p:to>
                                        <p:strVal val="visible"/>
                                      </p:to>
                                    </p:set>
                                    <p:animEffect transition="in" filter="wipe(up)">
                                      <p:cBhvr>
                                        <p:cTn id="30" dur="1000"/>
                                        <p:tgtEl>
                                          <p:spTgt spid="85002"/>
                                        </p:tgtEl>
                                      </p:cBhvr>
                                    </p:animEffect>
                                  </p:childTnLst>
                                </p:cTn>
                              </p:par>
                            </p:childTnLst>
                          </p:cTn>
                        </p:par>
                        <p:par>
                          <p:cTn id="31" fill="hold">
                            <p:stCondLst>
                              <p:cond delay="4000"/>
                            </p:stCondLst>
                            <p:childTnLst>
                              <p:par>
                                <p:cTn id="32" presetID="22" presetClass="entr" presetSubtype="4" fill="hold" grpId="0" nodeType="afterEffect">
                                  <p:stCondLst>
                                    <p:cond delay="0"/>
                                  </p:stCondLst>
                                  <p:childTnLst>
                                    <p:set>
                                      <p:cBhvr>
                                        <p:cTn id="33" dur="1" fill="hold">
                                          <p:stCondLst>
                                            <p:cond delay="0"/>
                                          </p:stCondLst>
                                        </p:cTn>
                                        <p:tgtEl>
                                          <p:spTgt spid="84999"/>
                                        </p:tgtEl>
                                        <p:attrNameLst>
                                          <p:attrName>style.visibility</p:attrName>
                                        </p:attrNameLst>
                                      </p:cBhvr>
                                      <p:to>
                                        <p:strVal val="visible"/>
                                      </p:to>
                                    </p:set>
                                    <p:animEffect transition="in" filter="wipe(down)">
                                      <p:cBhvr>
                                        <p:cTn id="34" dur="1000"/>
                                        <p:tgtEl>
                                          <p:spTgt spid="84999"/>
                                        </p:tgtEl>
                                      </p:cBhvr>
                                    </p:animEffect>
                                  </p:childTnLst>
                                </p:cTn>
                              </p:par>
                            </p:childTnLst>
                          </p:cTn>
                        </p:par>
                        <p:par>
                          <p:cTn id="35" fill="hold">
                            <p:stCondLst>
                              <p:cond delay="5000"/>
                            </p:stCondLst>
                            <p:childTnLst>
                              <p:par>
                                <p:cTn id="36" presetID="22" presetClass="entr" presetSubtype="1" fill="hold" grpId="0" nodeType="afterEffect">
                                  <p:stCondLst>
                                    <p:cond delay="0"/>
                                  </p:stCondLst>
                                  <p:childTnLst>
                                    <p:set>
                                      <p:cBhvr>
                                        <p:cTn id="37" dur="1" fill="hold">
                                          <p:stCondLst>
                                            <p:cond delay="0"/>
                                          </p:stCondLst>
                                        </p:cTn>
                                        <p:tgtEl>
                                          <p:spTgt spid="84998"/>
                                        </p:tgtEl>
                                        <p:attrNameLst>
                                          <p:attrName>style.visibility</p:attrName>
                                        </p:attrNameLst>
                                      </p:cBhvr>
                                      <p:to>
                                        <p:strVal val="visible"/>
                                      </p:to>
                                    </p:set>
                                    <p:animEffect transition="in" filter="wipe(up)">
                                      <p:cBhvr>
                                        <p:cTn id="38" dur="1000"/>
                                        <p:tgtEl>
                                          <p:spTgt spid="84998"/>
                                        </p:tgtEl>
                                      </p:cBhvr>
                                    </p:animEffect>
                                  </p:childTnLst>
                                </p:cTn>
                              </p:par>
                            </p:childTnLst>
                          </p:cTn>
                        </p:par>
                        <p:par>
                          <p:cTn id="39" fill="hold">
                            <p:stCondLst>
                              <p:cond delay="6000"/>
                            </p:stCondLst>
                            <p:childTnLst>
                              <p:par>
                                <p:cTn id="40" presetID="22" presetClass="entr" presetSubtype="1" fill="hold" grpId="0" nodeType="afterEffect">
                                  <p:stCondLst>
                                    <p:cond delay="0"/>
                                  </p:stCondLst>
                                  <p:childTnLst>
                                    <p:set>
                                      <p:cBhvr>
                                        <p:cTn id="41" dur="1" fill="hold">
                                          <p:stCondLst>
                                            <p:cond delay="0"/>
                                          </p:stCondLst>
                                        </p:cTn>
                                        <p:tgtEl>
                                          <p:spTgt spid="84995"/>
                                        </p:tgtEl>
                                        <p:attrNameLst>
                                          <p:attrName>style.visibility</p:attrName>
                                        </p:attrNameLst>
                                      </p:cBhvr>
                                      <p:to>
                                        <p:strVal val="visible"/>
                                      </p:to>
                                    </p:set>
                                    <p:animEffect transition="in" filter="wipe(up)">
                                      <p:cBhvr>
                                        <p:cTn id="42" dur="1000"/>
                                        <p:tgtEl>
                                          <p:spTgt spid="84995"/>
                                        </p:tgtEl>
                                      </p:cBhvr>
                                    </p:animEffect>
                                  </p:childTnLst>
                                </p:cTn>
                              </p:par>
                            </p:childTnLst>
                          </p:cTn>
                        </p:par>
                        <p:par>
                          <p:cTn id="43" fill="hold">
                            <p:stCondLst>
                              <p:cond delay="7000"/>
                            </p:stCondLst>
                            <p:childTnLst>
                              <p:par>
                                <p:cTn id="44" presetID="22" presetClass="entr" presetSubtype="1" fill="hold" grpId="0" nodeType="afterEffect">
                                  <p:stCondLst>
                                    <p:cond delay="0"/>
                                  </p:stCondLst>
                                  <p:childTnLst>
                                    <p:set>
                                      <p:cBhvr>
                                        <p:cTn id="45" dur="1" fill="hold">
                                          <p:stCondLst>
                                            <p:cond delay="0"/>
                                          </p:stCondLst>
                                        </p:cTn>
                                        <p:tgtEl>
                                          <p:spTgt spid="85000"/>
                                        </p:tgtEl>
                                        <p:attrNameLst>
                                          <p:attrName>style.visibility</p:attrName>
                                        </p:attrNameLst>
                                      </p:cBhvr>
                                      <p:to>
                                        <p:strVal val="visible"/>
                                      </p:to>
                                    </p:set>
                                    <p:animEffect transition="in" filter="wipe(up)">
                                      <p:cBhvr>
                                        <p:cTn id="46" dur="1000"/>
                                        <p:tgtEl>
                                          <p:spTgt spid="85000"/>
                                        </p:tgtEl>
                                      </p:cBhvr>
                                    </p:animEffect>
                                  </p:childTnLst>
                                </p:cTn>
                              </p:par>
                            </p:childTnLst>
                          </p:cTn>
                        </p:par>
                        <p:par>
                          <p:cTn id="47" fill="hold">
                            <p:stCondLst>
                              <p:cond delay="8000"/>
                            </p:stCondLst>
                            <p:childTnLst>
                              <p:par>
                                <p:cTn id="48" presetID="23" presetClass="entr" presetSubtype="16" fill="hold" grpId="0" nodeType="afterEffect">
                                  <p:stCondLst>
                                    <p:cond delay="0"/>
                                  </p:stCondLst>
                                  <p:childTnLst>
                                    <p:set>
                                      <p:cBhvr>
                                        <p:cTn id="49" dur="1" fill="hold">
                                          <p:stCondLst>
                                            <p:cond delay="0"/>
                                          </p:stCondLst>
                                        </p:cTn>
                                        <p:tgtEl>
                                          <p:spTgt spid="85024"/>
                                        </p:tgtEl>
                                        <p:attrNameLst>
                                          <p:attrName>style.visibility</p:attrName>
                                        </p:attrNameLst>
                                      </p:cBhvr>
                                      <p:to>
                                        <p:strVal val="visible"/>
                                      </p:to>
                                    </p:set>
                                    <p:anim calcmode="lin" valueType="num">
                                      <p:cBhvr>
                                        <p:cTn id="50" dur="1000" fill="hold"/>
                                        <p:tgtEl>
                                          <p:spTgt spid="85024"/>
                                        </p:tgtEl>
                                        <p:attrNameLst>
                                          <p:attrName>ppt_w</p:attrName>
                                        </p:attrNameLst>
                                      </p:cBhvr>
                                      <p:tavLst>
                                        <p:tav tm="0">
                                          <p:val>
                                            <p:fltVal val="0"/>
                                          </p:val>
                                        </p:tav>
                                        <p:tav tm="100000">
                                          <p:val>
                                            <p:strVal val="#ppt_w"/>
                                          </p:val>
                                        </p:tav>
                                      </p:tavLst>
                                    </p:anim>
                                    <p:anim calcmode="lin" valueType="num">
                                      <p:cBhvr>
                                        <p:cTn id="51" dur="1000" fill="hold"/>
                                        <p:tgtEl>
                                          <p:spTgt spid="85024"/>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85003"/>
                                        </p:tgtEl>
                                        <p:attrNameLst>
                                          <p:attrName>style.visibility</p:attrName>
                                        </p:attrNameLst>
                                      </p:cBhvr>
                                      <p:to>
                                        <p:strVal val="visible"/>
                                      </p:to>
                                    </p:set>
                                    <p:anim calcmode="lin" valueType="num">
                                      <p:cBhvr>
                                        <p:cTn id="56" dur="500" fill="hold"/>
                                        <p:tgtEl>
                                          <p:spTgt spid="85003"/>
                                        </p:tgtEl>
                                        <p:attrNameLst>
                                          <p:attrName>ppt_w</p:attrName>
                                        </p:attrNameLst>
                                      </p:cBhvr>
                                      <p:tavLst>
                                        <p:tav tm="0">
                                          <p:val>
                                            <p:fltVal val="0"/>
                                          </p:val>
                                        </p:tav>
                                        <p:tav tm="100000">
                                          <p:val>
                                            <p:strVal val="#ppt_w"/>
                                          </p:val>
                                        </p:tav>
                                      </p:tavLst>
                                    </p:anim>
                                    <p:anim calcmode="lin" valueType="num">
                                      <p:cBhvr>
                                        <p:cTn id="57" dur="500" fill="hold"/>
                                        <p:tgtEl>
                                          <p:spTgt spid="85003"/>
                                        </p:tgtEl>
                                        <p:attrNameLst>
                                          <p:attrName>ppt_h</p:attrName>
                                        </p:attrNameLst>
                                      </p:cBhvr>
                                      <p:tavLst>
                                        <p:tav tm="0">
                                          <p:val>
                                            <p:fltVal val="0"/>
                                          </p:val>
                                        </p:tav>
                                        <p:tav tm="100000">
                                          <p:val>
                                            <p:strVal val="#ppt_h"/>
                                          </p:val>
                                        </p:tav>
                                      </p:tavLst>
                                    </p:anim>
                                  </p:childTnLst>
                                </p:cTn>
                              </p:par>
                            </p:childTnLst>
                          </p:cTn>
                        </p:par>
                        <p:par>
                          <p:cTn id="58" fill="hold">
                            <p:stCondLst>
                              <p:cond delay="500"/>
                            </p:stCondLst>
                            <p:childTnLst>
                              <p:par>
                                <p:cTn id="59" presetID="2" presetClass="entr" presetSubtype="4" fill="hold" grpId="0" nodeType="afterEffect">
                                  <p:stCondLst>
                                    <p:cond delay="0"/>
                                  </p:stCondLst>
                                  <p:childTnLst>
                                    <p:set>
                                      <p:cBhvr>
                                        <p:cTn id="60" dur="1" fill="hold">
                                          <p:stCondLst>
                                            <p:cond delay="0"/>
                                          </p:stCondLst>
                                        </p:cTn>
                                        <p:tgtEl>
                                          <p:spTgt spid="85019"/>
                                        </p:tgtEl>
                                        <p:attrNameLst>
                                          <p:attrName>style.visibility</p:attrName>
                                        </p:attrNameLst>
                                      </p:cBhvr>
                                      <p:to>
                                        <p:strVal val="visible"/>
                                      </p:to>
                                    </p:set>
                                    <p:anim calcmode="lin" valueType="num">
                                      <p:cBhvr additive="base">
                                        <p:cTn id="61" dur="1000" fill="hold"/>
                                        <p:tgtEl>
                                          <p:spTgt spid="85019"/>
                                        </p:tgtEl>
                                        <p:attrNameLst>
                                          <p:attrName>ppt_x</p:attrName>
                                        </p:attrNameLst>
                                      </p:cBhvr>
                                      <p:tavLst>
                                        <p:tav tm="0">
                                          <p:val>
                                            <p:strVal val="#ppt_x"/>
                                          </p:val>
                                        </p:tav>
                                        <p:tav tm="100000">
                                          <p:val>
                                            <p:strVal val="#ppt_x"/>
                                          </p:val>
                                        </p:tav>
                                      </p:tavLst>
                                    </p:anim>
                                    <p:anim calcmode="lin" valueType="num">
                                      <p:cBhvr additive="base">
                                        <p:cTn id="62" dur="1000" fill="hold"/>
                                        <p:tgtEl>
                                          <p:spTgt spid="850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85005"/>
                                        </p:tgtEl>
                                        <p:attrNameLst>
                                          <p:attrName>style.visibility</p:attrName>
                                        </p:attrNameLst>
                                      </p:cBhvr>
                                      <p:to>
                                        <p:strVal val="visible"/>
                                      </p:to>
                                    </p:set>
                                    <p:animEffect transition="in" filter="wipe(up)">
                                      <p:cBhvr>
                                        <p:cTn id="67" dur="1000"/>
                                        <p:tgtEl>
                                          <p:spTgt spid="85005"/>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85010"/>
                                        </p:tgtEl>
                                        <p:attrNameLst>
                                          <p:attrName>style.visibility</p:attrName>
                                        </p:attrNameLst>
                                      </p:cBhvr>
                                      <p:to>
                                        <p:strVal val="visible"/>
                                      </p:to>
                                    </p:set>
                                    <p:animEffect transition="in" filter="wipe(up)">
                                      <p:cBhvr>
                                        <p:cTn id="71" dur="1000"/>
                                        <p:tgtEl>
                                          <p:spTgt spid="85010"/>
                                        </p:tgtEl>
                                      </p:cBhvr>
                                    </p:animEffect>
                                  </p:childTnLst>
                                </p:cTn>
                              </p:par>
                            </p:childTnLst>
                          </p:cTn>
                        </p:par>
                        <p:par>
                          <p:cTn id="72" fill="hold">
                            <p:stCondLst>
                              <p:cond delay="2000"/>
                            </p:stCondLst>
                            <p:childTnLst>
                              <p:par>
                                <p:cTn id="73" presetID="22" presetClass="entr" presetSubtype="1" fill="hold" grpId="0" nodeType="afterEffect">
                                  <p:stCondLst>
                                    <p:cond delay="0"/>
                                  </p:stCondLst>
                                  <p:childTnLst>
                                    <p:set>
                                      <p:cBhvr>
                                        <p:cTn id="74" dur="1" fill="hold">
                                          <p:stCondLst>
                                            <p:cond delay="0"/>
                                          </p:stCondLst>
                                        </p:cTn>
                                        <p:tgtEl>
                                          <p:spTgt spid="85006"/>
                                        </p:tgtEl>
                                        <p:attrNameLst>
                                          <p:attrName>style.visibility</p:attrName>
                                        </p:attrNameLst>
                                      </p:cBhvr>
                                      <p:to>
                                        <p:strVal val="visible"/>
                                      </p:to>
                                    </p:set>
                                    <p:animEffect transition="in" filter="wipe(up)">
                                      <p:cBhvr>
                                        <p:cTn id="75" dur="1000"/>
                                        <p:tgtEl>
                                          <p:spTgt spid="85006"/>
                                        </p:tgtEl>
                                      </p:cBhvr>
                                    </p:animEffect>
                                  </p:childTnLst>
                                </p:cTn>
                              </p:par>
                            </p:childTnLst>
                          </p:cTn>
                        </p:par>
                        <p:par>
                          <p:cTn id="76" fill="hold">
                            <p:stCondLst>
                              <p:cond delay="3000"/>
                            </p:stCondLst>
                            <p:childTnLst>
                              <p:par>
                                <p:cTn id="77" presetID="22" presetClass="entr" presetSubtype="1" fill="hold" grpId="0" nodeType="afterEffect">
                                  <p:stCondLst>
                                    <p:cond delay="0"/>
                                  </p:stCondLst>
                                  <p:childTnLst>
                                    <p:set>
                                      <p:cBhvr>
                                        <p:cTn id="78" dur="1" fill="hold">
                                          <p:stCondLst>
                                            <p:cond delay="0"/>
                                          </p:stCondLst>
                                        </p:cTn>
                                        <p:tgtEl>
                                          <p:spTgt spid="85011"/>
                                        </p:tgtEl>
                                        <p:attrNameLst>
                                          <p:attrName>style.visibility</p:attrName>
                                        </p:attrNameLst>
                                      </p:cBhvr>
                                      <p:to>
                                        <p:strVal val="visible"/>
                                      </p:to>
                                    </p:set>
                                    <p:animEffect transition="in" filter="wipe(up)">
                                      <p:cBhvr>
                                        <p:cTn id="79" dur="1000"/>
                                        <p:tgtEl>
                                          <p:spTgt spid="85011"/>
                                        </p:tgtEl>
                                      </p:cBhvr>
                                    </p:animEffect>
                                  </p:childTnLst>
                                </p:cTn>
                              </p:par>
                            </p:childTnLst>
                          </p:cTn>
                        </p:par>
                        <p:par>
                          <p:cTn id="80" fill="hold">
                            <p:stCondLst>
                              <p:cond delay="4000"/>
                            </p:stCondLst>
                            <p:childTnLst>
                              <p:par>
                                <p:cTn id="81" presetID="22" presetClass="entr" presetSubtype="4" fill="hold" grpId="0" nodeType="afterEffect">
                                  <p:stCondLst>
                                    <p:cond delay="0"/>
                                  </p:stCondLst>
                                  <p:childTnLst>
                                    <p:set>
                                      <p:cBhvr>
                                        <p:cTn id="82" dur="1" fill="hold">
                                          <p:stCondLst>
                                            <p:cond delay="0"/>
                                          </p:stCondLst>
                                        </p:cTn>
                                        <p:tgtEl>
                                          <p:spTgt spid="85009"/>
                                        </p:tgtEl>
                                        <p:attrNameLst>
                                          <p:attrName>style.visibility</p:attrName>
                                        </p:attrNameLst>
                                      </p:cBhvr>
                                      <p:to>
                                        <p:strVal val="visible"/>
                                      </p:to>
                                    </p:set>
                                    <p:animEffect transition="in" filter="wipe(down)">
                                      <p:cBhvr>
                                        <p:cTn id="83" dur="1000"/>
                                        <p:tgtEl>
                                          <p:spTgt spid="85009"/>
                                        </p:tgtEl>
                                      </p:cBhvr>
                                    </p:animEffect>
                                  </p:childTnLst>
                                </p:cTn>
                              </p:par>
                            </p:childTnLst>
                          </p:cTn>
                        </p:par>
                        <p:par>
                          <p:cTn id="84" fill="hold">
                            <p:stCondLst>
                              <p:cond delay="5000"/>
                            </p:stCondLst>
                            <p:childTnLst>
                              <p:par>
                                <p:cTn id="85" presetID="22" presetClass="entr" presetSubtype="4" fill="hold" grpId="0" nodeType="afterEffect">
                                  <p:stCondLst>
                                    <p:cond delay="0"/>
                                  </p:stCondLst>
                                  <p:childTnLst>
                                    <p:set>
                                      <p:cBhvr>
                                        <p:cTn id="86" dur="1" fill="hold">
                                          <p:stCondLst>
                                            <p:cond delay="0"/>
                                          </p:stCondLst>
                                        </p:cTn>
                                        <p:tgtEl>
                                          <p:spTgt spid="85008"/>
                                        </p:tgtEl>
                                        <p:attrNameLst>
                                          <p:attrName>style.visibility</p:attrName>
                                        </p:attrNameLst>
                                      </p:cBhvr>
                                      <p:to>
                                        <p:strVal val="visible"/>
                                      </p:to>
                                    </p:set>
                                    <p:animEffect transition="in" filter="wipe(down)">
                                      <p:cBhvr>
                                        <p:cTn id="87" dur="1000"/>
                                        <p:tgtEl>
                                          <p:spTgt spid="85008"/>
                                        </p:tgtEl>
                                      </p:cBhvr>
                                    </p:animEffect>
                                  </p:childTnLst>
                                </p:cTn>
                              </p:par>
                            </p:childTnLst>
                          </p:cTn>
                        </p:par>
                        <p:par>
                          <p:cTn id="88" fill="hold">
                            <p:stCondLst>
                              <p:cond delay="6000"/>
                            </p:stCondLst>
                            <p:childTnLst>
                              <p:par>
                                <p:cTn id="89" presetID="22" presetClass="entr" presetSubtype="1" fill="hold" grpId="0" nodeType="afterEffect">
                                  <p:stCondLst>
                                    <p:cond delay="0"/>
                                  </p:stCondLst>
                                  <p:childTnLst>
                                    <p:set>
                                      <p:cBhvr>
                                        <p:cTn id="90" dur="1" fill="hold">
                                          <p:stCondLst>
                                            <p:cond delay="0"/>
                                          </p:stCondLst>
                                        </p:cTn>
                                        <p:tgtEl>
                                          <p:spTgt spid="85004"/>
                                        </p:tgtEl>
                                        <p:attrNameLst>
                                          <p:attrName>style.visibility</p:attrName>
                                        </p:attrNameLst>
                                      </p:cBhvr>
                                      <p:to>
                                        <p:strVal val="visible"/>
                                      </p:to>
                                    </p:set>
                                    <p:animEffect transition="in" filter="wipe(up)">
                                      <p:cBhvr>
                                        <p:cTn id="91" dur="1000"/>
                                        <p:tgtEl>
                                          <p:spTgt spid="85004"/>
                                        </p:tgtEl>
                                      </p:cBhvr>
                                    </p:animEffect>
                                  </p:childTnLst>
                                </p:cTn>
                              </p:par>
                            </p:childTnLst>
                          </p:cTn>
                        </p:par>
                        <p:par>
                          <p:cTn id="92" fill="hold">
                            <p:stCondLst>
                              <p:cond delay="7000"/>
                            </p:stCondLst>
                            <p:childTnLst>
                              <p:par>
                                <p:cTn id="93" presetID="22" presetClass="entr" presetSubtype="1" fill="hold" grpId="0" nodeType="afterEffect">
                                  <p:stCondLst>
                                    <p:cond delay="0"/>
                                  </p:stCondLst>
                                  <p:childTnLst>
                                    <p:set>
                                      <p:cBhvr>
                                        <p:cTn id="94" dur="1" fill="hold">
                                          <p:stCondLst>
                                            <p:cond delay="0"/>
                                          </p:stCondLst>
                                        </p:cTn>
                                        <p:tgtEl>
                                          <p:spTgt spid="85007"/>
                                        </p:tgtEl>
                                        <p:attrNameLst>
                                          <p:attrName>style.visibility</p:attrName>
                                        </p:attrNameLst>
                                      </p:cBhvr>
                                      <p:to>
                                        <p:strVal val="visible"/>
                                      </p:to>
                                    </p:set>
                                    <p:animEffect transition="in" filter="wipe(up)">
                                      <p:cBhvr>
                                        <p:cTn id="95" dur="1000"/>
                                        <p:tgtEl>
                                          <p:spTgt spid="85007"/>
                                        </p:tgtEl>
                                      </p:cBhvr>
                                    </p:animEffect>
                                  </p:childTnLst>
                                </p:cTn>
                              </p:par>
                            </p:childTnLst>
                          </p:cTn>
                        </p:par>
                        <p:par>
                          <p:cTn id="96" fill="hold">
                            <p:stCondLst>
                              <p:cond delay="8000"/>
                            </p:stCondLst>
                            <p:childTnLst>
                              <p:par>
                                <p:cTn id="97" presetID="23" presetClass="entr" presetSubtype="16" fill="hold" grpId="0" nodeType="afterEffect">
                                  <p:stCondLst>
                                    <p:cond delay="0"/>
                                  </p:stCondLst>
                                  <p:childTnLst>
                                    <p:set>
                                      <p:cBhvr>
                                        <p:cTn id="98" dur="1" fill="hold">
                                          <p:stCondLst>
                                            <p:cond delay="0"/>
                                          </p:stCondLst>
                                        </p:cTn>
                                        <p:tgtEl>
                                          <p:spTgt spid="85025"/>
                                        </p:tgtEl>
                                        <p:attrNameLst>
                                          <p:attrName>style.visibility</p:attrName>
                                        </p:attrNameLst>
                                      </p:cBhvr>
                                      <p:to>
                                        <p:strVal val="visible"/>
                                      </p:to>
                                    </p:set>
                                    <p:anim calcmode="lin" valueType="num">
                                      <p:cBhvr>
                                        <p:cTn id="99" dur="1000" fill="hold"/>
                                        <p:tgtEl>
                                          <p:spTgt spid="85025"/>
                                        </p:tgtEl>
                                        <p:attrNameLst>
                                          <p:attrName>ppt_w</p:attrName>
                                        </p:attrNameLst>
                                      </p:cBhvr>
                                      <p:tavLst>
                                        <p:tav tm="0">
                                          <p:val>
                                            <p:fltVal val="0"/>
                                          </p:val>
                                        </p:tav>
                                        <p:tav tm="100000">
                                          <p:val>
                                            <p:strVal val="#ppt_w"/>
                                          </p:val>
                                        </p:tav>
                                      </p:tavLst>
                                    </p:anim>
                                    <p:anim calcmode="lin" valueType="num">
                                      <p:cBhvr>
                                        <p:cTn id="100" dur="1000" fill="hold"/>
                                        <p:tgtEl>
                                          <p:spTgt spid="85025"/>
                                        </p:tgtEl>
                                        <p:attrNameLst>
                                          <p:attrName>ppt_h</p:attrName>
                                        </p:attrNameLst>
                                      </p:cBhvr>
                                      <p:tavLst>
                                        <p:tav tm="0">
                                          <p:val>
                                            <p:fltVal val="0"/>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85022"/>
                                        </p:tgtEl>
                                        <p:attrNameLst>
                                          <p:attrName>style.visibility</p:attrName>
                                        </p:attrNameLst>
                                      </p:cBhvr>
                                      <p:to>
                                        <p:strVal val="visible"/>
                                      </p:to>
                                    </p:set>
                                    <p:animEffect transition="in" filter="wipe(down)">
                                      <p:cBhvr>
                                        <p:cTn id="105" dur="500"/>
                                        <p:tgtEl>
                                          <p:spTgt spid="85022"/>
                                        </p:tgtEl>
                                      </p:cBhvr>
                                    </p:animEffect>
                                  </p:childTnLst>
                                </p:cTn>
                              </p:par>
                            </p:childTnLst>
                          </p:cTn>
                        </p:par>
                        <p:par>
                          <p:cTn id="106" fill="hold">
                            <p:stCondLst>
                              <p:cond delay="500"/>
                            </p:stCondLst>
                            <p:childTnLst>
                              <p:par>
                                <p:cTn id="107" presetID="22" presetClass="entr" presetSubtype="4" fill="hold" grpId="0" nodeType="afterEffect">
                                  <p:stCondLst>
                                    <p:cond delay="0"/>
                                  </p:stCondLst>
                                  <p:childTnLst>
                                    <p:set>
                                      <p:cBhvr>
                                        <p:cTn id="108" dur="1" fill="hold">
                                          <p:stCondLst>
                                            <p:cond delay="0"/>
                                          </p:stCondLst>
                                        </p:cTn>
                                        <p:tgtEl>
                                          <p:spTgt spid="85023"/>
                                        </p:tgtEl>
                                        <p:attrNameLst>
                                          <p:attrName>style.visibility</p:attrName>
                                        </p:attrNameLst>
                                      </p:cBhvr>
                                      <p:to>
                                        <p:strVal val="visible"/>
                                      </p:to>
                                    </p:set>
                                    <p:animEffect transition="in" filter="wipe(down)">
                                      <p:cBhvr>
                                        <p:cTn id="109" dur="1000"/>
                                        <p:tgtEl>
                                          <p:spTgt spid="85023"/>
                                        </p:tgtEl>
                                      </p:cBhvr>
                                    </p:animEffect>
                                  </p:childTnLst>
                                </p:cTn>
                              </p:par>
                            </p:childTnLst>
                          </p:cTn>
                        </p:par>
                        <p:par>
                          <p:cTn id="110" fill="hold">
                            <p:stCondLst>
                              <p:cond delay="1500"/>
                            </p:stCondLst>
                            <p:childTnLst>
                              <p:par>
                                <p:cTn id="111" presetID="23" presetClass="entr" presetSubtype="16" fill="hold" nodeType="afterEffect">
                                  <p:stCondLst>
                                    <p:cond delay="0"/>
                                  </p:stCondLst>
                                  <p:childTnLst>
                                    <p:set>
                                      <p:cBhvr>
                                        <p:cTn id="112" dur="1" fill="hold">
                                          <p:stCondLst>
                                            <p:cond delay="0"/>
                                          </p:stCondLst>
                                        </p:cTn>
                                        <p:tgtEl>
                                          <p:spTgt spid="2"/>
                                        </p:tgtEl>
                                        <p:attrNameLst>
                                          <p:attrName>style.visibility</p:attrName>
                                        </p:attrNameLst>
                                      </p:cBhvr>
                                      <p:to>
                                        <p:strVal val="visible"/>
                                      </p:to>
                                    </p:set>
                                    <p:anim calcmode="lin" valueType="num">
                                      <p:cBhvr>
                                        <p:cTn id="113" dur="1000" fill="hold"/>
                                        <p:tgtEl>
                                          <p:spTgt spid="2"/>
                                        </p:tgtEl>
                                        <p:attrNameLst>
                                          <p:attrName>ppt_w</p:attrName>
                                        </p:attrNameLst>
                                      </p:cBhvr>
                                      <p:tavLst>
                                        <p:tav tm="0">
                                          <p:val>
                                            <p:fltVal val="0"/>
                                          </p:val>
                                        </p:tav>
                                        <p:tav tm="100000">
                                          <p:val>
                                            <p:strVal val="#ppt_w"/>
                                          </p:val>
                                        </p:tav>
                                      </p:tavLst>
                                    </p:anim>
                                    <p:anim calcmode="lin" valueType="num">
                                      <p:cBhvr>
                                        <p:cTn id="114" dur="1000" fill="hold"/>
                                        <p:tgtEl>
                                          <p:spTgt spid="2"/>
                                        </p:tgtEl>
                                        <p:attrNameLst>
                                          <p:attrName>ppt_h</p:attrName>
                                        </p:attrNameLst>
                                      </p:cBhvr>
                                      <p:tavLst>
                                        <p:tav tm="0">
                                          <p:val>
                                            <p:fltVal val="0"/>
                                          </p:val>
                                        </p:tav>
                                        <p:tav tm="100000">
                                          <p:val>
                                            <p:strVal val="#ppt_h"/>
                                          </p:val>
                                        </p:tav>
                                      </p:tavLst>
                                    </p:anim>
                                  </p:childTnLst>
                                </p:cTn>
                              </p:par>
                            </p:childTnLst>
                          </p:cTn>
                        </p:par>
                        <p:par>
                          <p:cTn id="115" fill="hold">
                            <p:stCondLst>
                              <p:cond delay="2500"/>
                            </p:stCondLst>
                            <p:childTnLst>
                              <p:par>
                                <p:cTn id="116" presetID="2" presetClass="entr" presetSubtype="2" fill="hold" grpId="0" nodeType="afterEffect">
                                  <p:stCondLst>
                                    <p:cond delay="0"/>
                                  </p:stCondLst>
                                  <p:childTnLst>
                                    <p:set>
                                      <p:cBhvr>
                                        <p:cTn id="117" dur="1" fill="hold">
                                          <p:stCondLst>
                                            <p:cond delay="0"/>
                                          </p:stCondLst>
                                        </p:cTn>
                                        <p:tgtEl>
                                          <p:spTgt spid="85020"/>
                                        </p:tgtEl>
                                        <p:attrNameLst>
                                          <p:attrName>style.visibility</p:attrName>
                                        </p:attrNameLst>
                                      </p:cBhvr>
                                      <p:to>
                                        <p:strVal val="visible"/>
                                      </p:to>
                                    </p:set>
                                    <p:anim calcmode="lin" valueType="num">
                                      <p:cBhvr additive="base">
                                        <p:cTn id="118" dur="500" fill="hold"/>
                                        <p:tgtEl>
                                          <p:spTgt spid="85020"/>
                                        </p:tgtEl>
                                        <p:attrNameLst>
                                          <p:attrName>ppt_x</p:attrName>
                                        </p:attrNameLst>
                                      </p:cBhvr>
                                      <p:tavLst>
                                        <p:tav tm="0">
                                          <p:val>
                                            <p:strVal val="1+#ppt_w/2"/>
                                          </p:val>
                                        </p:tav>
                                        <p:tav tm="100000">
                                          <p:val>
                                            <p:strVal val="#ppt_x"/>
                                          </p:val>
                                        </p:tav>
                                      </p:tavLst>
                                    </p:anim>
                                    <p:anim calcmode="lin" valueType="num">
                                      <p:cBhvr additive="base">
                                        <p:cTn id="119" dur="500" fill="hold"/>
                                        <p:tgtEl>
                                          <p:spTgt spid="85020"/>
                                        </p:tgtEl>
                                        <p:attrNameLst>
                                          <p:attrName>ppt_y</p:attrName>
                                        </p:attrNameLst>
                                      </p:cBhvr>
                                      <p:tavLst>
                                        <p:tav tm="0">
                                          <p:val>
                                            <p:strVal val="#ppt_y"/>
                                          </p:val>
                                        </p:tav>
                                        <p:tav tm="100000">
                                          <p:val>
                                            <p:strVal val="#ppt_y"/>
                                          </p:val>
                                        </p:tav>
                                      </p:tavLst>
                                    </p:anim>
                                  </p:childTnLst>
                                </p:cTn>
                              </p:par>
                            </p:childTnLst>
                          </p:cTn>
                        </p:par>
                        <p:par>
                          <p:cTn id="120" fill="hold">
                            <p:stCondLst>
                              <p:cond delay="3000"/>
                            </p:stCondLst>
                            <p:childTnLst>
                              <p:par>
                                <p:cTn id="121" presetID="23" presetClass="entr" presetSubtype="16" fill="hold" grpId="0" nodeType="afterEffect">
                                  <p:stCondLst>
                                    <p:cond delay="0"/>
                                  </p:stCondLst>
                                  <p:childTnLst>
                                    <p:set>
                                      <p:cBhvr>
                                        <p:cTn id="122" dur="1" fill="hold">
                                          <p:stCondLst>
                                            <p:cond delay="0"/>
                                          </p:stCondLst>
                                        </p:cTn>
                                        <p:tgtEl>
                                          <p:spTgt spid="85026"/>
                                        </p:tgtEl>
                                        <p:attrNameLst>
                                          <p:attrName>style.visibility</p:attrName>
                                        </p:attrNameLst>
                                      </p:cBhvr>
                                      <p:to>
                                        <p:strVal val="visible"/>
                                      </p:to>
                                    </p:set>
                                    <p:anim calcmode="lin" valueType="num">
                                      <p:cBhvr>
                                        <p:cTn id="123" dur="1000" fill="hold"/>
                                        <p:tgtEl>
                                          <p:spTgt spid="85026"/>
                                        </p:tgtEl>
                                        <p:attrNameLst>
                                          <p:attrName>ppt_w</p:attrName>
                                        </p:attrNameLst>
                                      </p:cBhvr>
                                      <p:tavLst>
                                        <p:tav tm="0">
                                          <p:val>
                                            <p:fltVal val="0"/>
                                          </p:val>
                                        </p:tav>
                                        <p:tav tm="100000">
                                          <p:val>
                                            <p:strVal val="#ppt_w"/>
                                          </p:val>
                                        </p:tav>
                                      </p:tavLst>
                                    </p:anim>
                                    <p:anim calcmode="lin" valueType="num">
                                      <p:cBhvr>
                                        <p:cTn id="124" dur="1000" fill="hold"/>
                                        <p:tgtEl>
                                          <p:spTgt spid="850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nimBg="1"/>
      <p:bldP spid="84995" grpId="0" animBg="1"/>
      <p:bldP spid="84996" grpId="0" animBg="1"/>
      <p:bldP spid="84997" grpId="0" animBg="1"/>
      <p:bldP spid="84998" grpId="0" animBg="1"/>
      <p:bldP spid="84999" grpId="0" animBg="1"/>
      <p:bldP spid="85000" grpId="0"/>
      <p:bldP spid="85001" grpId="0"/>
      <p:bldP spid="85002" grpId="0"/>
      <p:bldP spid="85003" grpId="0" animBg="1"/>
      <p:bldP spid="85004" grpId="0" animBg="1"/>
      <p:bldP spid="85005" grpId="0" animBg="1"/>
      <p:bldP spid="85006" grpId="0" animBg="1"/>
      <p:bldP spid="85007" grpId="0"/>
      <p:bldP spid="85008" grpId="0" animBg="1"/>
      <p:bldP spid="85009" grpId="0" animBg="1"/>
      <p:bldP spid="85010" grpId="0"/>
      <p:bldP spid="85011" grpId="0"/>
      <p:bldP spid="85018" grpId="0"/>
      <p:bldP spid="85019" grpId="0"/>
      <p:bldP spid="85020" grpId="0"/>
      <p:bldP spid="85022" grpId="0" animBg="1"/>
      <p:bldP spid="85023" grpId="0" animBg="1"/>
      <p:bldP spid="85024" grpId="0" animBg="1"/>
      <p:bldP spid="85025" grpId="0" animBg="1"/>
      <p:bldP spid="8502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Phép duyệt cây</a:t>
            </a:r>
            <a:endParaRPr lang="en-US"/>
          </a:p>
        </p:txBody>
      </p:sp>
      <p:sp>
        <p:nvSpPr>
          <p:cNvPr id="84995" name="Rectangle 3"/>
          <p:cNvSpPr>
            <a:spLocks noGrp="1" noChangeArrowheads="1"/>
          </p:cNvSpPr>
          <p:nvPr>
            <p:ph type="body" idx="1"/>
          </p:nvPr>
        </p:nvSpPr>
        <p:spPr>
          <a:xfrm>
            <a:off x="228600" y="3200400"/>
            <a:ext cx="8534400" cy="3200400"/>
          </a:xfrm>
        </p:spPr>
        <p:txBody>
          <a:bodyPr/>
          <a:lstStyle/>
          <a:p>
            <a:pPr marL="514350" indent="-514350" algn="just" eaLnBrk="1" hangingPunct="1">
              <a:buFont typeface="Handybrush"/>
              <a:buAutoNum type="arabicPeriod"/>
            </a:pPr>
            <a:r>
              <a:rPr lang="en-US" sz="3600" smtClean="0"/>
              <a:t>Duyệt cây con bên trái </a:t>
            </a:r>
            <a:r>
              <a:rPr lang="en-US" sz="3600" i="1" smtClean="0"/>
              <a:t>T</a:t>
            </a:r>
            <a:r>
              <a:rPr lang="en-US" sz="3600" baseline="-25000" smtClean="0"/>
              <a:t>L</a:t>
            </a:r>
            <a:r>
              <a:rPr lang="en-US" sz="3600" smtClean="0"/>
              <a:t> theo trung thứ tự.</a:t>
            </a:r>
          </a:p>
          <a:p>
            <a:pPr marL="514350" indent="-514350" algn="just" eaLnBrk="1" hangingPunct="1">
              <a:buFont typeface="Handybrush"/>
              <a:buAutoNum type="arabicPeriod"/>
            </a:pPr>
            <a:r>
              <a:rPr lang="en-US" sz="3600" smtClean="0"/>
              <a:t>Đến gốc </a:t>
            </a:r>
            <a:r>
              <a:rPr lang="en-US" sz="3600" i="1" smtClean="0"/>
              <a:t>r</a:t>
            </a:r>
            <a:r>
              <a:rPr lang="en-US" sz="3600" smtClean="0"/>
              <a:t>.</a:t>
            </a:r>
          </a:p>
          <a:p>
            <a:pPr marL="514350" indent="-514350" algn="just" eaLnBrk="1" hangingPunct="1">
              <a:buFont typeface="Handybrush"/>
              <a:buAutoNum type="arabicPeriod"/>
            </a:pPr>
            <a:r>
              <a:rPr lang="en-US" sz="3600" smtClean="0"/>
              <a:t>Duyệt cây con bên phải theo trung thứ tự</a:t>
            </a:r>
            <a:r>
              <a:rPr lang="en-US" smtClean="0"/>
              <a:t>.</a:t>
            </a:r>
          </a:p>
        </p:txBody>
      </p:sp>
      <p:sp>
        <p:nvSpPr>
          <p:cNvPr id="84996" name="TextBox 3"/>
          <p:cNvSpPr txBox="1">
            <a:spLocks noChangeArrowheads="1"/>
          </p:cNvSpPr>
          <p:nvPr/>
        </p:nvSpPr>
        <p:spPr bwMode="auto">
          <a:xfrm>
            <a:off x="142875" y="1219200"/>
            <a:ext cx="9001125" cy="132397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Phép duyệt trung thứ tự cho </a:t>
            </a:r>
            <a:r>
              <a:rPr lang="en-US" sz="4000" b="1" i="1">
                <a:solidFill>
                  <a:schemeClr val="bg1"/>
                </a:solidFill>
                <a:latin typeface="Times New Roman" pitchFamily="18" charset="0"/>
                <a:cs typeface="Times New Roman" pitchFamily="18" charset="0"/>
              </a:rPr>
              <a:t>cây nhị phân </a:t>
            </a:r>
            <a:r>
              <a:rPr lang="en-US" sz="4000" b="1">
                <a:solidFill>
                  <a:schemeClr val="bg1"/>
                </a:solidFill>
                <a:latin typeface="Times New Roman" pitchFamily="18" charset="0"/>
                <a:cs typeface="Times New Roman" pitchFamily="18" charset="0"/>
              </a:rPr>
              <a:t>(Inorder traversal)</a:t>
            </a:r>
          </a:p>
        </p:txBody>
      </p:sp>
      <p:sp>
        <p:nvSpPr>
          <p:cNvPr id="84997"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A543877-5CE2-4D5E-BDF1-BC52E3DA5B3B}" type="slidenum">
              <a:rPr lang="en-US" smtClean="0"/>
              <a:pPr/>
              <a:t>65</a:t>
            </a:fld>
            <a:endParaRPr lang="en-US" smtClean="0"/>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61950" y="152400"/>
            <a:ext cx="8515350" cy="1143000"/>
          </a:xfrm>
        </p:spPr>
        <p:txBody>
          <a:bodyPr lIns="92075" tIns="46038" rIns="92075" bIns="46038" anchor="b"/>
          <a:lstStyle/>
          <a:p>
            <a:pPr eaLnBrk="1" hangingPunct="1">
              <a:defRPr/>
            </a:pPr>
            <a:r>
              <a:rPr lang="en-US"/>
              <a:t/>
            </a:r>
            <a:br>
              <a:rPr lang="en-US"/>
            </a:br>
            <a:r>
              <a:rPr lang="en-US" sz="4000"/>
              <a:t>Inorder Traversal:  </a:t>
            </a:r>
            <a:r>
              <a:rPr lang="en-US" sz="4000">
                <a:solidFill>
                  <a:schemeClr val="tx1"/>
                </a:solidFill>
              </a:rPr>
              <a:t>A E H J M T Y</a:t>
            </a:r>
            <a:r>
              <a:rPr lang="en-US"/>
              <a:t> </a:t>
            </a:r>
          </a:p>
        </p:txBody>
      </p:sp>
      <p:grpSp>
        <p:nvGrpSpPr>
          <p:cNvPr id="2" name="Group 3"/>
          <p:cNvGrpSpPr>
            <a:grpSpLocks/>
          </p:cNvGrpSpPr>
          <p:nvPr/>
        </p:nvGrpSpPr>
        <p:grpSpPr bwMode="auto">
          <a:xfrm>
            <a:off x="381000" y="3657600"/>
            <a:ext cx="3798888" cy="1811338"/>
            <a:chOff x="250" y="2171"/>
            <a:chExt cx="2393" cy="1141"/>
          </a:xfrm>
        </p:grpSpPr>
        <p:sp>
          <p:nvSpPr>
            <p:cNvPr id="86042" name="Oval 4"/>
            <p:cNvSpPr>
              <a:spLocks noChangeArrowheads="1"/>
            </p:cNvSpPr>
            <p:nvPr/>
          </p:nvSpPr>
          <p:spPr bwMode="auto">
            <a:xfrm>
              <a:off x="250" y="2171"/>
              <a:ext cx="2393" cy="1141"/>
            </a:xfrm>
            <a:prstGeom prst="ellipse">
              <a:avLst/>
            </a:prstGeom>
            <a:solidFill>
              <a:srgbClr val="FFCC99"/>
            </a:solidFill>
            <a:ln w="12700">
              <a:solidFill>
                <a:schemeClr val="tx1"/>
              </a:solidFill>
              <a:round/>
              <a:headEnd/>
              <a:tailEnd/>
            </a:ln>
          </p:spPr>
          <p:txBody>
            <a:bodyPr wrap="none" anchor="ctr"/>
            <a:lstStyle/>
            <a:p>
              <a:endParaRPr lang="en-US"/>
            </a:p>
          </p:txBody>
        </p:sp>
        <p:sp>
          <p:nvSpPr>
            <p:cNvPr id="86043" name="Rectangle 5"/>
            <p:cNvSpPr>
              <a:spLocks noChangeArrowheads="1"/>
            </p:cNvSpPr>
            <p:nvPr/>
          </p:nvSpPr>
          <p:spPr bwMode="auto">
            <a:xfrm>
              <a:off x="1282" y="2328"/>
              <a:ext cx="603" cy="24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6044" name="Rectangle 6"/>
            <p:cNvSpPr>
              <a:spLocks noChangeArrowheads="1"/>
            </p:cNvSpPr>
            <p:nvPr/>
          </p:nvSpPr>
          <p:spPr bwMode="auto">
            <a:xfrm>
              <a:off x="745" y="2820"/>
              <a:ext cx="533" cy="23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6045" name="Rectangle 7"/>
            <p:cNvSpPr>
              <a:spLocks noChangeArrowheads="1"/>
            </p:cNvSpPr>
            <p:nvPr/>
          </p:nvSpPr>
          <p:spPr bwMode="auto">
            <a:xfrm>
              <a:off x="1641" y="2809"/>
              <a:ext cx="545" cy="25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6046" name="Line 8"/>
            <p:cNvSpPr>
              <a:spLocks noChangeShapeType="1"/>
            </p:cNvSpPr>
            <p:nvPr/>
          </p:nvSpPr>
          <p:spPr bwMode="auto">
            <a:xfrm flipH="1" flipV="1">
              <a:off x="1755" y="2499"/>
              <a:ext cx="342" cy="29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86047" name="Line 9"/>
            <p:cNvSpPr>
              <a:spLocks noChangeShapeType="1"/>
            </p:cNvSpPr>
            <p:nvPr/>
          </p:nvSpPr>
          <p:spPr bwMode="auto">
            <a:xfrm flipV="1">
              <a:off x="1075" y="2507"/>
              <a:ext cx="358" cy="315"/>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86048" name="Rectangle 10"/>
            <p:cNvSpPr>
              <a:spLocks noChangeArrowheads="1"/>
            </p:cNvSpPr>
            <p:nvPr/>
          </p:nvSpPr>
          <p:spPr bwMode="auto">
            <a:xfrm>
              <a:off x="1355" y="2322"/>
              <a:ext cx="406"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‘E’</a:t>
              </a:r>
            </a:p>
          </p:txBody>
        </p:sp>
        <p:sp>
          <p:nvSpPr>
            <p:cNvPr id="86049" name="Rectangle 11"/>
            <p:cNvSpPr>
              <a:spLocks noChangeArrowheads="1"/>
            </p:cNvSpPr>
            <p:nvPr/>
          </p:nvSpPr>
          <p:spPr bwMode="auto">
            <a:xfrm>
              <a:off x="815" y="2821"/>
              <a:ext cx="363"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‘A’</a:t>
              </a:r>
            </a:p>
          </p:txBody>
        </p:sp>
        <p:sp>
          <p:nvSpPr>
            <p:cNvPr id="86050" name="Rectangle 12"/>
            <p:cNvSpPr>
              <a:spLocks noChangeArrowheads="1"/>
            </p:cNvSpPr>
            <p:nvPr/>
          </p:nvSpPr>
          <p:spPr bwMode="auto">
            <a:xfrm>
              <a:off x="1711" y="2824"/>
              <a:ext cx="363"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‘H’</a:t>
              </a:r>
            </a:p>
          </p:txBody>
        </p:sp>
      </p:grpSp>
      <p:grpSp>
        <p:nvGrpSpPr>
          <p:cNvPr id="3" name="Group 13"/>
          <p:cNvGrpSpPr>
            <a:grpSpLocks/>
          </p:cNvGrpSpPr>
          <p:nvPr/>
        </p:nvGrpSpPr>
        <p:grpSpPr bwMode="auto">
          <a:xfrm>
            <a:off x="4648200" y="3429000"/>
            <a:ext cx="3798888" cy="1997075"/>
            <a:chOff x="2928" y="2160"/>
            <a:chExt cx="2393" cy="1258"/>
          </a:xfrm>
        </p:grpSpPr>
        <p:sp>
          <p:nvSpPr>
            <p:cNvPr id="86033" name="Oval 14"/>
            <p:cNvSpPr>
              <a:spLocks noChangeArrowheads="1"/>
            </p:cNvSpPr>
            <p:nvPr/>
          </p:nvSpPr>
          <p:spPr bwMode="auto">
            <a:xfrm>
              <a:off x="2928" y="2160"/>
              <a:ext cx="2393" cy="1258"/>
            </a:xfrm>
            <a:prstGeom prst="ellipse">
              <a:avLst/>
            </a:prstGeom>
            <a:solidFill>
              <a:srgbClr val="FFCC99"/>
            </a:solidFill>
            <a:ln w="12700">
              <a:solidFill>
                <a:schemeClr val="tx1"/>
              </a:solidFill>
              <a:round/>
              <a:headEnd/>
              <a:tailEnd/>
            </a:ln>
          </p:spPr>
          <p:txBody>
            <a:bodyPr wrap="none" anchor="ctr"/>
            <a:lstStyle/>
            <a:p>
              <a:endParaRPr lang="en-US"/>
            </a:p>
          </p:txBody>
        </p:sp>
        <p:sp>
          <p:nvSpPr>
            <p:cNvPr id="86034" name="Rectangle 15"/>
            <p:cNvSpPr>
              <a:spLocks noChangeArrowheads="1"/>
            </p:cNvSpPr>
            <p:nvPr/>
          </p:nvSpPr>
          <p:spPr bwMode="auto">
            <a:xfrm>
              <a:off x="3863" y="2324"/>
              <a:ext cx="556" cy="2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6035" name="Rectangle 16"/>
            <p:cNvSpPr>
              <a:spLocks noChangeArrowheads="1"/>
            </p:cNvSpPr>
            <p:nvPr/>
          </p:nvSpPr>
          <p:spPr bwMode="auto">
            <a:xfrm>
              <a:off x="3292" y="2819"/>
              <a:ext cx="566" cy="24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6036" name="Rectangle 17"/>
            <p:cNvSpPr>
              <a:spLocks noChangeArrowheads="1"/>
            </p:cNvSpPr>
            <p:nvPr/>
          </p:nvSpPr>
          <p:spPr bwMode="auto">
            <a:xfrm>
              <a:off x="4370" y="2839"/>
              <a:ext cx="518" cy="25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6037" name="Rectangle 18"/>
            <p:cNvSpPr>
              <a:spLocks noChangeArrowheads="1"/>
            </p:cNvSpPr>
            <p:nvPr/>
          </p:nvSpPr>
          <p:spPr bwMode="auto">
            <a:xfrm>
              <a:off x="3924" y="2306"/>
              <a:ext cx="342"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‘T’</a:t>
              </a:r>
            </a:p>
          </p:txBody>
        </p:sp>
        <p:sp>
          <p:nvSpPr>
            <p:cNvPr id="86038" name="Line 19"/>
            <p:cNvSpPr>
              <a:spLocks noChangeShapeType="1"/>
            </p:cNvSpPr>
            <p:nvPr/>
          </p:nvSpPr>
          <p:spPr bwMode="auto">
            <a:xfrm flipH="1" flipV="1">
              <a:off x="4366" y="2515"/>
              <a:ext cx="324" cy="29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86039" name="Line 20"/>
            <p:cNvSpPr>
              <a:spLocks noChangeShapeType="1"/>
            </p:cNvSpPr>
            <p:nvPr/>
          </p:nvSpPr>
          <p:spPr bwMode="auto">
            <a:xfrm flipV="1">
              <a:off x="3582" y="2468"/>
              <a:ext cx="374" cy="32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86040" name="Rectangle 21"/>
            <p:cNvSpPr>
              <a:spLocks noChangeArrowheads="1"/>
            </p:cNvSpPr>
            <p:nvPr/>
          </p:nvSpPr>
          <p:spPr bwMode="auto">
            <a:xfrm>
              <a:off x="3311" y="2826"/>
              <a:ext cx="439"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‘M’</a:t>
              </a:r>
            </a:p>
          </p:txBody>
        </p:sp>
        <p:sp>
          <p:nvSpPr>
            <p:cNvPr id="86041" name="Rectangle 22"/>
            <p:cNvSpPr>
              <a:spLocks noChangeArrowheads="1"/>
            </p:cNvSpPr>
            <p:nvPr/>
          </p:nvSpPr>
          <p:spPr bwMode="auto">
            <a:xfrm>
              <a:off x="4428" y="2826"/>
              <a:ext cx="353" cy="288"/>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‘Y’</a:t>
              </a:r>
            </a:p>
          </p:txBody>
        </p:sp>
      </p:grpSp>
      <p:grpSp>
        <p:nvGrpSpPr>
          <p:cNvPr id="4" name="Group 23"/>
          <p:cNvGrpSpPr>
            <a:grpSpLocks/>
          </p:cNvGrpSpPr>
          <p:nvPr/>
        </p:nvGrpSpPr>
        <p:grpSpPr bwMode="auto">
          <a:xfrm>
            <a:off x="3124200" y="1941513"/>
            <a:ext cx="3108325" cy="1487487"/>
            <a:chOff x="1968" y="1223"/>
            <a:chExt cx="1958" cy="937"/>
          </a:xfrm>
        </p:grpSpPr>
        <p:sp>
          <p:nvSpPr>
            <p:cNvPr id="86028" name="Oval 24"/>
            <p:cNvSpPr>
              <a:spLocks noChangeArrowheads="1"/>
            </p:cNvSpPr>
            <p:nvPr/>
          </p:nvSpPr>
          <p:spPr bwMode="auto">
            <a:xfrm>
              <a:off x="1968" y="1223"/>
              <a:ext cx="1958" cy="937"/>
            </a:xfrm>
            <a:prstGeom prst="ellipse">
              <a:avLst/>
            </a:prstGeom>
            <a:solidFill>
              <a:srgbClr val="FFCC99"/>
            </a:solidFill>
            <a:ln w="12700">
              <a:solidFill>
                <a:schemeClr val="tx1"/>
              </a:solidFill>
              <a:round/>
              <a:headEnd/>
              <a:tailEnd/>
            </a:ln>
          </p:spPr>
          <p:txBody>
            <a:bodyPr wrap="none" anchor="ctr"/>
            <a:lstStyle/>
            <a:p>
              <a:endParaRPr lang="en-US"/>
            </a:p>
          </p:txBody>
        </p:sp>
        <p:grpSp>
          <p:nvGrpSpPr>
            <p:cNvPr id="86029" name="Group 25"/>
            <p:cNvGrpSpPr>
              <a:grpSpLocks/>
            </p:cNvGrpSpPr>
            <p:nvPr/>
          </p:nvGrpSpPr>
          <p:grpSpPr bwMode="auto">
            <a:xfrm>
              <a:off x="2622" y="1812"/>
              <a:ext cx="584" cy="288"/>
              <a:chOff x="2622" y="1812"/>
              <a:chExt cx="584" cy="288"/>
            </a:xfrm>
          </p:grpSpPr>
          <p:sp>
            <p:nvSpPr>
              <p:cNvPr id="86031" name="Rectangle 26"/>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6032" name="Rectangle 27"/>
              <p:cNvSpPr>
                <a:spLocks noChangeArrowheads="1"/>
              </p:cNvSpPr>
              <p:nvPr/>
            </p:nvSpPr>
            <p:spPr bwMode="auto">
              <a:xfrm>
                <a:off x="2708" y="1812"/>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cs typeface="Arial" pitchFamily="34" charset="0"/>
                  </a:rPr>
                  <a:t>‘J’</a:t>
                </a:r>
              </a:p>
            </p:txBody>
          </p:sp>
        </p:grpSp>
        <p:sp>
          <p:nvSpPr>
            <p:cNvPr id="86030" name="Rectangle 28"/>
            <p:cNvSpPr>
              <a:spLocks noChangeArrowheads="1"/>
            </p:cNvSpPr>
            <p:nvPr/>
          </p:nvSpPr>
          <p:spPr bwMode="auto">
            <a:xfrm>
              <a:off x="2544" y="1440"/>
              <a:ext cx="768" cy="291"/>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ROOT</a:t>
              </a:r>
            </a:p>
          </p:txBody>
        </p:sp>
      </p:grpSp>
      <p:sp>
        <p:nvSpPr>
          <p:cNvPr id="78877" name="Rectangle 29"/>
          <p:cNvSpPr>
            <a:spLocks noChangeArrowheads="1"/>
          </p:cNvSpPr>
          <p:nvPr/>
        </p:nvSpPr>
        <p:spPr bwMode="auto">
          <a:xfrm>
            <a:off x="685800" y="5791200"/>
            <a:ext cx="3240088" cy="46196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400" b="1">
                <a:solidFill>
                  <a:schemeClr val="accent3"/>
                </a:solidFill>
                <a:latin typeface="Arial" charset="0"/>
                <a:cs typeface="Arial" charset="0"/>
              </a:rPr>
              <a:t>Visit left subtree first</a:t>
            </a:r>
          </a:p>
        </p:txBody>
      </p:sp>
      <p:sp>
        <p:nvSpPr>
          <p:cNvPr id="78878" name="Rectangle 30"/>
          <p:cNvSpPr>
            <a:spLocks noChangeArrowheads="1"/>
          </p:cNvSpPr>
          <p:nvPr/>
        </p:nvSpPr>
        <p:spPr bwMode="auto">
          <a:xfrm>
            <a:off x="5176838" y="5834063"/>
            <a:ext cx="3409950" cy="461962"/>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400" b="1">
                <a:solidFill>
                  <a:schemeClr val="accent3"/>
                </a:solidFill>
                <a:latin typeface="Arial" charset="0"/>
                <a:cs typeface="Arial" charset="0"/>
              </a:rPr>
              <a:t>Visit right subtree last</a:t>
            </a:r>
          </a:p>
        </p:txBody>
      </p:sp>
      <p:sp>
        <p:nvSpPr>
          <p:cNvPr id="78879" name="Rectangle 31"/>
          <p:cNvSpPr>
            <a:spLocks noChangeArrowheads="1"/>
          </p:cNvSpPr>
          <p:nvPr/>
        </p:nvSpPr>
        <p:spPr bwMode="auto">
          <a:xfrm>
            <a:off x="5648325" y="1657350"/>
            <a:ext cx="1992313" cy="46196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400" b="1">
                <a:solidFill>
                  <a:schemeClr val="accent3"/>
                </a:solidFill>
                <a:latin typeface="Arial" charset="0"/>
                <a:cs typeface="Arial" charset="0"/>
              </a:rPr>
              <a:t>Visit second</a:t>
            </a:r>
          </a:p>
        </p:txBody>
      </p:sp>
      <p:sp>
        <p:nvSpPr>
          <p:cNvPr id="78880" name="Line 32"/>
          <p:cNvSpPr>
            <a:spLocks noChangeShapeType="1"/>
          </p:cNvSpPr>
          <p:nvPr/>
        </p:nvSpPr>
        <p:spPr bwMode="auto">
          <a:xfrm flipV="1">
            <a:off x="2641600" y="3121025"/>
            <a:ext cx="1576388" cy="577850"/>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78881" name="Line 33"/>
          <p:cNvSpPr>
            <a:spLocks noChangeShapeType="1"/>
          </p:cNvSpPr>
          <p:nvPr/>
        </p:nvSpPr>
        <p:spPr bwMode="auto">
          <a:xfrm flipH="1" flipV="1">
            <a:off x="5056188" y="3108325"/>
            <a:ext cx="1573212" cy="320675"/>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86027" name="Slide Number Placeholder 3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01ABD42-144D-4A9E-9E99-533EF0046D81}" type="slidenum">
              <a:rPr lang="en-US" smtClean="0"/>
              <a:pPr/>
              <a:t>66</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8877"/>
                                        </p:tgtEl>
                                        <p:attrNameLst>
                                          <p:attrName>style.visibility</p:attrName>
                                        </p:attrNameLst>
                                      </p:cBhvr>
                                      <p:to>
                                        <p:strVal val="visible"/>
                                      </p:to>
                                    </p:set>
                                    <p:anim calcmode="lin" valueType="num">
                                      <p:cBhvr additive="base">
                                        <p:cTn id="12" dur="500" fill="hold"/>
                                        <p:tgtEl>
                                          <p:spTgt spid="78877"/>
                                        </p:tgtEl>
                                        <p:attrNameLst>
                                          <p:attrName>ppt_x</p:attrName>
                                        </p:attrNameLst>
                                      </p:cBhvr>
                                      <p:tavLst>
                                        <p:tav tm="0">
                                          <p:val>
                                            <p:strVal val="0-#ppt_w/2"/>
                                          </p:val>
                                        </p:tav>
                                        <p:tav tm="100000">
                                          <p:val>
                                            <p:strVal val="#ppt_x"/>
                                          </p:val>
                                        </p:tav>
                                      </p:tavLst>
                                    </p:anim>
                                    <p:anim calcmode="lin" valueType="num">
                                      <p:cBhvr additive="base">
                                        <p:cTn id="13" dur="500" fill="hold"/>
                                        <p:tgtEl>
                                          <p:spTgt spid="7887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8880"/>
                                        </p:tgtEl>
                                        <p:attrNameLst>
                                          <p:attrName>style.visibility</p:attrName>
                                        </p:attrNameLst>
                                      </p:cBhvr>
                                      <p:to>
                                        <p:strVal val="visible"/>
                                      </p:to>
                                    </p:set>
                                    <p:animEffect transition="in" filter="wipe(left)">
                                      <p:cBhvr>
                                        <p:cTn id="18" dur="500"/>
                                        <p:tgtEl>
                                          <p:spTgt spid="78880"/>
                                        </p:tgtEl>
                                      </p:cBhvr>
                                    </p:animEffect>
                                  </p:childTnLst>
                                </p:cTn>
                              </p:par>
                            </p:childTnLst>
                          </p:cTn>
                        </p:par>
                        <p:par>
                          <p:cTn id="19" fill="hold">
                            <p:stCondLst>
                              <p:cond delay="5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1000" fill="hold"/>
                                        <p:tgtEl>
                                          <p:spTgt spid="4"/>
                                        </p:tgtEl>
                                        <p:attrNameLst>
                                          <p:attrName>ppt_w</p:attrName>
                                        </p:attrNameLst>
                                      </p:cBhvr>
                                      <p:tavLst>
                                        <p:tav tm="0">
                                          <p:val>
                                            <p:fltVal val="0"/>
                                          </p:val>
                                        </p:tav>
                                        <p:tav tm="100000">
                                          <p:val>
                                            <p:strVal val="#ppt_w"/>
                                          </p:val>
                                        </p:tav>
                                      </p:tavLst>
                                    </p:anim>
                                    <p:anim calcmode="lin" valueType="num">
                                      <p:cBhvr>
                                        <p:cTn id="23" dur="10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78879"/>
                                        </p:tgtEl>
                                        <p:attrNameLst>
                                          <p:attrName>style.visibility</p:attrName>
                                        </p:attrNameLst>
                                      </p:cBhvr>
                                      <p:to>
                                        <p:strVal val="visible"/>
                                      </p:to>
                                    </p:set>
                                    <p:anim calcmode="lin" valueType="num">
                                      <p:cBhvr additive="base">
                                        <p:cTn id="27" dur="500" fill="hold"/>
                                        <p:tgtEl>
                                          <p:spTgt spid="78879"/>
                                        </p:tgtEl>
                                        <p:attrNameLst>
                                          <p:attrName>ppt_x</p:attrName>
                                        </p:attrNameLst>
                                      </p:cBhvr>
                                      <p:tavLst>
                                        <p:tav tm="0">
                                          <p:val>
                                            <p:strVal val="1+#ppt_w/2"/>
                                          </p:val>
                                        </p:tav>
                                        <p:tav tm="100000">
                                          <p:val>
                                            <p:strVal val="#ppt_x"/>
                                          </p:val>
                                        </p:tav>
                                      </p:tavLst>
                                    </p:anim>
                                    <p:anim calcmode="lin" valueType="num">
                                      <p:cBhvr additive="base">
                                        <p:cTn id="28" dur="500" fill="hold"/>
                                        <p:tgtEl>
                                          <p:spTgt spid="7887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8881"/>
                                        </p:tgtEl>
                                        <p:attrNameLst>
                                          <p:attrName>style.visibility</p:attrName>
                                        </p:attrNameLst>
                                      </p:cBhvr>
                                      <p:to>
                                        <p:strVal val="visible"/>
                                      </p:to>
                                    </p:set>
                                    <p:animEffect transition="in" filter="wipe(left)">
                                      <p:cBhvr>
                                        <p:cTn id="33" dur="500"/>
                                        <p:tgtEl>
                                          <p:spTgt spid="78881"/>
                                        </p:tgtEl>
                                      </p:cBhvr>
                                    </p:animEffect>
                                  </p:childTnLst>
                                </p:cTn>
                              </p:par>
                            </p:childTnLst>
                          </p:cTn>
                        </p:par>
                        <p:par>
                          <p:cTn id="34" fill="hold">
                            <p:stCondLst>
                              <p:cond delay="500"/>
                            </p:stCondLst>
                            <p:childTnLst>
                              <p:par>
                                <p:cTn id="35" presetID="2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1000" fill="hold"/>
                                        <p:tgtEl>
                                          <p:spTgt spid="3"/>
                                        </p:tgtEl>
                                        <p:attrNameLst>
                                          <p:attrName>ppt_w</p:attrName>
                                        </p:attrNameLst>
                                      </p:cBhvr>
                                      <p:tavLst>
                                        <p:tav tm="0">
                                          <p:val>
                                            <p:fltVal val="0"/>
                                          </p:val>
                                        </p:tav>
                                        <p:tav tm="100000">
                                          <p:val>
                                            <p:strVal val="#ppt_w"/>
                                          </p:val>
                                        </p:tav>
                                      </p:tavLst>
                                    </p:anim>
                                    <p:anim calcmode="lin" valueType="num">
                                      <p:cBhvr>
                                        <p:cTn id="38" dur="1000" fill="hold"/>
                                        <p:tgtEl>
                                          <p:spTgt spid="3"/>
                                        </p:tgtEl>
                                        <p:attrNameLst>
                                          <p:attrName>ppt_h</p:attrName>
                                        </p:attrNameLst>
                                      </p:cBhvr>
                                      <p:tavLst>
                                        <p:tav tm="0">
                                          <p:val>
                                            <p:fltVal val="0"/>
                                          </p:val>
                                        </p:tav>
                                        <p:tav tm="100000">
                                          <p:val>
                                            <p:strVal val="#ppt_h"/>
                                          </p:val>
                                        </p:tav>
                                      </p:tavLst>
                                    </p:anim>
                                  </p:childTnLst>
                                </p:cTn>
                              </p:par>
                            </p:childTnLst>
                          </p:cTn>
                        </p:par>
                        <p:par>
                          <p:cTn id="39" fill="hold">
                            <p:stCondLst>
                              <p:cond delay="1500"/>
                            </p:stCondLst>
                            <p:childTnLst>
                              <p:par>
                                <p:cTn id="40" presetID="2" presetClass="entr" presetSubtype="2" fill="hold" grpId="0" nodeType="afterEffect">
                                  <p:stCondLst>
                                    <p:cond delay="0"/>
                                  </p:stCondLst>
                                  <p:childTnLst>
                                    <p:set>
                                      <p:cBhvr>
                                        <p:cTn id="41" dur="1" fill="hold">
                                          <p:stCondLst>
                                            <p:cond delay="0"/>
                                          </p:stCondLst>
                                        </p:cTn>
                                        <p:tgtEl>
                                          <p:spTgt spid="78878"/>
                                        </p:tgtEl>
                                        <p:attrNameLst>
                                          <p:attrName>style.visibility</p:attrName>
                                        </p:attrNameLst>
                                      </p:cBhvr>
                                      <p:to>
                                        <p:strVal val="visible"/>
                                      </p:to>
                                    </p:set>
                                    <p:anim calcmode="lin" valueType="num">
                                      <p:cBhvr additive="base">
                                        <p:cTn id="42" dur="500" fill="hold"/>
                                        <p:tgtEl>
                                          <p:spTgt spid="78878"/>
                                        </p:tgtEl>
                                        <p:attrNameLst>
                                          <p:attrName>ppt_x</p:attrName>
                                        </p:attrNameLst>
                                      </p:cBhvr>
                                      <p:tavLst>
                                        <p:tav tm="0">
                                          <p:val>
                                            <p:strVal val="1+#ppt_w/2"/>
                                          </p:val>
                                        </p:tav>
                                        <p:tav tm="100000">
                                          <p:val>
                                            <p:strVal val="#ppt_x"/>
                                          </p:val>
                                        </p:tav>
                                      </p:tavLst>
                                    </p:anim>
                                    <p:anim calcmode="lin" valueType="num">
                                      <p:cBhvr additive="base">
                                        <p:cTn id="43" dur="500" fill="hold"/>
                                        <p:tgtEl>
                                          <p:spTgt spid="788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7" grpId="0"/>
      <p:bldP spid="78878" grpId="0"/>
      <p:bldP spid="78879" grpId="0"/>
      <p:bldP spid="78880" grpId="0" animBg="1"/>
      <p:bldP spid="7888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61950" y="152400"/>
            <a:ext cx="8515350" cy="1143000"/>
          </a:xfrm>
        </p:spPr>
        <p:txBody>
          <a:bodyPr lIns="92075" tIns="46038" rIns="92075" bIns="46038" anchor="b"/>
          <a:lstStyle/>
          <a:p>
            <a:pPr eaLnBrk="1" hangingPunct="1">
              <a:defRPr/>
            </a:pPr>
            <a:r>
              <a:rPr lang="en-US"/>
              <a:t/>
            </a:r>
            <a:br>
              <a:rPr lang="en-US"/>
            </a:br>
            <a:r>
              <a:rPr lang="en-US" sz="4000"/>
              <a:t>Inorder Traversal:  </a:t>
            </a:r>
            <a:r>
              <a:rPr lang="en-US" sz="4000">
                <a:solidFill>
                  <a:schemeClr val="tx1"/>
                </a:solidFill>
              </a:rPr>
              <a:t>A E H J M T Y</a:t>
            </a:r>
            <a:r>
              <a:rPr lang="en-US"/>
              <a:t> </a:t>
            </a:r>
          </a:p>
        </p:txBody>
      </p:sp>
      <p:sp>
        <p:nvSpPr>
          <p:cNvPr id="79875" name="Oval 3"/>
          <p:cNvSpPr>
            <a:spLocks noChangeArrowheads="1"/>
          </p:cNvSpPr>
          <p:nvPr/>
        </p:nvSpPr>
        <p:spPr bwMode="auto">
          <a:xfrm>
            <a:off x="381000" y="3657600"/>
            <a:ext cx="3798888" cy="1811338"/>
          </a:xfrm>
          <a:prstGeom prst="ellipse">
            <a:avLst/>
          </a:prstGeom>
          <a:solidFill>
            <a:srgbClr val="FFCC99"/>
          </a:solidFill>
          <a:ln w="12700">
            <a:solidFill>
              <a:schemeClr val="tx1"/>
            </a:solidFill>
            <a:round/>
            <a:headEnd/>
            <a:tailEnd/>
          </a:ln>
        </p:spPr>
        <p:txBody>
          <a:bodyPr wrap="none" anchor="ctr"/>
          <a:lstStyle/>
          <a:p>
            <a:endParaRPr lang="en-US"/>
          </a:p>
        </p:txBody>
      </p:sp>
      <p:sp>
        <p:nvSpPr>
          <p:cNvPr id="79876" name="Rectangle 4"/>
          <p:cNvSpPr>
            <a:spLocks noChangeArrowheads="1"/>
          </p:cNvSpPr>
          <p:nvPr/>
        </p:nvSpPr>
        <p:spPr bwMode="auto">
          <a:xfrm>
            <a:off x="2019300" y="3906838"/>
            <a:ext cx="957263" cy="38735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877" name="Rectangle 5"/>
          <p:cNvSpPr>
            <a:spLocks noChangeArrowheads="1"/>
          </p:cNvSpPr>
          <p:nvPr/>
        </p:nvSpPr>
        <p:spPr bwMode="auto">
          <a:xfrm>
            <a:off x="1166813" y="4687888"/>
            <a:ext cx="846137" cy="37306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878" name="Rectangle 6"/>
          <p:cNvSpPr>
            <a:spLocks noChangeArrowheads="1"/>
          </p:cNvSpPr>
          <p:nvPr/>
        </p:nvSpPr>
        <p:spPr bwMode="auto">
          <a:xfrm>
            <a:off x="2589213" y="4670425"/>
            <a:ext cx="865187" cy="404813"/>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879" name="Line 7"/>
          <p:cNvSpPr>
            <a:spLocks noChangeShapeType="1"/>
          </p:cNvSpPr>
          <p:nvPr/>
        </p:nvSpPr>
        <p:spPr bwMode="auto">
          <a:xfrm flipH="1" flipV="1">
            <a:off x="2770188" y="4178300"/>
            <a:ext cx="542925" cy="474663"/>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79880" name="Line 8"/>
          <p:cNvSpPr>
            <a:spLocks noChangeShapeType="1"/>
          </p:cNvSpPr>
          <p:nvPr/>
        </p:nvSpPr>
        <p:spPr bwMode="auto">
          <a:xfrm flipV="1">
            <a:off x="1690688" y="4191000"/>
            <a:ext cx="568325" cy="500063"/>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79881" name="Rectangle 9"/>
          <p:cNvSpPr>
            <a:spLocks noChangeArrowheads="1"/>
          </p:cNvSpPr>
          <p:nvPr/>
        </p:nvSpPr>
        <p:spPr bwMode="auto">
          <a:xfrm>
            <a:off x="2135188" y="3897313"/>
            <a:ext cx="644525"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‘E’</a:t>
            </a:r>
          </a:p>
        </p:txBody>
      </p:sp>
      <p:sp>
        <p:nvSpPr>
          <p:cNvPr id="79882" name="Rectangle 10"/>
          <p:cNvSpPr>
            <a:spLocks noChangeArrowheads="1"/>
          </p:cNvSpPr>
          <p:nvPr/>
        </p:nvSpPr>
        <p:spPr bwMode="auto">
          <a:xfrm>
            <a:off x="1277938" y="4689475"/>
            <a:ext cx="576262"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‘A’</a:t>
            </a:r>
          </a:p>
        </p:txBody>
      </p:sp>
      <p:sp>
        <p:nvSpPr>
          <p:cNvPr id="79883" name="Rectangle 11"/>
          <p:cNvSpPr>
            <a:spLocks noChangeArrowheads="1"/>
          </p:cNvSpPr>
          <p:nvPr/>
        </p:nvSpPr>
        <p:spPr bwMode="auto">
          <a:xfrm>
            <a:off x="2700338" y="4694238"/>
            <a:ext cx="576262"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‘H’</a:t>
            </a:r>
          </a:p>
        </p:txBody>
      </p:sp>
      <p:sp>
        <p:nvSpPr>
          <p:cNvPr id="79884" name="Oval 12"/>
          <p:cNvSpPr>
            <a:spLocks noChangeArrowheads="1"/>
          </p:cNvSpPr>
          <p:nvPr/>
        </p:nvSpPr>
        <p:spPr bwMode="auto">
          <a:xfrm>
            <a:off x="4648200" y="3429000"/>
            <a:ext cx="3798888" cy="1997075"/>
          </a:xfrm>
          <a:prstGeom prst="ellipse">
            <a:avLst/>
          </a:prstGeom>
          <a:solidFill>
            <a:srgbClr val="FFCC99"/>
          </a:solidFill>
          <a:ln w="12700">
            <a:solidFill>
              <a:schemeClr val="tx1"/>
            </a:solidFill>
            <a:round/>
            <a:headEnd/>
            <a:tailEnd/>
          </a:ln>
        </p:spPr>
        <p:txBody>
          <a:bodyPr wrap="none" anchor="ctr"/>
          <a:lstStyle/>
          <a:p>
            <a:endParaRPr lang="en-US"/>
          </a:p>
        </p:txBody>
      </p:sp>
      <p:sp>
        <p:nvSpPr>
          <p:cNvPr id="79885" name="Rectangle 13"/>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886" name="Rectangle 14"/>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887" name="Rectangle 15"/>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888" name="Rectangle 16"/>
          <p:cNvSpPr>
            <a:spLocks noChangeArrowheads="1"/>
          </p:cNvSpPr>
          <p:nvPr/>
        </p:nvSpPr>
        <p:spPr bwMode="auto">
          <a:xfrm>
            <a:off x="6229350" y="3660775"/>
            <a:ext cx="542925"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‘T’</a:t>
            </a:r>
          </a:p>
        </p:txBody>
      </p:sp>
      <p:sp>
        <p:nvSpPr>
          <p:cNvPr id="79889" name="Line 17"/>
          <p:cNvSpPr>
            <a:spLocks noChangeShapeType="1"/>
          </p:cNvSpPr>
          <p:nvPr/>
        </p:nvSpPr>
        <p:spPr bwMode="auto">
          <a:xfrm flipH="1" flipV="1">
            <a:off x="6931025" y="3992563"/>
            <a:ext cx="514350" cy="474662"/>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79890" name="Line 18"/>
          <p:cNvSpPr>
            <a:spLocks noChangeShapeType="1"/>
          </p:cNvSpPr>
          <p:nvPr/>
        </p:nvSpPr>
        <p:spPr bwMode="auto">
          <a:xfrm flipV="1">
            <a:off x="5686425" y="3917950"/>
            <a:ext cx="593725" cy="522288"/>
          </a:xfrm>
          <a:prstGeom prst="line">
            <a:avLst/>
          </a:prstGeom>
          <a:noFill/>
          <a:ln w="12700">
            <a:solidFill>
              <a:schemeClr val="bg2"/>
            </a:solidFill>
            <a:round/>
            <a:headEnd type="stealth" w="med" len="lg"/>
            <a:tailEnd type="none" w="sm" len="sm"/>
          </a:ln>
        </p:spPr>
        <p:txBody>
          <a:bodyPr wrap="none" anchor="ctr"/>
          <a:lstStyle/>
          <a:p>
            <a:endParaRPr lang="en-US"/>
          </a:p>
        </p:txBody>
      </p:sp>
      <p:sp>
        <p:nvSpPr>
          <p:cNvPr id="79891" name="Rectangle 19"/>
          <p:cNvSpPr>
            <a:spLocks noChangeArrowheads="1"/>
          </p:cNvSpPr>
          <p:nvPr/>
        </p:nvSpPr>
        <p:spPr bwMode="auto">
          <a:xfrm>
            <a:off x="5256213" y="4486275"/>
            <a:ext cx="696912"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 ‘M’</a:t>
            </a:r>
          </a:p>
        </p:txBody>
      </p:sp>
      <p:sp>
        <p:nvSpPr>
          <p:cNvPr id="79892" name="Rectangle 20"/>
          <p:cNvSpPr>
            <a:spLocks noChangeArrowheads="1"/>
          </p:cNvSpPr>
          <p:nvPr/>
        </p:nvSpPr>
        <p:spPr bwMode="auto">
          <a:xfrm>
            <a:off x="7029450" y="4486275"/>
            <a:ext cx="560388" cy="457200"/>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‘Y’</a:t>
            </a:r>
          </a:p>
        </p:txBody>
      </p:sp>
      <p:grpSp>
        <p:nvGrpSpPr>
          <p:cNvPr id="2" name="Group 21"/>
          <p:cNvGrpSpPr>
            <a:grpSpLocks/>
          </p:cNvGrpSpPr>
          <p:nvPr/>
        </p:nvGrpSpPr>
        <p:grpSpPr bwMode="auto">
          <a:xfrm>
            <a:off x="3124200" y="2057400"/>
            <a:ext cx="3108325" cy="1487488"/>
            <a:chOff x="1968" y="1296"/>
            <a:chExt cx="1958" cy="937"/>
          </a:xfrm>
        </p:grpSpPr>
        <p:sp>
          <p:nvSpPr>
            <p:cNvPr id="87071" name="Oval 22"/>
            <p:cNvSpPr>
              <a:spLocks noChangeArrowheads="1"/>
            </p:cNvSpPr>
            <p:nvPr/>
          </p:nvSpPr>
          <p:spPr bwMode="auto">
            <a:xfrm>
              <a:off x="1968" y="1296"/>
              <a:ext cx="1958" cy="937"/>
            </a:xfrm>
            <a:prstGeom prst="ellipse">
              <a:avLst/>
            </a:prstGeom>
            <a:solidFill>
              <a:srgbClr val="FFCC99"/>
            </a:solidFill>
            <a:ln w="12700">
              <a:solidFill>
                <a:schemeClr val="tx1"/>
              </a:solidFill>
              <a:round/>
              <a:headEnd/>
              <a:tailEnd/>
            </a:ln>
          </p:spPr>
          <p:txBody>
            <a:bodyPr wrap="none" anchor="ctr"/>
            <a:lstStyle/>
            <a:p>
              <a:endParaRPr lang="en-US"/>
            </a:p>
          </p:txBody>
        </p:sp>
        <p:grpSp>
          <p:nvGrpSpPr>
            <p:cNvPr id="87072" name="Group 23"/>
            <p:cNvGrpSpPr>
              <a:grpSpLocks/>
            </p:cNvGrpSpPr>
            <p:nvPr/>
          </p:nvGrpSpPr>
          <p:grpSpPr bwMode="auto">
            <a:xfrm>
              <a:off x="2622" y="1812"/>
              <a:ext cx="584" cy="288"/>
              <a:chOff x="2622" y="1812"/>
              <a:chExt cx="584" cy="288"/>
            </a:xfrm>
          </p:grpSpPr>
          <p:sp>
            <p:nvSpPr>
              <p:cNvPr id="87074" name="Rectangle 24"/>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7075" name="Rectangle 25"/>
              <p:cNvSpPr>
                <a:spLocks noChangeArrowheads="1"/>
              </p:cNvSpPr>
              <p:nvPr/>
            </p:nvSpPr>
            <p:spPr bwMode="auto">
              <a:xfrm>
                <a:off x="2708" y="1812"/>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cs typeface="Arial" pitchFamily="34" charset="0"/>
                  </a:rPr>
                  <a:t>‘J’</a:t>
                </a:r>
              </a:p>
            </p:txBody>
          </p:sp>
        </p:grpSp>
        <p:sp>
          <p:nvSpPr>
            <p:cNvPr id="87073" name="Rectangle 26"/>
            <p:cNvSpPr>
              <a:spLocks noChangeArrowheads="1"/>
            </p:cNvSpPr>
            <p:nvPr/>
          </p:nvSpPr>
          <p:spPr bwMode="auto">
            <a:xfrm>
              <a:off x="2544" y="1440"/>
              <a:ext cx="768" cy="291"/>
            </a:xfrm>
            <a:prstGeom prst="rect">
              <a:avLst/>
            </a:prstGeom>
            <a:noFill/>
            <a:ln w="9525">
              <a:noFill/>
              <a:miter lim="800000"/>
              <a:headEnd/>
              <a:tailEnd/>
            </a:ln>
          </p:spPr>
          <p:txBody>
            <a:bodyPr lIns="92075" tIns="46038" rIns="92075" bIns="46038">
              <a:spAutoFit/>
            </a:bodyPr>
            <a:lstStyle/>
            <a:p>
              <a:pPr eaLnBrk="0" hangingPunct="0"/>
              <a:r>
                <a:rPr lang="en-US" sz="2400" b="1">
                  <a:cs typeface="Arial" pitchFamily="34" charset="0"/>
                </a:rPr>
                <a:t>ROOT</a:t>
              </a:r>
            </a:p>
          </p:txBody>
        </p:sp>
      </p:grpSp>
      <p:sp>
        <p:nvSpPr>
          <p:cNvPr id="79899" name="Rectangle 27"/>
          <p:cNvSpPr>
            <a:spLocks noChangeArrowheads="1"/>
          </p:cNvSpPr>
          <p:nvPr/>
        </p:nvSpPr>
        <p:spPr bwMode="auto">
          <a:xfrm>
            <a:off x="685800" y="5791200"/>
            <a:ext cx="2743200" cy="831850"/>
          </a:xfrm>
          <a:prstGeom prst="rect">
            <a:avLst/>
          </a:prstGeom>
          <a:noFill/>
          <a:ln w="9525">
            <a:noFill/>
            <a:miter lim="800000"/>
            <a:headEnd/>
            <a:tailEnd/>
          </a:ln>
          <a:effectLst/>
        </p:spPr>
        <p:txBody>
          <a:bodyPr lIns="92075" tIns="46038" rIns="92075" bIns="46038">
            <a:spAutoFit/>
          </a:bodyPr>
          <a:lstStyle/>
          <a:p>
            <a:pPr algn="ctr" eaLnBrk="0" hangingPunct="0">
              <a:defRPr/>
            </a:pPr>
            <a:r>
              <a:rPr lang="en-US" sz="2400" b="1">
                <a:solidFill>
                  <a:schemeClr val="accent3"/>
                </a:solidFill>
                <a:latin typeface="Arial" charset="0"/>
                <a:cs typeface="Arial" charset="0"/>
              </a:rPr>
              <a:t>Visit left subtree in Inorder</a:t>
            </a:r>
          </a:p>
        </p:txBody>
      </p:sp>
      <p:sp>
        <p:nvSpPr>
          <p:cNvPr id="79900" name="Rectangle 28"/>
          <p:cNvSpPr>
            <a:spLocks noChangeArrowheads="1"/>
          </p:cNvSpPr>
          <p:nvPr/>
        </p:nvSpPr>
        <p:spPr bwMode="auto">
          <a:xfrm>
            <a:off x="5176838" y="5834063"/>
            <a:ext cx="2976562" cy="831850"/>
          </a:xfrm>
          <a:prstGeom prst="rect">
            <a:avLst/>
          </a:prstGeom>
          <a:noFill/>
          <a:ln w="9525">
            <a:noFill/>
            <a:miter lim="800000"/>
            <a:headEnd/>
            <a:tailEnd/>
          </a:ln>
          <a:effectLst/>
        </p:spPr>
        <p:txBody>
          <a:bodyPr lIns="92075" tIns="46038" rIns="92075" bIns="46038">
            <a:spAutoFit/>
          </a:bodyPr>
          <a:lstStyle/>
          <a:p>
            <a:pPr algn="ctr" eaLnBrk="0" hangingPunct="0">
              <a:defRPr/>
            </a:pPr>
            <a:r>
              <a:rPr lang="en-US" sz="2400" b="1">
                <a:solidFill>
                  <a:schemeClr val="accent3"/>
                </a:solidFill>
                <a:latin typeface="Arial" charset="0"/>
                <a:cs typeface="Arial" charset="0"/>
              </a:rPr>
              <a:t>Visit right subtree in Inorder</a:t>
            </a:r>
          </a:p>
        </p:txBody>
      </p:sp>
      <p:sp>
        <p:nvSpPr>
          <p:cNvPr id="79901" name="Rectangle 29"/>
          <p:cNvSpPr>
            <a:spLocks noChangeArrowheads="1"/>
          </p:cNvSpPr>
          <p:nvPr/>
        </p:nvSpPr>
        <p:spPr bwMode="auto">
          <a:xfrm>
            <a:off x="5648325" y="1657350"/>
            <a:ext cx="1992313" cy="461963"/>
          </a:xfrm>
          <a:prstGeom prst="rect">
            <a:avLst/>
          </a:prstGeom>
          <a:noFill/>
          <a:ln w="9525">
            <a:noFill/>
            <a:miter lim="800000"/>
            <a:headEnd/>
            <a:tailEnd/>
          </a:ln>
          <a:effectLst/>
        </p:spPr>
        <p:txBody>
          <a:bodyPr wrap="none" lIns="92075" tIns="46038" rIns="92075" bIns="46038">
            <a:spAutoFit/>
          </a:bodyPr>
          <a:lstStyle/>
          <a:p>
            <a:pPr eaLnBrk="0" hangingPunct="0">
              <a:defRPr/>
            </a:pPr>
            <a:r>
              <a:rPr lang="en-US" sz="2400" b="1">
                <a:solidFill>
                  <a:schemeClr val="accent3"/>
                </a:solidFill>
                <a:latin typeface="Arial" charset="0"/>
                <a:cs typeface="Arial" charset="0"/>
              </a:rPr>
              <a:t>Visit second</a:t>
            </a:r>
          </a:p>
        </p:txBody>
      </p:sp>
      <p:sp>
        <p:nvSpPr>
          <p:cNvPr id="79902" name="Line 30"/>
          <p:cNvSpPr>
            <a:spLocks noChangeShapeType="1"/>
          </p:cNvSpPr>
          <p:nvPr/>
        </p:nvSpPr>
        <p:spPr bwMode="auto">
          <a:xfrm flipV="1">
            <a:off x="2641600" y="3121025"/>
            <a:ext cx="1576388" cy="577850"/>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79903" name="Line 31"/>
          <p:cNvSpPr>
            <a:spLocks noChangeShapeType="1"/>
          </p:cNvSpPr>
          <p:nvPr/>
        </p:nvSpPr>
        <p:spPr bwMode="auto">
          <a:xfrm flipH="1" flipV="1">
            <a:off x="5056188" y="3108325"/>
            <a:ext cx="1954212" cy="320675"/>
          </a:xfrm>
          <a:prstGeom prst="line">
            <a:avLst/>
          </a:prstGeom>
          <a:noFill/>
          <a:ln w="88900">
            <a:solidFill>
              <a:schemeClr val="bg1"/>
            </a:solidFill>
            <a:round/>
            <a:headEnd type="stealth" w="med" len="lg"/>
            <a:tailEnd type="none" w="sm" len="sm"/>
          </a:ln>
        </p:spPr>
        <p:txBody>
          <a:bodyPr wrap="none" anchor="ctr"/>
          <a:lstStyle/>
          <a:p>
            <a:endParaRPr lang="en-US"/>
          </a:p>
        </p:txBody>
      </p:sp>
      <p:sp>
        <p:nvSpPr>
          <p:cNvPr id="79904" name="Oval 32"/>
          <p:cNvSpPr>
            <a:spLocks noChangeArrowheads="1"/>
          </p:cNvSpPr>
          <p:nvPr/>
        </p:nvSpPr>
        <p:spPr bwMode="auto">
          <a:xfrm>
            <a:off x="4953000" y="533400"/>
            <a:ext cx="1600200" cy="838200"/>
          </a:xfrm>
          <a:prstGeom prst="ellipse">
            <a:avLst/>
          </a:prstGeom>
          <a:noFill/>
          <a:ln w="9525">
            <a:solidFill>
              <a:schemeClr val="tx1"/>
            </a:solidFill>
            <a:round/>
            <a:headEnd/>
            <a:tailEnd/>
          </a:ln>
        </p:spPr>
        <p:txBody>
          <a:bodyPr wrap="none" anchor="ctr"/>
          <a:lstStyle/>
          <a:p>
            <a:endParaRPr lang="en-US"/>
          </a:p>
        </p:txBody>
      </p:sp>
      <p:sp>
        <p:nvSpPr>
          <p:cNvPr id="79905" name="Oval 33"/>
          <p:cNvSpPr>
            <a:spLocks noChangeArrowheads="1"/>
          </p:cNvSpPr>
          <p:nvPr/>
        </p:nvSpPr>
        <p:spPr bwMode="auto">
          <a:xfrm>
            <a:off x="6400800" y="533400"/>
            <a:ext cx="533400" cy="838200"/>
          </a:xfrm>
          <a:prstGeom prst="ellipse">
            <a:avLst/>
          </a:prstGeom>
          <a:noFill/>
          <a:ln w="9525">
            <a:solidFill>
              <a:schemeClr val="tx1"/>
            </a:solidFill>
            <a:round/>
            <a:headEnd/>
            <a:tailEnd/>
          </a:ln>
        </p:spPr>
        <p:txBody>
          <a:bodyPr wrap="none" anchor="ctr"/>
          <a:lstStyle/>
          <a:p>
            <a:endParaRPr lang="en-US"/>
          </a:p>
        </p:txBody>
      </p:sp>
      <p:sp>
        <p:nvSpPr>
          <p:cNvPr id="79906" name="Oval 34"/>
          <p:cNvSpPr>
            <a:spLocks noChangeArrowheads="1"/>
          </p:cNvSpPr>
          <p:nvPr/>
        </p:nvSpPr>
        <p:spPr bwMode="auto">
          <a:xfrm>
            <a:off x="6781800" y="533400"/>
            <a:ext cx="1752600" cy="838200"/>
          </a:xfrm>
          <a:prstGeom prst="ellipse">
            <a:avLst/>
          </a:prstGeom>
          <a:noFill/>
          <a:ln w="9525">
            <a:solidFill>
              <a:schemeClr val="tx1"/>
            </a:solidFill>
            <a:round/>
            <a:headEnd/>
            <a:tailEnd/>
          </a:ln>
        </p:spPr>
        <p:txBody>
          <a:bodyPr wrap="none" anchor="ctr"/>
          <a:lstStyle/>
          <a:p>
            <a:endParaRPr lang="en-US"/>
          </a:p>
        </p:txBody>
      </p:sp>
      <p:sp>
        <p:nvSpPr>
          <p:cNvPr id="87070" name="Slide Number Placeholder 3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56B9179-1225-44F2-8045-55C082704C36}" type="slidenum">
              <a:rPr lang="en-US" smtClean="0"/>
              <a:pPr/>
              <a:t>67</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p:cTn id="7" dur="500" fill="hold"/>
                                        <p:tgtEl>
                                          <p:spTgt spid="79875"/>
                                        </p:tgtEl>
                                        <p:attrNameLst>
                                          <p:attrName>ppt_w</p:attrName>
                                        </p:attrNameLst>
                                      </p:cBhvr>
                                      <p:tavLst>
                                        <p:tav tm="0">
                                          <p:val>
                                            <p:fltVal val="0"/>
                                          </p:val>
                                        </p:tav>
                                        <p:tav tm="100000">
                                          <p:val>
                                            <p:strVal val="#ppt_w"/>
                                          </p:val>
                                        </p:tav>
                                      </p:tavLst>
                                    </p:anim>
                                    <p:anim calcmode="lin" valueType="num">
                                      <p:cBhvr>
                                        <p:cTn id="8" dur="500" fill="hold"/>
                                        <p:tgtEl>
                                          <p:spTgt spid="7987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9899"/>
                                        </p:tgtEl>
                                        <p:attrNameLst>
                                          <p:attrName>style.visibility</p:attrName>
                                        </p:attrNameLst>
                                      </p:cBhvr>
                                      <p:to>
                                        <p:strVal val="visible"/>
                                      </p:to>
                                    </p:set>
                                    <p:anim calcmode="lin" valueType="num">
                                      <p:cBhvr additive="base">
                                        <p:cTn id="12" dur="500" fill="hold"/>
                                        <p:tgtEl>
                                          <p:spTgt spid="79899"/>
                                        </p:tgtEl>
                                        <p:attrNameLst>
                                          <p:attrName>ppt_x</p:attrName>
                                        </p:attrNameLst>
                                      </p:cBhvr>
                                      <p:tavLst>
                                        <p:tav tm="0">
                                          <p:val>
                                            <p:strVal val="0-#ppt_w/2"/>
                                          </p:val>
                                        </p:tav>
                                        <p:tav tm="100000">
                                          <p:val>
                                            <p:strVal val="#ppt_x"/>
                                          </p:val>
                                        </p:tav>
                                      </p:tavLst>
                                    </p:anim>
                                    <p:anim calcmode="lin" valueType="num">
                                      <p:cBhvr additive="base">
                                        <p:cTn id="13" dur="500" fill="hold"/>
                                        <p:tgtEl>
                                          <p:spTgt spid="7989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9877"/>
                                        </p:tgtEl>
                                        <p:attrNameLst>
                                          <p:attrName>style.visibility</p:attrName>
                                        </p:attrNameLst>
                                      </p:cBhvr>
                                      <p:to>
                                        <p:strVal val="visible"/>
                                      </p:to>
                                    </p:set>
                                    <p:animEffect transition="in" filter="wipe(up)">
                                      <p:cBhvr>
                                        <p:cTn id="18" dur="1000"/>
                                        <p:tgtEl>
                                          <p:spTgt spid="79877"/>
                                        </p:tgtEl>
                                      </p:cBhvr>
                                    </p:animEffect>
                                  </p:childTnLst>
                                </p:cTn>
                              </p:par>
                            </p:childTnLst>
                          </p:cTn>
                        </p:par>
                        <p:par>
                          <p:cTn id="19" fill="hold">
                            <p:stCondLst>
                              <p:cond delay="1000"/>
                            </p:stCondLst>
                            <p:childTnLst>
                              <p:par>
                                <p:cTn id="20" presetID="22" presetClass="entr" presetSubtype="1" fill="hold" grpId="0" nodeType="afterEffect">
                                  <p:stCondLst>
                                    <p:cond delay="0"/>
                                  </p:stCondLst>
                                  <p:childTnLst>
                                    <p:set>
                                      <p:cBhvr>
                                        <p:cTn id="21" dur="1" fill="hold">
                                          <p:stCondLst>
                                            <p:cond delay="0"/>
                                          </p:stCondLst>
                                        </p:cTn>
                                        <p:tgtEl>
                                          <p:spTgt spid="79882"/>
                                        </p:tgtEl>
                                        <p:attrNameLst>
                                          <p:attrName>style.visibility</p:attrName>
                                        </p:attrNameLst>
                                      </p:cBhvr>
                                      <p:to>
                                        <p:strVal val="visible"/>
                                      </p:to>
                                    </p:set>
                                    <p:animEffect transition="in" filter="wipe(up)">
                                      <p:cBhvr>
                                        <p:cTn id="22" dur="1000"/>
                                        <p:tgtEl>
                                          <p:spTgt spid="79882"/>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79880"/>
                                        </p:tgtEl>
                                        <p:attrNameLst>
                                          <p:attrName>style.visibility</p:attrName>
                                        </p:attrNameLst>
                                      </p:cBhvr>
                                      <p:to>
                                        <p:strVal val="visible"/>
                                      </p:to>
                                    </p:set>
                                    <p:animEffect transition="in" filter="wipe(down)">
                                      <p:cBhvr>
                                        <p:cTn id="26" dur="1000"/>
                                        <p:tgtEl>
                                          <p:spTgt spid="79880"/>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79876"/>
                                        </p:tgtEl>
                                        <p:attrNameLst>
                                          <p:attrName>style.visibility</p:attrName>
                                        </p:attrNameLst>
                                      </p:cBhvr>
                                      <p:to>
                                        <p:strVal val="visible"/>
                                      </p:to>
                                    </p:set>
                                    <p:animEffect transition="in" filter="wipe(up)">
                                      <p:cBhvr>
                                        <p:cTn id="30" dur="1000"/>
                                        <p:tgtEl>
                                          <p:spTgt spid="79876"/>
                                        </p:tgtEl>
                                      </p:cBhvr>
                                    </p:animEffect>
                                  </p:childTnLst>
                                </p:cTn>
                              </p:par>
                            </p:childTnLst>
                          </p:cTn>
                        </p:par>
                        <p:par>
                          <p:cTn id="31" fill="hold">
                            <p:stCondLst>
                              <p:cond delay="4000"/>
                            </p:stCondLst>
                            <p:childTnLst>
                              <p:par>
                                <p:cTn id="32" presetID="22" presetClass="entr" presetSubtype="1" fill="hold" grpId="0" nodeType="afterEffect">
                                  <p:stCondLst>
                                    <p:cond delay="0"/>
                                  </p:stCondLst>
                                  <p:childTnLst>
                                    <p:set>
                                      <p:cBhvr>
                                        <p:cTn id="33" dur="1" fill="hold">
                                          <p:stCondLst>
                                            <p:cond delay="0"/>
                                          </p:stCondLst>
                                        </p:cTn>
                                        <p:tgtEl>
                                          <p:spTgt spid="79881"/>
                                        </p:tgtEl>
                                        <p:attrNameLst>
                                          <p:attrName>style.visibility</p:attrName>
                                        </p:attrNameLst>
                                      </p:cBhvr>
                                      <p:to>
                                        <p:strVal val="visible"/>
                                      </p:to>
                                    </p:set>
                                    <p:animEffect transition="in" filter="wipe(up)">
                                      <p:cBhvr>
                                        <p:cTn id="34" dur="1000"/>
                                        <p:tgtEl>
                                          <p:spTgt spid="79881"/>
                                        </p:tgtEl>
                                      </p:cBhvr>
                                    </p:animEffect>
                                  </p:childTnLst>
                                </p:cTn>
                              </p:par>
                            </p:childTnLst>
                          </p:cTn>
                        </p:par>
                        <p:par>
                          <p:cTn id="35" fill="hold">
                            <p:stCondLst>
                              <p:cond delay="5000"/>
                            </p:stCondLst>
                            <p:childTnLst>
                              <p:par>
                                <p:cTn id="36" presetID="22" presetClass="entr" presetSubtype="1" fill="hold" grpId="0" nodeType="afterEffect">
                                  <p:stCondLst>
                                    <p:cond delay="0"/>
                                  </p:stCondLst>
                                  <p:childTnLst>
                                    <p:set>
                                      <p:cBhvr>
                                        <p:cTn id="37" dur="1" fill="hold">
                                          <p:stCondLst>
                                            <p:cond delay="0"/>
                                          </p:stCondLst>
                                        </p:cTn>
                                        <p:tgtEl>
                                          <p:spTgt spid="79879"/>
                                        </p:tgtEl>
                                        <p:attrNameLst>
                                          <p:attrName>style.visibility</p:attrName>
                                        </p:attrNameLst>
                                      </p:cBhvr>
                                      <p:to>
                                        <p:strVal val="visible"/>
                                      </p:to>
                                    </p:set>
                                    <p:animEffect transition="in" filter="wipe(up)">
                                      <p:cBhvr>
                                        <p:cTn id="38" dur="1000"/>
                                        <p:tgtEl>
                                          <p:spTgt spid="79879"/>
                                        </p:tgtEl>
                                      </p:cBhvr>
                                    </p:animEffect>
                                  </p:childTnLst>
                                </p:cTn>
                              </p:par>
                            </p:childTnLst>
                          </p:cTn>
                        </p:par>
                        <p:par>
                          <p:cTn id="39" fill="hold">
                            <p:stCondLst>
                              <p:cond delay="6000"/>
                            </p:stCondLst>
                            <p:childTnLst>
                              <p:par>
                                <p:cTn id="40" presetID="22" presetClass="entr" presetSubtype="1" fill="hold" grpId="0" nodeType="afterEffect">
                                  <p:stCondLst>
                                    <p:cond delay="0"/>
                                  </p:stCondLst>
                                  <p:childTnLst>
                                    <p:set>
                                      <p:cBhvr>
                                        <p:cTn id="41" dur="1" fill="hold">
                                          <p:stCondLst>
                                            <p:cond delay="0"/>
                                          </p:stCondLst>
                                        </p:cTn>
                                        <p:tgtEl>
                                          <p:spTgt spid="79878"/>
                                        </p:tgtEl>
                                        <p:attrNameLst>
                                          <p:attrName>style.visibility</p:attrName>
                                        </p:attrNameLst>
                                      </p:cBhvr>
                                      <p:to>
                                        <p:strVal val="visible"/>
                                      </p:to>
                                    </p:set>
                                    <p:animEffect transition="in" filter="wipe(up)">
                                      <p:cBhvr>
                                        <p:cTn id="42" dur="1000"/>
                                        <p:tgtEl>
                                          <p:spTgt spid="79878"/>
                                        </p:tgtEl>
                                      </p:cBhvr>
                                    </p:animEffect>
                                  </p:childTnLst>
                                </p:cTn>
                              </p:par>
                            </p:childTnLst>
                          </p:cTn>
                        </p:par>
                        <p:par>
                          <p:cTn id="43" fill="hold">
                            <p:stCondLst>
                              <p:cond delay="7000"/>
                            </p:stCondLst>
                            <p:childTnLst>
                              <p:par>
                                <p:cTn id="44" presetID="22" presetClass="entr" presetSubtype="1" fill="hold" grpId="0" nodeType="afterEffect">
                                  <p:stCondLst>
                                    <p:cond delay="0"/>
                                  </p:stCondLst>
                                  <p:childTnLst>
                                    <p:set>
                                      <p:cBhvr>
                                        <p:cTn id="45" dur="1" fill="hold">
                                          <p:stCondLst>
                                            <p:cond delay="0"/>
                                          </p:stCondLst>
                                        </p:cTn>
                                        <p:tgtEl>
                                          <p:spTgt spid="79883"/>
                                        </p:tgtEl>
                                        <p:attrNameLst>
                                          <p:attrName>style.visibility</p:attrName>
                                        </p:attrNameLst>
                                      </p:cBhvr>
                                      <p:to>
                                        <p:strVal val="visible"/>
                                      </p:to>
                                    </p:set>
                                    <p:animEffect transition="in" filter="wipe(up)">
                                      <p:cBhvr>
                                        <p:cTn id="46" dur="1000"/>
                                        <p:tgtEl>
                                          <p:spTgt spid="79883"/>
                                        </p:tgtEl>
                                      </p:cBhvr>
                                    </p:animEffect>
                                  </p:childTnLst>
                                </p:cTn>
                              </p:par>
                            </p:childTnLst>
                          </p:cTn>
                        </p:par>
                        <p:par>
                          <p:cTn id="47" fill="hold">
                            <p:stCondLst>
                              <p:cond delay="8000"/>
                            </p:stCondLst>
                            <p:childTnLst>
                              <p:par>
                                <p:cTn id="48" presetID="23" presetClass="entr" presetSubtype="16" fill="hold" grpId="0" nodeType="afterEffect">
                                  <p:stCondLst>
                                    <p:cond delay="0"/>
                                  </p:stCondLst>
                                  <p:childTnLst>
                                    <p:set>
                                      <p:cBhvr>
                                        <p:cTn id="49" dur="1" fill="hold">
                                          <p:stCondLst>
                                            <p:cond delay="0"/>
                                          </p:stCondLst>
                                        </p:cTn>
                                        <p:tgtEl>
                                          <p:spTgt spid="79904"/>
                                        </p:tgtEl>
                                        <p:attrNameLst>
                                          <p:attrName>style.visibility</p:attrName>
                                        </p:attrNameLst>
                                      </p:cBhvr>
                                      <p:to>
                                        <p:strVal val="visible"/>
                                      </p:to>
                                    </p:set>
                                    <p:anim calcmode="lin" valueType="num">
                                      <p:cBhvr>
                                        <p:cTn id="50" dur="1000" fill="hold"/>
                                        <p:tgtEl>
                                          <p:spTgt spid="79904"/>
                                        </p:tgtEl>
                                        <p:attrNameLst>
                                          <p:attrName>ppt_w</p:attrName>
                                        </p:attrNameLst>
                                      </p:cBhvr>
                                      <p:tavLst>
                                        <p:tav tm="0">
                                          <p:val>
                                            <p:fltVal val="0"/>
                                          </p:val>
                                        </p:tav>
                                        <p:tav tm="100000">
                                          <p:val>
                                            <p:strVal val="#ppt_w"/>
                                          </p:val>
                                        </p:tav>
                                      </p:tavLst>
                                    </p:anim>
                                    <p:anim calcmode="lin" valueType="num">
                                      <p:cBhvr>
                                        <p:cTn id="51" dur="1000" fill="hold"/>
                                        <p:tgtEl>
                                          <p:spTgt spid="79904"/>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9902"/>
                                        </p:tgtEl>
                                        <p:attrNameLst>
                                          <p:attrName>style.visibility</p:attrName>
                                        </p:attrNameLst>
                                      </p:cBhvr>
                                      <p:to>
                                        <p:strVal val="visible"/>
                                      </p:to>
                                    </p:set>
                                    <p:animEffect transition="in" filter="wipe(left)">
                                      <p:cBhvr>
                                        <p:cTn id="56" dur="500"/>
                                        <p:tgtEl>
                                          <p:spTgt spid="79902"/>
                                        </p:tgtEl>
                                      </p:cBhvr>
                                    </p:animEffect>
                                  </p:childTnLst>
                                </p:cTn>
                              </p:par>
                            </p:childTnLst>
                          </p:cTn>
                        </p:par>
                        <p:par>
                          <p:cTn id="57" fill="hold">
                            <p:stCondLst>
                              <p:cond delay="500"/>
                            </p:stCondLst>
                            <p:childTnLst>
                              <p:par>
                                <p:cTn id="58" presetID="23" presetClass="entr" presetSubtype="16"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p:cTn id="60" dur="1000" fill="hold"/>
                                        <p:tgtEl>
                                          <p:spTgt spid="2"/>
                                        </p:tgtEl>
                                        <p:attrNameLst>
                                          <p:attrName>ppt_w</p:attrName>
                                        </p:attrNameLst>
                                      </p:cBhvr>
                                      <p:tavLst>
                                        <p:tav tm="0">
                                          <p:val>
                                            <p:fltVal val="0"/>
                                          </p:val>
                                        </p:tav>
                                        <p:tav tm="100000">
                                          <p:val>
                                            <p:strVal val="#ppt_w"/>
                                          </p:val>
                                        </p:tav>
                                      </p:tavLst>
                                    </p:anim>
                                    <p:anim calcmode="lin" valueType="num">
                                      <p:cBhvr>
                                        <p:cTn id="61" dur="1000" fill="hold"/>
                                        <p:tgtEl>
                                          <p:spTgt spid="2"/>
                                        </p:tgtEl>
                                        <p:attrNameLst>
                                          <p:attrName>ppt_h</p:attrName>
                                        </p:attrNameLst>
                                      </p:cBhvr>
                                      <p:tavLst>
                                        <p:tav tm="0">
                                          <p:val>
                                            <p:fltVal val="0"/>
                                          </p:val>
                                        </p:tav>
                                        <p:tav tm="100000">
                                          <p:val>
                                            <p:strVal val="#ppt_h"/>
                                          </p:val>
                                        </p:tav>
                                      </p:tavLst>
                                    </p:anim>
                                  </p:childTnLst>
                                </p:cTn>
                              </p:par>
                            </p:childTnLst>
                          </p:cTn>
                        </p:par>
                        <p:par>
                          <p:cTn id="62" fill="hold">
                            <p:stCondLst>
                              <p:cond delay="1500"/>
                            </p:stCondLst>
                            <p:childTnLst>
                              <p:par>
                                <p:cTn id="63" presetID="2" presetClass="entr" presetSubtype="2" fill="hold" grpId="0" nodeType="afterEffect">
                                  <p:stCondLst>
                                    <p:cond delay="0"/>
                                  </p:stCondLst>
                                  <p:childTnLst>
                                    <p:set>
                                      <p:cBhvr>
                                        <p:cTn id="64" dur="1" fill="hold">
                                          <p:stCondLst>
                                            <p:cond delay="0"/>
                                          </p:stCondLst>
                                        </p:cTn>
                                        <p:tgtEl>
                                          <p:spTgt spid="79901"/>
                                        </p:tgtEl>
                                        <p:attrNameLst>
                                          <p:attrName>style.visibility</p:attrName>
                                        </p:attrNameLst>
                                      </p:cBhvr>
                                      <p:to>
                                        <p:strVal val="visible"/>
                                      </p:to>
                                    </p:set>
                                    <p:anim calcmode="lin" valueType="num">
                                      <p:cBhvr additive="base">
                                        <p:cTn id="65" dur="500" fill="hold"/>
                                        <p:tgtEl>
                                          <p:spTgt spid="79901"/>
                                        </p:tgtEl>
                                        <p:attrNameLst>
                                          <p:attrName>ppt_x</p:attrName>
                                        </p:attrNameLst>
                                      </p:cBhvr>
                                      <p:tavLst>
                                        <p:tav tm="0">
                                          <p:val>
                                            <p:strVal val="1+#ppt_w/2"/>
                                          </p:val>
                                        </p:tav>
                                        <p:tav tm="100000">
                                          <p:val>
                                            <p:strVal val="#ppt_x"/>
                                          </p:val>
                                        </p:tav>
                                      </p:tavLst>
                                    </p:anim>
                                    <p:anim calcmode="lin" valueType="num">
                                      <p:cBhvr additive="base">
                                        <p:cTn id="66" dur="500" fill="hold"/>
                                        <p:tgtEl>
                                          <p:spTgt spid="79901"/>
                                        </p:tgtEl>
                                        <p:attrNameLst>
                                          <p:attrName>ppt_y</p:attrName>
                                        </p:attrNameLst>
                                      </p:cBhvr>
                                      <p:tavLst>
                                        <p:tav tm="0">
                                          <p:val>
                                            <p:strVal val="#ppt_y"/>
                                          </p:val>
                                        </p:tav>
                                        <p:tav tm="100000">
                                          <p:val>
                                            <p:strVal val="#ppt_y"/>
                                          </p:val>
                                        </p:tav>
                                      </p:tavLst>
                                    </p:anim>
                                  </p:childTnLst>
                                </p:cTn>
                              </p:par>
                            </p:childTnLst>
                          </p:cTn>
                        </p:par>
                        <p:par>
                          <p:cTn id="67" fill="hold">
                            <p:stCondLst>
                              <p:cond delay="2000"/>
                            </p:stCondLst>
                            <p:childTnLst>
                              <p:par>
                                <p:cTn id="68" presetID="23" presetClass="entr" presetSubtype="16" fill="hold" grpId="0" nodeType="afterEffect">
                                  <p:stCondLst>
                                    <p:cond delay="0"/>
                                  </p:stCondLst>
                                  <p:childTnLst>
                                    <p:set>
                                      <p:cBhvr>
                                        <p:cTn id="69" dur="1" fill="hold">
                                          <p:stCondLst>
                                            <p:cond delay="0"/>
                                          </p:stCondLst>
                                        </p:cTn>
                                        <p:tgtEl>
                                          <p:spTgt spid="79905"/>
                                        </p:tgtEl>
                                        <p:attrNameLst>
                                          <p:attrName>style.visibility</p:attrName>
                                        </p:attrNameLst>
                                      </p:cBhvr>
                                      <p:to>
                                        <p:strVal val="visible"/>
                                      </p:to>
                                    </p:set>
                                    <p:anim calcmode="lin" valueType="num">
                                      <p:cBhvr>
                                        <p:cTn id="70" dur="1000" fill="hold"/>
                                        <p:tgtEl>
                                          <p:spTgt spid="79905"/>
                                        </p:tgtEl>
                                        <p:attrNameLst>
                                          <p:attrName>ppt_w</p:attrName>
                                        </p:attrNameLst>
                                      </p:cBhvr>
                                      <p:tavLst>
                                        <p:tav tm="0">
                                          <p:val>
                                            <p:fltVal val="0"/>
                                          </p:val>
                                        </p:tav>
                                        <p:tav tm="100000">
                                          <p:val>
                                            <p:strVal val="#ppt_w"/>
                                          </p:val>
                                        </p:tav>
                                      </p:tavLst>
                                    </p:anim>
                                    <p:anim calcmode="lin" valueType="num">
                                      <p:cBhvr>
                                        <p:cTn id="71" dur="1000" fill="hold"/>
                                        <p:tgtEl>
                                          <p:spTgt spid="79905"/>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9903"/>
                                        </p:tgtEl>
                                        <p:attrNameLst>
                                          <p:attrName>style.visibility</p:attrName>
                                        </p:attrNameLst>
                                      </p:cBhvr>
                                      <p:to>
                                        <p:strVal val="visible"/>
                                      </p:to>
                                    </p:set>
                                    <p:animEffect transition="in" filter="wipe(left)">
                                      <p:cBhvr>
                                        <p:cTn id="76" dur="500"/>
                                        <p:tgtEl>
                                          <p:spTgt spid="79903"/>
                                        </p:tgtEl>
                                      </p:cBhvr>
                                    </p:animEffect>
                                  </p:childTnLst>
                                </p:cTn>
                              </p:par>
                            </p:childTnLst>
                          </p:cTn>
                        </p:par>
                        <p:par>
                          <p:cTn id="77" fill="hold">
                            <p:stCondLst>
                              <p:cond delay="500"/>
                            </p:stCondLst>
                            <p:childTnLst>
                              <p:par>
                                <p:cTn id="78" presetID="23" presetClass="entr" presetSubtype="16" fill="hold" grpId="0" nodeType="afterEffect">
                                  <p:stCondLst>
                                    <p:cond delay="0"/>
                                  </p:stCondLst>
                                  <p:childTnLst>
                                    <p:set>
                                      <p:cBhvr>
                                        <p:cTn id="79" dur="1" fill="hold">
                                          <p:stCondLst>
                                            <p:cond delay="0"/>
                                          </p:stCondLst>
                                        </p:cTn>
                                        <p:tgtEl>
                                          <p:spTgt spid="79884"/>
                                        </p:tgtEl>
                                        <p:attrNameLst>
                                          <p:attrName>style.visibility</p:attrName>
                                        </p:attrNameLst>
                                      </p:cBhvr>
                                      <p:to>
                                        <p:strVal val="visible"/>
                                      </p:to>
                                    </p:set>
                                    <p:anim calcmode="lin" valueType="num">
                                      <p:cBhvr>
                                        <p:cTn id="80" dur="500" fill="hold"/>
                                        <p:tgtEl>
                                          <p:spTgt spid="79884"/>
                                        </p:tgtEl>
                                        <p:attrNameLst>
                                          <p:attrName>ppt_w</p:attrName>
                                        </p:attrNameLst>
                                      </p:cBhvr>
                                      <p:tavLst>
                                        <p:tav tm="0">
                                          <p:val>
                                            <p:fltVal val="0"/>
                                          </p:val>
                                        </p:tav>
                                        <p:tav tm="100000">
                                          <p:val>
                                            <p:strVal val="#ppt_w"/>
                                          </p:val>
                                        </p:tav>
                                      </p:tavLst>
                                    </p:anim>
                                    <p:anim calcmode="lin" valueType="num">
                                      <p:cBhvr>
                                        <p:cTn id="81" dur="500" fill="hold"/>
                                        <p:tgtEl>
                                          <p:spTgt spid="79884"/>
                                        </p:tgtEl>
                                        <p:attrNameLst>
                                          <p:attrName>ppt_h</p:attrName>
                                        </p:attrNameLst>
                                      </p:cBhvr>
                                      <p:tavLst>
                                        <p:tav tm="0">
                                          <p:val>
                                            <p:fltVal val="0"/>
                                          </p:val>
                                        </p:tav>
                                        <p:tav tm="100000">
                                          <p:val>
                                            <p:strVal val="#ppt_h"/>
                                          </p:val>
                                        </p:tav>
                                      </p:tavLst>
                                    </p:anim>
                                  </p:childTnLst>
                                </p:cTn>
                              </p:par>
                            </p:childTnLst>
                          </p:cTn>
                        </p:par>
                        <p:par>
                          <p:cTn id="82" fill="hold">
                            <p:stCondLst>
                              <p:cond delay="1000"/>
                            </p:stCondLst>
                            <p:childTnLst>
                              <p:par>
                                <p:cTn id="83" presetID="2" presetClass="entr" presetSubtype="2" fill="hold" grpId="0" nodeType="afterEffect">
                                  <p:stCondLst>
                                    <p:cond delay="0"/>
                                  </p:stCondLst>
                                  <p:childTnLst>
                                    <p:set>
                                      <p:cBhvr>
                                        <p:cTn id="84" dur="1" fill="hold">
                                          <p:stCondLst>
                                            <p:cond delay="0"/>
                                          </p:stCondLst>
                                        </p:cTn>
                                        <p:tgtEl>
                                          <p:spTgt spid="79900"/>
                                        </p:tgtEl>
                                        <p:attrNameLst>
                                          <p:attrName>style.visibility</p:attrName>
                                        </p:attrNameLst>
                                      </p:cBhvr>
                                      <p:to>
                                        <p:strVal val="visible"/>
                                      </p:to>
                                    </p:set>
                                    <p:anim calcmode="lin" valueType="num">
                                      <p:cBhvr additive="base">
                                        <p:cTn id="85" dur="500" fill="hold"/>
                                        <p:tgtEl>
                                          <p:spTgt spid="79900"/>
                                        </p:tgtEl>
                                        <p:attrNameLst>
                                          <p:attrName>ppt_x</p:attrName>
                                        </p:attrNameLst>
                                      </p:cBhvr>
                                      <p:tavLst>
                                        <p:tav tm="0">
                                          <p:val>
                                            <p:strVal val="1+#ppt_w/2"/>
                                          </p:val>
                                        </p:tav>
                                        <p:tav tm="100000">
                                          <p:val>
                                            <p:strVal val="#ppt_x"/>
                                          </p:val>
                                        </p:tav>
                                      </p:tavLst>
                                    </p:anim>
                                    <p:anim calcmode="lin" valueType="num">
                                      <p:cBhvr additive="base">
                                        <p:cTn id="86" dur="500" fill="hold"/>
                                        <p:tgtEl>
                                          <p:spTgt spid="7990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79886"/>
                                        </p:tgtEl>
                                        <p:attrNameLst>
                                          <p:attrName>style.visibility</p:attrName>
                                        </p:attrNameLst>
                                      </p:cBhvr>
                                      <p:to>
                                        <p:strVal val="visible"/>
                                      </p:to>
                                    </p:set>
                                    <p:animEffect transition="in" filter="wipe(up)">
                                      <p:cBhvr>
                                        <p:cTn id="91" dur="1000"/>
                                        <p:tgtEl>
                                          <p:spTgt spid="79886"/>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79891"/>
                                        </p:tgtEl>
                                        <p:attrNameLst>
                                          <p:attrName>style.visibility</p:attrName>
                                        </p:attrNameLst>
                                      </p:cBhvr>
                                      <p:to>
                                        <p:strVal val="visible"/>
                                      </p:to>
                                    </p:set>
                                    <p:animEffect transition="in" filter="wipe(up)">
                                      <p:cBhvr>
                                        <p:cTn id="95" dur="1000"/>
                                        <p:tgtEl>
                                          <p:spTgt spid="79891"/>
                                        </p:tgtEl>
                                      </p:cBhvr>
                                    </p:animEffect>
                                  </p:childTnLst>
                                </p:cTn>
                              </p:par>
                            </p:childTnLst>
                          </p:cTn>
                        </p:par>
                        <p:par>
                          <p:cTn id="96" fill="hold">
                            <p:stCondLst>
                              <p:cond delay="2000"/>
                            </p:stCondLst>
                            <p:childTnLst>
                              <p:par>
                                <p:cTn id="97" presetID="22" presetClass="entr" presetSubtype="4" fill="hold" grpId="0" nodeType="afterEffect">
                                  <p:stCondLst>
                                    <p:cond delay="0"/>
                                  </p:stCondLst>
                                  <p:childTnLst>
                                    <p:set>
                                      <p:cBhvr>
                                        <p:cTn id="98" dur="1" fill="hold">
                                          <p:stCondLst>
                                            <p:cond delay="0"/>
                                          </p:stCondLst>
                                        </p:cTn>
                                        <p:tgtEl>
                                          <p:spTgt spid="79890"/>
                                        </p:tgtEl>
                                        <p:attrNameLst>
                                          <p:attrName>style.visibility</p:attrName>
                                        </p:attrNameLst>
                                      </p:cBhvr>
                                      <p:to>
                                        <p:strVal val="visible"/>
                                      </p:to>
                                    </p:set>
                                    <p:animEffect transition="in" filter="wipe(down)">
                                      <p:cBhvr>
                                        <p:cTn id="99" dur="1000"/>
                                        <p:tgtEl>
                                          <p:spTgt spid="79890"/>
                                        </p:tgtEl>
                                      </p:cBhvr>
                                    </p:animEffect>
                                  </p:childTnLst>
                                </p:cTn>
                              </p:par>
                            </p:childTnLst>
                          </p:cTn>
                        </p:par>
                        <p:par>
                          <p:cTn id="100" fill="hold">
                            <p:stCondLst>
                              <p:cond delay="3000"/>
                            </p:stCondLst>
                            <p:childTnLst>
                              <p:par>
                                <p:cTn id="101" presetID="22" presetClass="entr" presetSubtype="1" fill="hold" grpId="0" nodeType="afterEffect">
                                  <p:stCondLst>
                                    <p:cond delay="0"/>
                                  </p:stCondLst>
                                  <p:childTnLst>
                                    <p:set>
                                      <p:cBhvr>
                                        <p:cTn id="102" dur="1" fill="hold">
                                          <p:stCondLst>
                                            <p:cond delay="0"/>
                                          </p:stCondLst>
                                        </p:cTn>
                                        <p:tgtEl>
                                          <p:spTgt spid="79885"/>
                                        </p:tgtEl>
                                        <p:attrNameLst>
                                          <p:attrName>style.visibility</p:attrName>
                                        </p:attrNameLst>
                                      </p:cBhvr>
                                      <p:to>
                                        <p:strVal val="visible"/>
                                      </p:to>
                                    </p:set>
                                    <p:animEffect transition="in" filter="wipe(up)">
                                      <p:cBhvr>
                                        <p:cTn id="103" dur="1000"/>
                                        <p:tgtEl>
                                          <p:spTgt spid="79885"/>
                                        </p:tgtEl>
                                      </p:cBhvr>
                                    </p:animEffect>
                                  </p:childTnLst>
                                </p:cTn>
                              </p:par>
                            </p:childTnLst>
                          </p:cTn>
                        </p:par>
                        <p:par>
                          <p:cTn id="104" fill="hold">
                            <p:stCondLst>
                              <p:cond delay="4000"/>
                            </p:stCondLst>
                            <p:childTnLst>
                              <p:par>
                                <p:cTn id="105" presetID="22" presetClass="entr" presetSubtype="1" fill="hold" grpId="0" nodeType="afterEffect">
                                  <p:stCondLst>
                                    <p:cond delay="0"/>
                                  </p:stCondLst>
                                  <p:childTnLst>
                                    <p:set>
                                      <p:cBhvr>
                                        <p:cTn id="106" dur="1" fill="hold">
                                          <p:stCondLst>
                                            <p:cond delay="0"/>
                                          </p:stCondLst>
                                        </p:cTn>
                                        <p:tgtEl>
                                          <p:spTgt spid="79888"/>
                                        </p:tgtEl>
                                        <p:attrNameLst>
                                          <p:attrName>style.visibility</p:attrName>
                                        </p:attrNameLst>
                                      </p:cBhvr>
                                      <p:to>
                                        <p:strVal val="visible"/>
                                      </p:to>
                                    </p:set>
                                    <p:animEffect transition="in" filter="wipe(up)">
                                      <p:cBhvr>
                                        <p:cTn id="107" dur="1000"/>
                                        <p:tgtEl>
                                          <p:spTgt spid="79888"/>
                                        </p:tgtEl>
                                      </p:cBhvr>
                                    </p:animEffect>
                                  </p:childTnLst>
                                </p:cTn>
                              </p:par>
                            </p:childTnLst>
                          </p:cTn>
                        </p:par>
                        <p:par>
                          <p:cTn id="108" fill="hold">
                            <p:stCondLst>
                              <p:cond delay="5000"/>
                            </p:stCondLst>
                            <p:childTnLst>
                              <p:par>
                                <p:cTn id="109" presetID="22" presetClass="entr" presetSubtype="1" fill="hold" grpId="0" nodeType="afterEffect">
                                  <p:stCondLst>
                                    <p:cond delay="0"/>
                                  </p:stCondLst>
                                  <p:childTnLst>
                                    <p:set>
                                      <p:cBhvr>
                                        <p:cTn id="110" dur="1" fill="hold">
                                          <p:stCondLst>
                                            <p:cond delay="0"/>
                                          </p:stCondLst>
                                        </p:cTn>
                                        <p:tgtEl>
                                          <p:spTgt spid="79889"/>
                                        </p:tgtEl>
                                        <p:attrNameLst>
                                          <p:attrName>style.visibility</p:attrName>
                                        </p:attrNameLst>
                                      </p:cBhvr>
                                      <p:to>
                                        <p:strVal val="visible"/>
                                      </p:to>
                                    </p:set>
                                    <p:animEffect transition="in" filter="wipe(up)">
                                      <p:cBhvr>
                                        <p:cTn id="111" dur="1000"/>
                                        <p:tgtEl>
                                          <p:spTgt spid="79889"/>
                                        </p:tgtEl>
                                      </p:cBhvr>
                                    </p:animEffect>
                                  </p:childTnLst>
                                </p:cTn>
                              </p:par>
                            </p:childTnLst>
                          </p:cTn>
                        </p:par>
                        <p:par>
                          <p:cTn id="112" fill="hold">
                            <p:stCondLst>
                              <p:cond delay="6000"/>
                            </p:stCondLst>
                            <p:childTnLst>
                              <p:par>
                                <p:cTn id="113" presetID="22" presetClass="entr" presetSubtype="1" fill="hold" grpId="0" nodeType="afterEffect">
                                  <p:stCondLst>
                                    <p:cond delay="0"/>
                                  </p:stCondLst>
                                  <p:childTnLst>
                                    <p:set>
                                      <p:cBhvr>
                                        <p:cTn id="114" dur="1" fill="hold">
                                          <p:stCondLst>
                                            <p:cond delay="0"/>
                                          </p:stCondLst>
                                        </p:cTn>
                                        <p:tgtEl>
                                          <p:spTgt spid="79887"/>
                                        </p:tgtEl>
                                        <p:attrNameLst>
                                          <p:attrName>style.visibility</p:attrName>
                                        </p:attrNameLst>
                                      </p:cBhvr>
                                      <p:to>
                                        <p:strVal val="visible"/>
                                      </p:to>
                                    </p:set>
                                    <p:animEffect transition="in" filter="wipe(up)">
                                      <p:cBhvr>
                                        <p:cTn id="115" dur="1000"/>
                                        <p:tgtEl>
                                          <p:spTgt spid="79887"/>
                                        </p:tgtEl>
                                      </p:cBhvr>
                                    </p:animEffect>
                                  </p:childTnLst>
                                </p:cTn>
                              </p:par>
                            </p:childTnLst>
                          </p:cTn>
                        </p:par>
                        <p:par>
                          <p:cTn id="116" fill="hold">
                            <p:stCondLst>
                              <p:cond delay="7000"/>
                            </p:stCondLst>
                            <p:childTnLst>
                              <p:par>
                                <p:cTn id="117" presetID="22" presetClass="entr" presetSubtype="1" fill="hold" grpId="0" nodeType="afterEffect">
                                  <p:stCondLst>
                                    <p:cond delay="0"/>
                                  </p:stCondLst>
                                  <p:childTnLst>
                                    <p:set>
                                      <p:cBhvr>
                                        <p:cTn id="118" dur="1" fill="hold">
                                          <p:stCondLst>
                                            <p:cond delay="0"/>
                                          </p:stCondLst>
                                        </p:cTn>
                                        <p:tgtEl>
                                          <p:spTgt spid="79892"/>
                                        </p:tgtEl>
                                        <p:attrNameLst>
                                          <p:attrName>style.visibility</p:attrName>
                                        </p:attrNameLst>
                                      </p:cBhvr>
                                      <p:to>
                                        <p:strVal val="visible"/>
                                      </p:to>
                                    </p:set>
                                    <p:animEffect transition="in" filter="wipe(up)">
                                      <p:cBhvr>
                                        <p:cTn id="119" dur="1000"/>
                                        <p:tgtEl>
                                          <p:spTgt spid="79892"/>
                                        </p:tgtEl>
                                      </p:cBhvr>
                                    </p:animEffect>
                                  </p:childTnLst>
                                </p:cTn>
                              </p:par>
                            </p:childTnLst>
                          </p:cTn>
                        </p:par>
                        <p:par>
                          <p:cTn id="120" fill="hold">
                            <p:stCondLst>
                              <p:cond delay="8000"/>
                            </p:stCondLst>
                            <p:childTnLst>
                              <p:par>
                                <p:cTn id="121" presetID="23" presetClass="entr" presetSubtype="16" fill="hold" grpId="0" nodeType="afterEffect">
                                  <p:stCondLst>
                                    <p:cond delay="0"/>
                                  </p:stCondLst>
                                  <p:childTnLst>
                                    <p:set>
                                      <p:cBhvr>
                                        <p:cTn id="122" dur="1" fill="hold">
                                          <p:stCondLst>
                                            <p:cond delay="0"/>
                                          </p:stCondLst>
                                        </p:cTn>
                                        <p:tgtEl>
                                          <p:spTgt spid="79906"/>
                                        </p:tgtEl>
                                        <p:attrNameLst>
                                          <p:attrName>style.visibility</p:attrName>
                                        </p:attrNameLst>
                                      </p:cBhvr>
                                      <p:to>
                                        <p:strVal val="visible"/>
                                      </p:to>
                                    </p:set>
                                    <p:anim calcmode="lin" valueType="num">
                                      <p:cBhvr>
                                        <p:cTn id="123" dur="1000" fill="hold"/>
                                        <p:tgtEl>
                                          <p:spTgt spid="79906"/>
                                        </p:tgtEl>
                                        <p:attrNameLst>
                                          <p:attrName>ppt_w</p:attrName>
                                        </p:attrNameLst>
                                      </p:cBhvr>
                                      <p:tavLst>
                                        <p:tav tm="0">
                                          <p:val>
                                            <p:fltVal val="0"/>
                                          </p:val>
                                        </p:tav>
                                        <p:tav tm="100000">
                                          <p:val>
                                            <p:strVal val="#ppt_w"/>
                                          </p:val>
                                        </p:tav>
                                      </p:tavLst>
                                    </p:anim>
                                    <p:anim calcmode="lin" valueType="num">
                                      <p:cBhvr>
                                        <p:cTn id="124" dur="1000" fill="hold"/>
                                        <p:tgtEl>
                                          <p:spTgt spid="799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nimBg="1"/>
      <p:bldP spid="79876" grpId="0" animBg="1"/>
      <p:bldP spid="79877" grpId="0" animBg="1"/>
      <p:bldP spid="79878" grpId="0" animBg="1"/>
      <p:bldP spid="79879" grpId="0" animBg="1"/>
      <p:bldP spid="79880" grpId="0" animBg="1"/>
      <p:bldP spid="79881" grpId="0"/>
      <p:bldP spid="79882" grpId="0"/>
      <p:bldP spid="79883" grpId="0"/>
      <p:bldP spid="79884" grpId="0" animBg="1"/>
      <p:bldP spid="79885" grpId="0" animBg="1"/>
      <p:bldP spid="79886" grpId="0" animBg="1"/>
      <p:bldP spid="79887" grpId="0" animBg="1"/>
      <p:bldP spid="79888" grpId="0"/>
      <p:bldP spid="79889" grpId="0" animBg="1"/>
      <p:bldP spid="79890" grpId="0" animBg="1"/>
      <p:bldP spid="79891" grpId="0"/>
      <p:bldP spid="79892" grpId="0"/>
      <p:bldP spid="79899" grpId="0"/>
      <p:bldP spid="79900" grpId="0"/>
      <p:bldP spid="79901" grpId="0"/>
      <p:bldP spid="79902" grpId="0" animBg="1"/>
      <p:bldP spid="79903" grpId="0" animBg="1"/>
      <p:bldP spid="79904" grpId="0" animBg="1"/>
      <p:bldP spid="79905" grpId="0" animBg="1"/>
      <p:bldP spid="7990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Phép duyệt cây</a:t>
            </a:r>
            <a:endParaRPr lang="en-US"/>
          </a:p>
        </p:txBody>
      </p:sp>
      <p:sp>
        <p:nvSpPr>
          <p:cNvPr id="106" name="TextBox 105"/>
          <p:cNvSpPr txBox="1">
            <a:spLocks noChangeArrowheads="1"/>
          </p:cNvSpPr>
          <p:nvPr/>
        </p:nvSpPr>
        <p:spPr bwMode="auto">
          <a:xfrm>
            <a:off x="381000" y="5638800"/>
            <a:ext cx="8305800" cy="862013"/>
          </a:xfrm>
          <a:prstGeom prst="rect">
            <a:avLst/>
          </a:prstGeom>
          <a:noFill/>
          <a:ln w="9525">
            <a:noFill/>
            <a:miter lim="800000"/>
            <a:headEnd/>
            <a:tailEnd/>
          </a:ln>
        </p:spPr>
        <p:txBody>
          <a:bodyPr>
            <a:spAutoFit/>
          </a:bodyPr>
          <a:lstStyle/>
          <a:p>
            <a:r>
              <a:rPr lang="en-US" sz="3200">
                <a:latin typeface="Times New Roman" pitchFamily="18" charset="0"/>
              </a:rPr>
              <a:t>Preoder:1,2,5,11,12,13,14,3,6,7,4,8,9,10,15,16,17</a:t>
            </a:r>
          </a:p>
          <a:p>
            <a:endParaRPr lang="en-US"/>
          </a:p>
        </p:txBody>
      </p:sp>
      <p:sp>
        <p:nvSpPr>
          <p:cNvPr id="54" name="5-Point Star 53"/>
          <p:cNvSpPr/>
          <p:nvPr/>
        </p:nvSpPr>
        <p:spPr>
          <a:xfrm>
            <a:off x="228600" y="1219200"/>
            <a:ext cx="3200400" cy="2057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a:solidFill>
                  <a:schemeClr val="tx1"/>
                </a:solidFill>
              </a:rPr>
              <a:t>preoder</a:t>
            </a:r>
          </a:p>
        </p:txBody>
      </p:sp>
      <p:grpSp>
        <p:nvGrpSpPr>
          <p:cNvPr id="2" name="Group 55"/>
          <p:cNvGrpSpPr>
            <a:grpSpLocks/>
          </p:cNvGrpSpPr>
          <p:nvPr/>
        </p:nvGrpSpPr>
        <p:grpSpPr bwMode="auto">
          <a:xfrm>
            <a:off x="1676400" y="1676400"/>
            <a:ext cx="6918325" cy="3003550"/>
            <a:chOff x="1676400" y="1676400"/>
            <a:chExt cx="6918146" cy="3002995"/>
          </a:xfrm>
        </p:grpSpPr>
        <p:sp>
          <p:nvSpPr>
            <p:cNvPr id="88121" name="Text Box 34"/>
            <p:cNvSpPr txBox="1">
              <a:spLocks noChangeArrowheads="1"/>
            </p:cNvSpPr>
            <p:nvPr/>
          </p:nvSpPr>
          <p:spPr bwMode="auto">
            <a:xfrm>
              <a:off x="1676400" y="4267200"/>
              <a:ext cx="428387" cy="369332"/>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88122" name="Line 4"/>
            <p:cNvSpPr>
              <a:spLocks noChangeShapeType="1"/>
            </p:cNvSpPr>
            <p:nvPr/>
          </p:nvSpPr>
          <p:spPr bwMode="auto">
            <a:xfrm flipH="1">
              <a:off x="2971800" y="2209800"/>
              <a:ext cx="1752600" cy="762000"/>
            </a:xfrm>
            <a:prstGeom prst="line">
              <a:avLst/>
            </a:prstGeom>
            <a:noFill/>
            <a:ln w="63500">
              <a:solidFill>
                <a:srgbClr val="FF0000"/>
              </a:solidFill>
              <a:round/>
              <a:headEnd/>
              <a:tailEnd/>
            </a:ln>
          </p:spPr>
          <p:txBody>
            <a:bodyPr/>
            <a:lstStyle/>
            <a:p>
              <a:endParaRPr lang="en-US"/>
            </a:p>
          </p:txBody>
        </p:sp>
        <p:sp>
          <p:nvSpPr>
            <p:cNvPr id="88123" name="Line 5"/>
            <p:cNvSpPr>
              <a:spLocks noChangeShapeType="1"/>
            </p:cNvSpPr>
            <p:nvPr/>
          </p:nvSpPr>
          <p:spPr bwMode="auto">
            <a:xfrm>
              <a:off x="4724400" y="2209800"/>
              <a:ext cx="1752600" cy="609600"/>
            </a:xfrm>
            <a:prstGeom prst="line">
              <a:avLst/>
            </a:prstGeom>
            <a:noFill/>
            <a:ln w="63500">
              <a:solidFill>
                <a:srgbClr val="FF0000"/>
              </a:solidFill>
              <a:round/>
              <a:headEnd/>
              <a:tailEnd/>
            </a:ln>
          </p:spPr>
          <p:txBody>
            <a:bodyPr/>
            <a:lstStyle/>
            <a:p>
              <a:endParaRPr lang="en-US"/>
            </a:p>
          </p:txBody>
        </p:sp>
        <p:sp>
          <p:nvSpPr>
            <p:cNvPr id="88124" name="Line 6"/>
            <p:cNvSpPr>
              <a:spLocks noChangeShapeType="1"/>
            </p:cNvSpPr>
            <p:nvPr/>
          </p:nvSpPr>
          <p:spPr bwMode="auto">
            <a:xfrm>
              <a:off x="4724400" y="2209800"/>
              <a:ext cx="0" cy="762000"/>
            </a:xfrm>
            <a:prstGeom prst="line">
              <a:avLst/>
            </a:prstGeom>
            <a:noFill/>
            <a:ln w="63500">
              <a:solidFill>
                <a:srgbClr val="FF0000"/>
              </a:solidFill>
              <a:round/>
              <a:headEnd/>
              <a:tailEnd/>
            </a:ln>
          </p:spPr>
          <p:txBody>
            <a:bodyPr/>
            <a:lstStyle/>
            <a:p>
              <a:endParaRPr lang="en-US"/>
            </a:p>
          </p:txBody>
        </p:sp>
        <p:sp>
          <p:nvSpPr>
            <p:cNvPr id="88125" name="Line 7"/>
            <p:cNvSpPr>
              <a:spLocks noChangeShapeType="1"/>
            </p:cNvSpPr>
            <p:nvPr/>
          </p:nvSpPr>
          <p:spPr bwMode="auto">
            <a:xfrm flipH="1">
              <a:off x="4191000" y="2971800"/>
              <a:ext cx="533400" cy="533400"/>
            </a:xfrm>
            <a:prstGeom prst="line">
              <a:avLst/>
            </a:prstGeom>
            <a:noFill/>
            <a:ln w="63500">
              <a:solidFill>
                <a:srgbClr val="FF0000"/>
              </a:solidFill>
              <a:round/>
              <a:headEnd/>
              <a:tailEnd/>
            </a:ln>
          </p:spPr>
          <p:txBody>
            <a:bodyPr/>
            <a:lstStyle/>
            <a:p>
              <a:endParaRPr lang="en-US"/>
            </a:p>
          </p:txBody>
        </p:sp>
        <p:sp>
          <p:nvSpPr>
            <p:cNvPr id="88126" name="Line 9"/>
            <p:cNvSpPr>
              <a:spLocks noChangeShapeType="1"/>
            </p:cNvSpPr>
            <p:nvPr/>
          </p:nvSpPr>
          <p:spPr bwMode="auto">
            <a:xfrm>
              <a:off x="4724400" y="2971800"/>
              <a:ext cx="533400" cy="533400"/>
            </a:xfrm>
            <a:prstGeom prst="line">
              <a:avLst/>
            </a:prstGeom>
            <a:noFill/>
            <a:ln w="63500">
              <a:solidFill>
                <a:srgbClr val="FF0000"/>
              </a:solidFill>
              <a:round/>
              <a:headEnd/>
              <a:tailEnd/>
            </a:ln>
          </p:spPr>
          <p:txBody>
            <a:bodyPr/>
            <a:lstStyle/>
            <a:p>
              <a:endParaRPr lang="en-US"/>
            </a:p>
          </p:txBody>
        </p:sp>
        <p:sp>
          <p:nvSpPr>
            <p:cNvPr id="88127" name="Line 10"/>
            <p:cNvSpPr>
              <a:spLocks noChangeShapeType="1"/>
            </p:cNvSpPr>
            <p:nvPr/>
          </p:nvSpPr>
          <p:spPr bwMode="auto">
            <a:xfrm>
              <a:off x="2971800" y="2971800"/>
              <a:ext cx="0" cy="609600"/>
            </a:xfrm>
            <a:prstGeom prst="line">
              <a:avLst/>
            </a:prstGeom>
            <a:noFill/>
            <a:ln w="63500">
              <a:solidFill>
                <a:srgbClr val="FF0000"/>
              </a:solidFill>
              <a:round/>
              <a:headEnd/>
              <a:tailEnd/>
            </a:ln>
          </p:spPr>
          <p:txBody>
            <a:bodyPr/>
            <a:lstStyle/>
            <a:p>
              <a:endParaRPr lang="en-US"/>
            </a:p>
          </p:txBody>
        </p:sp>
        <p:sp>
          <p:nvSpPr>
            <p:cNvPr id="88128" name="Line 11"/>
            <p:cNvSpPr>
              <a:spLocks noChangeShapeType="1"/>
            </p:cNvSpPr>
            <p:nvPr/>
          </p:nvSpPr>
          <p:spPr bwMode="auto">
            <a:xfrm flipH="1">
              <a:off x="1905000" y="3581400"/>
              <a:ext cx="1066800" cy="533400"/>
            </a:xfrm>
            <a:prstGeom prst="line">
              <a:avLst/>
            </a:prstGeom>
            <a:noFill/>
            <a:ln w="63500">
              <a:solidFill>
                <a:srgbClr val="FF0000"/>
              </a:solidFill>
              <a:round/>
              <a:headEnd/>
              <a:tailEnd/>
            </a:ln>
          </p:spPr>
          <p:txBody>
            <a:bodyPr/>
            <a:lstStyle/>
            <a:p>
              <a:endParaRPr lang="en-US"/>
            </a:p>
          </p:txBody>
        </p:sp>
        <p:sp>
          <p:nvSpPr>
            <p:cNvPr id="88129" name="Line 12"/>
            <p:cNvSpPr>
              <a:spLocks noChangeShapeType="1"/>
            </p:cNvSpPr>
            <p:nvPr/>
          </p:nvSpPr>
          <p:spPr bwMode="auto">
            <a:xfrm flipH="1">
              <a:off x="2514600" y="3581400"/>
              <a:ext cx="457200" cy="533400"/>
            </a:xfrm>
            <a:prstGeom prst="line">
              <a:avLst/>
            </a:prstGeom>
            <a:noFill/>
            <a:ln w="63500">
              <a:solidFill>
                <a:srgbClr val="FF0000"/>
              </a:solidFill>
              <a:round/>
              <a:headEnd/>
              <a:tailEnd/>
            </a:ln>
          </p:spPr>
          <p:txBody>
            <a:bodyPr/>
            <a:lstStyle/>
            <a:p>
              <a:endParaRPr lang="en-US"/>
            </a:p>
          </p:txBody>
        </p:sp>
        <p:sp>
          <p:nvSpPr>
            <p:cNvPr id="88130" name="Line 13"/>
            <p:cNvSpPr>
              <a:spLocks noChangeShapeType="1"/>
            </p:cNvSpPr>
            <p:nvPr/>
          </p:nvSpPr>
          <p:spPr bwMode="auto">
            <a:xfrm>
              <a:off x="2971800" y="3581400"/>
              <a:ext cx="304800" cy="685800"/>
            </a:xfrm>
            <a:prstGeom prst="line">
              <a:avLst/>
            </a:prstGeom>
            <a:noFill/>
            <a:ln w="63500">
              <a:solidFill>
                <a:srgbClr val="FF0000"/>
              </a:solidFill>
              <a:round/>
              <a:headEnd/>
              <a:tailEnd/>
            </a:ln>
          </p:spPr>
          <p:txBody>
            <a:bodyPr/>
            <a:lstStyle/>
            <a:p>
              <a:endParaRPr lang="en-US"/>
            </a:p>
          </p:txBody>
        </p:sp>
        <p:sp>
          <p:nvSpPr>
            <p:cNvPr id="88131" name="Line 14"/>
            <p:cNvSpPr>
              <a:spLocks noChangeShapeType="1"/>
            </p:cNvSpPr>
            <p:nvPr/>
          </p:nvSpPr>
          <p:spPr bwMode="auto">
            <a:xfrm>
              <a:off x="2971800" y="3581400"/>
              <a:ext cx="914400" cy="533400"/>
            </a:xfrm>
            <a:prstGeom prst="line">
              <a:avLst/>
            </a:prstGeom>
            <a:noFill/>
            <a:ln w="63500">
              <a:solidFill>
                <a:srgbClr val="FF0000"/>
              </a:solidFill>
              <a:round/>
              <a:headEnd/>
              <a:tailEnd/>
            </a:ln>
          </p:spPr>
          <p:txBody>
            <a:bodyPr/>
            <a:lstStyle/>
            <a:p>
              <a:endParaRPr lang="en-US"/>
            </a:p>
          </p:txBody>
        </p:sp>
        <p:sp>
          <p:nvSpPr>
            <p:cNvPr id="88132" name="Line 16"/>
            <p:cNvSpPr>
              <a:spLocks noChangeShapeType="1"/>
            </p:cNvSpPr>
            <p:nvPr/>
          </p:nvSpPr>
          <p:spPr bwMode="auto">
            <a:xfrm flipH="1">
              <a:off x="5791200" y="2819400"/>
              <a:ext cx="685800" cy="685800"/>
            </a:xfrm>
            <a:prstGeom prst="line">
              <a:avLst/>
            </a:prstGeom>
            <a:noFill/>
            <a:ln w="63500">
              <a:solidFill>
                <a:srgbClr val="FF0000"/>
              </a:solidFill>
              <a:round/>
              <a:headEnd/>
              <a:tailEnd/>
            </a:ln>
          </p:spPr>
          <p:txBody>
            <a:bodyPr/>
            <a:lstStyle/>
            <a:p>
              <a:endParaRPr lang="en-US"/>
            </a:p>
          </p:txBody>
        </p:sp>
        <p:sp>
          <p:nvSpPr>
            <p:cNvPr id="88133" name="Line 18"/>
            <p:cNvSpPr>
              <a:spLocks noChangeShapeType="1"/>
            </p:cNvSpPr>
            <p:nvPr/>
          </p:nvSpPr>
          <p:spPr bwMode="auto">
            <a:xfrm>
              <a:off x="6477000" y="2819400"/>
              <a:ext cx="1066800" cy="685800"/>
            </a:xfrm>
            <a:prstGeom prst="line">
              <a:avLst/>
            </a:prstGeom>
            <a:noFill/>
            <a:ln w="63500">
              <a:solidFill>
                <a:srgbClr val="FF0000"/>
              </a:solidFill>
              <a:round/>
              <a:headEnd/>
              <a:tailEnd/>
            </a:ln>
          </p:spPr>
          <p:txBody>
            <a:bodyPr/>
            <a:lstStyle/>
            <a:p>
              <a:endParaRPr lang="en-US"/>
            </a:p>
          </p:txBody>
        </p:sp>
        <p:sp>
          <p:nvSpPr>
            <p:cNvPr id="88134" name="Line 19"/>
            <p:cNvSpPr>
              <a:spLocks noChangeShapeType="1"/>
            </p:cNvSpPr>
            <p:nvPr/>
          </p:nvSpPr>
          <p:spPr bwMode="auto">
            <a:xfrm>
              <a:off x="6477000" y="2819400"/>
              <a:ext cx="0" cy="685800"/>
            </a:xfrm>
            <a:prstGeom prst="line">
              <a:avLst/>
            </a:prstGeom>
            <a:noFill/>
            <a:ln w="63500">
              <a:solidFill>
                <a:srgbClr val="FF0000"/>
              </a:solidFill>
              <a:round/>
              <a:headEnd/>
              <a:tailEnd/>
            </a:ln>
          </p:spPr>
          <p:txBody>
            <a:bodyPr/>
            <a:lstStyle/>
            <a:p>
              <a:endParaRPr lang="en-US"/>
            </a:p>
          </p:txBody>
        </p:sp>
        <p:sp>
          <p:nvSpPr>
            <p:cNvPr id="88135" name="Line 20"/>
            <p:cNvSpPr>
              <a:spLocks noChangeShapeType="1"/>
            </p:cNvSpPr>
            <p:nvPr/>
          </p:nvSpPr>
          <p:spPr bwMode="auto">
            <a:xfrm flipH="1">
              <a:off x="6553200" y="3505200"/>
              <a:ext cx="990600" cy="533400"/>
            </a:xfrm>
            <a:prstGeom prst="line">
              <a:avLst/>
            </a:prstGeom>
            <a:noFill/>
            <a:ln w="63500">
              <a:solidFill>
                <a:srgbClr val="FF0000"/>
              </a:solidFill>
              <a:round/>
              <a:headEnd/>
              <a:tailEnd/>
            </a:ln>
          </p:spPr>
          <p:txBody>
            <a:bodyPr/>
            <a:lstStyle/>
            <a:p>
              <a:endParaRPr lang="en-US"/>
            </a:p>
          </p:txBody>
        </p:sp>
        <p:sp>
          <p:nvSpPr>
            <p:cNvPr id="88136" name="Line 22"/>
            <p:cNvSpPr>
              <a:spLocks noChangeShapeType="1"/>
            </p:cNvSpPr>
            <p:nvPr/>
          </p:nvSpPr>
          <p:spPr bwMode="auto">
            <a:xfrm>
              <a:off x="7543800" y="3505200"/>
              <a:ext cx="838200" cy="533400"/>
            </a:xfrm>
            <a:prstGeom prst="line">
              <a:avLst/>
            </a:prstGeom>
            <a:noFill/>
            <a:ln w="63500">
              <a:solidFill>
                <a:srgbClr val="FF0000"/>
              </a:solidFill>
              <a:round/>
              <a:headEnd/>
              <a:tailEnd/>
            </a:ln>
          </p:spPr>
          <p:txBody>
            <a:bodyPr/>
            <a:lstStyle/>
            <a:p>
              <a:endParaRPr lang="en-US"/>
            </a:p>
          </p:txBody>
        </p:sp>
        <p:sp>
          <p:nvSpPr>
            <p:cNvPr id="88137" name="Line 23"/>
            <p:cNvSpPr>
              <a:spLocks noChangeShapeType="1"/>
            </p:cNvSpPr>
            <p:nvPr/>
          </p:nvSpPr>
          <p:spPr bwMode="auto">
            <a:xfrm>
              <a:off x="7543800" y="3505200"/>
              <a:ext cx="0" cy="609600"/>
            </a:xfrm>
            <a:prstGeom prst="line">
              <a:avLst/>
            </a:prstGeom>
            <a:noFill/>
            <a:ln w="63500">
              <a:solidFill>
                <a:srgbClr val="FF0000"/>
              </a:solidFill>
              <a:round/>
              <a:headEnd/>
              <a:tailEnd/>
            </a:ln>
          </p:spPr>
          <p:txBody>
            <a:bodyPr/>
            <a:lstStyle/>
            <a:p>
              <a:endParaRPr lang="en-US"/>
            </a:p>
          </p:txBody>
        </p:sp>
        <p:sp>
          <p:nvSpPr>
            <p:cNvPr id="88138" name="Text Box 25"/>
            <p:cNvSpPr txBox="1">
              <a:spLocks noChangeArrowheads="1"/>
            </p:cNvSpPr>
            <p:nvPr/>
          </p:nvSpPr>
          <p:spPr bwMode="auto">
            <a:xfrm>
              <a:off x="2895600" y="2514600"/>
              <a:ext cx="533400" cy="381000"/>
            </a:xfrm>
            <a:prstGeom prst="rect">
              <a:avLst/>
            </a:prstGeom>
            <a:noFill/>
            <a:ln w="9525">
              <a:noFill/>
              <a:miter lim="800000"/>
              <a:headEnd/>
              <a:tailEnd/>
            </a:ln>
          </p:spPr>
          <p:txBody>
            <a:bodyPr>
              <a:spAutoFit/>
            </a:bodyPr>
            <a:lstStyle/>
            <a:p>
              <a:r>
                <a:rPr lang="en-US" b="1">
                  <a:solidFill>
                    <a:schemeClr val="bg1"/>
                  </a:solidFill>
                </a:rPr>
                <a:t>2</a:t>
              </a:r>
            </a:p>
          </p:txBody>
        </p:sp>
        <p:sp>
          <p:nvSpPr>
            <p:cNvPr id="88139" name="Text Box 26"/>
            <p:cNvSpPr txBox="1">
              <a:spLocks noChangeArrowheads="1"/>
            </p:cNvSpPr>
            <p:nvPr/>
          </p:nvSpPr>
          <p:spPr bwMode="auto">
            <a:xfrm>
              <a:off x="4876800" y="2667000"/>
              <a:ext cx="625475" cy="369332"/>
            </a:xfrm>
            <a:prstGeom prst="rect">
              <a:avLst/>
            </a:prstGeom>
            <a:noFill/>
            <a:ln w="9525">
              <a:noFill/>
              <a:miter lim="800000"/>
              <a:headEnd/>
              <a:tailEnd/>
            </a:ln>
          </p:spPr>
          <p:txBody>
            <a:bodyPr>
              <a:spAutoFit/>
            </a:bodyPr>
            <a:lstStyle/>
            <a:p>
              <a:r>
                <a:rPr lang="en-US" b="1">
                  <a:solidFill>
                    <a:schemeClr val="bg1"/>
                  </a:solidFill>
                </a:rPr>
                <a:t>3</a:t>
              </a:r>
            </a:p>
          </p:txBody>
        </p:sp>
        <p:sp>
          <p:nvSpPr>
            <p:cNvPr id="88140" name="Text Box 27"/>
            <p:cNvSpPr txBox="1">
              <a:spLocks noChangeArrowheads="1"/>
            </p:cNvSpPr>
            <p:nvPr/>
          </p:nvSpPr>
          <p:spPr bwMode="auto">
            <a:xfrm>
              <a:off x="6477000" y="2438400"/>
              <a:ext cx="473075" cy="369332"/>
            </a:xfrm>
            <a:prstGeom prst="rect">
              <a:avLst/>
            </a:prstGeom>
            <a:noFill/>
            <a:ln w="9525">
              <a:noFill/>
              <a:miter lim="800000"/>
              <a:headEnd/>
              <a:tailEnd/>
            </a:ln>
          </p:spPr>
          <p:txBody>
            <a:bodyPr>
              <a:spAutoFit/>
            </a:bodyPr>
            <a:lstStyle/>
            <a:p>
              <a:r>
                <a:rPr lang="en-US" b="1">
                  <a:solidFill>
                    <a:schemeClr val="bg1"/>
                  </a:solidFill>
                </a:rPr>
                <a:t>4</a:t>
              </a:r>
            </a:p>
          </p:txBody>
        </p:sp>
        <p:sp>
          <p:nvSpPr>
            <p:cNvPr id="88141" name="Text Box 28"/>
            <p:cNvSpPr txBox="1">
              <a:spLocks noChangeArrowheads="1"/>
            </p:cNvSpPr>
            <p:nvPr/>
          </p:nvSpPr>
          <p:spPr bwMode="auto">
            <a:xfrm>
              <a:off x="7467600" y="3124200"/>
              <a:ext cx="650875" cy="369332"/>
            </a:xfrm>
            <a:prstGeom prst="rect">
              <a:avLst/>
            </a:prstGeom>
            <a:noFill/>
            <a:ln w="9525">
              <a:noFill/>
              <a:miter lim="800000"/>
              <a:headEnd/>
              <a:tailEnd/>
            </a:ln>
          </p:spPr>
          <p:txBody>
            <a:bodyPr>
              <a:spAutoFit/>
            </a:bodyPr>
            <a:lstStyle/>
            <a:p>
              <a:r>
                <a:rPr lang="en-US" b="1">
                  <a:solidFill>
                    <a:schemeClr val="bg1"/>
                  </a:solidFill>
                </a:rPr>
                <a:t>10</a:t>
              </a:r>
            </a:p>
          </p:txBody>
        </p:sp>
        <p:sp>
          <p:nvSpPr>
            <p:cNvPr id="88142" name="Text Box 29"/>
            <p:cNvSpPr txBox="1">
              <a:spLocks noChangeArrowheads="1"/>
            </p:cNvSpPr>
            <p:nvPr/>
          </p:nvSpPr>
          <p:spPr bwMode="auto">
            <a:xfrm>
              <a:off x="2514600" y="3276600"/>
              <a:ext cx="312906" cy="369332"/>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88143" name="Text Box 30"/>
            <p:cNvSpPr txBox="1">
              <a:spLocks noChangeArrowheads="1"/>
            </p:cNvSpPr>
            <p:nvPr/>
          </p:nvSpPr>
          <p:spPr bwMode="auto">
            <a:xfrm>
              <a:off x="4114800" y="3733800"/>
              <a:ext cx="312906" cy="369332"/>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88144" name="Text Box 31"/>
            <p:cNvSpPr txBox="1">
              <a:spLocks noChangeArrowheads="1"/>
            </p:cNvSpPr>
            <p:nvPr/>
          </p:nvSpPr>
          <p:spPr bwMode="auto">
            <a:xfrm>
              <a:off x="5105400" y="3733800"/>
              <a:ext cx="312906" cy="369332"/>
            </a:xfrm>
            <a:prstGeom prst="rect">
              <a:avLst/>
            </a:prstGeom>
            <a:noFill/>
            <a:ln w="9525">
              <a:noFill/>
              <a:miter lim="800000"/>
              <a:headEnd/>
              <a:tailEnd/>
            </a:ln>
          </p:spPr>
          <p:txBody>
            <a:bodyPr wrap="none">
              <a:spAutoFit/>
            </a:bodyPr>
            <a:lstStyle/>
            <a:p>
              <a:r>
                <a:rPr lang="en-US" b="1">
                  <a:solidFill>
                    <a:schemeClr val="bg1"/>
                  </a:solidFill>
                </a:rPr>
                <a:t>7</a:t>
              </a:r>
            </a:p>
          </p:txBody>
        </p:sp>
        <p:sp>
          <p:nvSpPr>
            <p:cNvPr id="88145" name="Text Box 32"/>
            <p:cNvSpPr txBox="1">
              <a:spLocks noChangeArrowheads="1"/>
            </p:cNvSpPr>
            <p:nvPr/>
          </p:nvSpPr>
          <p:spPr bwMode="auto">
            <a:xfrm>
              <a:off x="5632450" y="3581400"/>
              <a:ext cx="312906" cy="369332"/>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88146" name="Text Box 33"/>
            <p:cNvSpPr txBox="1">
              <a:spLocks noChangeArrowheads="1"/>
            </p:cNvSpPr>
            <p:nvPr/>
          </p:nvSpPr>
          <p:spPr bwMode="auto">
            <a:xfrm>
              <a:off x="6629400" y="3352800"/>
              <a:ext cx="312906" cy="369332"/>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88147" name="Text Box 35"/>
            <p:cNvSpPr txBox="1">
              <a:spLocks noChangeArrowheads="1"/>
            </p:cNvSpPr>
            <p:nvPr/>
          </p:nvSpPr>
          <p:spPr bwMode="auto">
            <a:xfrm>
              <a:off x="2286000" y="4267200"/>
              <a:ext cx="441146" cy="369332"/>
            </a:xfrm>
            <a:prstGeom prst="rect">
              <a:avLst/>
            </a:prstGeom>
            <a:noFill/>
            <a:ln w="9525">
              <a:noFill/>
              <a:miter lim="800000"/>
              <a:headEnd/>
              <a:tailEnd/>
            </a:ln>
          </p:spPr>
          <p:txBody>
            <a:bodyPr wrap="none">
              <a:spAutoFit/>
            </a:bodyPr>
            <a:lstStyle/>
            <a:p>
              <a:r>
                <a:rPr lang="en-US" b="1">
                  <a:solidFill>
                    <a:schemeClr val="bg1"/>
                  </a:solidFill>
                </a:rPr>
                <a:t>12</a:t>
              </a:r>
            </a:p>
          </p:txBody>
        </p:sp>
        <p:sp>
          <p:nvSpPr>
            <p:cNvPr id="88148" name="Text Box 36"/>
            <p:cNvSpPr txBox="1">
              <a:spLocks noChangeArrowheads="1"/>
            </p:cNvSpPr>
            <p:nvPr/>
          </p:nvSpPr>
          <p:spPr bwMode="auto">
            <a:xfrm>
              <a:off x="3048000" y="4278868"/>
              <a:ext cx="441146" cy="369332"/>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88149" name="Text Box 37"/>
            <p:cNvSpPr txBox="1">
              <a:spLocks noChangeArrowheads="1"/>
            </p:cNvSpPr>
            <p:nvPr/>
          </p:nvSpPr>
          <p:spPr bwMode="auto">
            <a:xfrm>
              <a:off x="3657600" y="4310063"/>
              <a:ext cx="441146" cy="369332"/>
            </a:xfrm>
            <a:prstGeom prst="rect">
              <a:avLst/>
            </a:prstGeom>
            <a:noFill/>
            <a:ln w="9525">
              <a:noFill/>
              <a:miter lim="800000"/>
              <a:headEnd/>
              <a:tailEnd/>
            </a:ln>
          </p:spPr>
          <p:txBody>
            <a:bodyPr wrap="none">
              <a:spAutoFit/>
            </a:bodyPr>
            <a:lstStyle/>
            <a:p>
              <a:r>
                <a:rPr lang="en-US" b="1">
                  <a:solidFill>
                    <a:schemeClr val="bg1"/>
                  </a:solidFill>
                </a:rPr>
                <a:t>14</a:t>
              </a:r>
            </a:p>
          </p:txBody>
        </p:sp>
        <p:sp>
          <p:nvSpPr>
            <p:cNvPr id="88150" name="Text Box 38"/>
            <p:cNvSpPr txBox="1">
              <a:spLocks noChangeArrowheads="1"/>
            </p:cNvSpPr>
            <p:nvPr/>
          </p:nvSpPr>
          <p:spPr bwMode="auto">
            <a:xfrm>
              <a:off x="6248400" y="4191000"/>
              <a:ext cx="441146" cy="369332"/>
            </a:xfrm>
            <a:prstGeom prst="rect">
              <a:avLst/>
            </a:prstGeom>
            <a:noFill/>
            <a:ln w="9525">
              <a:noFill/>
              <a:miter lim="800000"/>
              <a:headEnd/>
              <a:tailEnd/>
            </a:ln>
          </p:spPr>
          <p:txBody>
            <a:bodyPr wrap="none">
              <a:spAutoFit/>
            </a:bodyPr>
            <a:lstStyle/>
            <a:p>
              <a:r>
                <a:rPr lang="en-US" b="1">
                  <a:solidFill>
                    <a:schemeClr val="bg1"/>
                  </a:solidFill>
                </a:rPr>
                <a:t>15</a:t>
              </a:r>
            </a:p>
          </p:txBody>
        </p:sp>
        <p:sp>
          <p:nvSpPr>
            <p:cNvPr id="88151" name="Text Box 39"/>
            <p:cNvSpPr txBox="1">
              <a:spLocks noChangeArrowheads="1"/>
            </p:cNvSpPr>
            <p:nvPr/>
          </p:nvSpPr>
          <p:spPr bwMode="auto">
            <a:xfrm>
              <a:off x="7239000" y="4267200"/>
              <a:ext cx="441146" cy="369332"/>
            </a:xfrm>
            <a:prstGeom prst="rect">
              <a:avLst/>
            </a:prstGeom>
            <a:noFill/>
            <a:ln w="9525">
              <a:noFill/>
              <a:miter lim="800000"/>
              <a:headEnd/>
              <a:tailEnd/>
            </a:ln>
          </p:spPr>
          <p:txBody>
            <a:bodyPr wrap="none">
              <a:spAutoFit/>
            </a:bodyPr>
            <a:lstStyle/>
            <a:p>
              <a:r>
                <a:rPr lang="en-US" b="1">
                  <a:solidFill>
                    <a:schemeClr val="bg1"/>
                  </a:solidFill>
                </a:rPr>
                <a:t>16</a:t>
              </a:r>
            </a:p>
          </p:txBody>
        </p:sp>
        <p:sp>
          <p:nvSpPr>
            <p:cNvPr id="88152" name="Text Box 40"/>
            <p:cNvSpPr txBox="1">
              <a:spLocks noChangeArrowheads="1"/>
            </p:cNvSpPr>
            <p:nvPr/>
          </p:nvSpPr>
          <p:spPr bwMode="auto">
            <a:xfrm>
              <a:off x="8153400" y="4267200"/>
              <a:ext cx="441146" cy="369332"/>
            </a:xfrm>
            <a:prstGeom prst="rect">
              <a:avLst/>
            </a:prstGeom>
            <a:noFill/>
            <a:ln w="9525">
              <a:noFill/>
              <a:miter lim="800000"/>
              <a:headEnd/>
              <a:tailEnd/>
            </a:ln>
          </p:spPr>
          <p:txBody>
            <a:bodyPr wrap="none">
              <a:spAutoFit/>
            </a:bodyPr>
            <a:lstStyle/>
            <a:p>
              <a:r>
                <a:rPr lang="en-US" b="1">
                  <a:solidFill>
                    <a:schemeClr val="bg1"/>
                  </a:solidFill>
                </a:rPr>
                <a:t>17</a:t>
              </a:r>
            </a:p>
          </p:txBody>
        </p:sp>
        <p:sp>
          <p:nvSpPr>
            <p:cNvPr id="88153" name="Text Box 24"/>
            <p:cNvSpPr txBox="1">
              <a:spLocks noChangeArrowheads="1"/>
            </p:cNvSpPr>
            <p:nvPr/>
          </p:nvSpPr>
          <p:spPr bwMode="auto">
            <a:xfrm>
              <a:off x="4572000" y="1676400"/>
              <a:ext cx="549275" cy="369332"/>
            </a:xfrm>
            <a:prstGeom prst="rect">
              <a:avLst/>
            </a:prstGeom>
            <a:noFill/>
            <a:ln w="9525">
              <a:noFill/>
              <a:miter lim="800000"/>
              <a:headEnd/>
              <a:tailEnd/>
            </a:ln>
          </p:spPr>
          <p:txBody>
            <a:bodyPr>
              <a:spAutoFit/>
            </a:bodyPr>
            <a:lstStyle/>
            <a:p>
              <a:r>
                <a:rPr lang="en-US" b="1">
                  <a:solidFill>
                    <a:schemeClr val="bg1"/>
                  </a:solidFill>
                </a:rPr>
                <a:t>1</a:t>
              </a:r>
            </a:p>
          </p:txBody>
        </p:sp>
        <p:sp>
          <p:nvSpPr>
            <p:cNvPr id="124" name="Oval 123"/>
            <p:cNvSpPr/>
            <p:nvPr/>
          </p:nvSpPr>
          <p:spPr>
            <a:xfrm>
              <a:off x="4571925" y="205733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p:nvPr/>
          </p:nvSpPr>
          <p:spPr>
            <a:xfrm>
              <a:off x="2819370" y="2819189"/>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 name="Oval 125"/>
            <p:cNvSpPr/>
            <p:nvPr/>
          </p:nvSpPr>
          <p:spPr>
            <a:xfrm>
              <a:off x="1752598"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 name="Oval 126"/>
            <p:cNvSpPr/>
            <p:nvPr/>
          </p:nvSpPr>
          <p:spPr>
            <a:xfrm>
              <a:off x="2362182"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 name="Oval 127"/>
            <p:cNvSpPr/>
            <p:nvPr/>
          </p:nvSpPr>
          <p:spPr>
            <a:xfrm>
              <a:off x="3124163" y="4038164"/>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p:cNvSpPr/>
            <p:nvPr/>
          </p:nvSpPr>
          <p:spPr>
            <a:xfrm>
              <a:off x="3733747"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p:cNvSpPr/>
            <p:nvPr/>
          </p:nvSpPr>
          <p:spPr>
            <a:xfrm>
              <a:off x="4038539"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 name="Oval 130"/>
            <p:cNvSpPr/>
            <p:nvPr/>
          </p:nvSpPr>
          <p:spPr>
            <a:xfrm>
              <a:off x="4571925" y="2819189"/>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Oval 131"/>
            <p:cNvSpPr/>
            <p:nvPr/>
          </p:nvSpPr>
          <p:spPr>
            <a:xfrm>
              <a:off x="5105311"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 name="Oval 132"/>
            <p:cNvSpPr/>
            <p:nvPr/>
          </p:nvSpPr>
          <p:spPr>
            <a:xfrm>
              <a:off x="6324480" y="2666817"/>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 name="Oval 133"/>
            <p:cNvSpPr/>
            <p:nvPr/>
          </p:nvSpPr>
          <p:spPr>
            <a:xfrm>
              <a:off x="5638697"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 name="Oval 134"/>
            <p:cNvSpPr/>
            <p:nvPr/>
          </p:nvSpPr>
          <p:spPr>
            <a:xfrm>
              <a:off x="6324480"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 name="Oval 135"/>
            <p:cNvSpPr/>
            <p:nvPr/>
          </p:nvSpPr>
          <p:spPr>
            <a:xfrm>
              <a:off x="6400678" y="3885792"/>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 name="Oval 136"/>
            <p:cNvSpPr/>
            <p:nvPr/>
          </p:nvSpPr>
          <p:spPr>
            <a:xfrm>
              <a:off x="7391252"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 name="Oval 137"/>
            <p:cNvSpPr/>
            <p:nvPr/>
          </p:nvSpPr>
          <p:spPr>
            <a:xfrm>
              <a:off x="8153232" y="3885792"/>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 name="Oval 138"/>
            <p:cNvSpPr/>
            <p:nvPr/>
          </p:nvSpPr>
          <p:spPr>
            <a:xfrm>
              <a:off x="2819370" y="3428676"/>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Oval 139"/>
            <p:cNvSpPr/>
            <p:nvPr/>
          </p:nvSpPr>
          <p:spPr>
            <a:xfrm>
              <a:off x="7391252" y="340963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41" name="Line 4"/>
          <p:cNvSpPr>
            <a:spLocks noChangeShapeType="1"/>
          </p:cNvSpPr>
          <p:nvPr/>
        </p:nvSpPr>
        <p:spPr bwMode="auto">
          <a:xfrm flipH="1">
            <a:off x="2979738" y="2217738"/>
            <a:ext cx="1752600" cy="762000"/>
          </a:xfrm>
          <a:prstGeom prst="line">
            <a:avLst/>
          </a:prstGeom>
          <a:noFill/>
          <a:ln w="88900">
            <a:solidFill>
              <a:schemeClr val="bg1"/>
            </a:solidFill>
            <a:round/>
            <a:headEnd/>
            <a:tailEnd/>
          </a:ln>
        </p:spPr>
        <p:txBody>
          <a:bodyPr/>
          <a:lstStyle/>
          <a:p>
            <a:endParaRPr lang="en-US"/>
          </a:p>
        </p:txBody>
      </p:sp>
      <p:sp>
        <p:nvSpPr>
          <p:cNvPr id="142" name="Line 5"/>
          <p:cNvSpPr>
            <a:spLocks noChangeShapeType="1"/>
          </p:cNvSpPr>
          <p:nvPr/>
        </p:nvSpPr>
        <p:spPr bwMode="auto">
          <a:xfrm>
            <a:off x="4732338" y="2217738"/>
            <a:ext cx="1752600" cy="609600"/>
          </a:xfrm>
          <a:prstGeom prst="line">
            <a:avLst/>
          </a:prstGeom>
          <a:noFill/>
          <a:ln w="88900">
            <a:solidFill>
              <a:schemeClr val="bg1"/>
            </a:solidFill>
            <a:round/>
            <a:headEnd/>
            <a:tailEnd/>
          </a:ln>
        </p:spPr>
        <p:txBody>
          <a:bodyPr/>
          <a:lstStyle/>
          <a:p>
            <a:endParaRPr lang="en-US"/>
          </a:p>
        </p:txBody>
      </p:sp>
      <p:sp>
        <p:nvSpPr>
          <p:cNvPr id="143" name="Line 6"/>
          <p:cNvSpPr>
            <a:spLocks noChangeShapeType="1"/>
          </p:cNvSpPr>
          <p:nvPr/>
        </p:nvSpPr>
        <p:spPr bwMode="auto">
          <a:xfrm>
            <a:off x="4732338" y="2217738"/>
            <a:ext cx="0" cy="762000"/>
          </a:xfrm>
          <a:prstGeom prst="line">
            <a:avLst/>
          </a:prstGeom>
          <a:noFill/>
          <a:ln w="88900">
            <a:solidFill>
              <a:schemeClr val="bg1"/>
            </a:solidFill>
            <a:round/>
            <a:headEnd/>
            <a:tailEnd/>
          </a:ln>
        </p:spPr>
        <p:txBody>
          <a:bodyPr/>
          <a:lstStyle/>
          <a:p>
            <a:endParaRPr lang="en-US"/>
          </a:p>
        </p:txBody>
      </p:sp>
      <p:sp>
        <p:nvSpPr>
          <p:cNvPr id="144" name="Line 7"/>
          <p:cNvSpPr>
            <a:spLocks noChangeShapeType="1"/>
          </p:cNvSpPr>
          <p:nvPr/>
        </p:nvSpPr>
        <p:spPr bwMode="auto">
          <a:xfrm flipH="1">
            <a:off x="4198938" y="2979738"/>
            <a:ext cx="533400" cy="533400"/>
          </a:xfrm>
          <a:prstGeom prst="line">
            <a:avLst/>
          </a:prstGeom>
          <a:noFill/>
          <a:ln w="88900">
            <a:solidFill>
              <a:schemeClr val="bg1"/>
            </a:solidFill>
            <a:round/>
            <a:headEnd/>
            <a:tailEnd/>
          </a:ln>
        </p:spPr>
        <p:txBody>
          <a:bodyPr/>
          <a:lstStyle/>
          <a:p>
            <a:endParaRPr lang="en-US"/>
          </a:p>
        </p:txBody>
      </p:sp>
      <p:sp>
        <p:nvSpPr>
          <p:cNvPr id="145" name="Line 9"/>
          <p:cNvSpPr>
            <a:spLocks noChangeShapeType="1"/>
          </p:cNvSpPr>
          <p:nvPr/>
        </p:nvSpPr>
        <p:spPr bwMode="auto">
          <a:xfrm>
            <a:off x="4732338" y="2979738"/>
            <a:ext cx="533400" cy="533400"/>
          </a:xfrm>
          <a:prstGeom prst="line">
            <a:avLst/>
          </a:prstGeom>
          <a:noFill/>
          <a:ln w="88900">
            <a:solidFill>
              <a:schemeClr val="bg1"/>
            </a:solidFill>
            <a:round/>
            <a:headEnd/>
            <a:tailEnd/>
          </a:ln>
        </p:spPr>
        <p:txBody>
          <a:bodyPr/>
          <a:lstStyle/>
          <a:p>
            <a:endParaRPr lang="en-US"/>
          </a:p>
        </p:txBody>
      </p:sp>
      <p:sp>
        <p:nvSpPr>
          <p:cNvPr id="146" name="Line 10"/>
          <p:cNvSpPr>
            <a:spLocks noChangeShapeType="1"/>
          </p:cNvSpPr>
          <p:nvPr/>
        </p:nvSpPr>
        <p:spPr bwMode="auto">
          <a:xfrm>
            <a:off x="2979738" y="2979738"/>
            <a:ext cx="0" cy="609600"/>
          </a:xfrm>
          <a:prstGeom prst="line">
            <a:avLst/>
          </a:prstGeom>
          <a:noFill/>
          <a:ln w="88900">
            <a:solidFill>
              <a:schemeClr val="bg1"/>
            </a:solidFill>
            <a:round/>
            <a:headEnd/>
            <a:tailEnd/>
          </a:ln>
        </p:spPr>
        <p:txBody>
          <a:bodyPr/>
          <a:lstStyle/>
          <a:p>
            <a:endParaRPr lang="en-US"/>
          </a:p>
        </p:txBody>
      </p:sp>
      <p:sp>
        <p:nvSpPr>
          <p:cNvPr id="147" name="Line 11"/>
          <p:cNvSpPr>
            <a:spLocks noChangeShapeType="1"/>
          </p:cNvSpPr>
          <p:nvPr/>
        </p:nvSpPr>
        <p:spPr bwMode="auto">
          <a:xfrm flipH="1">
            <a:off x="1912938" y="3589338"/>
            <a:ext cx="1066800" cy="533400"/>
          </a:xfrm>
          <a:prstGeom prst="line">
            <a:avLst/>
          </a:prstGeom>
          <a:noFill/>
          <a:ln w="88900">
            <a:solidFill>
              <a:schemeClr val="bg1"/>
            </a:solidFill>
            <a:round/>
            <a:headEnd/>
            <a:tailEnd/>
          </a:ln>
        </p:spPr>
        <p:txBody>
          <a:bodyPr/>
          <a:lstStyle/>
          <a:p>
            <a:endParaRPr lang="en-US"/>
          </a:p>
        </p:txBody>
      </p:sp>
      <p:sp>
        <p:nvSpPr>
          <p:cNvPr id="148" name="Line 12"/>
          <p:cNvSpPr>
            <a:spLocks noChangeShapeType="1"/>
          </p:cNvSpPr>
          <p:nvPr/>
        </p:nvSpPr>
        <p:spPr bwMode="auto">
          <a:xfrm flipH="1">
            <a:off x="2522538" y="3589338"/>
            <a:ext cx="457200" cy="533400"/>
          </a:xfrm>
          <a:prstGeom prst="line">
            <a:avLst/>
          </a:prstGeom>
          <a:noFill/>
          <a:ln w="88900">
            <a:solidFill>
              <a:schemeClr val="bg1"/>
            </a:solidFill>
            <a:round/>
            <a:headEnd/>
            <a:tailEnd/>
          </a:ln>
        </p:spPr>
        <p:txBody>
          <a:bodyPr/>
          <a:lstStyle/>
          <a:p>
            <a:endParaRPr lang="en-US"/>
          </a:p>
        </p:txBody>
      </p:sp>
      <p:sp>
        <p:nvSpPr>
          <p:cNvPr id="149" name="Line 13"/>
          <p:cNvSpPr>
            <a:spLocks noChangeShapeType="1"/>
          </p:cNvSpPr>
          <p:nvPr/>
        </p:nvSpPr>
        <p:spPr bwMode="auto">
          <a:xfrm>
            <a:off x="2979738" y="3589338"/>
            <a:ext cx="304800" cy="685800"/>
          </a:xfrm>
          <a:prstGeom prst="line">
            <a:avLst/>
          </a:prstGeom>
          <a:noFill/>
          <a:ln w="88900">
            <a:solidFill>
              <a:schemeClr val="bg1"/>
            </a:solidFill>
            <a:round/>
            <a:headEnd/>
            <a:tailEnd/>
          </a:ln>
        </p:spPr>
        <p:txBody>
          <a:bodyPr/>
          <a:lstStyle/>
          <a:p>
            <a:endParaRPr lang="en-US"/>
          </a:p>
        </p:txBody>
      </p:sp>
      <p:sp>
        <p:nvSpPr>
          <p:cNvPr id="150" name="Line 14"/>
          <p:cNvSpPr>
            <a:spLocks noChangeShapeType="1"/>
          </p:cNvSpPr>
          <p:nvPr/>
        </p:nvSpPr>
        <p:spPr bwMode="auto">
          <a:xfrm>
            <a:off x="2979738" y="3589338"/>
            <a:ext cx="914400" cy="533400"/>
          </a:xfrm>
          <a:prstGeom prst="line">
            <a:avLst/>
          </a:prstGeom>
          <a:noFill/>
          <a:ln w="88900">
            <a:solidFill>
              <a:schemeClr val="bg1"/>
            </a:solidFill>
            <a:round/>
            <a:headEnd/>
            <a:tailEnd/>
          </a:ln>
        </p:spPr>
        <p:txBody>
          <a:bodyPr/>
          <a:lstStyle/>
          <a:p>
            <a:endParaRPr lang="en-US"/>
          </a:p>
        </p:txBody>
      </p:sp>
      <p:sp>
        <p:nvSpPr>
          <p:cNvPr id="151" name="Line 16"/>
          <p:cNvSpPr>
            <a:spLocks noChangeShapeType="1"/>
          </p:cNvSpPr>
          <p:nvPr/>
        </p:nvSpPr>
        <p:spPr bwMode="auto">
          <a:xfrm flipH="1">
            <a:off x="5799138" y="2827338"/>
            <a:ext cx="685800" cy="685800"/>
          </a:xfrm>
          <a:prstGeom prst="line">
            <a:avLst/>
          </a:prstGeom>
          <a:noFill/>
          <a:ln w="88900">
            <a:solidFill>
              <a:schemeClr val="bg1"/>
            </a:solidFill>
            <a:round/>
            <a:headEnd/>
            <a:tailEnd/>
          </a:ln>
        </p:spPr>
        <p:txBody>
          <a:bodyPr/>
          <a:lstStyle/>
          <a:p>
            <a:endParaRPr lang="en-US"/>
          </a:p>
        </p:txBody>
      </p:sp>
      <p:sp>
        <p:nvSpPr>
          <p:cNvPr id="152" name="Line 18"/>
          <p:cNvSpPr>
            <a:spLocks noChangeShapeType="1"/>
          </p:cNvSpPr>
          <p:nvPr/>
        </p:nvSpPr>
        <p:spPr bwMode="auto">
          <a:xfrm>
            <a:off x="6484938" y="2827338"/>
            <a:ext cx="1066800" cy="685800"/>
          </a:xfrm>
          <a:prstGeom prst="line">
            <a:avLst/>
          </a:prstGeom>
          <a:noFill/>
          <a:ln w="88900">
            <a:solidFill>
              <a:schemeClr val="bg1"/>
            </a:solidFill>
            <a:round/>
            <a:headEnd/>
            <a:tailEnd/>
          </a:ln>
        </p:spPr>
        <p:txBody>
          <a:bodyPr/>
          <a:lstStyle/>
          <a:p>
            <a:endParaRPr lang="en-US"/>
          </a:p>
        </p:txBody>
      </p:sp>
      <p:sp>
        <p:nvSpPr>
          <p:cNvPr id="153" name="Line 19"/>
          <p:cNvSpPr>
            <a:spLocks noChangeShapeType="1"/>
          </p:cNvSpPr>
          <p:nvPr/>
        </p:nvSpPr>
        <p:spPr bwMode="auto">
          <a:xfrm>
            <a:off x="6484938" y="2827338"/>
            <a:ext cx="0" cy="685800"/>
          </a:xfrm>
          <a:prstGeom prst="line">
            <a:avLst/>
          </a:prstGeom>
          <a:noFill/>
          <a:ln w="88900">
            <a:solidFill>
              <a:schemeClr val="bg1"/>
            </a:solidFill>
            <a:round/>
            <a:headEnd/>
            <a:tailEnd/>
          </a:ln>
        </p:spPr>
        <p:txBody>
          <a:bodyPr/>
          <a:lstStyle/>
          <a:p>
            <a:endParaRPr lang="en-US"/>
          </a:p>
        </p:txBody>
      </p:sp>
      <p:sp>
        <p:nvSpPr>
          <p:cNvPr id="154" name="Line 20"/>
          <p:cNvSpPr>
            <a:spLocks noChangeShapeType="1"/>
          </p:cNvSpPr>
          <p:nvPr/>
        </p:nvSpPr>
        <p:spPr bwMode="auto">
          <a:xfrm flipH="1">
            <a:off x="6561138" y="3513138"/>
            <a:ext cx="990600" cy="533400"/>
          </a:xfrm>
          <a:prstGeom prst="line">
            <a:avLst/>
          </a:prstGeom>
          <a:noFill/>
          <a:ln w="88900">
            <a:solidFill>
              <a:schemeClr val="bg1"/>
            </a:solidFill>
            <a:round/>
            <a:headEnd/>
            <a:tailEnd/>
          </a:ln>
        </p:spPr>
        <p:txBody>
          <a:bodyPr/>
          <a:lstStyle/>
          <a:p>
            <a:endParaRPr lang="en-US"/>
          </a:p>
        </p:txBody>
      </p:sp>
      <p:sp>
        <p:nvSpPr>
          <p:cNvPr id="155" name="Line 22"/>
          <p:cNvSpPr>
            <a:spLocks noChangeShapeType="1"/>
          </p:cNvSpPr>
          <p:nvPr/>
        </p:nvSpPr>
        <p:spPr bwMode="auto">
          <a:xfrm>
            <a:off x="7551738" y="3513138"/>
            <a:ext cx="838200" cy="533400"/>
          </a:xfrm>
          <a:prstGeom prst="line">
            <a:avLst/>
          </a:prstGeom>
          <a:noFill/>
          <a:ln w="88900">
            <a:solidFill>
              <a:schemeClr val="bg1"/>
            </a:solidFill>
            <a:round/>
            <a:headEnd/>
            <a:tailEnd/>
          </a:ln>
        </p:spPr>
        <p:txBody>
          <a:bodyPr/>
          <a:lstStyle/>
          <a:p>
            <a:endParaRPr lang="en-US"/>
          </a:p>
        </p:txBody>
      </p:sp>
      <p:sp>
        <p:nvSpPr>
          <p:cNvPr id="156" name="Line 23"/>
          <p:cNvSpPr>
            <a:spLocks noChangeShapeType="1"/>
          </p:cNvSpPr>
          <p:nvPr/>
        </p:nvSpPr>
        <p:spPr bwMode="auto">
          <a:xfrm>
            <a:off x="7551738" y="3513138"/>
            <a:ext cx="0" cy="609600"/>
          </a:xfrm>
          <a:prstGeom prst="line">
            <a:avLst/>
          </a:prstGeom>
          <a:noFill/>
          <a:ln w="88900">
            <a:solidFill>
              <a:schemeClr val="bg1"/>
            </a:solidFill>
            <a:round/>
            <a:headEnd/>
            <a:tailEnd/>
          </a:ln>
        </p:spPr>
        <p:txBody>
          <a:bodyPr/>
          <a:lstStyle/>
          <a:p>
            <a:endParaRPr lang="en-US"/>
          </a:p>
        </p:txBody>
      </p:sp>
      <p:sp>
        <p:nvSpPr>
          <p:cNvPr id="157" name="Text Box 25"/>
          <p:cNvSpPr txBox="1">
            <a:spLocks noChangeArrowheads="1"/>
          </p:cNvSpPr>
          <p:nvPr/>
        </p:nvSpPr>
        <p:spPr bwMode="auto">
          <a:xfrm>
            <a:off x="2903538" y="2522538"/>
            <a:ext cx="533400" cy="381000"/>
          </a:xfrm>
          <a:prstGeom prst="rect">
            <a:avLst/>
          </a:prstGeom>
          <a:noFill/>
          <a:ln w="9525">
            <a:noFill/>
            <a:miter lim="800000"/>
            <a:headEnd/>
            <a:tailEnd/>
          </a:ln>
        </p:spPr>
        <p:txBody>
          <a:bodyPr>
            <a:spAutoFit/>
          </a:bodyPr>
          <a:lstStyle/>
          <a:p>
            <a:r>
              <a:rPr lang="en-US" b="1">
                <a:solidFill>
                  <a:schemeClr val="bg1"/>
                </a:solidFill>
              </a:rPr>
              <a:t>2</a:t>
            </a:r>
          </a:p>
        </p:txBody>
      </p:sp>
      <p:sp>
        <p:nvSpPr>
          <p:cNvPr id="158" name="Text Box 26"/>
          <p:cNvSpPr txBox="1">
            <a:spLocks noChangeArrowheads="1"/>
          </p:cNvSpPr>
          <p:nvPr/>
        </p:nvSpPr>
        <p:spPr bwMode="auto">
          <a:xfrm>
            <a:off x="4884738" y="2674938"/>
            <a:ext cx="625475" cy="368300"/>
          </a:xfrm>
          <a:prstGeom prst="rect">
            <a:avLst/>
          </a:prstGeom>
          <a:noFill/>
          <a:ln w="9525">
            <a:noFill/>
            <a:miter lim="800000"/>
            <a:headEnd/>
            <a:tailEnd/>
          </a:ln>
        </p:spPr>
        <p:txBody>
          <a:bodyPr>
            <a:spAutoFit/>
          </a:bodyPr>
          <a:lstStyle/>
          <a:p>
            <a:r>
              <a:rPr lang="en-US" b="1">
                <a:solidFill>
                  <a:schemeClr val="bg1"/>
                </a:solidFill>
              </a:rPr>
              <a:t>3</a:t>
            </a:r>
          </a:p>
        </p:txBody>
      </p:sp>
      <p:sp>
        <p:nvSpPr>
          <p:cNvPr id="159" name="Text Box 27"/>
          <p:cNvSpPr txBox="1">
            <a:spLocks noChangeArrowheads="1"/>
          </p:cNvSpPr>
          <p:nvPr/>
        </p:nvSpPr>
        <p:spPr bwMode="auto">
          <a:xfrm>
            <a:off x="6484938" y="2446338"/>
            <a:ext cx="473075" cy="368300"/>
          </a:xfrm>
          <a:prstGeom prst="rect">
            <a:avLst/>
          </a:prstGeom>
          <a:noFill/>
          <a:ln w="9525">
            <a:noFill/>
            <a:miter lim="800000"/>
            <a:headEnd/>
            <a:tailEnd/>
          </a:ln>
        </p:spPr>
        <p:txBody>
          <a:bodyPr>
            <a:spAutoFit/>
          </a:bodyPr>
          <a:lstStyle/>
          <a:p>
            <a:r>
              <a:rPr lang="en-US" b="1">
                <a:solidFill>
                  <a:schemeClr val="bg1"/>
                </a:solidFill>
              </a:rPr>
              <a:t>4</a:t>
            </a:r>
          </a:p>
        </p:txBody>
      </p:sp>
      <p:sp>
        <p:nvSpPr>
          <p:cNvPr id="160" name="Text Box 28"/>
          <p:cNvSpPr txBox="1">
            <a:spLocks noChangeArrowheads="1"/>
          </p:cNvSpPr>
          <p:nvPr/>
        </p:nvSpPr>
        <p:spPr bwMode="auto">
          <a:xfrm>
            <a:off x="7475538" y="3132138"/>
            <a:ext cx="650875" cy="368300"/>
          </a:xfrm>
          <a:prstGeom prst="rect">
            <a:avLst/>
          </a:prstGeom>
          <a:noFill/>
          <a:ln w="9525">
            <a:noFill/>
            <a:miter lim="800000"/>
            <a:headEnd/>
            <a:tailEnd/>
          </a:ln>
        </p:spPr>
        <p:txBody>
          <a:bodyPr>
            <a:spAutoFit/>
          </a:bodyPr>
          <a:lstStyle/>
          <a:p>
            <a:r>
              <a:rPr lang="en-US" b="1">
                <a:solidFill>
                  <a:schemeClr val="bg1"/>
                </a:solidFill>
              </a:rPr>
              <a:t>10</a:t>
            </a:r>
          </a:p>
        </p:txBody>
      </p:sp>
      <p:sp>
        <p:nvSpPr>
          <p:cNvPr id="161" name="Text Box 29"/>
          <p:cNvSpPr txBox="1">
            <a:spLocks noChangeArrowheads="1"/>
          </p:cNvSpPr>
          <p:nvPr/>
        </p:nvSpPr>
        <p:spPr bwMode="auto">
          <a:xfrm>
            <a:off x="2522538" y="3284538"/>
            <a:ext cx="312737" cy="368300"/>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162" name="Text Box 30"/>
          <p:cNvSpPr txBox="1">
            <a:spLocks noChangeArrowheads="1"/>
          </p:cNvSpPr>
          <p:nvPr/>
        </p:nvSpPr>
        <p:spPr bwMode="auto">
          <a:xfrm>
            <a:off x="4122738" y="3741738"/>
            <a:ext cx="312737" cy="368300"/>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163" name="Text Box 31"/>
          <p:cNvSpPr txBox="1">
            <a:spLocks noChangeArrowheads="1"/>
          </p:cNvSpPr>
          <p:nvPr/>
        </p:nvSpPr>
        <p:spPr bwMode="auto">
          <a:xfrm>
            <a:off x="5113338" y="3741738"/>
            <a:ext cx="312737" cy="368300"/>
          </a:xfrm>
          <a:prstGeom prst="rect">
            <a:avLst/>
          </a:prstGeom>
          <a:noFill/>
          <a:ln w="9525">
            <a:noFill/>
            <a:miter lim="800000"/>
            <a:headEnd/>
            <a:tailEnd/>
          </a:ln>
        </p:spPr>
        <p:txBody>
          <a:bodyPr wrap="none">
            <a:spAutoFit/>
          </a:bodyPr>
          <a:lstStyle/>
          <a:p>
            <a:r>
              <a:rPr lang="en-US" b="1">
                <a:solidFill>
                  <a:schemeClr val="bg1"/>
                </a:solidFill>
              </a:rPr>
              <a:t>7</a:t>
            </a:r>
          </a:p>
        </p:txBody>
      </p:sp>
      <p:sp>
        <p:nvSpPr>
          <p:cNvPr id="164" name="Text Box 32"/>
          <p:cNvSpPr txBox="1">
            <a:spLocks noChangeArrowheads="1"/>
          </p:cNvSpPr>
          <p:nvPr/>
        </p:nvSpPr>
        <p:spPr bwMode="auto">
          <a:xfrm>
            <a:off x="5640388" y="3589338"/>
            <a:ext cx="312737" cy="368300"/>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165" name="Text Box 33"/>
          <p:cNvSpPr txBox="1">
            <a:spLocks noChangeArrowheads="1"/>
          </p:cNvSpPr>
          <p:nvPr/>
        </p:nvSpPr>
        <p:spPr bwMode="auto">
          <a:xfrm>
            <a:off x="6637338" y="3360738"/>
            <a:ext cx="312737" cy="368300"/>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166" name="Text Box 34"/>
          <p:cNvSpPr txBox="1">
            <a:spLocks noChangeArrowheads="1"/>
          </p:cNvSpPr>
          <p:nvPr/>
        </p:nvSpPr>
        <p:spPr bwMode="auto">
          <a:xfrm>
            <a:off x="1684338" y="4275138"/>
            <a:ext cx="427037" cy="368300"/>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167" name="Text Box 35"/>
          <p:cNvSpPr txBox="1">
            <a:spLocks noChangeArrowheads="1"/>
          </p:cNvSpPr>
          <p:nvPr/>
        </p:nvSpPr>
        <p:spPr bwMode="auto">
          <a:xfrm>
            <a:off x="2293938" y="4275138"/>
            <a:ext cx="439737" cy="368300"/>
          </a:xfrm>
          <a:prstGeom prst="rect">
            <a:avLst/>
          </a:prstGeom>
          <a:noFill/>
          <a:ln w="9525">
            <a:noFill/>
            <a:miter lim="800000"/>
            <a:headEnd/>
            <a:tailEnd/>
          </a:ln>
        </p:spPr>
        <p:txBody>
          <a:bodyPr wrap="none">
            <a:spAutoFit/>
          </a:bodyPr>
          <a:lstStyle/>
          <a:p>
            <a:r>
              <a:rPr lang="en-US" b="1">
                <a:solidFill>
                  <a:schemeClr val="bg1"/>
                </a:solidFill>
              </a:rPr>
              <a:t>12</a:t>
            </a:r>
          </a:p>
        </p:txBody>
      </p:sp>
      <p:sp>
        <p:nvSpPr>
          <p:cNvPr id="168" name="Text Box 36"/>
          <p:cNvSpPr txBox="1">
            <a:spLocks noChangeArrowheads="1"/>
          </p:cNvSpPr>
          <p:nvPr/>
        </p:nvSpPr>
        <p:spPr bwMode="auto">
          <a:xfrm>
            <a:off x="3055938" y="4286250"/>
            <a:ext cx="439737" cy="369888"/>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169" name="Text Box 37"/>
          <p:cNvSpPr txBox="1">
            <a:spLocks noChangeArrowheads="1"/>
          </p:cNvSpPr>
          <p:nvPr/>
        </p:nvSpPr>
        <p:spPr bwMode="auto">
          <a:xfrm>
            <a:off x="3665538" y="4318000"/>
            <a:ext cx="439737" cy="368300"/>
          </a:xfrm>
          <a:prstGeom prst="rect">
            <a:avLst/>
          </a:prstGeom>
          <a:noFill/>
          <a:ln w="9525">
            <a:noFill/>
            <a:miter lim="800000"/>
            <a:headEnd/>
            <a:tailEnd/>
          </a:ln>
        </p:spPr>
        <p:txBody>
          <a:bodyPr wrap="none">
            <a:spAutoFit/>
          </a:bodyPr>
          <a:lstStyle/>
          <a:p>
            <a:r>
              <a:rPr lang="en-US" b="1">
                <a:solidFill>
                  <a:schemeClr val="bg1"/>
                </a:solidFill>
              </a:rPr>
              <a:t>14</a:t>
            </a:r>
          </a:p>
        </p:txBody>
      </p:sp>
      <p:sp>
        <p:nvSpPr>
          <p:cNvPr id="170" name="Text Box 38"/>
          <p:cNvSpPr txBox="1">
            <a:spLocks noChangeArrowheads="1"/>
          </p:cNvSpPr>
          <p:nvPr/>
        </p:nvSpPr>
        <p:spPr bwMode="auto">
          <a:xfrm>
            <a:off x="6256338" y="4198938"/>
            <a:ext cx="439737" cy="368300"/>
          </a:xfrm>
          <a:prstGeom prst="rect">
            <a:avLst/>
          </a:prstGeom>
          <a:noFill/>
          <a:ln w="9525">
            <a:noFill/>
            <a:miter lim="800000"/>
            <a:headEnd/>
            <a:tailEnd/>
          </a:ln>
        </p:spPr>
        <p:txBody>
          <a:bodyPr wrap="none">
            <a:spAutoFit/>
          </a:bodyPr>
          <a:lstStyle/>
          <a:p>
            <a:r>
              <a:rPr lang="en-US" b="1">
                <a:solidFill>
                  <a:schemeClr val="bg1"/>
                </a:solidFill>
              </a:rPr>
              <a:t>15</a:t>
            </a:r>
          </a:p>
        </p:txBody>
      </p:sp>
      <p:sp>
        <p:nvSpPr>
          <p:cNvPr id="171" name="Text Box 39"/>
          <p:cNvSpPr txBox="1">
            <a:spLocks noChangeArrowheads="1"/>
          </p:cNvSpPr>
          <p:nvPr/>
        </p:nvSpPr>
        <p:spPr bwMode="auto">
          <a:xfrm>
            <a:off x="7246938" y="4275138"/>
            <a:ext cx="439737" cy="368300"/>
          </a:xfrm>
          <a:prstGeom prst="rect">
            <a:avLst/>
          </a:prstGeom>
          <a:noFill/>
          <a:ln w="9525">
            <a:noFill/>
            <a:miter lim="800000"/>
            <a:headEnd/>
            <a:tailEnd/>
          </a:ln>
        </p:spPr>
        <p:txBody>
          <a:bodyPr wrap="none">
            <a:spAutoFit/>
          </a:bodyPr>
          <a:lstStyle/>
          <a:p>
            <a:r>
              <a:rPr lang="en-US" b="1">
                <a:solidFill>
                  <a:schemeClr val="bg1"/>
                </a:solidFill>
              </a:rPr>
              <a:t>16</a:t>
            </a:r>
          </a:p>
        </p:txBody>
      </p:sp>
      <p:sp>
        <p:nvSpPr>
          <p:cNvPr id="172" name="Text Box 40"/>
          <p:cNvSpPr txBox="1">
            <a:spLocks noChangeArrowheads="1"/>
          </p:cNvSpPr>
          <p:nvPr/>
        </p:nvSpPr>
        <p:spPr bwMode="auto">
          <a:xfrm>
            <a:off x="8161338" y="4275138"/>
            <a:ext cx="439737" cy="368300"/>
          </a:xfrm>
          <a:prstGeom prst="rect">
            <a:avLst/>
          </a:prstGeom>
          <a:noFill/>
          <a:ln w="9525">
            <a:noFill/>
            <a:miter lim="800000"/>
            <a:headEnd/>
            <a:tailEnd/>
          </a:ln>
        </p:spPr>
        <p:txBody>
          <a:bodyPr wrap="none">
            <a:spAutoFit/>
          </a:bodyPr>
          <a:lstStyle/>
          <a:p>
            <a:r>
              <a:rPr lang="en-US" b="1">
                <a:solidFill>
                  <a:schemeClr val="bg1"/>
                </a:solidFill>
              </a:rPr>
              <a:t>17</a:t>
            </a:r>
          </a:p>
        </p:txBody>
      </p:sp>
      <p:sp>
        <p:nvSpPr>
          <p:cNvPr id="173" name="Text Box 24"/>
          <p:cNvSpPr txBox="1">
            <a:spLocks noChangeArrowheads="1"/>
          </p:cNvSpPr>
          <p:nvPr/>
        </p:nvSpPr>
        <p:spPr bwMode="auto">
          <a:xfrm>
            <a:off x="4579938" y="1684338"/>
            <a:ext cx="549275" cy="368300"/>
          </a:xfrm>
          <a:prstGeom prst="rect">
            <a:avLst/>
          </a:prstGeom>
          <a:noFill/>
          <a:ln w="9525">
            <a:noFill/>
            <a:miter lim="800000"/>
            <a:headEnd/>
            <a:tailEnd/>
          </a:ln>
        </p:spPr>
        <p:txBody>
          <a:bodyPr>
            <a:spAutoFit/>
          </a:bodyPr>
          <a:lstStyle/>
          <a:p>
            <a:r>
              <a:rPr lang="en-US" b="1">
                <a:solidFill>
                  <a:schemeClr val="bg1"/>
                </a:solidFill>
              </a:rPr>
              <a:t>1</a:t>
            </a:r>
          </a:p>
        </p:txBody>
      </p:sp>
      <p:sp>
        <p:nvSpPr>
          <p:cNvPr id="174" name="Oval 173"/>
          <p:cNvSpPr/>
          <p:nvPr/>
        </p:nvSpPr>
        <p:spPr>
          <a:xfrm>
            <a:off x="4579938" y="2065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 name="Oval 174"/>
          <p:cNvSpPr/>
          <p:nvPr/>
        </p:nvSpPr>
        <p:spPr>
          <a:xfrm>
            <a:off x="2827338" y="2827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 name="Oval 175"/>
          <p:cNvSpPr/>
          <p:nvPr/>
        </p:nvSpPr>
        <p:spPr>
          <a:xfrm>
            <a:off x="17605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 name="Oval 176"/>
          <p:cNvSpPr/>
          <p:nvPr/>
        </p:nvSpPr>
        <p:spPr>
          <a:xfrm>
            <a:off x="23701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 name="Oval 177"/>
          <p:cNvSpPr/>
          <p:nvPr/>
        </p:nvSpPr>
        <p:spPr>
          <a:xfrm>
            <a:off x="3132138" y="40465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 name="Oval 178"/>
          <p:cNvSpPr/>
          <p:nvPr/>
        </p:nvSpPr>
        <p:spPr>
          <a:xfrm>
            <a:off x="37417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 name="Oval 179"/>
          <p:cNvSpPr/>
          <p:nvPr/>
        </p:nvSpPr>
        <p:spPr>
          <a:xfrm>
            <a:off x="40465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 name="Oval 180"/>
          <p:cNvSpPr/>
          <p:nvPr/>
        </p:nvSpPr>
        <p:spPr>
          <a:xfrm>
            <a:off x="4579938" y="2827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 name="Oval 181"/>
          <p:cNvSpPr/>
          <p:nvPr/>
        </p:nvSpPr>
        <p:spPr>
          <a:xfrm>
            <a:off x="51133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 name="Oval 182"/>
          <p:cNvSpPr/>
          <p:nvPr/>
        </p:nvSpPr>
        <p:spPr>
          <a:xfrm>
            <a:off x="6332538" y="26749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 name="Oval 183"/>
          <p:cNvSpPr/>
          <p:nvPr/>
        </p:nvSpPr>
        <p:spPr>
          <a:xfrm>
            <a:off x="56467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 name="Oval 184"/>
          <p:cNvSpPr/>
          <p:nvPr/>
        </p:nvSpPr>
        <p:spPr>
          <a:xfrm>
            <a:off x="6332538" y="33607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 name="Oval 185"/>
          <p:cNvSpPr/>
          <p:nvPr/>
        </p:nvSpPr>
        <p:spPr>
          <a:xfrm>
            <a:off x="6408738" y="38941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 name="Oval 186"/>
          <p:cNvSpPr/>
          <p:nvPr/>
        </p:nvSpPr>
        <p:spPr>
          <a:xfrm>
            <a:off x="7399338" y="39703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 name="Oval 187"/>
          <p:cNvSpPr/>
          <p:nvPr/>
        </p:nvSpPr>
        <p:spPr>
          <a:xfrm>
            <a:off x="8161338" y="38941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 name="Oval 188"/>
          <p:cNvSpPr/>
          <p:nvPr/>
        </p:nvSpPr>
        <p:spPr>
          <a:xfrm>
            <a:off x="2827338" y="343693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 name="Oval 189"/>
          <p:cNvSpPr/>
          <p:nvPr/>
        </p:nvSpPr>
        <p:spPr>
          <a:xfrm>
            <a:off x="7399338" y="3417888"/>
            <a:ext cx="304800" cy="304800"/>
          </a:xfrm>
          <a:prstGeom prst="ellipse">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120" name="Slide Number Placeholder 106"/>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2ECDDBA-C444-45E5-B08C-66B3C9C67F14}" type="slidenum">
              <a:rPr lang="en-US" smtClean="0"/>
              <a:pPr/>
              <a:t>68</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decel="50000" fill="hold">
                                          <p:stCondLst>
                                            <p:cond delay="0"/>
                                          </p:stCondLst>
                                        </p:cTn>
                                        <p:tgtEl>
                                          <p:spTgt spid="614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14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146"/>
                                        </p:tgtEl>
                                        <p:attrNameLst>
                                          <p:attrName>ppt_w</p:attrName>
                                        </p:attrNameLst>
                                      </p:cBhvr>
                                      <p:tavLst>
                                        <p:tav tm="0">
                                          <p:val>
                                            <p:strVal val="#ppt_w*.05"/>
                                          </p:val>
                                        </p:tav>
                                        <p:tav tm="100000">
                                          <p:val>
                                            <p:strVal val="#ppt_w"/>
                                          </p:val>
                                        </p:tav>
                                      </p:tavLst>
                                    </p:anim>
                                    <p:anim calcmode="lin" valueType="num">
                                      <p:cBhvr>
                                        <p:cTn id="10" dur="1000" fill="hold"/>
                                        <p:tgtEl>
                                          <p:spTgt spid="614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14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14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14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1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54"/>
                                        </p:tgtEl>
                                        <p:attrNameLst>
                                          <p:attrName>style.visibility</p:attrName>
                                        </p:attrNameLst>
                                      </p:cBhvr>
                                      <p:to>
                                        <p:strVal val="visible"/>
                                      </p:to>
                                    </p:set>
                                    <p:anim calcmode="discrete" valueType="clr">
                                      <p:cBhvr override="childStyle">
                                        <p:cTn id="24" dur="80"/>
                                        <p:tgtEl>
                                          <p:spTgt spid="54"/>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54"/>
                                        </p:tgtEl>
                                        <p:attrNameLst>
                                          <p:attrName>fillcolor</p:attrName>
                                        </p:attrNameLst>
                                      </p:cBhvr>
                                      <p:tavLst>
                                        <p:tav tm="0">
                                          <p:val>
                                            <p:clrVal>
                                              <a:schemeClr val="accent2"/>
                                            </p:clrVal>
                                          </p:val>
                                        </p:tav>
                                        <p:tav tm="50000">
                                          <p:val>
                                            <p:clrVal>
                                              <a:schemeClr val="hlink"/>
                                            </p:clrVal>
                                          </p:val>
                                        </p:tav>
                                      </p:tavLst>
                                    </p:anim>
                                    <p:set>
                                      <p:cBhvr>
                                        <p:cTn id="26" dur="80"/>
                                        <p:tgtEl>
                                          <p:spTgt spid="54"/>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4" presetClass="exit" presetSubtype="16" fill="hold" grpId="1" nodeType="clickEffect">
                                  <p:stCondLst>
                                    <p:cond delay="0"/>
                                  </p:stCondLst>
                                  <p:iterate type="lt">
                                    <p:tmPct val="0"/>
                                  </p:iterate>
                                  <p:childTnLst>
                                    <p:animEffect transition="out" filter="box(in)">
                                      <p:cBhvr>
                                        <p:cTn id="30" dur="500"/>
                                        <p:tgtEl>
                                          <p:spTgt spid="54"/>
                                        </p:tgtEl>
                                      </p:cBhvr>
                                    </p:animEffect>
                                    <p:set>
                                      <p:cBhvr>
                                        <p:cTn id="31" dur="1" fill="hold">
                                          <p:stCondLst>
                                            <p:cond delay="499"/>
                                          </p:stCondLst>
                                        </p:cTn>
                                        <p:tgtEl>
                                          <p:spTgt spid="54"/>
                                        </p:tgtEl>
                                        <p:attrNameLst>
                                          <p:attrName>style.visibility</p:attrName>
                                        </p:attrNameLst>
                                      </p:cBhvr>
                                      <p:to>
                                        <p:strVal val="hidden"/>
                                      </p:to>
                                    </p:set>
                                  </p:childTnLst>
                                </p:cTn>
                              </p:par>
                            </p:childTnLst>
                          </p:cTn>
                        </p:par>
                        <p:par>
                          <p:cTn id="32" fill="hold">
                            <p:stCondLst>
                              <p:cond delay="500"/>
                            </p:stCondLst>
                            <p:childTnLst>
                              <p:par>
                                <p:cTn id="33" presetID="27" presetClass="entr" presetSubtype="0" fill="hold" grpId="0" nodeType="afterEffect">
                                  <p:stCondLst>
                                    <p:cond delay="0"/>
                                  </p:stCondLst>
                                  <p:iterate type="lt">
                                    <p:tmPct val="50000"/>
                                  </p:iterate>
                                  <p:childTnLst>
                                    <p:set>
                                      <p:cBhvr>
                                        <p:cTn id="34" dur="1" fill="hold">
                                          <p:stCondLst>
                                            <p:cond delay="0"/>
                                          </p:stCondLst>
                                        </p:cTn>
                                        <p:tgtEl>
                                          <p:spTgt spid="106"/>
                                        </p:tgtEl>
                                        <p:attrNameLst>
                                          <p:attrName>style.visibility</p:attrName>
                                        </p:attrNameLst>
                                      </p:cBhvr>
                                      <p:to>
                                        <p:strVal val="visible"/>
                                      </p:to>
                                    </p:set>
                                    <p:anim calcmode="discrete" valueType="clr">
                                      <p:cBhvr override="childStyle">
                                        <p:cTn id="35" dur="1000"/>
                                        <p:tgtEl>
                                          <p:spTgt spid="106"/>
                                        </p:tgtEl>
                                        <p:attrNameLst>
                                          <p:attrName>style.color</p:attrName>
                                        </p:attrNameLst>
                                      </p:cBhvr>
                                      <p:tavLst>
                                        <p:tav tm="0">
                                          <p:val>
                                            <p:clrVal>
                                              <a:schemeClr val="accent2"/>
                                            </p:clrVal>
                                          </p:val>
                                        </p:tav>
                                        <p:tav tm="50000">
                                          <p:val>
                                            <p:clrVal>
                                              <a:schemeClr val="hlink"/>
                                            </p:clrVal>
                                          </p:val>
                                        </p:tav>
                                      </p:tavLst>
                                    </p:anim>
                                    <p:anim calcmode="discrete" valueType="clr">
                                      <p:cBhvr>
                                        <p:cTn id="36" dur="1000"/>
                                        <p:tgtEl>
                                          <p:spTgt spid="106"/>
                                        </p:tgtEl>
                                        <p:attrNameLst>
                                          <p:attrName>fillcolor</p:attrName>
                                        </p:attrNameLst>
                                      </p:cBhvr>
                                      <p:tavLst>
                                        <p:tav tm="0">
                                          <p:val>
                                            <p:clrVal>
                                              <a:schemeClr val="accent2"/>
                                            </p:clrVal>
                                          </p:val>
                                        </p:tav>
                                        <p:tav tm="50000">
                                          <p:val>
                                            <p:clrVal>
                                              <a:schemeClr val="hlink"/>
                                            </p:clrVal>
                                          </p:val>
                                        </p:tav>
                                      </p:tavLst>
                                    </p:anim>
                                    <p:set>
                                      <p:cBhvr>
                                        <p:cTn id="37" dur="1000"/>
                                        <p:tgtEl>
                                          <p:spTgt spid="106"/>
                                        </p:tgtEl>
                                        <p:attrNameLst>
                                          <p:attrName>fill.type</p:attrName>
                                        </p:attrNameLst>
                                      </p:cBhvr>
                                      <p:to>
                                        <p:strVal val="solid"/>
                                      </p:to>
                                    </p:set>
                                  </p:childTnLst>
                                </p:cTn>
                              </p:par>
                            </p:childTnLst>
                          </p:cTn>
                        </p:par>
                        <p:par>
                          <p:cTn id="38" fill="hold">
                            <p:stCondLst>
                              <p:cond delay="25500"/>
                            </p:stCondLst>
                            <p:childTnLst>
                              <p:par>
                                <p:cTn id="39" presetID="32" presetClass="emph" presetSubtype="0" repeatCount="indefinite" fill="hold" grpId="1" nodeType="afterEffect">
                                  <p:stCondLst>
                                    <p:cond delay="0"/>
                                  </p:stCondLst>
                                  <p:iterate type="lt">
                                    <p:tmPct val="0"/>
                                  </p:iterate>
                                  <p:childTnLst>
                                    <p:animClr clrSpc="rgb" dir="cw">
                                      <p:cBhvr override="childStyle">
                                        <p:cTn id="40" dur="100" fill="hold"/>
                                        <p:tgtEl>
                                          <p:spTgt spid="106"/>
                                        </p:tgtEl>
                                        <p:attrNameLst>
                                          <p:attrName>style.color</p:attrName>
                                        </p:attrNameLst>
                                      </p:cBhvr>
                                      <p:to>
                                        <a:srgbClr val="FF66FF"/>
                                      </p:to>
                                    </p:animClr>
                                    <p:animClr clrSpc="rgb" dir="cw">
                                      <p:cBhvr>
                                        <p:cTn id="41" dur="100" fill="hold"/>
                                        <p:tgtEl>
                                          <p:spTgt spid="106"/>
                                        </p:tgtEl>
                                        <p:attrNameLst>
                                          <p:attrName>fillcolor</p:attrName>
                                        </p:attrNameLst>
                                      </p:cBhvr>
                                      <p:to>
                                        <a:srgbClr val="FF66FF"/>
                                      </p:to>
                                    </p:animClr>
                                    <p:set>
                                      <p:cBhvr>
                                        <p:cTn id="42" dur="100" fill="hold"/>
                                        <p:tgtEl>
                                          <p:spTgt spid="106"/>
                                        </p:tgtEl>
                                        <p:attrNameLst>
                                          <p:attrName>fill.type</p:attrName>
                                        </p:attrNameLst>
                                      </p:cBhvr>
                                      <p:to>
                                        <p:strVal val="solid"/>
                                      </p:to>
                                    </p:set>
                                    <p:set>
                                      <p:cBhvr>
                                        <p:cTn id="43" dur="100" fill="hold"/>
                                        <p:tgtEl>
                                          <p:spTgt spid="106"/>
                                        </p:tgtEl>
                                        <p:attrNameLst>
                                          <p:attrName>fill.on</p:attrName>
                                        </p:attrNameLst>
                                      </p:cBhvr>
                                      <p:to>
                                        <p:strVal val="true"/>
                                      </p:to>
                                    </p:set>
                                    <p:animRot by="120000">
                                      <p:cBhvr>
                                        <p:cTn id="44" dur="100" fill="hold">
                                          <p:stCondLst>
                                            <p:cond delay="0"/>
                                          </p:stCondLst>
                                        </p:cTn>
                                        <p:tgtEl>
                                          <p:spTgt spid="106"/>
                                        </p:tgtEl>
                                        <p:attrNameLst>
                                          <p:attrName>r</p:attrName>
                                        </p:attrNameLst>
                                      </p:cBhvr>
                                    </p:animRot>
                                    <p:animRot by="-240000">
                                      <p:cBhvr>
                                        <p:cTn id="45" dur="200" fill="hold">
                                          <p:stCondLst>
                                            <p:cond delay="200"/>
                                          </p:stCondLst>
                                        </p:cTn>
                                        <p:tgtEl>
                                          <p:spTgt spid="106"/>
                                        </p:tgtEl>
                                        <p:attrNameLst>
                                          <p:attrName>r</p:attrName>
                                        </p:attrNameLst>
                                      </p:cBhvr>
                                    </p:animRot>
                                    <p:animRot by="240000">
                                      <p:cBhvr>
                                        <p:cTn id="46" dur="200" fill="hold">
                                          <p:stCondLst>
                                            <p:cond delay="400"/>
                                          </p:stCondLst>
                                        </p:cTn>
                                        <p:tgtEl>
                                          <p:spTgt spid="106"/>
                                        </p:tgtEl>
                                        <p:attrNameLst>
                                          <p:attrName>r</p:attrName>
                                        </p:attrNameLst>
                                      </p:cBhvr>
                                    </p:animRot>
                                    <p:animRot by="-240000">
                                      <p:cBhvr>
                                        <p:cTn id="47" dur="200" fill="hold">
                                          <p:stCondLst>
                                            <p:cond delay="600"/>
                                          </p:stCondLst>
                                        </p:cTn>
                                        <p:tgtEl>
                                          <p:spTgt spid="106"/>
                                        </p:tgtEl>
                                        <p:attrNameLst>
                                          <p:attrName>r</p:attrName>
                                        </p:attrNameLst>
                                      </p:cBhvr>
                                    </p:animRot>
                                    <p:animRot by="120000">
                                      <p:cBhvr>
                                        <p:cTn id="48" dur="200" fill="hold">
                                          <p:stCondLst>
                                            <p:cond delay="800"/>
                                          </p:stCondLst>
                                        </p:cTn>
                                        <p:tgtEl>
                                          <p:spTgt spid="106"/>
                                        </p:tgtEl>
                                        <p:attrNameLst>
                                          <p:attrName>r</p:attrName>
                                        </p:attrNameLst>
                                      </p:cBhvr>
                                    </p:animRot>
                                  </p:childTnLst>
                                </p:cTn>
                              </p:par>
                            </p:childTnLst>
                          </p:cTn>
                        </p:par>
                        <p:par>
                          <p:cTn id="49" fill="hold">
                            <p:stCondLst>
                              <p:cond delay="26500"/>
                            </p:stCondLst>
                            <p:childTnLst>
                              <p:par>
                                <p:cTn id="50" presetID="27" presetClass="entr" presetSubtype="0" fill="hold" grpId="0" nodeType="afterEffect">
                                  <p:stCondLst>
                                    <p:cond delay="0"/>
                                  </p:stCondLst>
                                  <p:iterate type="lt">
                                    <p:tmPct val="50000"/>
                                  </p:iterate>
                                  <p:childTnLst>
                                    <p:set>
                                      <p:cBhvr>
                                        <p:cTn id="51" dur="1" fill="hold">
                                          <p:stCondLst>
                                            <p:cond delay="0"/>
                                          </p:stCondLst>
                                        </p:cTn>
                                        <p:tgtEl>
                                          <p:spTgt spid="173"/>
                                        </p:tgtEl>
                                        <p:attrNameLst>
                                          <p:attrName>style.visibility</p:attrName>
                                        </p:attrNameLst>
                                      </p:cBhvr>
                                      <p:to>
                                        <p:strVal val="visible"/>
                                      </p:to>
                                    </p:set>
                                    <p:anim calcmode="discrete" valueType="clr">
                                      <p:cBhvr override="childStyle">
                                        <p:cTn id="52" dur="1000"/>
                                        <p:tgtEl>
                                          <p:spTgt spid="173"/>
                                        </p:tgtEl>
                                        <p:attrNameLst>
                                          <p:attrName>style.color</p:attrName>
                                        </p:attrNameLst>
                                      </p:cBhvr>
                                      <p:tavLst>
                                        <p:tav tm="0">
                                          <p:val>
                                            <p:clrVal>
                                              <a:schemeClr val="accent2"/>
                                            </p:clrVal>
                                          </p:val>
                                        </p:tav>
                                        <p:tav tm="50000">
                                          <p:val>
                                            <p:clrVal>
                                              <a:schemeClr val="hlink"/>
                                            </p:clrVal>
                                          </p:val>
                                        </p:tav>
                                      </p:tavLst>
                                    </p:anim>
                                    <p:anim calcmode="discrete" valueType="clr">
                                      <p:cBhvr>
                                        <p:cTn id="53" dur="1000"/>
                                        <p:tgtEl>
                                          <p:spTgt spid="173"/>
                                        </p:tgtEl>
                                        <p:attrNameLst>
                                          <p:attrName>fillcolor</p:attrName>
                                        </p:attrNameLst>
                                      </p:cBhvr>
                                      <p:tavLst>
                                        <p:tav tm="0">
                                          <p:val>
                                            <p:clrVal>
                                              <a:schemeClr val="accent2"/>
                                            </p:clrVal>
                                          </p:val>
                                        </p:tav>
                                        <p:tav tm="50000">
                                          <p:val>
                                            <p:clrVal>
                                              <a:schemeClr val="hlink"/>
                                            </p:clrVal>
                                          </p:val>
                                        </p:tav>
                                      </p:tavLst>
                                    </p:anim>
                                    <p:set>
                                      <p:cBhvr>
                                        <p:cTn id="54" dur="1000"/>
                                        <p:tgtEl>
                                          <p:spTgt spid="173"/>
                                        </p:tgtEl>
                                        <p:attrNameLst>
                                          <p:attrName>fill.type</p:attrName>
                                        </p:attrNameLst>
                                      </p:cBhvr>
                                      <p:to>
                                        <p:strVal val="solid"/>
                                      </p:to>
                                    </p:set>
                                  </p:childTnLst>
                                </p:cTn>
                              </p:par>
                            </p:childTnLst>
                          </p:cTn>
                        </p:par>
                        <p:par>
                          <p:cTn id="55" fill="hold">
                            <p:stCondLst>
                              <p:cond delay="27500"/>
                            </p:stCondLst>
                            <p:childTnLst>
                              <p:par>
                                <p:cTn id="56" presetID="22" presetClass="entr" presetSubtype="1" fill="hold" grpId="0" nodeType="afterEffect">
                                  <p:stCondLst>
                                    <p:cond delay="0"/>
                                  </p:stCondLst>
                                  <p:childTnLst>
                                    <p:set>
                                      <p:cBhvr>
                                        <p:cTn id="57" dur="1" fill="hold">
                                          <p:stCondLst>
                                            <p:cond delay="0"/>
                                          </p:stCondLst>
                                        </p:cTn>
                                        <p:tgtEl>
                                          <p:spTgt spid="174"/>
                                        </p:tgtEl>
                                        <p:attrNameLst>
                                          <p:attrName>style.visibility</p:attrName>
                                        </p:attrNameLst>
                                      </p:cBhvr>
                                      <p:to>
                                        <p:strVal val="visible"/>
                                      </p:to>
                                    </p:set>
                                    <p:animEffect transition="in" filter="wipe(up)">
                                      <p:cBhvr>
                                        <p:cTn id="58" dur="1000"/>
                                        <p:tgtEl>
                                          <p:spTgt spid="174"/>
                                        </p:tgtEl>
                                      </p:cBhvr>
                                    </p:animEffect>
                                  </p:childTnLst>
                                </p:cTn>
                              </p:par>
                            </p:childTnLst>
                          </p:cTn>
                        </p:par>
                        <p:par>
                          <p:cTn id="59" fill="hold">
                            <p:stCondLst>
                              <p:cond delay="28500"/>
                            </p:stCondLst>
                            <p:childTnLst>
                              <p:par>
                                <p:cTn id="60" presetID="22" presetClass="entr" presetSubtype="1" fill="hold" grpId="0" nodeType="afterEffect">
                                  <p:stCondLst>
                                    <p:cond delay="0"/>
                                  </p:stCondLst>
                                  <p:childTnLst>
                                    <p:set>
                                      <p:cBhvr>
                                        <p:cTn id="61" dur="1" fill="hold">
                                          <p:stCondLst>
                                            <p:cond delay="0"/>
                                          </p:stCondLst>
                                        </p:cTn>
                                        <p:tgtEl>
                                          <p:spTgt spid="141"/>
                                        </p:tgtEl>
                                        <p:attrNameLst>
                                          <p:attrName>style.visibility</p:attrName>
                                        </p:attrNameLst>
                                      </p:cBhvr>
                                      <p:to>
                                        <p:strVal val="visible"/>
                                      </p:to>
                                    </p:set>
                                    <p:animEffect transition="in" filter="wipe(up)">
                                      <p:cBhvr>
                                        <p:cTn id="62" dur="1000"/>
                                        <p:tgtEl>
                                          <p:spTgt spid="141"/>
                                        </p:tgtEl>
                                      </p:cBhvr>
                                    </p:animEffect>
                                  </p:childTnLst>
                                </p:cTn>
                              </p:par>
                            </p:childTnLst>
                          </p:cTn>
                        </p:par>
                        <p:par>
                          <p:cTn id="63" fill="hold">
                            <p:stCondLst>
                              <p:cond delay="29500"/>
                            </p:stCondLst>
                            <p:childTnLst>
                              <p:par>
                                <p:cTn id="64" presetID="22" presetClass="entr" presetSubtype="1" fill="hold" grpId="0" nodeType="afterEffect">
                                  <p:stCondLst>
                                    <p:cond delay="0"/>
                                  </p:stCondLst>
                                  <p:childTnLst>
                                    <p:set>
                                      <p:cBhvr>
                                        <p:cTn id="65" dur="1" fill="hold">
                                          <p:stCondLst>
                                            <p:cond delay="0"/>
                                          </p:stCondLst>
                                        </p:cTn>
                                        <p:tgtEl>
                                          <p:spTgt spid="175"/>
                                        </p:tgtEl>
                                        <p:attrNameLst>
                                          <p:attrName>style.visibility</p:attrName>
                                        </p:attrNameLst>
                                      </p:cBhvr>
                                      <p:to>
                                        <p:strVal val="visible"/>
                                      </p:to>
                                    </p:set>
                                    <p:animEffect transition="in" filter="wipe(up)">
                                      <p:cBhvr>
                                        <p:cTn id="66" dur="1000"/>
                                        <p:tgtEl>
                                          <p:spTgt spid="175"/>
                                        </p:tgtEl>
                                      </p:cBhvr>
                                    </p:animEffect>
                                  </p:childTnLst>
                                </p:cTn>
                              </p:par>
                            </p:childTnLst>
                          </p:cTn>
                        </p:par>
                        <p:par>
                          <p:cTn id="67" fill="hold">
                            <p:stCondLst>
                              <p:cond delay="30500"/>
                            </p:stCondLst>
                            <p:childTnLst>
                              <p:par>
                                <p:cTn id="68" presetID="27" presetClass="entr" presetSubtype="0" fill="hold" grpId="0" nodeType="afterEffect">
                                  <p:stCondLst>
                                    <p:cond delay="0"/>
                                  </p:stCondLst>
                                  <p:iterate type="lt">
                                    <p:tmPct val="50000"/>
                                  </p:iterate>
                                  <p:childTnLst>
                                    <p:set>
                                      <p:cBhvr>
                                        <p:cTn id="69" dur="1" fill="hold">
                                          <p:stCondLst>
                                            <p:cond delay="0"/>
                                          </p:stCondLst>
                                        </p:cTn>
                                        <p:tgtEl>
                                          <p:spTgt spid="157"/>
                                        </p:tgtEl>
                                        <p:attrNameLst>
                                          <p:attrName>style.visibility</p:attrName>
                                        </p:attrNameLst>
                                      </p:cBhvr>
                                      <p:to>
                                        <p:strVal val="visible"/>
                                      </p:to>
                                    </p:set>
                                    <p:anim calcmode="discrete" valueType="clr">
                                      <p:cBhvr override="childStyle">
                                        <p:cTn id="70" dur="1000"/>
                                        <p:tgtEl>
                                          <p:spTgt spid="157"/>
                                        </p:tgtEl>
                                        <p:attrNameLst>
                                          <p:attrName>style.color</p:attrName>
                                        </p:attrNameLst>
                                      </p:cBhvr>
                                      <p:tavLst>
                                        <p:tav tm="0">
                                          <p:val>
                                            <p:clrVal>
                                              <a:schemeClr val="accent2"/>
                                            </p:clrVal>
                                          </p:val>
                                        </p:tav>
                                        <p:tav tm="50000">
                                          <p:val>
                                            <p:clrVal>
                                              <a:schemeClr val="hlink"/>
                                            </p:clrVal>
                                          </p:val>
                                        </p:tav>
                                      </p:tavLst>
                                    </p:anim>
                                    <p:anim calcmode="discrete" valueType="clr">
                                      <p:cBhvr>
                                        <p:cTn id="71" dur="1000"/>
                                        <p:tgtEl>
                                          <p:spTgt spid="157"/>
                                        </p:tgtEl>
                                        <p:attrNameLst>
                                          <p:attrName>fillcolor</p:attrName>
                                        </p:attrNameLst>
                                      </p:cBhvr>
                                      <p:tavLst>
                                        <p:tav tm="0">
                                          <p:val>
                                            <p:clrVal>
                                              <a:schemeClr val="accent2"/>
                                            </p:clrVal>
                                          </p:val>
                                        </p:tav>
                                        <p:tav tm="50000">
                                          <p:val>
                                            <p:clrVal>
                                              <a:schemeClr val="hlink"/>
                                            </p:clrVal>
                                          </p:val>
                                        </p:tav>
                                      </p:tavLst>
                                    </p:anim>
                                    <p:set>
                                      <p:cBhvr>
                                        <p:cTn id="72" dur="1000"/>
                                        <p:tgtEl>
                                          <p:spTgt spid="157"/>
                                        </p:tgtEl>
                                        <p:attrNameLst>
                                          <p:attrName>fill.type</p:attrName>
                                        </p:attrNameLst>
                                      </p:cBhvr>
                                      <p:to>
                                        <p:strVal val="solid"/>
                                      </p:to>
                                    </p:set>
                                  </p:childTnLst>
                                </p:cTn>
                              </p:par>
                            </p:childTnLst>
                          </p:cTn>
                        </p:par>
                        <p:par>
                          <p:cTn id="73" fill="hold">
                            <p:stCondLst>
                              <p:cond delay="31500"/>
                            </p:stCondLst>
                            <p:childTnLst>
                              <p:par>
                                <p:cTn id="74" presetID="22" presetClass="entr" presetSubtype="1" fill="hold" grpId="0" nodeType="afterEffect">
                                  <p:stCondLst>
                                    <p:cond delay="0"/>
                                  </p:stCondLst>
                                  <p:childTnLst>
                                    <p:set>
                                      <p:cBhvr>
                                        <p:cTn id="75" dur="1" fill="hold">
                                          <p:stCondLst>
                                            <p:cond delay="0"/>
                                          </p:stCondLst>
                                        </p:cTn>
                                        <p:tgtEl>
                                          <p:spTgt spid="146"/>
                                        </p:tgtEl>
                                        <p:attrNameLst>
                                          <p:attrName>style.visibility</p:attrName>
                                        </p:attrNameLst>
                                      </p:cBhvr>
                                      <p:to>
                                        <p:strVal val="visible"/>
                                      </p:to>
                                    </p:set>
                                    <p:animEffect transition="in" filter="wipe(up)">
                                      <p:cBhvr>
                                        <p:cTn id="76" dur="1000"/>
                                        <p:tgtEl>
                                          <p:spTgt spid="146"/>
                                        </p:tgtEl>
                                      </p:cBhvr>
                                    </p:animEffect>
                                  </p:childTnLst>
                                </p:cTn>
                              </p:par>
                            </p:childTnLst>
                          </p:cTn>
                        </p:par>
                        <p:par>
                          <p:cTn id="77" fill="hold">
                            <p:stCondLst>
                              <p:cond delay="32500"/>
                            </p:stCondLst>
                            <p:childTnLst>
                              <p:par>
                                <p:cTn id="78" presetID="22" presetClass="entr" presetSubtype="1" fill="hold" grpId="0" nodeType="afterEffect">
                                  <p:stCondLst>
                                    <p:cond delay="0"/>
                                  </p:stCondLst>
                                  <p:childTnLst>
                                    <p:set>
                                      <p:cBhvr>
                                        <p:cTn id="79" dur="1" fill="hold">
                                          <p:stCondLst>
                                            <p:cond delay="0"/>
                                          </p:stCondLst>
                                        </p:cTn>
                                        <p:tgtEl>
                                          <p:spTgt spid="189"/>
                                        </p:tgtEl>
                                        <p:attrNameLst>
                                          <p:attrName>style.visibility</p:attrName>
                                        </p:attrNameLst>
                                      </p:cBhvr>
                                      <p:to>
                                        <p:strVal val="visible"/>
                                      </p:to>
                                    </p:set>
                                    <p:animEffect transition="in" filter="wipe(up)">
                                      <p:cBhvr>
                                        <p:cTn id="80" dur="1000"/>
                                        <p:tgtEl>
                                          <p:spTgt spid="189"/>
                                        </p:tgtEl>
                                      </p:cBhvr>
                                    </p:animEffect>
                                  </p:childTnLst>
                                </p:cTn>
                              </p:par>
                            </p:childTnLst>
                          </p:cTn>
                        </p:par>
                        <p:par>
                          <p:cTn id="81" fill="hold">
                            <p:stCondLst>
                              <p:cond delay="33500"/>
                            </p:stCondLst>
                            <p:childTnLst>
                              <p:par>
                                <p:cTn id="82" presetID="27" presetClass="entr" presetSubtype="0" fill="hold" grpId="0" nodeType="afterEffect">
                                  <p:stCondLst>
                                    <p:cond delay="0"/>
                                  </p:stCondLst>
                                  <p:iterate type="lt">
                                    <p:tmPct val="50000"/>
                                  </p:iterate>
                                  <p:childTnLst>
                                    <p:set>
                                      <p:cBhvr>
                                        <p:cTn id="83" dur="1" fill="hold">
                                          <p:stCondLst>
                                            <p:cond delay="0"/>
                                          </p:stCondLst>
                                        </p:cTn>
                                        <p:tgtEl>
                                          <p:spTgt spid="161"/>
                                        </p:tgtEl>
                                        <p:attrNameLst>
                                          <p:attrName>style.visibility</p:attrName>
                                        </p:attrNameLst>
                                      </p:cBhvr>
                                      <p:to>
                                        <p:strVal val="visible"/>
                                      </p:to>
                                    </p:set>
                                    <p:anim calcmode="discrete" valueType="clr">
                                      <p:cBhvr override="childStyle">
                                        <p:cTn id="84" dur="1000"/>
                                        <p:tgtEl>
                                          <p:spTgt spid="161"/>
                                        </p:tgtEl>
                                        <p:attrNameLst>
                                          <p:attrName>style.color</p:attrName>
                                        </p:attrNameLst>
                                      </p:cBhvr>
                                      <p:tavLst>
                                        <p:tav tm="0">
                                          <p:val>
                                            <p:clrVal>
                                              <a:schemeClr val="accent2"/>
                                            </p:clrVal>
                                          </p:val>
                                        </p:tav>
                                        <p:tav tm="50000">
                                          <p:val>
                                            <p:clrVal>
                                              <a:schemeClr val="hlink"/>
                                            </p:clrVal>
                                          </p:val>
                                        </p:tav>
                                      </p:tavLst>
                                    </p:anim>
                                    <p:anim calcmode="discrete" valueType="clr">
                                      <p:cBhvr>
                                        <p:cTn id="85" dur="1000"/>
                                        <p:tgtEl>
                                          <p:spTgt spid="161"/>
                                        </p:tgtEl>
                                        <p:attrNameLst>
                                          <p:attrName>fillcolor</p:attrName>
                                        </p:attrNameLst>
                                      </p:cBhvr>
                                      <p:tavLst>
                                        <p:tav tm="0">
                                          <p:val>
                                            <p:clrVal>
                                              <a:schemeClr val="accent2"/>
                                            </p:clrVal>
                                          </p:val>
                                        </p:tav>
                                        <p:tav tm="50000">
                                          <p:val>
                                            <p:clrVal>
                                              <a:schemeClr val="hlink"/>
                                            </p:clrVal>
                                          </p:val>
                                        </p:tav>
                                      </p:tavLst>
                                    </p:anim>
                                    <p:set>
                                      <p:cBhvr>
                                        <p:cTn id="86" dur="1000"/>
                                        <p:tgtEl>
                                          <p:spTgt spid="161"/>
                                        </p:tgtEl>
                                        <p:attrNameLst>
                                          <p:attrName>fill.type</p:attrName>
                                        </p:attrNameLst>
                                      </p:cBhvr>
                                      <p:to>
                                        <p:strVal val="solid"/>
                                      </p:to>
                                    </p:set>
                                  </p:childTnLst>
                                </p:cTn>
                              </p:par>
                            </p:childTnLst>
                          </p:cTn>
                        </p:par>
                        <p:par>
                          <p:cTn id="87" fill="hold">
                            <p:stCondLst>
                              <p:cond delay="34500"/>
                            </p:stCondLst>
                            <p:childTnLst>
                              <p:par>
                                <p:cTn id="88" presetID="22" presetClass="entr" presetSubtype="1" fill="hold" grpId="0" nodeType="afterEffect">
                                  <p:stCondLst>
                                    <p:cond delay="0"/>
                                  </p:stCondLst>
                                  <p:childTnLst>
                                    <p:set>
                                      <p:cBhvr>
                                        <p:cTn id="89" dur="1" fill="hold">
                                          <p:stCondLst>
                                            <p:cond delay="0"/>
                                          </p:stCondLst>
                                        </p:cTn>
                                        <p:tgtEl>
                                          <p:spTgt spid="147"/>
                                        </p:tgtEl>
                                        <p:attrNameLst>
                                          <p:attrName>style.visibility</p:attrName>
                                        </p:attrNameLst>
                                      </p:cBhvr>
                                      <p:to>
                                        <p:strVal val="visible"/>
                                      </p:to>
                                    </p:set>
                                    <p:animEffect transition="in" filter="wipe(up)">
                                      <p:cBhvr>
                                        <p:cTn id="90" dur="1000"/>
                                        <p:tgtEl>
                                          <p:spTgt spid="147"/>
                                        </p:tgtEl>
                                      </p:cBhvr>
                                    </p:animEffect>
                                  </p:childTnLst>
                                </p:cTn>
                              </p:par>
                            </p:childTnLst>
                          </p:cTn>
                        </p:par>
                        <p:par>
                          <p:cTn id="91" fill="hold">
                            <p:stCondLst>
                              <p:cond delay="35500"/>
                            </p:stCondLst>
                            <p:childTnLst>
                              <p:par>
                                <p:cTn id="92" presetID="22" presetClass="entr" presetSubtype="1" fill="hold" grpId="0" nodeType="afterEffect">
                                  <p:stCondLst>
                                    <p:cond delay="0"/>
                                  </p:stCondLst>
                                  <p:childTnLst>
                                    <p:set>
                                      <p:cBhvr>
                                        <p:cTn id="93" dur="1" fill="hold">
                                          <p:stCondLst>
                                            <p:cond delay="0"/>
                                          </p:stCondLst>
                                        </p:cTn>
                                        <p:tgtEl>
                                          <p:spTgt spid="176"/>
                                        </p:tgtEl>
                                        <p:attrNameLst>
                                          <p:attrName>style.visibility</p:attrName>
                                        </p:attrNameLst>
                                      </p:cBhvr>
                                      <p:to>
                                        <p:strVal val="visible"/>
                                      </p:to>
                                    </p:set>
                                    <p:animEffect transition="in" filter="wipe(up)">
                                      <p:cBhvr>
                                        <p:cTn id="94" dur="1000"/>
                                        <p:tgtEl>
                                          <p:spTgt spid="176"/>
                                        </p:tgtEl>
                                      </p:cBhvr>
                                    </p:animEffect>
                                  </p:childTnLst>
                                </p:cTn>
                              </p:par>
                            </p:childTnLst>
                          </p:cTn>
                        </p:par>
                        <p:par>
                          <p:cTn id="95" fill="hold">
                            <p:stCondLst>
                              <p:cond delay="36500"/>
                            </p:stCondLst>
                            <p:childTnLst>
                              <p:par>
                                <p:cTn id="96" presetID="27" presetClass="entr" presetSubtype="0" fill="hold" grpId="0" nodeType="afterEffect">
                                  <p:stCondLst>
                                    <p:cond delay="0"/>
                                  </p:stCondLst>
                                  <p:iterate type="lt">
                                    <p:tmPct val="50000"/>
                                  </p:iterate>
                                  <p:childTnLst>
                                    <p:set>
                                      <p:cBhvr>
                                        <p:cTn id="97" dur="1" fill="hold">
                                          <p:stCondLst>
                                            <p:cond delay="0"/>
                                          </p:stCondLst>
                                        </p:cTn>
                                        <p:tgtEl>
                                          <p:spTgt spid="166"/>
                                        </p:tgtEl>
                                        <p:attrNameLst>
                                          <p:attrName>style.visibility</p:attrName>
                                        </p:attrNameLst>
                                      </p:cBhvr>
                                      <p:to>
                                        <p:strVal val="visible"/>
                                      </p:to>
                                    </p:set>
                                    <p:anim calcmode="discrete" valueType="clr">
                                      <p:cBhvr override="childStyle">
                                        <p:cTn id="98" dur="1000"/>
                                        <p:tgtEl>
                                          <p:spTgt spid="166"/>
                                        </p:tgtEl>
                                        <p:attrNameLst>
                                          <p:attrName>style.color</p:attrName>
                                        </p:attrNameLst>
                                      </p:cBhvr>
                                      <p:tavLst>
                                        <p:tav tm="0">
                                          <p:val>
                                            <p:clrVal>
                                              <a:schemeClr val="accent2"/>
                                            </p:clrVal>
                                          </p:val>
                                        </p:tav>
                                        <p:tav tm="50000">
                                          <p:val>
                                            <p:clrVal>
                                              <a:schemeClr val="hlink"/>
                                            </p:clrVal>
                                          </p:val>
                                        </p:tav>
                                      </p:tavLst>
                                    </p:anim>
                                    <p:anim calcmode="discrete" valueType="clr">
                                      <p:cBhvr>
                                        <p:cTn id="99" dur="1000"/>
                                        <p:tgtEl>
                                          <p:spTgt spid="166"/>
                                        </p:tgtEl>
                                        <p:attrNameLst>
                                          <p:attrName>fillcolor</p:attrName>
                                        </p:attrNameLst>
                                      </p:cBhvr>
                                      <p:tavLst>
                                        <p:tav tm="0">
                                          <p:val>
                                            <p:clrVal>
                                              <a:schemeClr val="accent2"/>
                                            </p:clrVal>
                                          </p:val>
                                        </p:tav>
                                        <p:tav tm="50000">
                                          <p:val>
                                            <p:clrVal>
                                              <a:schemeClr val="hlink"/>
                                            </p:clrVal>
                                          </p:val>
                                        </p:tav>
                                      </p:tavLst>
                                    </p:anim>
                                    <p:set>
                                      <p:cBhvr>
                                        <p:cTn id="100" dur="1000"/>
                                        <p:tgtEl>
                                          <p:spTgt spid="166"/>
                                        </p:tgtEl>
                                        <p:attrNameLst>
                                          <p:attrName>fill.type</p:attrName>
                                        </p:attrNameLst>
                                      </p:cBhvr>
                                      <p:to>
                                        <p:strVal val="solid"/>
                                      </p:to>
                                    </p:set>
                                  </p:childTnLst>
                                </p:cTn>
                              </p:par>
                            </p:childTnLst>
                          </p:cTn>
                        </p:par>
                        <p:par>
                          <p:cTn id="101" fill="hold">
                            <p:stCondLst>
                              <p:cond delay="38000"/>
                            </p:stCondLst>
                            <p:childTnLst>
                              <p:par>
                                <p:cTn id="102" presetID="22" presetClass="entr" presetSubtype="1" fill="hold" grpId="0" nodeType="afterEffect">
                                  <p:stCondLst>
                                    <p:cond delay="0"/>
                                  </p:stCondLst>
                                  <p:childTnLst>
                                    <p:set>
                                      <p:cBhvr>
                                        <p:cTn id="103" dur="1" fill="hold">
                                          <p:stCondLst>
                                            <p:cond delay="0"/>
                                          </p:stCondLst>
                                        </p:cTn>
                                        <p:tgtEl>
                                          <p:spTgt spid="148"/>
                                        </p:tgtEl>
                                        <p:attrNameLst>
                                          <p:attrName>style.visibility</p:attrName>
                                        </p:attrNameLst>
                                      </p:cBhvr>
                                      <p:to>
                                        <p:strVal val="visible"/>
                                      </p:to>
                                    </p:set>
                                    <p:animEffect transition="in" filter="wipe(up)">
                                      <p:cBhvr>
                                        <p:cTn id="104" dur="1000"/>
                                        <p:tgtEl>
                                          <p:spTgt spid="148"/>
                                        </p:tgtEl>
                                      </p:cBhvr>
                                    </p:animEffect>
                                  </p:childTnLst>
                                </p:cTn>
                              </p:par>
                            </p:childTnLst>
                          </p:cTn>
                        </p:par>
                        <p:par>
                          <p:cTn id="105" fill="hold">
                            <p:stCondLst>
                              <p:cond delay="39000"/>
                            </p:stCondLst>
                            <p:childTnLst>
                              <p:par>
                                <p:cTn id="106" presetID="22" presetClass="entr" presetSubtype="1" fill="hold" grpId="0" nodeType="afterEffect">
                                  <p:stCondLst>
                                    <p:cond delay="0"/>
                                  </p:stCondLst>
                                  <p:childTnLst>
                                    <p:set>
                                      <p:cBhvr>
                                        <p:cTn id="107" dur="1" fill="hold">
                                          <p:stCondLst>
                                            <p:cond delay="0"/>
                                          </p:stCondLst>
                                        </p:cTn>
                                        <p:tgtEl>
                                          <p:spTgt spid="177"/>
                                        </p:tgtEl>
                                        <p:attrNameLst>
                                          <p:attrName>style.visibility</p:attrName>
                                        </p:attrNameLst>
                                      </p:cBhvr>
                                      <p:to>
                                        <p:strVal val="visible"/>
                                      </p:to>
                                    </p:set>
                                    <p:animEffect transition="in" filter="wipe(up)">
                                      <p:cBhvr>
                                        <p:cTn id="108" dur="1000"/>
                                        <p:tgtEl>
                                          <p:spTgt spid="177"/>
                                        </p:tgtEl>
                                      </p:cBhvr>
                                    </p:animEffect>
                                  </p:childTnLst>
                                </p:cTn>
                              </p:par>
                            </p:childTnLst>
                          </p:cTn>
                        </p:par>
                        <p:par>
                          <p:cTn id="109" fill="hold">
                            <p:stCondLst>
                              <p:cond delay="40000"/>
                            </p:stCondLst>
                            <p:childTnLst>
                              <p:par>
                                <p:cTn id="110" presetID="27" presetClass="entr" presetSubtype="0" fill="hold" grpId="0" nodeType="afterEffect">
                                  <p:stCondLst>
                                    <p:cond delay="0"/>
                                  </p:stCondLst>
                                  <p:iterate type="lt">
                                    <p:tmPct val="50000"/>
                                  </p:iterate>
                                  <p:childTnLst>
                                    <p:set>
                                      <p:cBhvr>
                                        <p:cTn id="111" dur="1" fill="hold">
                                          <p:stCondLst>
                                            <p:cond delay="0"/>
                                          </p:stCondLst>
                                        </p:cTn>
                                        <p:tgtEl>
                                          <p:spTgt spid="167"/>
                                        </p:tgtEl>
                                        <p:attrNameLst>
                                          <p:attrName>style.visibility</p:attrName>
                                        </p:attrNameLst>
                                      </p:cBhvr>
                                      <p:to>
                                        <p:strVal val="visible"/>
                                      </p:to>
                                    </p:set>
                                    <p:anim calcmode="discrete" valueType="clr">
                                      <p:cBhvr override="childStyle">
                                        <p:cTn id="112" dur="1000"/>
                                        <p:tgtEl>
                                          <p:spTgt spid="167"/>
                                        </p:tgtEl>
                                        <p:attrNameLst>
                                          <p:attrName>style.color</p:attrName>
                                        </p:attrNameLst>
                                      </p:cBhvr>
                                      <p:tavLst>
                                        <p:tav tm="0">
                                          <p:val>
                                            <p:clrVal>
                                              <a:schemeClr val="accent2"/>
                                            </p:clrVal>
                                          </p:val>
                                        </p:tav>
                                        <p:tav tm="50000">
                                          <p:val>
                                            <p:clrVal>
                                              <a:schemeClr val="hlink"/>
                                            </p:clrVal>
                                          </p:val>
                                        </p:tav>
                                      </p:tavLst>
                                    </p:anim>
                                    <p:anim calcmode="discrete" valueType="clr">
                                      <p:cBhvr>
                                        <p:cTn id="113" dur="1000"/>
                                        <p:tgtEl>
                                          <p:spTgt spid="167"/>
                                        </p:tgtEl>
                                        <p:attrNameLst>
                                          <p:attrName>fillcolor</p:attrName>
                                        </p:attrNameLst>
                                      </p:cBhvr>
                                      <p:tavLst>
                                        <p:tav tm="0">
                                          <p:val>
                                            <p:clrVal>
                                              <a:schemeClr val="accent2"/>
                                            </p:clrVal>
                                          </p:val>
                                        </p:tav>
                                        <p:tav tm="50000">
                                          <p:val>
                                            <p:clrVal>
                                              <a:schemeClr val="hlink"/>
                                            </p:clrVal>
                                          </p:val>
                                        </p:tav>
                                      </p:tavLst>
                                    </p:anim>
                                    <p:set>
                                      <p:cBhvr>
                                        <p:cTn id="114" dur="1000"/>
                                        <p:tgtEl>
                                          <p:spTgt spid="167"/>
                                        </p:tgtEl>
                                        <p:attrNameLst>
                                          <p:attrName>fill.type</p:attrName>
                                        </p:attrNameLst>
                                      </p:cBhvr>
                                      <p:to>
                                        <p:strVal val="solid"/>
                                      </p:to>
                                    </p:set>
                                  </p:childTnLst>
                                </p:cTn>
                              </p:par>
                            </p:childTnLst>
                          </p:cTn>
                        </p:par>
                        <p:par>
                          <p:cTn id="115" fill="hold">
                            <p:stCondLst>
                              <p:cond delay="41500"/>
                            </p:stCondLst>
                            <p:childTnLst>
                              <p:par>
                                <p:cTn id="116" presetID="22" presetClass="entr" presetSubtype="1" fill="hold" grpId="0" nodeType="afterEffect">
                                  <p:stCondLst>
                                    <p:cond delay="0"/>
                                  </p:stCondLst>
                                  <p:childTnLst>
                                    <p:set>
                                      <p:cBhvr>
                                        <p:cTn id="117" dur="1" fill="hold">
                                          <p:stCondLst>
                                            <p:cond delay="0"/>
                                          </p:stCondLst>
                                        </p:cTn>
                                        <p:tgtEl>
                                          <p:spTgt spid="149"/>
                                        </p:tgtEl>
                                        <p:attrNameLst>
                                          <p:attrName>style.visibility</p:attrName>
                                        </p:attrNameLst>
                                      </p:cBhvr>
                                      <p:to>
                                        <p:strVal val="visible"/>
                                      </p:to>
                                    </p:set>
                                    <p:animEffect transition="in" filter="wipe(up)">
                                      <p:cBhvr>
                                        <p:cTn id="118" dur="1000"/>
                                        <p:tgtEl>
                                          <p:spTgt spid="149"/>
                                        </p:tgtEl>
                                      </p:cBhvr>
                                    </p:animEffect>
                                  </p:childTnLst>
                                </p:cTn>
                              </p:par>
                            </p:childTnLst>
                          </p:cTn>
                        </p:par>
                        <p:par>
                          <p:cTn id="119" fill="hold">
                            <p:stCondLst>
                              <p:cond delay="42500"/>
                            </p:stCondLst>
                            <p:childTnLst>
                              <p:par>
                                <p:cTn id="120" presetID="22" presetClass="entr" presetSubtype="1" fill="hold" grpId="0" nodeType="afterEffect">
                                  <p:stCondLst>
                                    <p:cond delay="0"/>
                                  </p:stCondLst>
                                  <p:childTnLst>
                                    <p:set>
                                      <p:cBhvr>
                                        <p:cTn id="121" dur="1" fill="hold">
                                          <p:stCondLst>
                                            <p:cond delay="0"/>
                                          </p:stCondLst>
                                        </p:cTn>
                                        <p:tgtEl>
                                          <p:spTgt spid="178"/>
                                        </p:tgtEl>
                                        <p:attrNameLst>
                                          <p:attrName>style.visibility</p:attrName>
                                        </p:attrNameLst>
                                      </p:cBhvr>
                                      <p:to>
                                        <p:strVal val="visible"/>
                                      </p:to>
                                    </p:set>
                                    <p:animEffect transition="in" filter="wipe(up)">
                                      <p:cBhvr>
                                        <p:cTn id="122" dur="1000"/>
                                        <p:tgtEl>
                                          <p:spTgt spid="178"/>
                                        </p:tgtEl>
                                      </p:cBhvr>
                                    </p:animEffect>
                                  </p:childTnLst>
                                </p:cTn>
                              </p:par>
                            </p:childTnLst>
                          </p:cTn>
                        </p:par>
                        <p:par>
                          <p:cTn id="123" fill="hold">
                            <p:stCondLst>
                              <p:cond delay="43500"/>
                            </p:stCondLst>
                            <p:childTnLst>
                              <p:par>
                                <p:cTn id="124" presetID="27" presetClass="entr" presetSubtype="0" fill="hold" grpId="0" nodeType="afterEffect">
                                  <p:stCondLst>
                                    <p:cond delay="0"/>
                                  </p:stCondLst>
                                  <p:iterate type="lt">
                                    <p:tmPct val="50000"/>
                                  </p:iterate>
                                  <p:childTnLst>
                                    <p:set>
                                      <p:cBhvr>
                                        <p:cTn id="125" dur="1" fill="hold">
                                          <p:stCondLst>
                                            <p:cond delay="0"/>
                                          </p:stCondLst>
                                        </p:cTn>
                                        <p:tgtEl>
                                          <p:spTgt spid="168"/>
                                        </p:tgtEl>
                                        <p:attrNameLst>
                                          <p:attrName>style.visibility</p:attrName>
                                        </p:attrNameLst>
                                      </p:cBhvr>
                                      <p:to>
                                        <p:strVal val="visible"/>
                                      </p:to>
                                    </p:set>
                                    <p:anim calcmode="discrete" valueType="clr">
                                      <p:cBhvr override="childStyle">
                                        <p:cTn id="126" dur="1000"/>
                                        <p:tgtEl>
                                          <p:spTgt spid="168"/>
                                        </p:tgtEl>
                                        <p:attrNameLst>
                                          <p:attrName>style.color</p:attrName>
                                        </p:attrNameLst>
                                      </p:cBhvr>
                                      <p:tavLst>
                                        <p:tav tm="0">
                                          <p:val>
                                            <p:clrVal>
                                              <a:schemeClr val="accent2"/>
                                            </p:clrVal>
                                          </p:val>
                                        </p:tav>
                                        <p:tav tm="50000">
                                          <p:val>
                                            <p:clrVal>
                                              <a:schemeClr val="hlink"/>
                                            </p:clrVal>
                                          </p:val>
                                        </p:tav>
                                      </p:tavLst>
                                    </p:anim>
                                    <p:anim calcmode="discrete" valueType="clr">
                                      <p:cBhvr>
                                        <p:cTn id="127" dur="1000"/>
                                        <p:tgtEl>
                                          <p:spTgt spid="168"/>
                                        </p:tgtEl>
                                        <p:attrNameLst>
                                          <p:attrName>fillcolor</p:attrName>
                                        </p:attrNameLst>
                                      </p:cBhvr>
                                      <p:tavLst>
                                        <p:tav tm="0">
                                          <p:val>
                                            <p:clrVal>
                                              <a:schemeClr val="accent2"/>
                                            </p:clrVal>
                                          </p:val>
                                        </p:tav>
                                        <p:tav tm="50000">
                                          <p:val>
                                            <p:clrVal>
                                              <a:schemeClr val="hlink"/>
                                            </p:clrVal>
                                          </p:val>
                                        </p:tav>
                                      </p:tavLst>
                                    </p:anim>
                                    <p:set>
                                      <p:cBhvr>
                                        <p:cTn id="128" dur="1000"/>
                                        <p:tgtEl>
                                          <p:spTgt spid="168"/>
                                        </p:tgtEl>
                                        <p:attrNameLst>
                                          <p:attrName>fill.type</p:attrName>
                                        </p:attrNameLst>
                                      </p:cBhvr>
                                      <p:to>
                                        <p:strVal val="solid"/>
                                      </p:to>
                                    </p:set>
                                  </p:childTnLst>
                                </p:cTn>
                              </p:par>
                            </p:childTnLst>
                          </p:cTn>
                        </p:par>
                        <p:par>
                          <p:cTn id="129" fill="hold">
                            <p:stCondLst>
                              <p:cond delay="45000"/>
                            </p:stCondLst>
                            <p:childTnLst>
                              <p:par>
                                <p:cTn id="130" presetID="22" presetClass="entr" presetSubtype="1" fill="hold" grpId="0" nodeType="afterEffect">
                                  <p:stCondLst>
                                    <p:cond delay="0"/>
                                  </p:stCondLst>
                                  <p:childTnLst>
                                    <p:set>
                                      <p:cBhvr>
                                        <p:cTn id="131" dur="1" fill="hold">
                                          <p:stCondLst>
                                            <p:cond delay="0"/>
                                          </p:stCondLst>
                                        </p:cTn>
                                        <p:tgtEl>
                                          <p:spTgt spid="150"/>
                                        </p:tgtEl>
                                        <p:attrNameLst>
                                          <p:attrName>style.visibility</p:attrName>
                                        </p:attrNameLst>
                                      </p:cBhvr>
                                      <p:to>
                                        <p:strVal val="visible"/>
                                      </p:to>
                                    </p:set>
                                    <p:animEffect transition="in" filter="wipe(up)">
                                      <p:cBhvr>
                                        <p:cTn id="132" dur="1000"/>
                                        <p:tgtEl>
                                          <p:spTgt spid="150"/>
                                        </p:tgtEl>
                                      </p:cBhvr>
                                    </p:animEffect>
                                  </p:childTnLst>
                                </p:cTn>
                              </p:par>
                            </p:childTnLst>
                          </p:cTn>
                        </p:par>
                        <p:par>
                          <p:cTn id="133" fill="hold">
                            <p:stCondLst>
                              <p:cond delay="46000"/>
                            </p:stCondLst>
                            <p:childTnLst>
                              <p:par>
                                <p:cTn id="134" presetID="22" presetClass="entr" presetSubtype="1" fill="hold" grpId="0" nodeType="afterEffect">
                                  <p:stCondLst>
                                    <p:cond delay="0"/>
                                  </p:stCondLst>
                                  <p:childTnLst>
                                    <p:set>
                                      <p:cBhvr>
                                        <p:cTn id="135" dur="1" fill="hold">
                                          <p:stCondLst>
                                            <p:cond delay="0"/>
                                          </p:stCondLst>
                                        </p:cTn>
                                        <p:tgtEl>
                                          <p:spTgt spid="179"/>
                                        </p:tgtEl>
                                        <p:attrNameLst>
                                          <p:attrName>style.visibility</p:attrName>
                                        </p:attrNameLst>
                                      </p:cBhvr>
                                      <p:to>
                                        <p:strVal val="visible"/>
                                      </p:to>
                                    </p:set>
                                    <p:animEffect transition="in" filter="wipe(up)">
                                      <p:cBhvr>
                                        <p:cTn id="136" dur="1000"/>
                                        <p:tgtEl>
                                          <p:spTgt spid="179"/>
                                        </p:tgtEl>
                                      </p:cBhvr>
                                    </p:animEffect>
                                  </p:childTnLst>
                                </p:cTn>
                              </p:par>
                            </p:childTnLst>
                          </p:cTn>
                        </p:par>
                        <p:par>
                          <p:cTn id="137" fill="hold">
                            <p:stCondLst>
                              <p:cond delay="47000"/>
                            </p:stCondLst>
                            <p:childTnLst>
                              <p:par>
                                <p:cTn id="138" presetID="27" presetClass="entr" presetSubtype="0" fill="hold" grpId="0" nodeType="afterEffect">
                                  <p:stCondLst>
                                    <p:cond delay="0"/>
                                  </p:stCondLst>
                                  <p:iterate type="lt">
                                    <p:tmPct val="50000"/>
                                  </p:iterate>
                                  <p:childTnLst>
                                    <p:set>
                                      <p:cBhvr>
                                        <p:cTn id="139" dur="1" fill="hold">
                                          <p:stCondLst>
                                            <p:cond delay="0"/>
                                          </p:stCondLst>
                                        </p:cTn>
                                        <p:tgtEl>
                                          <p:spTgt spid="169"/>
                                        </p:tgtEl>
                                        <p:attrNameLst>
                                          <p:attrName>style.visibility</p:attrName>
                                        </p:attrNameLst>
                                      </p:cBhvr>
                                      <p:to>
                                        <p:strVal val="visible"/>
                                      </p:to>
                                    </p:set>
                                    <p:anim calcmode="discrete" valueType="clr">
                                      <p:cBhvr override="childStyle">
                                        <p:cTn id="140" dur="1000"/>
                                        <p:tgtEl>
                                          <p:spTgt spid="169"/>
                                        </p:tgtEl>
                                        <p:attrNameLst>
                                          <p:attrName>style.color</p:attrName>
                                        </p:attrNameLst>
                                      </p:cBhvr>
                                      <p:tavLst>
                                        <p:tav tm="0">
                                          <p:val>
                                            <p:clrVal>
                                              <a:schemeClr val="accent2"/>
                                            </p:clrVal>
                                          </p:val>
                                        </p:tav>
                                        <p:tav tm="50000">
                                          <p:val>
                                            <p:clrVal>
                                              <a:schemeClr val="hlink"/>
                                            </p:clrVal>
                                          </p:val>
                                        </p:tav>
                                      </p:tavLst>
                                    </p:anim>
                                    <p:anim calcmode="discrete" valueType="clr">
                                      <p:cBhvr>
                                        <p:cTn id="141" dur="1000"/>
                                        <p:tgtEl>
                                          <p:spTgt spid="169"/>
                                        </p:tgtEl>
                                        <p:attrNameLst>
                                          <p:attrName>fillcolor</p:attrName>
                                        </p:attrNameLst>
                                      </p:cBhvr>
                                      <p:tavLst>
                                        <p:tav tm="0">
                                          <p:val>
                                            <p:clrVal>
                                              <a:schemeClr val="accent2"/>
                                            </p:clrVal>
                                          </p:val>
                                        </p:tav>
                                        <p:tav tm="50000">
                                          <p:val>
                                            <p:clrVal>
                                              <a:schemeClr val="hlink"/>
                                            </p:clrVal>
                                          </p:val>
                                        </p:tav>
                                      </p:tavLst>
                                    </p:anim>
                                    <p:set>
                                      <p:cBhvr>
                                        <p:cTn id="142" dur="1000"/>
                                        <p:tgtEl>
                                          <p:spTgt spid="169"/>
                                        </p:tgtEl>
                                        <p:attrNameLst>
                                          <p:attrName>fill.type</p:attrName>
                                        </p:attrNameLst>
                                      </p:cBhvr>
                                      <p:to>
                                        <p:strVal val="solid"/>
                                      </p:to>
                                    </p:set>
                                  </p:childTnLst>
                                </p:cTn>
                              </p:par>
                            </p:childTnLst>
                          </p:cTn>
                        </p:par>
                        <p:par>
                          <p:cTn id="143" fill="hold">
                            <p:stCondLst>
                              <p:cond delay="48500"/>
                            </p:stCondLst>
                            <p:childTnLst>
                              <p:par>
                                <p:cTn id="144" presetID="22" presetClass="entr" presetSubtype="1" fill="hold" grpId="0" nodeType="afterEffect">
                                  <p:stCondLst>
                                    <p:cond delay="0"/>
                                  </p:stCondLst>
                                  <p:childTnLst>
                                    <p:set>
                                      <p:cBhvr>
                                        <p:cTn id="145" dur="1" fill="hold">
                                          <p:stCondLst>
                                            <p:cond delay="0"/>
                                          </p:stCondLst>
                                        </p:cTn>
                                        <p:tgtEl>
                                          <p:spTgt spid="143"/>
                                        </p:tgtEl>
                                        <p:attrNameLst>
                                          <p:attrName>style.visibility</p:attrName>
                                        </p:attrNameLst>
                                      </p:cBhvr>
                                      <p:to>
                                        <p:strVal val="visible"/>
                                      </p:to>
                                    </p:set>
                                    <p:animEffect transition="in" filter="wipe(up)">
                                      <p:cBhvr>
                                        <p:cTn id="146" dur="1000"/>
                                        <p:tgtEl>
                                          <p:spTgt spid="143"/>
                                        </p:tgtEl>
                                      </p:cBhvr>
                                    </p:animEffect>
                                  </p:childTnLst>
                                </p:cTn>
                              </p:par>
                            </p:childTnLst>
                          </p:cTn>
                        </p:par>
                        <p:par>
                          <p:cTn id="147" fill="hold">
                            <p:stCondLst>
                              <p:cond delay="49500"/>
                            </p:stCondLst>
                            <p:childTnLst>
                              <p:par>
                                <p:cTn id="148" presetID="22" presetClass="entr" presetSubtype="1" fill="hold" grpId="0" nodeType="afterEffect">
                                  <p:stCondLst>
                                    <p:cond delay="0"/>
                                  </p:stCondLst>
                                  <p:childTnLst>
                                    <p:set>
                                      <p:cBhvr>
                                        <p:cTn id="149" dur="1" fill="hold">
                                          <p:stCondLst>
                                            <p:cond delay="0"/>
                                          </p:stCondLst>
                                        </p:cTn>
                                        <p:tgtEl>
                                          <p:spTgt spid="181"/>
                                        </p:tgtEl>
                                        <p:attrNameLst>
                                          <p:attrName>style.visibility</p:attrName>
                                        </p:attrNameLst>
                                      </p:cBhvr>
                                      <p:to>
                                        <p:strVal val="visible"/>
                                      </p:to>
                                    </p:set>
                                    <p:animEffect transition="in" filter="wipe(up)">
                                      <p:cBhvr>
                                        <p:cTn id="150" dur="1000"/>
                                        <p:tgtEl>
                                          <p:spTgt spid="181"/>
                                        </p:tgtEl>
                                      </p:cBhvr>
                                    </p:animEffect>
                                  </p:childTnLst>
                                </p:cTn>
                              </p:par>
                            </p:childTnLst>
                          </p:cTn>
                        </p:par>
                        <p:par>
                          <p:cTn id="151" fill="hold">
                            <p:stCondLst>
                              <p:cond delay="50500"/>
                            </p:stCondLst>
                            <p:childTnLst>
                              <p:par>
                                <p:cTn id="152" presetID="27" presetClass="entr" presetSubtype="0" fill="hold" grpId="0" nodeType="afterEffect">
                                  <p:stCondLst>
                                    <p:cond delay="0"/>
                                  </p:stCondLst>
                                  <p:iterate type="lt">
                                    <p:tmPct val="50000"/>
                                  </p:iterate>
                                  <p:childTnLst>
                                    <p:set>
                                      <p:cBhvr>
                                        <p:cTn id="153" dur="1" fill="hold">
                                          <p:stCondLst>
                                            <p:cond delay="0"/>
                                          </p:stCondLst>
                                        </p:cTn>
                                        <p:tgtEl>
                                          <p:spTgt spid="158"/>
                                        </p:tgtEl>
                                        <p:attrNameLst>
                                          <p:attrName>style.visibility</p:attrName>
                                        </p:attrNameLst>
                                      </p:cBhvr>
                                      <p:to>
                                        <p:strVal val="visible"/>
                                      </p:to>
                                    </p:set>
                                    <p:anim calcmode="discrete" valueType="clr">
                                      <p:cBhvr override="childStyle">
                                        <p:cTn id="154" dur="1000"/>
                                        <p:tgtEl>
                                          <p:spTgt spid="158"/>
                                        </p:tgtEl>
                                        <p:attrNameLst>
                                          <p:attrName>style.color</p:attrName>
                                        </p:attrNameLst>
                                      </p:cBhvr>
                                      <p:tavLst>
                                        <p:tav tm="0">
                                          <p:val>
                                            <p:clrVal>
                                              <a:schemeClr val="accent2"/>
                                            </p:clrVal>
                                          </p:val>
                                        </p:tav>
                                        <p:tav tm="50000">
                                          <p:val>
                                            <p:clrVal>
                                              <a:schemeClr val="hlink"/>
                                            </p:clrVal>
                                          </p:val>
                                        </p:tav>
                                      </p:tavLst>
                                    </p:anim>
                                    <p:anim calcmode="discrete" valueType="clr">
                                      <p:cBhvr>
                                        <p:cTn id="155" dur="1000"/>
                                        <p:tgtEl>
                                          <p:spTgt spid="158"/>
                                        </p:tgtEl>
                                        <p:attrNameLst>
                                          <p:attrName>fillcolor</p:attrName>
                                        </p:attrNameLst>
                                      </p:cBhvr>
                                      <p:tavLst>
                                        <p:tav tm="0">
                                          <p:val>
                                            <p:clrVal>
                                              <a:schemeClr val="accent2"/>
                                            </p:clrVal>
                                          </p:val>
                                        </p:tav>
                                        <p:tav tm="50000">
                                          <p:val>
                                            <p:clrVal>
                                              <a:schemeClr val="hlink"/>
                                            </p:clrVal>
                                          </p:val>
                                        </p:tav>
                                      </p:tavLst>
                                    </p:anim>
                                    <p:set>
                                      <p:cBhvr>
                                        <p:cTn id="156" dur="1000"/>
                                        <p:tgtEl>
                                          <p:spTgt spid="158"/>
                                        </p:tgtEl>
                                        <p:attrNameLst>
                                          <p:attrName>fill.type</p:attrName>
                                        </p:attrNameLst>
                                      </p:cBhvr>
                                      <p:to>
                                        <p:strVal val="solid"/>
                                      </p:to>
                                    </p:set>
                                  </p:childTnLst>
                                </p:cTn>
                              </p:par>
                            </p:childTnLst>
                          </p:cTn>
                        </p:par>
                        <p:par>
                          <p:cTn id="157" fill="hold">
                            <p:stCondLst>
                              <p:cond delay="51500"/>
                            </p:stCondLst>
                            <p:childTnLst>
                              <p:par>
                                <p:cTn id="158" presetID="22" presetClass="entr" presetSubtype="1" fill="hold" grpId="0" nodeType="afterEffect">
                                  <p:stCondLst>
                                    <p:cond delay="0"/>
                                  </p:stCondLst>
                                  <p:childTnLst>
                                    <p:set>
                                      <p:cBhvr>
                                        <p:cTn id="159" dur="1" fill="hold">
                                          <p:stCondLst>
                                            <p:cond delay="0"/>
                                          </p:stCondLst>
                                        </p:cTn>
                                        <p:tgtEl>
                                          <p:spTgt spid="144"/>
                                        </p:tgtEl>
                                        <p:attrNameLst>
                                          <p:attrName>style.visibility</p:attrName>
                                        </p:attrNameLst>
                                      </p:cBhvr>
                                      <p:to>
                                        <p:strVal val="visible"/>
                                      </p:to>
                                    </p:set>
                                    <p:animEffect transition="in" filter="wipe(up)">
                                      <p:cBhvr>
                                        <p:cTn id="160" dur="1000"/>
                                        <p:tgtEl>
                                          <p:spTgt spid="144"/>
                                        </p:tgtEl>
                                      </p:cBhvr>
                                    </p:animEffect>
                                  </p:childTnLst>
                                </p:cTn>
                              </p:par>
                            </p:childTnLst>
                          </p:cTn>
                        </p:par>
                        <p:par>
                          <p:cTn id="161" fill="hold">
                            <p:stCondLst>
                              <p:cond delay="52500"/>
                            </p:stCondLst>
                            <p:childTnLst>
                              <p:par>
                                <p:cTn id="162" presetID="22" presetClass="entr" presetSubtype="1" fill="hold" grpId="0" nodeType="afterEffect">
                                  <p:stCondLst>
                                    <p:cond delay="0"/>
                                  </p:stCondLst>
                                  <p:childTnLst>
                                    <p:set>
                                      <p:cBhvr>
                                        <p:cTn id="163" dur="1" fill="hold">
                                          <p:stCondLst>
                                            <p:cond delay="0"/>
                                          </p:stCondLst>
                                        </p:cTn>
                                        <p:tgtEl>
                                          <p:spTgt spid="180"/>
                                        </p:tgtEl>
                                        <p:attrNameLst>
                                          <p:attrName>style.visibility</p:attrName>
                                        </p:attrNameLst>
                                      </p:cBhvr>
                                      <p:to>
                                        <p:strVal val="visible"/>
                                      </p:to>
                                    </p:set>
                                    <p:animEffect transition="in" filter="wipe(up)">
                                      <p:cBhvr>
                                        <p:cTn id="164" dur="1000"/>
                                        <p:tgtEl>
                                          <p:spTgt spid="180"/>
                                        </p:tgtEl>
                                      </p:cBhvr>
                                    </p:animEffect>
                                  </p:childTnLst>
                                </p:cTn>
                              </p:par>
                            </p:childTnLst>
                          </p:cTn>
                        </p:par>
                        <p:par>
                          <p:cTn id="165" fill="hold">
                            <p:stCondLst>
                              <p:cond delay="53500"/>
                            </p:stCondLst>
                            <p:childTnLst>
                              <p:par>
                                <p:cTn id="166" presetID="27" presetClass="entr" presetSubtype="0" fill="hold" grpId="0" nodeType="afterEffect">
                                  <p:stCondLst>
                                    <p:cond delay="0"/>
                                  </p:stCondLst>
                                  <p:iterate type="lt">
                                    <p:tmPct val="50000"/>
                                  </p:iterate>
                                  <p:childTnLst>
                                    <p:set>
                                      <p:cBhvr>
                                        <p:cTn id="167" dur="1" fill="hold">
                                          <p:stCondLst>
                                            <p:cond delay="0"/>
                                          </p:stCondLst>
                                        </p:cTn>
                                        <p:tgtEl>
                                          <p:spTgt spid="162"/>
                                        </p:tgtEl>
                                        <p:attrNameLst>
                                          <p:attrName>style.visibility</p:attrName>
                                        </p:attrNameLst>
                                      </p:cBhvr>
                                      <p:to>
                                        <p:strVal val="visible"/>
                                      </p:to>
                                    </p:set>
                                    <p:anim calcmode="discrete" valueType="clr">
                                      <p:cBhvr override="childStyle">
                                        <p:cTn id="168" dur="1000"/>
                                        <p:tgtEl>
                                          <p:spTgt spid="162"/>
                                        </p:tgtEl>
                                        <p:attrNameLst>
                                          <p:attrName>style.color</p:attrName>
                                        </p:attrNameLst>
                                      </p:cBhvr>
                                      <p:tavLst>
                                        <p:tav tm="0">
                                          <p:val>
                                            <p:clrVal>
                                              <a:schemeClr val="accent2"/>
                                            </p:clrVal>
                                          </p:val>
                                        </p:tav>
                                        <p:tav tm="50000">
                                          <p:val>
                                            <p:clrVal>
                                              <a:schemeClr val="hlink"/>
                                            </p:clrVal>
                                          </p:val>
                                        </p:tav>
                                      </p:tavLst>
                                    </p:anim>
                                    <p:anim calcmode="discrete" valueType="clr">
                                      <p:cBhvr>
                                        <p:cTn id="169" dur="1000"/>
                                        <p:tgtEl>
                                          <p:spTgt spid="162"/>
                                        </p:tgtEl>
                                        <p:attrNameLst>
                                          <p:attrName>fillcolor</p:attrName>
                                        </p:attrNameLst>
                                      </p:cBhvr>
                                      <p:tavLst>
                                        <p:tav tm="0">
                                          <p:val>
                                            <p:clrVal>
                                              <a:schemeClr val="accent2"/>
                                            </p:clrVal>
                                          </p:val>
                                        </p:tav>
                                        <p:tav tm="50000">
                                          <p:val>
                                            <p:clrVal>
                                              <a:schemeClr val="hlink"/>
                                            </p:clrVal>
                                          </p:val>
                                        </p:tav>
                                      </p:tavLst>
                                    </p:anim>
                                    <p:set>
                                      <p:cBhvr>
                                        <p:cTn id="170" dur="1000"/>
                                        <p:tgtEl>
                                          <p:spTgt spid="162"/>
                                        </p:tgtEl>
                                        <p:attrNameLst>
                                          <p:attrName>fill.type</p:attrName>
                                        </p:attrNameLst>
                                      </p:cBhvr>
                                      <p:to>
                                        <p:strVal val="solid"/>
                                      </p:to>
                                    </p:set>
                                  </p:childTnLst>
                                </p:cTn>
                              </p:par>
                            </p:childTnLst>
                          </p:cTn>
                        </p:par>
                        <p:par>
                          <p:cTn id="171" fill="hold">
                            <p:stCondLst>
                              <p:cond delay="54500"/>
                            </p:stCondLst>
                            <p:childTnLst>
                              <p:par>
                                <p:cTn id="172" presetID="22" presetClass="entr" presetSubtype="1" fill="hold" grpId="0" nodeType="afterEffect">
                                  <p:stCondLst>
                                    <p:cond delay="0"/>
                                  </p:stCondLst>
                                  <p:childTnLst>
                                    <p:set>
                                      <p:cBhvr>
                                        <p:cTn id="173" dur="1" fill="hold">
                                          <p:stCondLst>
                                            <p:cond delay="0"/>
                                          </p:stCondLst>
                                        </p:cTn>
                                        <p:tgtEl>
                                          <p:spTgt spid="145"/>
                                        </p:tgtEl>
                                        <p:attrNameLst>
                                          <p:attrName>style.visibility</p:attrName>
                                        </p:attrNameLst>
                                      </p:cBhvr>
                                      <p:to>
                                        <p:strVal val="visible"/>
                                      </p:to>
                                    </p:set>
                                    <p:animEffect transition="in" filter="wipe(up)">
                                      <p:cBhvr>
                                        <p:cTn id="174" dur="1000"/>
                                        <p:tgtEl>
                                          <p:spTgt spid="145"/>
                                        </p:tgtEl>
                                      </p:cBhvr>
                                    </p:animEffect>
                                  </p:childTnLst>
                                </p:cTn>
                              </p:par>
                            </p:childTnLst>
                          </p:cTn>
                        </p:par>
                        <p:par>
                          <p:cTn id="175" fill="hold">
                            <p:stCondLst>
                              <p:cond delay="55500"/>
                            </p:stCondLst>
                            <p:childTnLst>
                              <p:par>
                                <p:cTn id="176" presetID="22" presetClass="entr" presetSubtype="1" fill="hold" grpId="0" nodeType="afterEffect">
                                  <p:stCondLst>
                                    <p:cond delay="0"/>
                                  </p:stCondLst>
                                  <p:childTnLst>
                                    <p:set>
                                      <p:cBhvr>
                                        <p:cTn id="177" dur="1" fill="hold">
                                          <p:stCondLst>
                                            <p:cond delay="0"/>
                                          </p:stCondLst>
                                        </p:cTn>
                                        <p:tgtEl>
                                          <p:spTgt spid="182"/>
                                        </p:tgtEl>
                                        <p:attrNameLst>
                                          <p:attrName>style.visibility</p:attrName>
                                        </p:attrNameLst>
                                      </p:cBhvr>
                                      <p:to>
                                        <p:strVal val="visible"/>
                                      </p:to>
                                    </p:set>
                                    <p:animEffect transition="in" filter="wipe(up)">
                                      <p:cBhvr>
                                        <p:cTn id="178" dur="1000"/>
                                        <p:tgtEl>
                                          <p:spTgt spid="182"/>
                                        </p:tgtEl>
                                      </p:cBhvr>
                                    </p:animEffect>
                                  </p:childTnLst>
                                </p:cTn>
                              </p:par>
                            </p:childTnLst>
                          </p:cTn>
                        </p:par>
                        <p:par>
                          <p:cTn id="179" fill="hold">
                            <p:stCondLst>
                              <p:cond delay="56500"/>
                            </p:stCondLst>
                            <p:childTnLst>
                              <p:par>
                                <p:cTn id="180" presetID="27" presetClass="entr" presetSubtype="0" fill="hold" grpId="0" nodeType="afterEffect">
                                  <p:stCondLst>
                                    <p:cond delay="0"/>
                                  </p:stCondLst>
                                  <p:iterate type="lt">
                                    <p:tmPct val="50000"/>
                                  </p:iterate>
                                  <p:childTnLst>
                                    <p:set>
                                      <p:cBhvr>
                                        <p:cTn id="181" dur="1" fill="hold">
                                          <p:stCondLst>
                                            <p:cond delay="0"/>
                                          </p:stCondLst>
                                        </p:cTn>
                                        <p:tgtEl>
                                          <p:spTgt spid="163"/>
                                        </p:tgtEl>
                                        <p:attrNameLst>
                                          <p:attrName>style.visibility</p:attrName>
                                        </p:attrNameLst>
                                      </p:cBhvr>
                                      <p:to>
                                        <p:strVal val="visible"/>
                                      </p:to>
                                    </p:set>
                                    <p:anim calcmode="discrete" valueType="clr">
                                      <p:cBhvr override="childStyle">
                                        <p:cTn id="182" dur="1000"/>
                                        <p:tgtEl>
                                          <p:spTgt spid="163"/>
                                        </p:tgtEl>
                                        <p:attrNameLst>
                                          <p:attrName>style.color</p:attrName>
                                        </p:attrNameLst>
                                      </p:cBhvr>
                                      <p:tavLst>
                                        <p:tav tm="0">
                                          <p:val>
                                            <p:clrVal>
                                              <a:schemeClr val="accent2"/>
                                            </p:clrVal>
                                          </p:val>
                                        </p:tav>
                                        <p:tav tm="50000">
                                          <p:val>
                                            <p:clrVal>
                                              <a:schemeClr val="hlink"/>
                                            </p:clrVal>
                                          </p:val>
                                        </p:tav>
                                      </p:tavLst>
                                    </p:anim>
                                    <p:anim calcmode="discrete" valueType="clr">
                                      <p:cBhvr>
                                        <p:cTn id="183" dur="1000"/>
                                        <p:tgtEl>
                                          <p:spTgt spid="163"/>
                                        </p:tgtEl>
                                        <p:attrNameLst>
                                          <p:attrName>fillcolor</p:attrName>
                                        </p:attrNameLst>
                                      </p:cBhvr>
                                      <p:tavLst>
                                        <p:tav tm="0">
                                          <p:val>
                                            <p:clrVal>
                                              <a:schemeClr val="accent2"/>
                                            </p:clrVal>
                                          </p:val>
                                        </p:tav>
                                        <p:tav tm="50000">
                                          <p:val>
                                            <p:clrVal>
                                              <a:schemeClr val="hlink"/>
                                            </p:clrVal>
                                          </p:val>
                                        </p:tav>
                                      </p:tavLst>
                                    </p:anim>
                                    <p:set>
                                      <p:cBhvr>
                                        <p:cTn id="184" dur="1000"/>
                                        <p:tgtEl>
                                          <p:spTgt spid="163"/>
                                        </p:tgtEl>
                                        <p:attrNameLst>
                                          <p:attrName>fill.type</p:attrName>
                                        </p:attrNameLst>
                                      </p:cBhvr>
                                      <p:to>
                                        <p:strVal val="solid"/>
                                      </p:to>
                                    </p:set>
                                  </p:childTnLst>
                                </p:cTn>
                              </p:par>
                            </p:childTnLst>
                          </p:cTn>
                        </p:par>
                        <p:par>
                          <p:cTn id="185" fill="hold">
                            <p:stCondLst>
                              <p:cond delay="57500"/>
                            </p:stCondLst>
                            <p:childTnLst>
                              <p:par>
                                <p:cTn id="186" presetID="22" presetClass="entr" presetSubtype="1" fill="hold" grpId="0" nodeType="afterEffect">
                                  <p:stCondLst>
                                    <p:cond delay="0"/>
                                  </p:stCondLst>
                                  <p:childTnLst>
                                    <p:set>
                                      <p:cBhvr>
                                        <p:cTn id="187" dur="1" fill="hold">
                                          <p:stCondLst>
                                            <p:cond delay="0"/>
                                          </p:stCondLst>
                                        </p:cTn>
                                        <p:tgtEl>
                                          <p:spTgt spid="142"/>
                                        </p:tgtEl>
                                        <p:attrNameLst>
                                          <p:attrName>style.visibility</p:attrName>
                                        </p:attrNameLst>
                                      </p:cBhvr>
                                      <p:to>
                                        <p:strVal val="visible"/>
                                      </p:to>
                                    </p:set>
                                    <p:animEffect transition="in" filter="wipe(up)">
                                      <p:cBhvr>
                                        <p:cTn id="188" dur="1000"/>
                                        <p:tgtEl>
                                          <p:spTgt spid="142"/>
                                        </p:tgtEl>
                                      </p:cBhvr>
                                    </p:animEffect>
                                  </p:childTnLst>
                                </p:cTn>
                              </p:par>
                            </p:childTnLst>
                          </p:cTn>
                        </p:par>
                        <p:par>
                          <p:cTn id="189" fill="hold">
                            <p:stCondLst>
                              <p:cond delay="58500"/>
                            </p:stCondLst>
                            <p:childTnLst>
                              <p:par>
                                <p:cTn id="190" presetID="22" presetClass="entr" presetSubtype="1" fill="hold" grpId="0" nodeType="afterEffect">
                                  <p:stCondLst>
                                    <p:cond delay="0"/>
                                  </p:stCondLst>
                                  <p:childTnLst>
                                    <p:set>
                                      <p:cBhvr>
                                        <p:cTn id="191" dur="1" fill="hold">
                                          <p:stCondLst>
                                            <p:cond delay="0"/>
                                          </p:stCondLst>
                                        </p:cTn>
                                        <p:tgtEl>
                                          <p:spTgt spid="183"/>
                                        </p:tgtEl>
                                        <p:attrNameLst>
                                          <p:attrName>style.visibility</p:attrName>
                                        </p:attrNameLst>
                                      </p:cBhvr>
                                      <p:to>
                                        <p:strVal val="visible"/>
                                      </p:to>
                                    </p:set>
                                    <p:animEffect transition="in" filter="wipe(up)">
                                      <p:cBhvr>
                                        <p:cTn id="192" dur="1000"/>
                                        <p:tgtEl>
                                          <p:spTgt spid="183"/>
                                        </p:tgtEl>
                                      </p:cBhvr>
                                    </p:animEffect>
                                  </p:childTnLst>
                                </p:cTn>
                              </p:par>
                            </p:childTnLst>
                          </p:cTn>
                        </p:par>
                        <p:par>
                          <p:cTn id="193" fill="hold">
                            <p:stCondLst>
                              <p:cond delay="59500"/>
                            </p:stCondLst>
                            <p:childTnLst>
                              <p:par>
                                <p:cTn id="194" presetID="27" presetClass="entr" presetSubtype="0" fill="hold" grpId="0" nodeType="afterEffect">
                                  <p:stCondLst>
                                    <p:cond delay="0"/>
                                  </p:stCondLst>
                                  <p:iterate type="lt">
                                    <p:tmPct val="50000"/>
                                  </p:iterate>
                                  <p:childTnLst>
                                    <p:set>
                                      <p:cBhvr>
                                        <p:cTn id="195" dur="1" fill="hold">
                                          <p:stCondLst>
                                            <p:cond delay="0"/>
                                          </p:stCondLst>
                                        </p:cTn>
                                        <p:tgtEl>
                                          <p:spTgt spid="159"/>
                                        </p:tgtEl>
                                        <p:attrNameLst>
                                          <p:attrName>style.visibility</p:attrName>
                                        </p:attrNameLst>
                                      </p:cBhvr>
                                      <p:to>
                                        <p:strVal val="visible"/>
                                      </p:to>
                                    </p:set>
                                    <p:anim calcmode="discrete" valueType="clr">
                                      <p:cBhvr override="childStyle">
                                        <p:cTn id="196" dur="1000"/>
                                        <p:tgtEl>
                                          <p:spTgt spid="159"/>
                                        </p:tgtEl>
                                        <p:attrNameLst>
                                          <p:attrName>style.color</p:attrName>
                                        </p:attrNameLst>
                                      </p:cBhvr>
                                      <p:tavLst>
                                        <p:tav tm="0">
                                          <p:val>
                                            <p:clrVal>
                                              <a:schemeClr val="accent2"/>
                                            </p:clrVal>
                                          </p:val>
                                        </p:tav>
                                        <p:tav tm="50000">
                                          <p:val>
                                            <p:clrVal>
                                              <a:schemeClr val="hlink"/>
                                            </p:clrVal>
                                          </p:val>
                                        </p:tav>
                                      </p:tavLst>
                                    </p:anim>
                                    <p:anim calcmode="discrete" valueType="clr">
                                      <p:cBhvr>
                                        <p:cTn id="197" dur="1000"/>
                                        <p:tgtEl>
                                          <p:spTgt spid="159"/>
                                        </p:tgtEl>
                                        <p:attrNameLst>
                                          <p:attrName>fillcolor</p:attrName>
                                        </p:attrNameLst>
                                      </p:cBhvr>
                                      <p:tavLst>
                                        <p:tav tm="0">
                                          <p:val>
                                            <p:clrVal>
                                              <a:schemeClr val="accent2"/>
                                            </p:clrVal>
                                          </p:val>
                                        </p:tav>
                                        <p:tav tm="50000">
                                          <p:val>
                                            <p:clrVal>
                                              <a:schemeClr val="hlink"/>
                                            </p:clrVal>
                                          </p:val>
                                        </p:tav>
                                      </p:tavLst>
                                    </p:anim>
                                    <p:set>
                                      <p:cBhvr>
                                        <p:cTn id="198" dur="1000"/>
                                        <p:tgtEl>
                                          <p:spTgt spid="159"/>
                                        </p:tgtEl>
                                        <p:attrNameLst>
                                          <p:attrName>fill.type</p:attrName>
                                        </p:attrNameLst>
                                      </p:cBhvr>
                                      <p:to>
                                        <p:strVal val="solid"/>
                                      </p:to>
                                    </p:set>
                                  </p:childTnLst>
                                </p:cTn>
                              </p:par>
                            </p:childTnLst>
                          </p:cTn>
                        </p:par>
                        <p:par>
                          <p:cTn id="199" fill="hold">
                            <p:stCondLst>
                              <p:cond delay="60500"/>
                            </p:stCondLst>
                            <p:childTnLst>
                              <p:par>
                                <p:cTn id="200" presetID="22" presetClass="entr" presetSubtype="1" fill="hold" grpId="0" nodeType="afterEffect">
                                  <p:stCondLst>
                                    <p:cond delay="0"/>
                                  </p:stCondLst>
                                  <p:childTnLst>
                                    <p:set>
                                      <p:cBhvr>
                                        <p:cTn id="201" dur="1" fill="hold">
                                          <p:stCondLst>
                                            <p:cond delay="0"/>
                                          </p:stCondLst>
                                        </p:cTn>
                                        <p:tgtEl>
                                          <p:spTgt spid="151"/>
                                        </p:tgtEl>
                                        <p:attrNameLst>
                                          <p:attrName>style.visibility</p:attrName>
                                        </p:attrNameLst>
                                      </p:cBhvr>
                                      <p:to>
                                        <p:strVal val="visible"/>
                                      </p:to>
                                    </p:set>
                                    <p:animEffect transition="in" filter="wipe(up)">
                                      <p:cBhvr>
                                        <p:cTn id="202" dur="1000"/>
                                        <p:tgtEl>
                                          <p:spTgt spid="151"/>
                                        </p:tgtEl>
                                      </p:cBhvr>
                                    </p:animEffect>
                                  </p:childTnLst>
                                </p:cTn>
                              </p:par>
                            </p:childTnLst>
                          </p:cTn>
                        </p:par>
                        <p:par>
                          <p:cTn id="203" fill="hold">
                            <p:stCondLst>
                              <p:cond delay="61500"/>
                            </p:stCondLst>
                            <p:childTnLst>
                              <p:par>
                                <p:cTn id="204" presetID="22" presetClass="entr" presetSubtype="1" fill="hold" grpId="0" nodeType="afterEffect">
                                  <p:stCondLst>
                                    <p:cond delay="0"/>
                                  </p:stCondLst>
                                  <p:childTnLst>
                                    <p:set>
                                      <p:cBhvr>
                                        <p:cTn id="205" dur="1" fill="hold">
                                          <p:stCondLst>
                                            <p:cond delay="0"/>
                                          </p:stCondLst>
                                        </p:cTn>
                                        <p:tgtEl>
                                          <p:spTgt spid="184"/>
                                        </p:tgtEl>
                                        <p:attrNameLst>
                                          <p:attrName>style.visibility</p:attrName>
                                        </p:attrNameLst>
                                      </p:cBhvr>
                                      <p:to>
                                        <p:strVal val="visible"/>
                                      </p:to>
                                    </p:set>
                                    <p:animEffect transition="in" filter="wipe(up)">
                                      <p:cBhvr>
                                        <p:cTn id="206" dur="1000"/>
                                        <p:tgtEl>
                                          <p:spTgt spid="184"/>
                                        </p:tgtEl>
                                      </p:cBhvr>
                                    </p:animEffect>
                                  </p:childTnLst>
                                </p:cTn>
                              </p:par>
                            </p:childTnLst>
                          </p:cTn>
                        </p:par>
                        <p:par>
                          <p:cTn id="207" fill="hold">
                            <p:stCondLst>
                              <p:cond delay="62500"/>
                            </p:stCondLst>
                            <p:childTnLst>
                              <p:par>
                                <p:cTn id="208" presetID="27" presetClass="entr" presetSubtype="0" fill="hold" grpId="0" nodeType="afterEffect">
                                  <p:stCondLst>
                                    <p:cond delay="0"/>
                                  </p:stCondLst>
                                  <p:iterate type="lt">
                                    <p:tmPct val="50000"/>
                                  </p:iterate>
                                  <p:childTnLst>
                                    <p:set>
                                      <p:cBhvr>
                                        <p:cTn id="209" dur="1" fill="hold">
                                          <p:stCondLst>
                                            <p:cond delay="0"/>
                                          </p:stCondLst>
                                        </p:cTn>
                                        <p:tgtEl>
                                          <p:spTgt spid="164"/>
                                        </p:tgtEl>
                                        <p:attrNameLst>
                                          <p:attrName>style.visibility</p:attrName>
                                        </p:attrNameLst>
                                      </p:cBhvr>
                                      <p:to>
                                        <p:strVal val="visible"/>
                                      </p:to>
                                    </p:set>
                                    <p:anim calcmode="discrete" valueType="clr">
                                      <p:cBhvr override="childStyle">
                                        <p:cTn id="210" dur="1000"/>
                                        <p:tgtEl>
                                          <p:spTgt spid="164"/>
                                        </p:tgtEl>
                                        <p:attrNameLst>
                                          <p:attrName>style.color</p:attrName>
                                        </p:attrNameLst>
                                      </p:cBhvr>
                                      <p:tavLst>
                                        <p:tav tm="0">
                                          <p:val>
                                            <p:clrVal>
                                              <a:schemeClr val="accent2"/>
                                            </p:clrVal>
                                          </p:val>
                                        </p:tav>
                                        <p:tav tm="50000">
                                          <p:val>
                                            <p:clrVal>
                                              <a:schemeClr val="hlink"/>
                                            </p:clrVal>
                                          </p:val>
                                        </p:tav>
                                      </p:tavLst>
                                    </p:anim>
                                    <p:anim calcmode="discrete" valueType="clr">
                                      <p:cBhvr>
                                        <p:cTn id="211" dur="1000"/>
                                        <p:tgtEl>
                                          <p:spTgt spid="164"/>
                                        </p:tgtEl>
                                        <p:attrNameLst>
                                          <p:attrName>fillcolor</p:attrName>
                                        </p:attrNameLst>
                                      </p:cBhvr>
                                      <p:tavLst>
                                        <p:tav tm="0">
                                          <p:val>
                                            <p:clrVal>
                                              <a:schemeClr val="accent2"/>
                                            </p:clrVal>
                                          </p:val>
                                        </p:tav>
                                        <p:tav tm="50000">
                                          <p:val>
                                            <p:clrVal>
                                              <a:schemeClr val="hlink"/>
                                            </p:clrVal>
                                          </p:val>
                                        </p:tav>
                                      </p:tavLst>
                                    </p:anim>
                                    <p:set>
                                      <p:cBhvr>
                                        <p:cTn id="212" dur="1000"/>
                                        <p:tgtEl>
                                          <p:spTgt spid="164"/>
                                        </p:tgtEl>
                                        <p:attrNameLst>
                                          <p:attrName>fill.type</p:attrName>
                                        </p:attrNameLst>
                                      </p:cBhvr>
                                      <p:to>
                                        <p:strVal val="solid"/>
                                      </p:to>
                                    </p:set>
                                  </p:childTnLst>
                                </p:cTn>
                              </p:par>
                            </p:childTnLst>
                          </p:cTn>
                        </p:par>
                        <p:par>
                          <p:cTn id="213" fill="hold">
                            <p:stCondLst>
                              <p:cond delay="63500"/>
                            </p:stCondLst>
                            <p:childTnLst>
                              <p:par>
                                <p:cTn id="214" presetID="22" presetClass="entr" presetSubtype="1" fill="hold" grpId="0" nodeType="afterEffect">
                                  <p:stCondLst>
                                    <p:cond delay="0"/>
                                  </p:stCondLst>
                                  <p:childTnLst>
                                    <p:set>
                                      <p:cBhvr>
                                        <p:cTn id="215" dur="1" fill="hold">
                                          <p:stCondLst>
                                            <p:cond delay="0"/>
                                          </p:stCondLst>
                                        </p:cTn>
                                        <p:tgtEl>
                                          <p:spTgt spid="153"/>
                                        </p:tgtEl>
                                        <p:attrNameLst>
                                          <p:attrName>style.visibility</p:attrName>
                                        </p:attrNameLst>
                                      </p:cBhvr>
                                      <p:to>
                                        <p:strVal val="visible"/>
                                      </p:to>
                                    </p:set>
                                    <p:animEffect transition="in" filter="wipe(up)">
                                      <p:cBhvr>
                                        <p:cTn id="216" dur="1000"/>
                                        <p:tgtEl>
                                          <p:spTgt spid="153"/>
                                        </p:tgtEl>
                                      </p:cBhvr>
                                    </p:animEffect>
                                  </p:childTnLst>
                                </p:cTn>
                              </p:par>
                            </p:childTnLst>
                          </p:cTn>
                        </p:par>
                        <p:par>
                          <p:cTn id="217" fill="hold">
                            <p:stCondLst>
                              <p:cond delay="64500"/>
                            </p:stCondLst>
                            <p:childTnLst>
                              <p:par>
                                <p:cTn id="218" presetID="22" presetClass="entr" presetSubtype="1" fill="hold" grpId="0" nodeType="afterEffect">
                                  <p:stCondLst>
                                    <p:cond delay="0"/>
                                  </p:stCondLst>
                                  <p:childTnLst>
                                    <p:set>
                                      <p:cBhvr>
                                        <p:cTn id="219" dur="1" fill="hold">
                                          <p:stCondLst>
                                            <p:cond delay="0"/>
                                          </p:stCondLst>
                                        </p:cTn>
                                        <p:tgtEl>
                                          <p:spTgt spid="185"/>
                                        </p:tgtEl>
                                        <p:attrNameLst>
                                          <p:attrName>style.visibility</p:attrName>
                                        </p:attrNameLst>
                                      </p:cBhvr>
                                      <p:to>
                                        <p:strVal val="visible"/>
                                      </p:to>
                                    </p:set>
                                    <p:animEffect transition="in" filter="wipe(up)">
                                      <p:cBhvr>
                                        <p:cTn id="220" dur="1000"/>
                                        <p:tgtEl>
                                          <p:spTgt spid="185"/>
                                        </p:tgtEl>
                                      </p:cBhvr>
                                    </p:animEffect>
                                  </p:childTnLst>
                                </p:cTn>
                              </p:par>
                            </p:childTnLst>
                          </p:cTn>
                        </p:par>
                        <p:par>
                          <p:cTn id="221" fill="hold">
                            <p:stCondLst>
                              <p:cond delay="65500"/>
                            </p:stCondLst>
                            <p:childTnLst>
                              <p:par>
                                <p:cTn id="222" presetID="27" presetClass="entr" presetSubtype="0" fill="hold" grpId="0" nodeType="afterEffect">
                                  <p:stCondLst>
                                    <p:cond delay="0"/>
                                  </p:stCondLst>
                                  <p:iterate type="lt">
                                    <p:tmPct val="50000"/>
                                  </p:iterate>
                                  <p:childTnLst>
                                    <p:set>
                                      <p:cBhvr>
                                        <p:cTn id="223" dur="1" fill="hold">
                                          <p:stCondLst>
                                            <p:cond delay="0"/>
                                          </p:stCondLst>
                                        </p:cTn>
                                        <p:tgtEl>
                                          <p:spTgt spid="165"/>
                                        </p:tgtEl>
                                        <p:attrNameLst>
                                          <p:attrName>style.visibility</p:attrName>
                                        </p:attrNameLst>
                                      </p:cBhvr>
                                      <p:to>
                                        <p:strVal val="visible"/>
                                      </p:to>
                                    </p:set>
                                    <p:anim calcmode="discrete" valueType="clr">
                                      <p:cBhvr override="childStyle">
                                        <p:cTn id="224" dur="1000"/>
                                        <p:tgtEl>
                                          <p:spTgt spid="165"/>
                                        </p:tgtEl>
                                        <p:attrNameLst>
                                          <p:attrName>style.color</p:attrName>
                                        </p:attrNameLst>
                                      </p:cBhvr>
                                      <p:tavLst>
                                        <p:tav tm="0">
                                          <p:val>
                                            <p:clrVal>
                                              <a:schemeClr val="accent2"/>
                                            </p:clrVal>
                                          </p:val>
                                        </p:tav>
                                        <p:tav tm="50000">
                                          <p:val>
                                            <p:clrVal>
                                              <a:schemeClr val="hlink"/>
                                            </p:clrVal>
                                          </p:val>
                                        </p:tav>
                                      </p:tavLst>
                                    </p:anim>
                                    <p:anim calcmode="discrete" valueType="clr">
                                      <p:cBhvr>
                                        <p:cTn id="225" dur="1000"/>
                                        <p:tgtEl>
                                          <p:spTgt spid="165"/>
                                        </p:tgtEl>
                                        <p:attrNameLst>
                                          <p:attrName>fillcolor</p:attrName>
                                        </p:attrNameLst>
                                      </p:cBhvr>
                                      <p:tavLst>
                                        <p:tav tm="0">
                                          <p:val>
                                            <p:clrVal>
                                              <a:schemeClr val="accent2"/>
                                            </p:clrVal>
                                          </p:val>
                                        </p:tav>
                                        <p:tav tm="50000">
                                          <p:val>
                                            <p:clrVal>
                                              <a:schemeClr val="hlink"/>
                                            </p:clrVal>
                                          </p:val>
                                        </p:tav>
                                      </p:tavLst>
                                    </p:anim>
                                    <p:set>
                                      <p:cBhvr>
                                        <p:cTn id="226" dur="1000"/>
                                        <p:tgtEl>
                                          <p:spTgt spid="165"/>
                                        </p:tgtEl>
                                        <p:attrNameLst>
                                          <p:attrName>fill.type</p:attrName>
                                        </p:attrNameLst>
                                      </p:cBhvr>
                                      <p:to>
                                        <p:strVal val="solid"/>
                                      </p:to>
                                    </p:set>
                                  </p:childTnLst>
                                </p:cTn>
                              </p:par>
                            </p:childTnLst>
                          </p:cTn>
                        </p:par>
                        <p:par>
                          <p:cTn id="227" fill="hold">
                            <p:stCondLst>
                              <p:cond delay="66500"/>
                            </p:stCondLst>
                            <p:childTnLst>
                              <p:par>
                                <p:cTn id="228" presetID="22" presetClass="entr" presetSubtype="1" fill="hold" grpId="0" nodeType="afterEffect">
                                  <p:stCondLst>
                                    <p:cond delay="0"/>
                                  </p:stCondLst>
                                  <p:childTnLst>
                                    <p:set>
                                      <p:cBhvr>
                                        <p:cTn id="229" dur="1" fill="hold">
                                          <p:stCondLst>
                                            <p:cond delay="0"/>
                                          </p:stCondLst>
                                        </p:cTn>
                                        <p:tgtEl>
                                          <p:spTgt spid="152"/>
                                        </p:tgtEl>
                                        <p:attrNameLst>
                                          <p:attrName>style.visibility</p:attrName>
                                        </p:attrNameLst>
                                      </p:cBhvr>
                                      <p:to>
                                        <p:strVal val="visible"/>
                                      </p:to>
                                    </p:set>
                                    <p:animEffect transition="in" filter="wipe(up)">
                                      <p:cBhvr>
                                        <p:cTn id="230" dur="1000"/>
                                        <p:tgtEl>
                                          <p:spTgt spid="152"/>
                                        </p:tgtEl>
                                      </p:cBhvr>
                                    </p:animEffect>
                                  </p:childTnLst>
                                </p:cTn>
                              </p:par>
                            </p:childTnLst>
                          </p:cTn>
                        </p:par>
                        <p:par>
                          <p:cTn id="231" fill="hold">
                            <p:stCondLst>
                              <p:cond delay="67500"/>
                            </p:stCondLst>
                            <p:childTnLst>
                              <p:par>
                                <p:cTn id="232" presetID="22" presetClass="entr" presetSubtype="1" fill="hold" grpId="0" nodeType="afterEffect">
                                  <p:stCondLst>
                                    <p:cond delay="0"/>
                                  </p:stCondLst>
                                  <p:childTnLst>
                                    <p:set>
                                      <p:cBhvr>
                                        <p:cTn id="233" dur="1" fill="hold">
                                          <p:stCondLst>
                                            <p:cond delay="0"/>
                                          </p:stCondLst>
                                        </p:cTn>
                                        <p:tgtEl>
                                          <p:spTgt spid="190"/>
                                        </p:tgtEl>
                                        <p:attrNameLst>
                                          <p:attrName>style.visibility</p:attrName>
                                        </p:attrNameLst>
                                      </p:cBhvr>
                                      <p:to>
                                        <p:strVal val="visible"/>
                                      </p:to>
                                    </p:set>
                                    <p:animEffect transition="in" filter="wipe(up)">
                                      <p:cBhvr>
                                        <p:cTn id="234" dur="1000"/>
                                        <p:tgtEl>
                                          <p:spTgt spid="190"/>
                                        </p:tgtEl>
                                      </p:cBhvr>
                                    </p:animEffect>
                                  </p:childTnLst>
                                </p:cTn>
                              </p:par>
                            </p:childTnLst>
                          </p:cTn>
                        </p:par>
                        <p:par>
                          <p:cTn id="235" fill="hold">
                            <p:stCondLst>
                              <p:cond delay="68500"/>
                            </p:stCondLst>
                            <p:childTnLst>
                              <p:par>
                                <p:cTn id="236" presetID="27" presetClass="entr" presetSubtype="0" fill="hold" grpId="0" nodeType="afterEffect">
                                  <p:stCondLst>
                                    <p:cond delay="0"/>
                                  </p:stCondLst>
                                  <p:iterate type="lt">
                                    <p:tmPct val="50000"/>
                                  </p:iterate>
                                  <p:childTnLst>
                                    <p:set>
                                      <p:cBhvr>
                                        <p:cTn id="237" dur="1" fill="hold">
                                          <p:stCondLst>
                                            <p:cond delay="0"/>
                                          </p:stCondLst>
                                        </p:cTn>
                                        <p:tgtEl>
                                          <p:spTgt spid="160"/>
                                        </p:tgtEl>
                                        <p:attrNameLst>
                                          <p:attrName>style.visibility</p:attrName>
                                        </p:attrNameLst>
                                      </p:cBhvr>
                                      <p:to>
                                        <p:strVal val="visible"/>
                                      </p:to>
                                    </p:set>
                                    <p:anim calcmode="discrete" valueType="clr">
                                      <p:cBhvr override="childStyle">
                                        <p:cTn id="238" dur="1000"/>
                                        <p:tgtEl>
                                          <p:spTgt spid="160"/>
                                        </p:tgtEl>
                                        <p:attrNameLst>
                                          <p:attrName>style.color</p:attrName>
                                        </p:attrNameLst>
                                      </p:cBhvr>
                                      <p:tavLst>
                                        <p:tav tm="0">
                                          <p:val>
                                            <p:clrVal>
                                              <a:schemeClr val="accent2"/>
                                            </p:clrVal>
                                          </p:val>
                                        </p:tav>
                                        <p:tav tm="50000">
                                          <p:val>
                                            <p:clrVal>
                                              <a:schemeClr val="hlink"/>
                                            </p:clrVal>
                                          </p:val>
                                        </p:tav>
                                      </p:tavLst>
                                    </p:anim>
                                    <p:anim calcmode="discrete" valueType="clr">
                                      <p:cBhvr>
                                        <p:cTn id="239" dur="1000"/>
                                        <p:tgtEl>
                                          <p:spTgt spid="160"/>
                                        </p:tgtEl>
                                        <p:attrNameLst>
                                          <p:attrName>fillcolor</p:attrName>
                                        </p:attrNameLst>
                                      </p:cBhvr>
                                      <p:tavLst>
                                        <p:tav tm="0">
                                          <p:val>
                                            <p:clrVal>
                                              <a:schemeClr val="accent2"/>
                                            </p:clrVal>
                                          </p:val>
                                        </p:tav>
                                        <p:tav tm="50000">
                                          <p:val>
                                            <p:clrVal>
                                              <a:schemeClr val="hlink"/>
                                            </p:clrVal>
                                          </p:val>
                                        </p:tav>
                                      </p:tavLst>
                                    </p:anim>
                                    <p:set>
                                      <p:cBhvr>
                                        <p:cTn id="240" dur="1000"/>
                                        <p:tgtEl>
                                          <p:spTgt spid="160"/>
                                        </p:tgtEl>
                                        <p:attrNameLst>
                                          <p:attrName>fill.type</p:attrName>
                                        </p:attrNameLst>
                                      </p:cBhvr>
                                      <p:to>
                                        <p:strVal val="solid"/>
                                      </p:to>
                                    </p:set>
                                  </p:childTnLst>
                                </p:cTn>
                              </p:par>
                            </p:childTnLst>
                          </p:cTn>
                        </p:par>
                        <p:par>
                          <p:cTn id="241" fill="hold">
                            <p:stCondLst>
                              <p:cond delay="70000"/>
                            </p:stCondLst>
                            <p:childTnLst>
                              <p:par>
                                <p:cTn id="242" presetID="22" presetClass="entr" presetSubtype="1" fill="hold" grpId="0" nodeType="afterEffect">
                                  <p:stCondLst>
                                    <p:cond delay="0"/>
                                  </p:stCondLst>
                                  <p:childTnLst>
                                    <p:set>
                                      <p:cBhvr>
                                        <p:cTn id="243" dur="1" fill="hold">
                                          <p:stCondLst>
                                            <p:cond delay="0"/>
                                          </p:stCondLst>
                                        </p:cTn>
                                        <p:tgtEl>
                                          <p:spTgt spid="154"/>
                                        </p:tgtEl>
                                        <p:attrNameLst>
                                          <p:attrName>style.visibility</p:attrName>
                                        </p:attrNameLst>
                                      </p:cBhvr>
                                      <p:to>
                                        <p:strVal val="visible"/>
                                      </p:to>
                                    </p:set>
                                    <p:animEffect transition="in" filter="wipe(up)">
                                      <p:cBhvr>
                                        <p:cTn id="244" dur="1000"/>
                                        <p:tgtEl>
                                          <p:spTgt spid="154"/>
                                        </p:tgtEl>
                                      </p:cBhvr>
                                    </p:animEffect>
                                  </p:childTnLst>
                                </p:cTn>
                              </p:par>
                            </p:childTnLst>
                          </p:cTn>
                        </p:par>
                        <p:par>
                          <p:cTn id="245" fill="hold">
                            <p:stCondLst>
                              <p:cond delay="71000"/>
                            </p:stCondLst>
                            <p:childTnLst>
                              <p:par>
                                <p:cTn id="246" presetID="22" presetClass="entr" presetSubtype="1" fill="hold" grpId="0" nodeType="afterEffect">
                                  <p:stCondLst>
                                    <p:cond delay="0"/>
                                  </p:stCondLst>
                                  <p:childTnLst>
                                    <p:set>
                                      <p:cBhvr>
                                        <p:cTn id="247" dur="1" fill="hold">
                                          <p:stCondLst>
                                            <p:cond delay="0"/>
                                          </p:stCondLst>
                                        </p:cTn>
                                        <p:tgtEl>
                                          <p:spTgt spid="186"/>
                                        </p:tgtEl>
                                        <p:attrNameLst>
                                          <p:attrName>style.visibility</p:attrName>
                                        </p:attrNameLst>
                                      </p:cBhvr>
                                      <p:to>
                                        <p:strVal val="visible"/>
                                      </p:to>
                                    </p:set>
                                    <p:animEffect transition="in" filter="wipe(up)">
                                      <p:cBhvr>
                                        <p:cTn id="248" dur="1000"/>
                                        <p:tgtEl>
                                          <p:spTgt spid="186"/>
                                        </p:tgtEl>
                                      </p:cBhvr>
                                    </p:animEffect>
                                  </p:childTnLst>
                                </p:cTn>
                              </p:par>
                            </p:childTnLst>
                          </p:cTn>
                        </p:par>
                        <p:par>
                          <p:cTn id="249" fill="hold">
                            <p:stCondLst>
                              <p:cond delay="72000"/>
                            </p:stCondLst>
                            <p:childTnLst>
                              <p:par>
                                <p:cTn id="250" presetID="27" presetClass="entr" presetSubtype="0" fill="hold" grpId="0" nodeType="afterEffect">
                                  <p:stCondLst>
                                    <p:cond delay="0"/>
                                  </p:stCondLst>
                                  <p:iterate type="lt">
                                    <p:tmPct val="50000"/>
                                  </p:iterate>
                                  <p:childTnLst>
                                    <p:set>
                                      <p:cBhvr>
                                        <p:cTn id="251" dur="1" fill="hold">
                                          <p:stCondLst>
                                            <p:cond delay="0"/>
                                          </p:stCondLst>
                                        </p:cTn>
                                        <p:tgtEl>
                                          <p:spTgt spid="170"/>
                                        </p:tgtEl>
                                        <p:attrNameLst>
                                          <p:attrName>style.visibility</p:attrName>
                                        </p:attrNameLst>
                                      </p:cBhvr>
                                      <p:to>
                                        <p:strVal val="visible"/>
                                      </p:to>
                                    </p:set>
                                    <p:anim calcmode="discrete" valueType="clr">
                                      <p:cBhvr override="childStyle">
                                        <p:cTn id="252" dur="1000"/>
                                        <p:tgtEl>
                                          <p:spTgt spid="170"/>
                                        </p:tgtEl>
                                        <p:attrNameLst>
                                          <p:attrName>style.color</p:attrName>
                                        </p:attrNameLst>
                                      </p:cBhvr>
                                      <p:tavLst>
                                        <p:tav tm="0">
                                          <p:val>
                                            <p:clrVal>
                                              <a:schemeClr val="accent2"/>
                                            </p:clrVal>
                                          </p:val>
                                        </p:tav>
                                        <p:tav tm="50000">
                                          <p:val>
                                            <p:clrVal>
                                              <a:schemeClr val="hlink"/>
                                            </p:clrVal>
                                          </p:val>
                                        </p:tav>
                                      </p:tavLst>
                                    </p:anim>
                                    <p:anim calcmode="discrete" valueType="clr">
                                      <p:cBhvr>
                                        <p:cTn id="253" dur="1000"/>
                                        <p:tgtEl>
                                          <p:spTgt spid="170"/>
                                        </p:tgtEl>
                                        <p:attrNameLst>
                                          <p:attrName>fillcolor</p:attrName>
                                        </p:attrNameLst>
                                      </p:cBhvr>
                                      <p:tavLst>
                                        <p:tav tm="0">
                                          <p:val>
                                            <p:clrVal>
                                              <a:schemeClr val="accent2"/>
                                            </p:clrVal>
                                          </p:val>
                                        </p:tav>
                                        <p:tav tm="50000">
                                          <p:val>
                                            <p:clrVal>
                                              <a:schemeClr val="hlink"/>
                                            </p:clrVal>
                                          </p:val>
                                        </p:tav>
                                      </p:tavLst>
                                    </p:anim>
                                    <p:set>
                                      <p:cBhvr>
                                        <p:cTn id="254" dur="1000"/>
                                        <p:tgtEl>
                                          <p:spTgt spid="170"/>
                                        </p:tgtEl>
                                        <p:attrNameLst>
                                          <p:attrName>fill.type</p:attrName>
                                        </p:attrNameLst>
                                      </p:cBhvr>
                                      <p:to>
                                        <p:strVal val="solid"/>
                                      </p:to>
                                    </p:set>
                                  </p:childTnLst>
                                </p:cTn>
                              </p:par>
                            </p:childTnLst>
                          </p:cTn>
                        </p:par>
                        <p:par>
                          <p:cTn id="255" fill="hold">
                            <p:stCondLst>
                              <p:cond delay="73500"/>
                            </p:stCondLst>
                            <p:childTnLst>
                              <p:par>
                                <p:cTn id="256" presetID="22" presetClass="entr" presetSubtype="1" fill="hold" grpId="0" nodeType="afterEffect">
                                  <p:stCondLst>
                                    <p:cond delay="0"/>
                                  </p:stCondLst>
                                  <p:childTnLst>
                                    <p:set>
                                      <p:cBhvr>
                                        <p:cTn id="257" dur="1" fill="hold">
                                          <p:stCondLst>
                                            <p:cond delay="0"/>
                                          </p:stCondLst>
                                        </p:cTn>
                                        <p:tgtEl>
                                          <p:spTgt spid="156"/>
                                        </p:tgtEl>
                                        <p:attrNameLst>
                                          <p:attrName>style.visibility</p:attrName>
                                        </p:attrNameLst>
                                      </p:cBhvr>
                                      <p:to>
                                        <p:strVal val="visible"/>
                                      </p:to>
                                    </p:set>
                                    <p:animEffect transition="in" filter="wipe(up)">
                                      <p:cBhvr>
                                        <p:cTn id="258" dur="1000"/>
                                        <p:tgtEl>
                                          <p:spTgt spid="156"/>
                                        </p:tgtEl>
                                      </p:cBhvr>
                                    </p:animEffect>
                                  </p:childTnLst>
                                </p:cTn>
                              </p:par>
                            </p:childTnLst>
                          </p:cTn>
                        </p:par>
                        <p:par>
                          <p:cTn id="259" fill="hold">
                            <p:stCondLst>
                              <p:cond delay="74500"/>
                            </p:stCondLst>
                            <p:childTnLst>
                              <p:par>
                                <p:cTn id="260" presetID="22" presetClass="entr" presetSubtype="1" fill="hold" grpId="0" nodeType="afterEffect">
                                  <p:stCondLst>
                                    <p:cond delay="0"/>
                                  </p:stCondLst>
                                  <p:childTnLst>
                                    <p:set>
                                      <p:cBhvr>
                                        <p:cTn id="261" dur="1" fill="hold">
                                          <p:stCondLst>
                                            <p:cond delay="0"/>
                                          </p:stCondLst>
                                        </p:cTn>
                                        <p:tgtEl>
                                          <p:spTgt spid="187"/>
                                        </p:tgtEl>
                                        <p:attrNameLst>
                                          <p:attrName>style.visibility</p:attrName>
                                        </p:attrNameLst>
                                      </p:cBhvr>
                                      <p:to>
                                        <p:strVal val="visible"/>
                                      </p:to>
                                    </p:set>
                                    <p:animEffect transition="in" filter="wipe(up)">
                                      <p:cBhvr>
                                        <p:cTn id="262" dur="1000"/>
                                        <p:tgtEl>
                                          <p:spTgt spid="187"/>
                                        </p:tgtEl>
                                      </p:cBhvr>
                                    </p:animEffect>
                                  </p:childTnLst>
                                </p:cTn>
                              </p:par>
                            </p:childTnLst>
                          </p:cTn>
                        </p:par>
                        <p:par>
                          <p:cTn id="263" fill="hold">
                            <p:stCondLst>
                              <p:cond delay="75500"/>
                            </p:stCondLst>
                            <p:childTnLst>
                              <p:par>
                                <p:cTn id="264" presetID="27" presetClass="entr" presetSubtype="0" fill="hold" grpId="0" nodeType="afterEffect">
                                  <p:stCondLst>
                                    <p:cond delay="0"/>
                                  </p:stCondLst>
                                  <p:iterate type="lt">
                                    <p:tmPct val="50000"/>
                                  </p:iterate>
                                  <p:childTnLst>
                                    <p:set>
                                      <p:cBhvr>
                                        <p:cTn id="265" dur="1" fill="hold">
                                          <p:stCondLst>
                                            <p:cond delay="0"/>
                                          </p:stCondLst>
                                        </p:cTn>
                                        <p:tgtEl>
                                          <p:spTgt spid="171"/>
                                        </p:tgtEl>
                                        <p:attrNameLst>
                                          <p:attrName>style.visibility</p:attrName>
                                        </p:attrNameLst>
                                      </p:cBhvr>
                                      <p:to>
                                        <p:strVal val="visible"/>
                                      </p:to>
                                    </p:set>
                                    <p:anim calcmode="discrete" valueType="clr">
                                      <p:cBhvr override="childStyle">
                                        <p:cTn id="266" dur="1000"/>
                                        <p:tgtEl>
                                          <p:spTgt spid="171"/>
                                        </p:tgtEl>
                                        <p:attrNameLst>
                                          <p:attrName>style.color</p:attrName>
                                        </p:attrNameLst>
                                      </p:cBhvr>
                                      <p:tavLst>
                                        <p:tav tm="0">
                                          <p:val>
                                            <p:clrVal>
                                              <a:schemeClr val="accent2"/>
                                            </p:clrVal>
                                          </p:val>
                                        </p:tav>
                                        <p:tav tm="50000">
                                          <p:val>
                                            <p:clrVal>
                                              <a:schemeClr val="hlink"/>
                                            </p:clrVal>
                                          </p:val>
                                        </p:tav>
                                      </p:tavLst>
                                    </p:anim>
                                    <p:anim calcmode="discrete" valueType="clr">
                                      <p:cBhvr>
                                        <p:cTn id="267" dur="1000"/>
                                        <p:tgtEl>
                                          <p:spTgt spid="171"/>
                                        </p:tgtEl>
                                        <p:attrNameLst>
                                          <p:attrName>fillcolor</p:attrName>
                                        </p:attrNameLst>
                                      </p:cBhvr>
                                      <p:tavLst>
                                        <p:tav tm="0">
                                          <p:val>
                                            <p:clrVal>
                                              <a:schemeClr val="accent2"/>
                                            </p:clrVal>
                                          </p:val>
                                        </p:tav>
                                        <p:tav tm="50000">
                                          <p:val>
                                            <p:clrVal>
                                              <a:schemeClr val="hlink"/>
                                            </p:clrVal>
                                          </p:val>
                                        </p:tav>
                                      </p:tavLst>
                                    </p:anim>
                                    <p:set>
                                      <p:cBhvr>
                                        <p:cTn id="268" dur="1000"/>
                                        <p:tgtEl>
                                          <p:spTgt spid="171"/>
                                        </p:tgtEl>
                                        <p:attrNameLst>
                                          <p:attrName>fill.type</p:attrName>
                                        </p:attrNameLst>
                                      </p:cBhvr>
                                      <p:to>
                                        <p:strVal val="solid"/>
                                      </p:to>
                                    </p:set>
                                  </p:childTnLst>
                                </p:cTn>
                              </p:par>
                            </p:childTnLst>
                          </p:cTn>
                        </p:par>
                        <p:par>
                          <p:cTn id="269" fill="hold">
                            <p:stCondLst>
                              <p:cond delay="77000"/>
                            </p:stCondLst>
                            <p:childTnLst>
                              <p:par>
                                <p:cTn id="270" presetID="22" presetClass="entr" presetSubtype="1" fill="hold" grpId="0" nodeType="afterEffect">
                                  <p:stCondLst>
                                    <p:cond delay="0"/>
                                  </p:stCondLst>
                                  <p:childTnLst>
                                    <p:set>
                                      <p:cBhvr>
                                        <p:cTn id="271" dur="1" fill="hold">
                                          <p:stCondLst>
                                            <p:cond delay="0"/>
                                          </p:stCondLst>
                                        </p:cTn>
                                        <p:tgtEl>
                                          <p:spTgt spid="155"/>
                                        </p:tgtEl>
                                        <p:attrNameLst>
                                          <p:attrName>style.visibility</p:attrName>
                                        </p:attrNameLst>
                                      </p:cBhvr>
                                      <p:to>
                                        <p:strVal val="visible"/>
                                      </p:to>
                                    </p:set>
                                    <p:animEffect transition="in" filter="wipe(up)">
                                      <p:cBhvr>
                                        <p:cTn id="272" dur="1000"/>
                                        <p:tgtEl>
                                          <p:spTgt spid="155"/>
                                        </p:tgtEl>
                                      </p:cBhvr>
                                    </p:animEffect>
                                  </p:childTnLst>
                                </p:cTn>
                              </p:par>
                            </p:childTnLst>
                          </p:cTn>
                        </p:par>
                        <p:par>
                          <p:cTn id="273" fill="hold">
                            <p:stCondLst>
                              <p:cond delay="78000"/>
                            </p:stCondLst>
                            <p:childTnLst>
                              <p:par>
                                <p:cTn id="274" presetID="22" presetClass="entr" presetSubtype="1" fill="hold" grpId="0" nodeType="afterEffect">
                                  <p:stCondLst>
                                    <p:cond delay="0"/>
                                  </p:stCondLst>
                                  <p:childTnLst>
                                    <p:set>
                                      <p:cBhvr>
                                        <p:cTn id="275" dur="1" fill="hold">
                                          <p:stCondLst>
                                            <p:cond delay="0"/>
                                          </p:stCondLst>
                                        </p:cTn>
                                        <p:tgtEl>
                                          <p:spTgt spid="188"/>
                                        </p:tgtEl>
                                        <p:attrNameLst>
                                          <p:attrName>style.visibility</p:attrName>
                                        </p:attrNameLst>
                                      </p:cBhvr>
                                      <p:to>
                                        <p:strVal val="visible"/>
                                      </p:to>
                                    </p:set>
                                    <p:animEffect transition="in" filter="wipe(up)">
                                      <p:cBhvr>
                                        <p:cTn id="276" dur="1000"/>
                                        <p:tgtEl>
                                          <p:spTgt spid="188"/>
                                        </p:tgtEl>
                                      </p:cBhvr>
                                    </p:animEffect>
                                  </p:childTnLst>
                                </p:cTn>
                              </p:par>
                            </p:childTnLst>
                          </p:cTn>
                        </p:par>
                        <p:par>
                          <p:cTn id="277" fill="hold">
                            <p:stCondLst>
                              <p:cond delay="79000"/>
                            </p:stCondLst>
                            <p:childTnLst>
                              <p:par>
                                <p:cTn id="278" presetID="27" presetClass="entr" presetSubtype="0" fill="hold" grpId="0" nodeType="afterEffect">
                                  <p:stCondLst>
                                    <p:cond delay="0"/>
                                  </p:stCondLst>
                                  <p:iterate type="lt">
                                    <p:tmPct val="50000"/>
                                  </p:iterate>
                                  <p:childTnLst>
                                    <p:set>
                                      <p:cBhvr>
                                        <p:cTn id="279" dur="1" fill="hold">
                                          <p:stCondLst>
                                            <p:cond delay="0"/>
                                          </p:stCondLst>
                                        </p:cTn>
                                        <p:tgtEl>
                                          <p:spTgt spid="172"/>
                                        </p:tgtEl>
                                        <p:attrNameLst>
                                          <p:attrName>style.visibility</p:attrName>
                                        </p:attrNameLst>
                                      </p:cBhvr>
                                      <p:to>
                                        <p:strVal val="visible"/>
                                      </p:to>
                                    </p:set>
                                    <p:anim calcmode="discrete" valueType="clr">
                                      <p:cBhvr override="childStyle">
                                        <p:cTn id="280" dur="1000"/>
                                        <p:tgtEl>
                                          <p:spTgt spid="172"/>
                                        </p:tgtEl>
                                        <p:attrNameLst>
                                          <p:attrName>style.color</p:attrName>
                                        </p:attrNameLst>
                                      </p:cBhvr>
                                      <p:tavLst>
                                        <p:tav tm="0">
                                          <p:val>
                                            <p:clrVal>
                                              <a:schemeClr val="accent2"/>
                                            </p:clrVal>
                                          </p:val>
                                        </p:tav>
                                        <p:tav tm="50000">
                                          <p:val>
                                            <p:clrVal>
                                              <a:schemeClr val="hlink"/>
                                            </p:clrVal>
                                          </p:val>
                                        </p:tav>
                                      </p:tavLst>
                                    </p:anim>
                                    <p:anim calcmode="discrete" valueType="clr">
                                      <p:cBhvr>
                                        <p:cTn id="281" dur="1000"/>
                                        <p:tgtEl>
                                          <p:spTgt spid="172"/>
                                        </p:tgtEl>
                                        <p:attrNameLst>
                                          <p:attrName>fillcolor</p:attrName>
                                        </p:attrNameLst>
                                      </p:cBhvr>
                                      <p:tavLst>
                                        <p:tav tm="0">
                                          <p:val>
                                            <p:clrVal>
                                              <a:schemeClr val="accent2"/>
                                            </p:clrVal>
                                          </p:val>
                                        </p:tav>
                                        <p:tav tm="50000">
                                          <p:val>
                                            <p:clrVal>
                                              <a:schemeClr val="hlink"/>
                                            </p:clrVal>
                                          </p:val>
                                        </p:tav>
                                      </p:tavLst>
                                    </p:anim>
                                    <p:set>
                                      <p:cBhvr>
                                        <p:cTn id="282" dur="1000"/>
                                        <p:tgtEl>
                                          <p:spTgt spid="17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106" grpId="0"/>
      <p:bldP spid="106" grpId="1"/>
      <p:bldP spid="54" grpId="0" animBg="1"/>
      <p:bldP spid="54" grpId="1"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p:bldP spid="158" grpId="0"/>
      <p:bldP spid="159" grpId="0"/>
      <p:bldP spid="160" grpId="0"/>
      <p:bldP spid="161" grpId="0"/>
      <p:bldP spid="162" grpId="0"/>
      <p:bldP spid="163" grpId="0"/>
      <p:bldP spid="164" grpId="0"/>
      <p:bldP spid="165" grpId="0"/>
      <p:bldP spid="166" grpId="0"/>
      <p:bldP spid="167" grpId="0"/>
      <p:bldP spid="168" grpId="0"/>
      <p:bldP spid="169" grpId="0"/>
      <p:bldP spid="170" grpId="0"/>
      <p:bldP spid="171" grpId="0"/>
      <p:bldP spid="172" grpId="0"/>
      <p:bldP spid="173" grpId="0"/>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Phép duyệt cây</a:t>
            </a:r>
            <a:endParaRPr lang="en-US"/>
          </a:p>
        </p:txBody>
      </p:sp>
      <p:sp>
        <p:nvSpPr>
          <p:cNvPr id="54" name="5-Point Star 53"/>
          <p:cNvSpPr/>
          <p:nvPr/>
        </p:nvSpPr>
        <p:spPr>
          <a:xfrm>
            <a:off x="228600" y="1219200"/>
            <a:ext cx="3200400" cy="2057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a:solidFill>
                  <a:schemeClr val="tx1"/>
                </a:solidFill>
              </a:rPr>
              <a:t>posoder</a:t>
            </a:r>
          </a:p>
        </p:txBody>
      </p:sp>
      <p:grpSp>
        <p:nvGrpSpPr>
          <p:cNvPr id="2" name="Group 55"/>
          <p:cNvGrpSpPr>
            <a:grpSpLocks/>
          </p:cNvGrpSpPr>
          <p:nvPr/>
        </p:nvGrpSpPr>
        <p:grpSpPr bwMode="auto">
          <a:xfrm>
            <a:off x="1676400" y="1676400"/>
            <a:ext cx="6918325" cy="3003550"/>
            <a:chOff x="1676400" y="1676400"/>
            <a:chExt cx="6918146" cy="3002995"/>
          </a:xfrm>
        </p:grpSpPr>
        <p:sp>
          <p:nvSpPr>
            <p:cNvPr id="89145" name="Text Box 34"/>
            <p:cNvSpPr txBox="1">
              <a:spLocks noChangeArrowheads="1"/>
            </p:cNvSpPr>
            <p:nvPr/>
          </p:nvSpPr>
          <p:spPr bwMode="auto">
            <a:xfrm>
              <a:off x="1676400" y="4267200"/>
              <a:ext cx="428387" cy="369332"/>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89146" name="Line 4"/>
            <p:cNvSpPr>
              <a:spLocks noChangeShapeType="1"/>
            </p:cNvSpPr>
            <p:nvPr/>
          </p:nvSpPr>
          <p:spPr bwMode="auto">
            <a:xfrm flipH="1">
              <a:off x="2971800" y="2209800"/>
              <a:ext cx="1752600" cy="762000"/>
            </a:xfrm>
            <a:prstGeom prst="line">
              <a:avLst/>
            </a:prstGeom>
            <a:noFill/>
            <a:ln w="63500">
              <a:solidFill>
                <a:srgbClr val="FF0000"/>
              </a:solidFill>
              <a:round/>
              <a:headEnd/>
              <a:tailEnd/>
            </a:ln>
          </p:spPr>
          <p:txBody>
            <a:bodyPr/>
            <a:lstStyle/>
            <a:p>
              <a:endParaRPr lang="en-US"/>
            </a:p>
          </p:txBody>
        </p:sp>
        <p:sp>
          <p:nvSpPr>
            <p:cNvPr id="89147" name="Line 5"/>
            <p:cNvSpPr>
              <a:spLocks noChangeShapeType="1"/>
            </p:cNvSpPr>
            <p:nvPr/>
          </p:nvSpPr>
          <p:spPr bwMode="auto">
            <a:xfrm>
              <a:off x="4724400" y="2209800"/>
              <a:ext cx="1752600" cy="609600"/>
            </a:xfrm>
            <a:prstGeom prst="line">
              <a:avLst/>
            </a:prstGeom>
            <a:noFill/>
            <a:ln w="63500">
              <a:solidFill>
                <a:srgbClr val="FF0000"/>
              </a:solidFill>
              <a:round/>
              <a:headEnd/>
              <a:tailEnd/>
            </a:ln>
          </p:spPr>
          <p:txBody>
            <a:bodyPr/>
            <a:lstStyle/>
            <a:p>
              <a:endParaRPr lang="en-US"/>
            </a:p>
          </p:txBody>
        </p:sp>
        <p:sp>
          <p:nvSpPr>
            <p:cNvPr id="89148" name="Line 6"/>
            <p:cNvSpPr>
              <a:spLocks noChangeShapeType="1"/>
            </p:cNvSpPr>
            <p:nvPr/>
          </p:nvSpPr>
          <p:spPr bwMode="auto">
            <a:xfrm>
              <a:off x="4724400" y="2209800"/>
              <a:ext cx="0" cy="762000"/>
            </a:xfrm>
            <a:prstGeom prst="line">
              <a:avLst/>
            </a:prstGeom>
            <a:noFill/>
            <a:ln w="63500">
              <a:solidFill>
                <a:srgbClr val="FF0000"/>
              </a:solidFill>
              <a:round/>
              <a:headEnd/>
              <a:tailEnd/>
            </a:ln>
          </p:spPr>
          <p:txBody>
            <a:bodyPr/>
            <a:lstStyle/>
            <a:p>
              <a:endParaRPr lang="en-US"/>
            </a:p>
          </p:txBody>
        </p:sp>
        <p:sp>
          <p:nvSpPr>
            <p:cNvPr id="89149" name="Line 7"/>
            <p:cNvSpPr>
              <a:spLocks noChangeShapeType="1"/>
            </p:cNvSpPr>
            <p:nvPr/>
          </p:nvSpPr>
          <p:spPr bwMode="auto">
            <a:xfrm flipH="1">
              <a:off x="4191000" y="2971800"/>
              <a:ext cx="533400" cy="533400"/>
            </a:xfrm>
            <a:prstGeom prst="line">
              <a:avLst/>
            </a:prstGeom>
            <a:noFill/>
            <a:ln w="63500">
              <a:solidFill>
                <a:srgbClr val="FF0000"/>
              </a:solidFill>
              <a:round/>
              <a:headEnd/>
              <a:tailEnd/>
            </a:ln>
          </p:spPr>
          <p:txBody>
            <a:bodyPr/>
            <a:lstStyle/>
            <a:p>
              <a:endParaRPr lang="en-US"/>
            </a:p>
          </p:txBody>
        </p:sp>
        <p:sp>
          <p:nvSpPr>
            <p:cNvPr id="89150" name="Line 9"/>
            <p:cNvSpPr>
              <a:spLocks noChangeShapeType="1"/>
            </p:cNvSpPr>
            <p:nvPr/>
          </p:nvSpPr>
          <p:spPr bwMode="auto">
            <a:xfrm>
              <a:off x="4724400" y="2971800"/>
              <a:ext cx="533400" cy="533400"/>
            </a:xfrm>
            <a:prstGeom prst="line">
              <a:avLst/>
            </a:prstGeom>
            <a:noFill/>
            <a:ln w="63500">
              <a:solidFill>
                <a:srgbClr val="FF0000"/>
              </a:solidFill>
              <a:round/>
              <a:headEnd/>
              <a:tailEnd/>
            </a:ln>
          </p:spPr>
          <p:txBody>
            <a:bodyPr/>
            <a:lstStyle/>
            <a:p>
              <a:endParaRPr lang="en-US"/>
            </a:p>
          </p:txBody>
        </p:sp>
        <p:sp>
          <p:nvSpPr>
            <p:cNvPr id="89151" name="Line 10"/>
            <p:cNvSpPr>
              <a:spLocks noChangeShapeType="1"/>
            </p:cNvSpPr>
            <p:nvPr/>
          </p:nvSpPr>
          <p:spPr bwMode="auto">
            <a:xfrm>
              <a:off x="2971800" y="2971800"/>
              <a:ext cx="0" cy="609600"/>
            </a:xfrm>
            <a:prstGeom prst="line">
              <a:avLst/>
            </a:prstGeom>
            <a:noFill/>
            <a:ln w="63500">
              <a:solidFill>
                <a:srgbClr val="FF0000"/>
              </a:solidFill>
              <a:round/>
              <a:headEnd/>
              <a:tailEnd/>
            </a:ln>
          </p:spPr>
          <p:txBody>
            <a:bodyPr/>
            <a:lstStyle/>
            <a:p>
              <a:endParaRPr lang="en-US"/>
            </a:p>
          </p:txBody>
        </p:sp>
        <p:sp>
          <p:nvSpPr>
            <p:cNvPr id="89152" name="Line 11"/>
            <p:cNvSpPr>
              <a:spLocks noChangeShapeType="1"/>
            </p:cNvSpPr>
            <p:nvPr/>
          </p:nvSpPr>
          <p:spPr bwMode="auto">
            <a:xfrm flipH="1">
              <a:off x="1905000" y="3581400"/>
              <a:ext cx="1066800" cy="533400"/>
            </a:xfrm>
            <a:prstGeom prst="line">
              <a:avLst/>
            </a:prstGeom>
            <a:noFill/>
            <a:ln w="63500">
              <a:solidFill>
                <a:srgbClr val="FF0000"/>
              </a:solidFill>
              <a:round/>
              <a:headEnd/>
              <a:tailEnd/>
            </a:ln>
          </p:spPr>
          <p:txBody>
            <a:bodyPr/>
            <a:lstStyle/>
            <a:p>
              <a:endParaRPr lang="en-US"/>
            </a:p>
          </p:txBody>
        </p:sp>
        <p:sp>
          <p:nvSpPr>
            <p:cNvPr id="89153" name="Line 12"/>
            <p:cNvSpPr>
              <a:spLocks noChangeShapeType="1"/>
            </p:cNvSpPr>
            <p:nvPr/>
          </p:nvSpPr>
          <p:spPr bwMode="auto">
            <a:xfrm flipH="1">
              <a:off x="2514600" y="3581400"/>
              <a:ext cx="457200" cy="533400"/>
            </a:xfrm>
            <a:prstGeom prst="line">
              <a:avLst/>
            </a:prstGeom>
            <a:noFill/>
            <a:ln w="63500">
              <a:solidFill>
                <a:srgbClr val="FF0000"/>
              </a:solidFill>
              <a:round/>
              <a:headEnd/>
              <a:tailEnd/>
            </a:ln>
          </p:spPr>
          <p:txBody>
            <a:bodyPr/>
            <a:lstStyle/>
            <a:p>
              <a:endParaRPr lang="en-US"/>
            </a:p>
          </p:txBody>
        </p:sp>
        <p:sp>
          <p:nvSpPr>
            <p:cNvPr id="89154" name="Line 13"/>
            <p:cNvSpPr>
              <a:spLocks noChangeShapeType="1"/>
            </p:cNvSpPr>
            <p:nvPr/>
          </p:nvSpPr>
          <p:spPr bwMode="auto">
            <a:xfrm>
              <a:off x="2971800" y="3581400"/>
              <a:ext cx="304800" cy="685800"/>
            </a:xfrm>
            <a:prstGeom prst="line">
              <a:avLst/>
            </a:prstGeom>
            <a:noFill/>
            <a:ln w="63500">
              <a:solidFill>
                <a:srgbClr val="FF0000"/>
              </a:solidFill>
              <a:round/>
              <a:headEnd/>
              <a:tailEnd/>
            </a:ln>
          </p:spPr>
          <p:txBody>
            <a:bodyPr/>
            <a:lstStyle/>
            <a:p>
              <a:endParaRPr lang="en-US"/>
            </a:p>
          </p:txBody>
        </p:sp>
        <p:sp>
          <p:nvSpPr>
            <p:cNvPr id="89155" name="Line 14"/>
            <p:cNvSpPr>
              <a:spLocks noChangeShapeType="1"/>
            </p:cNvSpPr>
            <p:nvPr/>
          </p:nvSpPr>
          <p:spPr bwMode="auto">
            <a:xfrm>
              <a:off x="2971800" y="3581400"/>
              <a:ext cx="914400" cy="533400"/>
            </a:xfrm>
            <a:prstGeom prst="line">
              <a:avLst/>
            </a:prstGeom>
            <a:noFill/>
            <a:ln w="63500">
              <a:solidFill>
                <a:srgbClr val="FF0000"/>
              </a:solidFill>
              <a:round/>
              <a:headEnd/>
              <a:tailEnd/>
            </a:ln>
          </p:spPr>
          <p:txBody>
            <a:bodyPr/>
            <a:lstStyle/>
            <a:p>
              <a:endParaRPr lang="en-US"/>
            </a:p>
          </p:txBody>
        </p:sp>
        <p:sp>
          <p:nvSpPr>
            <p:cNvPr id="89156" name="Line 16"/>
            <p:cNvSpPr>
              <a:spLocks noChangeShapeType="1"/>
            </p:cNvSpPr>
            <p:nvPr/>
          </p:nvSpPr>
          <p:spPr bwMode="auto">
            <a:xfrm flipH="1">
              <a:off x="5791200" y="2819400"/>
              <a:ext cx="685800" cy="685800"/>
            </a:xfrm>
            <a:prstGeom prst="line">
              <a:avLst/>
            </a:prstGeom>
            <a:noFill/>
            <a:ln w="63500">
              <a:solidFill>
                <a:srgbClr val="FF0000"/>
              </a:solidFill>
              <a:round/>
              <a:headEnd/>
              <a:tailEnd/>
            </a:ln>
          </p:spPr>
          <p:txBody>
            <a:bodyPr/>
            <a:lstStyle/>
            <a:p>
              <a:endParaRPr lang="en-US"/>
            </a:p>
          </p:txBody>
        </p:sp>
        <p:sp>
          <p:nvSpPr>
            <p:cNvPr id="89157" name="Line 18"/>
            <p:cNvSpPr>
              <a:spLocks noChangeShapeType="1"/>
            </p:cNvSpPr>
            <p:nvPr/>
          </p:nvSpPr>
          <p:spPr bwMode="auto">
            <a:xfrm>
              <a:off x="6477000" y="2819400"/>
              <a:ext cx="1066800" cy="685800"/>
            </a:xfrm>
            <a:prstGeom prst="line">
              <a:avLst/>
            </a:prstGeom>
            <a:noFill/>
            <a:ln w="63500">
              <a:solidFill>
                <a:srgbClr val="FF0000"/>
              </a:solidFill>
              <a:round/>
              <a:headEnd/>
              <a:tailEnd/>
            </a:ln>
          </p:spPr>
          <p:txBody>
            <a:bodyPr/>
            <a:lstStyle/>
            <a:p>
              <a:endParaRPr lang="en-US"/>
            </a:p>
          </p:txBody>
        </p:sp>
        <p:sp>
          <p:nvSpPr>
            <p:cNvPr id="89158" name="Line 19"/>
            <p:cNvSpPr>
              <a:spLocks noChangeShapeType="1"/>
            </p:cNvSpPr>
            <p:nvPr/>
          </p:nvSpPr>
          <p:spPr bwMode="auto">
            <a:xfrm>
              <a:off x="6477000" y="2819400"/>
              <a:ext cx="0" cy="685800"/>
            </a:xfrm>
            <a:prstGeom prst="line">
              <a:avLst/>
            </a:prstGeom>
            <a:noFill/>
            <a:ln w="63500">
              <a:solidFill>
                <a:srgbClr val="FF0000"/>
              </a:solidFill>
              <a:round/>
              <a:headEnd/>
              <a:tailEnd/>
            </a:ln>
          </p:spPr>
          <p:txBody>
            <a:bodyPr/>
            <a:lstStyle/>
            <a:p>
              <a:endParaRPr lang="en-US"/>
            </a:p>
          </p:txBody>
        </p:sp>
        <p:sp>
          <p:nvSpPr>
            <p:cNvPr id="89159" name="Line 20"/>
            <p:cNvSpPr>
              <a:spLocks noChangeShapeType="1"/>
            </p:cNvSpPr>
            <p:nvPr/>
          </p:nvSpPr>
          <p:spPr bwMode="auto">
            <a:xfrm flipH="1">
              <a:off x="6553200" y="3505200"/>
              <a:ext cx="990600" cy="533400"/>
            </a:xfrm>
            <a:prstGeom prst="line">
              <a:avLst/>
            </a:prstGeom>
            <a:noFill/>
            <a:ln w="63500">
              <a:solidFill>
                <a:srgbClr val="FF0000"/>
              </a:solidFill>
              <a:round/>
              <a:headEnd/>
              <a:tailEnd/>
            </a:ln>
          </p:spPr>
          <p:txBody>
            <a:bodyPr/>
            <a:lstStyle/>
            <a:p>
              <a:endParaRPr lang="en-US"/>
            </a:p>
          </p:txBody>
        </p:sp>
        <p:sp>
          <p:nvSpPr>
            <p:cNvPr id="89160" name="Line 22"/>
            <p:cNvSpPr>
              <a:spLocks noChangeShapeType="1"/>
            </p:cNvSpPr>
            <p:nvPr/>
          </p:nvSpPr>
          <p:spPr bwMode="auto">
            <a:xfrm>
              <a:off x="7543800" y="3505200"/>
              <a:ext cx="838200" cy="533400"/>
            </a:xfrm>
            <a:prstGeom prst="line">
              <a:avLst/>
            </a:prstGeom>
            <a:noFill/>
            <a:ln w="63500">
              <a:solidFill>
                <a:srgbClr val="FF0000"/>
              </a:solidFill>
              <a:round/>
              <a:headEnd/>
              <a:tailEnd/>
            </a:ln>
          </p:spPr>
          <p:txBody>
            <a:bodyPr/>
            <a:lstStyle/>
            <a:p>
              <a:endParaRPr lang="en-US"/>
            </a:p>
          </p:txBody>
        </p:sp>
        <p:sp>
          <p:nvSpPr>
            <p:cNvPr id="89161" name="Line 23"/>
            <p:cNvSpPr>
              <a:spLocks noChangeShapeType="1"/>
            </p:cNvSpPr>
            <p:nvPr/>
          </p:nvSpPr>
          <p:spPr bwMode="auto">
            <a:xfrm>
              <a:off x="7543800" y="3505200"/>
              <a:ext cx="0" cy="609600"/>
            </a:xfrm>
            <a:prstGeom prst="line">
              <a:avLst/>
            </a:prstGeom>
            <a:noFill/>
            <a:ln w="63500">
              <a:solidFill>
                <a:srgbClr val="FF0000"/>
              </a:solidFill>
              <a:round/>
              <a:headEnd/>
              <a:tailEnd/>
            </a:ln>
          </p:spPr>
          <p:txBody>
            <a:bodyPr/>
            <a:lstStyle/>
            <a:p>
              <a:endParaRPr lang="en-US"/>
            </a:p>
          </p:txBody>
        </p:sp>
        <p:sp>
          <p:nvSpPr>
            <p:cNvPr id="89162" name="Text Box 25"/>
            <p:cNvSpPr txBox="1">
              <a:spLocks noChangeArrowheads="1"/>
            </p:cNvSpPr>
            <p:nvPr/>
          </p:nvSpPr>
          <p:spPr bwMode="auto">
            <a:xfrm>
              <a:off x="2895600" y="2514600"/>
              <a:ext cx="533400" cy="381000"/>
            </a:xfrm>
            <a:prstGeom prst="rect">
              <a:avLst/>
            </a:prstGeom>
            <a:noFill/>
            <a:ln w="9525">
              <a:noFill/>
              <a:miter lim="800000"/>
              <a:headEnd/>
              <a:tailEnd/>
            </a:ln>
          </p:spPr>
          <p:txBody>
            <a:bodyPr>
              <a:spAutoFit/>
            </a:bodyPr>
            <a:lstStyle/>
            <a:p>
              <a:r>
                <a:rPr lang="en-US" b="1">
                  <a:solidFill>
                    <a:schemeClr val="bg1"/>
                  </a:solidFill>
                </a:rPr>
                <a:t>2</a:t>
              </a:r>
            </a:p>
          </p:txBody>
        </p:sp>
        <p:sp>
          <p:nvSpPr>
            <p:cNvPr id="89163" name="Text Box 26"/>
            <p:cNvSpPr txBox="1">
              <a:spLocks noChangeArrowheads="1"/>
            </p:cNvSpPr>
            <p:nvPr/>
          </p:nvSpPr>
          <p:spPr bwMode="auto">
            <a:xfrm>
              <a:off x="4876800" y="2667000"/>
              <a:ext cx="625475" cy="369332"/>
            </a:xfrm>
            <a:prstGeom prst="rect">
              <a:avLst/>
            </a:prstGeom>
            <a:noFill/>
            <a:ln w="9525">
              <a:noFill/>
              <a:miter lim="800000"/>
              <a:headEnd/>
              <a:tailEnd/>
            </a:ln>
          </p:spPr>
          <p:txBody>
            <a:bodyPr>
              <a:spAutoFit/>
            </a:bodyPr>
            <a:lstStyle/>
            <a:p>
              <a:r>
                <a:rPr lang="en-US" b="1">
                  <a:solidFill>
                    <a:schemeClr val="bg1"/>
                  </a:solidFill>
                </a:rPr>
                <a:t>3</a:t>
              </a:r>
            </a:p>
          </p:txBody>
        </p:sp>
        <p:sp>
          <p:nvSpPr>
            <p:cNvPr id="89164" name="Text Box 27"/>
            <p:cNvSpPr txBox="1">
              <a:spLocks noChangeArrowheads="1"/>
            </p:cNvSpPr>
            <p:nvPr/>
          </p:nvSpPr>
          <p:spPr bwMode="auto">
            <a:xfrm>
              <a:off x="6477000" y="2438400"/>
              <a:ext cx="473075" cy="369332"/>
            </a:xfrm>
            <a:prstGeom prst="rect">
              <a:avLst/>
            </a:prstGeom>
            <a:noFill/>
            <a:ln w="9525">
              <a:noFill/>
              <a:miter lim="800000"/>
              <a:headEnd/>
              <a:tailEnd/>
            </a:ln>
          </p:spPr>
          <p:txBody>
            <a:bodyPr>
              <a:spAutoFit/>
            </a:bodyPr>
            <a:lstStyle/>
            <a:p>
              <a:r>
                <a:rPr lang="en-US" b="1">
                  <a:solidFill>
                    <a:schemeClr val="bg1"/>
                  </a:solidFill>
                </a:rPr>
                <a:t>4</a:t>
              </a:r>
            </a:p>
          </p:txBody>
        </p:sp>
        <p:sp>
          <p:nvSpPr>
            <p:cNvPr id="89165" name="Text Box 28"/>
            <p:cNvSpPr txBox="1">
              <a:spLocks noChangeArrowheads="1"/>
            </p:cNvSpPr>
            <p:nvPr/>
          </p:nvSpPr>
          <p:spPr bwMode="auto">
            <a:xfrm>
              <a:off x="7467600" y="3124200"/>
              <a:ext cx="650875" cy="369332"/>
            </a:xfrm>
            <a:prstGeom prst="rect">
              <a:avLst/>
            </a:prstGeom>
            <a:noFill/>
            <a:ln w="9525">
              <a:noFill/>
              <a:miter lim="800000"/>
              <a:headEnd/>
              <a:tailEnd/>
            </a:ln>
          </p:spPr>
          <p:txBody>
            <a:bodyPr>
              <a:spAutoFit/>
            </a:bodyPr>
            <a:lstStyle/>
            <a:p>
              <a:r>
                <a:rPr lang="en-US" b="1">
                  <a:solidFill>
                    <a:schemeClr val="bg1"/>
                  </a:solidFill>
                </a:rPr>
                <a:t>10</a:t>
              </a:r>
            </a:p>
          </p:txBody>
        </p:sp>
        <p:sp>
          <p:nvSpPr>
            <p:cNvPr id="89166" name="Text Box 29"/>
            <p:cNvSpPr txBox="1">
              <a:spLocks noChangeArrowheads="1"/>
            </p:cNvSpPr>
            <p:nvPr/>
          </p:nvSpPr>
          <p:spPr bwMode="auto">
            <a:xfrm>
              <a:off x="2514600" y="3276600"/>
              <a:ext cx="312906" cy="369332"/>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89167" name="Text Box 30"/>
            <p:cNvSpPr txBox="1">
              <a:spLocks noChangeArrowheads="1"/>
            </p:cNvSpPr>
            <p:nvPr/>
          </p:nvSpPr>
          <p:spPr bwMode="auto">
            <a:xfrm>
              <a:off x="4114800" y="3733800"/>
              <a:ext cx="312906" cy="369332"/>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89168" name="Text Box 31"/>
            <p:cNvSpPr txBox="1">
              <a:spLocks noChangeArrowheads="1"/>
            </p:cNvSpPr>
            <p:nvPr/>
          </p:nvSpPr>
          <p:spPr bwMode="auto">
            <a:xfrm>
              <a:off x="5105400" y="3733800"/>
              <a:ext cx="312906" cy="369332"/>
            </a:xfrm>
            <a:prstGeom prst="rect">
              <a:avLst/>
            </a:prstGeom>
            <a:noFill/>
            <a:ln w="9525">
              <a:noFill/>
              <a:miter lim="800000"/>
              <a:headEnd/>
              <a:tailEnd/>
            </a:ln>
          </p:spPr>
          <p:txBody>
            <a:bodyPr wrap="none">
              <a:spAutoFit/>
            </a:bodyPr>
            <a:lstStyle/>
            <a:p>
              <a:r>
                <a:rPr lang="en-US" b="1">
                  <a:solidFill>
                    <a:schemeClr val="bg1"/>
                  </a:solidFill>
                </a:rPr>
                <a:t>7</a:t>
              </a:r>
            </a:p>
          </p:txBody>
        </p:sp>
        <p:sp>
          <p:nvSpPr>
            <p:cNvPr id="89169" name="Text Box 32"/>
            <p:cNvSpPr txBox="1">
              <a:spLocks noChangeArrowheads="1"/>
            </p:cNvSpPr>
            <p:nvPr/>
          </p:nvSpPr>
          <p:spPr bwMode="auto">
            <a:xfrm>
              <a:off x="5632450" y="3657600"/>
              <a:ext cx="312906" cy="369332"/>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89170" name="Text Box 33"/>
            <p:cNvSpPr txBox="1">
              <a:spLocks noChangeArrowheads="1"/>
            </p:cNvSpPr>
            <p:nvPr/>
          </p:nvSpPr>
          <p:spPr bwMode="auto">
            <a:xfrm>
              <a:off x="6629400" y="3352800"/>
              <a:ext cx="312906" cy="369332"/>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89171" name="Text Box 35"/>
            <p:cNvSpPr txBox="1">
              <a:spLocks noChangeArrowheads="1"/>
            </p:cNvSpPr>
            <p:nvPr/>
          </p:nvSpPr>
          <p:spPr bwMode="auto">
            <a:xfrm>
              <a:off x="2286000" y="4267200"/>
              <a:ext cx="441146" cy="369332"/>
            </a:xfrm>
            <a:prstGeom prst="rect">
              <a:avLst/>
            </a:prstGeom>
            <a:noFill/>
            <a:ln w="9525">
              <a:noFill/>
              <a:miter lim="800000"/>
              <a:headEnd/>
              <a:tailEnd/>
            </a:ln>
          </p:spPr>
          <p:txBody>
            <a:bodyPr wrap="none">
              <a:spAutoFit/>
            </a:bodyPr>
            <a:lstStyle/>
            <a:p>
              <a:r>
                <a:rPr lang="en-US" b="1">
                  <a:solidFill>
                    <a:schemeClr val="bg1"/>
                  </a:solidFill>
                </a:rPr>
                <a:t>12</a:t>
              </a:r>
            </a:p>
          </p:txBody>
        </p:sp>
        <p:sp>
          <p:nvSpPr>
            <p:cNvPr id="89172" name="Text Box 36"/>
            <p:cNvSpPr txBox="1">
              <a:spLocks noChangeArrowheads="1"/>
            </p:cNvSpPr>
            <p:nvPr/>
          </p:nvSpPr>
          <p:spPr bwMode="auto">
            <a:xfrm>
              <a:off x="3048000" y="4278868"/>
              <a:ext cx="441146" cy="369332"/>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89173" name="Text Box 37"/>
            <p:cNvSpPr txBox="1">
              <a:spLocks noChangeArrowheads="1"/>
            </p:cNvSpPr>
            <p:nvPr/>
          </p:nvSpPr>
          <p:spPr bwMode="auto">
            <a:xfrm>
              <a:off x="3657600" y="4310063"/>
              <a:ext cx="441146" cy="369332"/>
            </a:xfrm>
            <a:prstGeom prst="rect">
              <a:avLst/>
            </a:prstGeom>
            <a:noFill/>
            <a:ln w="9525">
              <a:noFill/>
              <a:miter lim="800000"/>
              <a:headEnd/>
              <a:tailEnd/>
            </a:ln>
          </p:spPr>
          <p:txBody>
            <a:bodyPr wrap="none">
              <a:spAutoFit/>
            </a:bodyPr>
            <a:lstStyle/>
            <a:p>
              <a:r>
                <a:rPr lang="en-US" b="1">
                  <a:solidFill>
                    <a:schemeClr val="bg1"/>
                  </a:solidFill>
                </a:rPr>
                <a:t>14</a:t>
              </a:r>
            </a:p>
          </p:txBody>
        </p:sp>
        <p:sp>
          <p:nvSpPr>
            <p:cNvPr id="89174" name="Text Box 38"/>
            <p:cNvSpPr txBox="1">
              <a:spLocks noChangeArrowheads="1"/>
            </p:cNvSpPr>
            <p:nvPr/>
          </p:nvSpPr>
          <p:spPr bwMode="auto">
            <a:xfrm>
              <a:off x="6248400" y="4191000"/>
              <a:ext cx="441146" cy="369332"/>
            </a:xfrm>
            <a:prstGeom prst="rect">
              <a:avLst/>
            </a:prstGeom>
            <a:noFill/>
            <a:ln w="9525">
              <a:noFill/>
              <a:miter lim="800000"/>
              <a:headEnd/>
              <a:tailEnd/>
            </a:ln>
          </p:spPr>
          <p:txBody>
            <a:bodyPr wrap="none">
              <a:spAutoFit/>
            </a:bodyPr>
            <a:lstStyle/>
            <a:p>
              <a:r>
                <a:rPr lang="en-US" b="1">
                  <a:solidFill>
                    <a:schemeClr val="bg1"/>
                  </a:solidFill>
                </a:rPr>
                <a:t>15</a:t>
              </a:r>
            </a:p>
          </p:txBody>
        </p:sp>
        <p:sp>
          <p:nvSpPr>
            <p:cNvPr id="89175" name="Text Box 39"/>
            <p:cNvSpPr txBox="1">
              <a:spLocks noChangeArrowheads="1"/>
            </p:cNvSpPr>
            <p:nvPr/>
          </p:nvSpPr>
          <p:spPr bwMode="auto">
            <a:xfrm>
              <a:off x="7239000" y="4267200"/>
              <a:ext cx="441146" cy="369332"/>
            </a:xfrm>
            <a:prstGeom prst="rect">
              <a:avLst/>
            </a:prstGeom>
            <a:noFill/>
            <a:ln w="9525">
              <a:noFill/>
              <a:miter lim="800000"/>
              <a:headEnd/>
              <a:tailEnd/>
            </a:ln>
          </p:spPr>
          <p:txBody>
            <a:bodyPr wrap="none">
              <a:spAutoFit/>
            </a:bodyPr>
            <a:lstStyle/>
            <a:p>
              <a:r>
                <a:rPr lang="en-US" b="1">
                  <a:solidFill>
                    <a:schemeClr val="bg1"/>
                  </a:solidFill>
                </a:rPr>
                <a:t>16</a:t>
              </a:r>
            </a:p>
          </p:txBody>
        </p:sp>
        <p:sp>
          <p:nvSpPr>
            <p:cNvPr id="89176" name="Text Box 40"/>
            <p:cNvSpPr txBox="1">
              <a:spLocks noChangeArrowheads="1"/>
            </p:cNvSpPr>
            <p:nvPr/>
          </p:nvSpPr>
          <p:spPr bwMode="auto">
            <a:xfrm>
              <a:off x="8153400" y="4267200"/>
              <a:ext cx="441146" cy="369332"/>
            </a:xfrm>
            <a:prstGeom prst="rect">
              <a:avLst/>
            </a:prstGeom>
            <a:noFill/>
            <a:ln w="9525">
              <a:noFill/>
              <a:miter lim="800000"/>
              <a:headEnd/>
              <a:tailEnd/>
            </a:ln>
          </p:spPr>
          <p:txBody>
            <a:bodyPr wrap="none">
              <a:spAutoFit/>
            </a:bodyPr>
            <a:lstStyle/>
            <a:p>
              <a:r>
                <a:rPr lang="en-US" b="1">
                  <a:solidFill>
                    <a:schemeClr val="bg1"/>
                  </a:solidFill>
                </a:rPr>
                <a:t>17</a:t>
              </a:r>
            </a:p>
          </p:txBody>
        </p:sp>
        <p:sp>
          <p:nvSpPr>
            <p:cNvPr id="89177" name="Text Box 24"/>
            <p:cNvSpPr txBox="1">
              <a:spLocks noChangeArrowheads="1"/>
            </p:cNvSpPr>
            <p:nvPr/>
          </p:nvSpPr>
          <p:spPr bwMode="auto">
            <a:xfrm>
              <a:off x="4572000" y="1676400"/>
              <a:ext cx="549275" cy="369332"/>
            </a:xfrm>
            <a:prstGeom prst="rect">
              <a:avLst/>
            </a:prstGeom>
            <a:noFill/>
            <a:ln w="9525">
              <a:noFill/>
              <a:miter lim="800000"/>
              <a:headEnd/>
              <a:tailEnd/>
            </a:ln>
          </p:spPr>
          <p:txBody>
            <a:bodyPr>
              <a:spAutoFit/>
            </a:bodyPr>
            <a:lstStyle/>
            <a:p>
              <a:r>
                <a:rPr lang="en-US" b="1">
                  <a:solidFill>
                    <a:schemeClr val="bg1"/>
                  </a:solidFill>
                </a:rPr>
                <a:t>1</a:t>
              </a:r>
            </a:p>
          </p:txBody>
        </p:sp>
        <p:sp>
          <p:nvSpPr>
            <p:cNvPr id="124" name="Oval 123"/>
            <p:cNvSpPr/>
            <p:nvPr/>
          </p:nvSpPr>
          <p:spPr>
            <a:xfrm>
              <a:off x="4571925" y="205733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Oval 124"/>
            <p:cNvSpPr/>
            <p:nvPr/>
          </p:nvSpPr>
          <p:spPr>
            <a:xfrm>
              <a:off x="2819370" y="2819189"/>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6" name="Oval 125"/>
            <p:cNvSpPr/>
            <p:nvPr/>
          </p:nvSpPr>
          <p:spPr>
            <a:xfrm>
              <a:off x="1752598"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7" name="Oval 126"/>
            <p:cNvSpPr/>
            <p:nvPr/>
          </p:nvSpPr>
          <p:spPr>
            <a:xfrm>
              <a:off x="2362182"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8" name="Oval 127"/>
            <p:cNvSpPr/>
            <p:nvPr/>
          </p:nvSpPr>
          <p:spPr>
            <a:xfrm>
              <a:off x="3124163" y="4038164"/>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9" name="Oval 128"/>
            <p:cNvSpPr/>
            <p:nvPr/>
          </p:nvSpPr>
          <p:spPr>
            <a:xfrm>
              <a:off x="3733747"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Oval 129"/>
            <p:cNvSpPr/>
            <p:nvPr/>
          </p:nvSpPr>
          <p:spPr>
            <a:xfrm>
              <a:off x="4038539"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1" name="Oval 130"/>
            <p:cNvSpPr/>
            <p:nvPr/>
          </p:nvSpPr>
          <p:spPr>
            <a:xfrm>
              <a:off x="4571925" y="2819189"/>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Oval 131"/>
            <p:cNvSpPr/>
            <p:nvPr/>
          </p:nvSpPr>
          <p:spPr>
            <a:xfrm>
              <a:off x="5105311"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 name="Oval 132"/>
            <p:cNvSpPr/>
            <p:nvPr/>
          </p:nvSpPr>
          <p:spPr>
            <a:xfrm>
              <a:off x="6324480" y="2666817"/>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 name="Oval 133"/>
            <p:cNvSpPr/>
            <p:nvPr/>
          </p:nvSpPr>
          <p:spPr>
            <a:xfrm>
              <a:off x="5638697"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5" name="Oval 134"/>
            <p:cNvSpPr/>
            <p:nvPr/>
          </p:nvSpPr>
          <p:spPr>
            <a:xfrm>
              <a:off x="6324480" y="335249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6" name="Oval 135"/>
            <p:cNvSpPr/>
            <p:nvPr/>
          </p:nvSpPr>
          <p:spPr>
            <a:xfrm>
              <a:off x="6400678" y="3885792"/>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7" name="Oval 136"/>
            <p:cNvSpPr/>
            <p:nvPr/>
          </p:nvSpPr>
          <p:spPr>
            <a:xfrm>
              <a:off x="7391252" y="3961978"/>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 name="Oval 137"/>
            <p:cNvSpPr/>
            <p:nvPr/>
          </p:nvSpPr>
          <p:spPr>
            <a:xfrm>
              <a:off x="8153232" y="3885792"/>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9" name="Oval 138"/>
            <p:cNvSpPr/>
            <p:nvPr/>
          </p:nvSpPr>
          <p:spPr>
            <a:xfrm>
              <a:off x="2819370" y="3428676"/>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0" name="Oval 139"/>
            <p:cNvSpPr/>
            <p:nvPr/>
          </p:nvSpPr>
          <p:spPr>
            <a:xfrm>
              <a:off x="7391252" y="3409630"/>
              <a:ext cx="304792" cy="304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41" name="Line 4"/>
          <p:cNvSpPr>
            <a:spLocks noChangeShapeType="1"/>
          </p:cNvSpPr>
          <p:nvPr/>
        </p:nvSpPr>
        <p:spPr bwMode="auto">
          <a:xfrm flipH="1">
            <a:off x="2979738" y="2217738"/>
            <a:ext cx="1752600" cy="762000"/>
          </a:xfrm>
          <a:prstGeom prst="line">
            <a:avLst/>
          </a:prstGeom>
          <a:noFill/>
          <a:ln w="88900">
            <a:solidFill>
              <a:schemeClr val="bg1"/>
            </a:solidFill>
            <a:round/>
            <a:headEnd/>
            <a:tailEnd/>
          </a:ln>
        </p:spPr>
        <p:txBody>
          <a:bodyPr/>
          <a:lstStyle/>
          <a:p>
            <a:endParaRPr lang="en-US"/>
          </a:p>
        </p:txBody>
      </p:sp>
      <p:sp>
        <p:nvSpPr>
          <p:cNvPr id="142" name="Line 5"/>
          <p:cNvSpPr>
            <a:spLocks noChangeShapeType="1"/>
          </p:cNvSpPr>
          <p:nvPr/>
        </p:nvSpPr>
        <p:spPr bwMode="auto">
          <a:xfrm>
            <a:off x="4732338" y="2217738"/>
            <a:ext cx="1752600" cy="609600"/>
          </a:xfrm>
          <a:prstGeom prst="line">
            <a:avLst/>
          </a:prstGeom>
          <a:noFill/>
          <a:ln w="88900">
            <a:solidFill>
              <a:schemeClr val="bg1"/>
            </a:solidFill>
            <a:round/>
            <a:headEnd/>
            <a:tailEnd/>
          </a:ln>
        </p:spPr>
        <p:txBody>
          <a:bodyPr/>
          <a:lstStyle/>
          <a:p>
            <a:endParaRPr lang="en-US"/>
          </a:p>
        </p:txBody>
      </p:sp>
      <p:sp>
        <p:nvSpPr>
          <p:cNvPr id="143" name="Line 6"/>
          <p:cNvSpPr>
            <a:spLocks noChangeShapeType="1"/>
          </p:cNvSpPr>
          <p:nvPr/>
        </p:nvSpPr>
        <p:spPr bwMode="auto">
          <a:xfrm>
            <a:off x="4732338" y="2217738"/>
            <a:ext cx="0" cy="762000"/>
          </a:xfrm>
          <a:prstGeom prst="line">
            <a:avLst/>
          </a:prstGeom>
          <a:noFill/>
          <a:ln w="88900">
            <a:solidFill>
              <a:schemeClr val="bg1"/>
            </a:solidFill>
            <a:round/>
            <a:headEnd/>
            <a:tailEnd/>
          </a:ln>
        </p:spPr>
        <p:txBody>
          <a:bodyPr/>
          <a:lstStyle/>
          <a:p>
            <a:endParaRPr lang="en-US"/>
          </a:p>
        </p:txBody>
      </p:sp>
      <p:sp>
        <p:nvSpPr>
          <p:cNvPr id="144" name="Line 7"/>
          <p:cNvSpPr>
            <a:spLocks noChangeShapeType="1"/>
          </p:cNvSpPr>
          <p:nvPr/>
        </p:nvSpPr>
        <p:spPr bwMode="auto">
          <a:xfrm flipH="1">
            <a:off x="4198938" y="2979738"/>
            <a:ext cx="533400" cy="533400"/>
          </a:xfrm>
          <a:prstGeom prst="line">
            <a:avLst/>
          </a:prstGeom>
          <a:noFill/>
          <a:ln w="88900">
            <a:solidFill>
              <a:schemeClr val="bg1"/>
            </a:solidFill>
            <a:round/>
            <a:headEnd/>
            <a:tailEnd/>
          </a:ln>
        </p:spPr>
        <p:txBody>
          <a:bodyPr/>
          <a:lstStyle/>
          <a:p>
            <a:endParaRPr lang="en-US"/>
          </a:p>
        </p:txBody>
      </p:sp>
      <p:sp>
        <p:nvSpPr>
          <p:cNvPr id="145" name="Line 9"/>
          <p:cNvSpPr>
            <a:spLocks noChangeShapeType="1"/>
          </p:cNvSpPr>
          <p:nvPr/>
        </p:nvSpPr>
        <p:spPr bwMode="auto">
          <a:xfrm>
            <a:off x="4732338" y="2979738"/>
            <a:ext cx="533400" cy="533400"/>
          </a:xfrm>
          <a:prstGeom prst="line">
            <a:avLst/>
          </a:prstGeom>
          <a:noFill/>
          <a:ln w="88900">
            <a:solidFill>
              <a:schemeClr val="bg1"/>
            </a:solidFill>
            <a:round/>
            <a:headEnd/>
            <a:tailEnd/>
          </a:ln>
        </p:spPr>
        <p:txBody>
          <a:bodyPr/>
          <a:lstStyle/>
          <a:p>
            <a:endParaRPr lang="en-US"/>
          </a:p>
        </p:txBody>
      </p:sp>
      <p:sp>
        <p:nvSpPr>
          <p:cNvPr id="146" name="Line 10"/>
          <p:cNvSpPr>
            <a:spLocks noChangeShapeType="1"/>
          </p:cNvSpPr>
          <p:nvPr/>
        </p:nvSpPr>
        <p:spPr bwMode="auto">
          <a:xfrm>
            <a:off x="2979738" y="2979738"/>
            <a:ext cx="0" cy="609600"/>
          </a:xfrm>
          <a:prstGeom prst="line">
            <a:avLst/>
          </a:prstGeom>
          <a:noFill/>
          <a:ln w="88900">
            <a:solidFill>
              <a:schemeClr val="bg1"/>
            </a:solidFill>
            <a:round/>
            <a:headEnd/>
            <a:tailEnd/>
          </a:ln>
        </p:spPr>
        <p:txBody>
          <a:bodyPr/>
          <a:lstStyle/>
          <a:p>
            <a:endParaRPr lang="en-US"/>
          </a:p>
        </p:txBody>
      </p:sp>
      <p:sp>
        <p:nvSpPr>
          <p:cNvPr id="147" name="Line 11"/>
          <p:cNvSpPr>
            <a:spLocks noChangeShapeType="1"/>
          </p:cNvSpPr>
          <p:nvPr/>
        </p:nvSpPr>
        <p:spPr bwMode="auto">
          <a:xfrm flipH="1">
            <a:off x="1828800" y="3617913"/>
            <a:ext cx="1066800" cy="533400"/>
          </a:xfrm>
          <a:prstGeom prst="line">
            <a:avLst/>
          </a:prstGeom>
          <a:noFill/>
          <a:ln w="88900">
            <a:solidFill>
              <a:schemeClr val="bg1"/>
            </a:solidFill>
            <a:round/>
            <a:headEnd/>
            <a:tailEnd/>
          </a:ln>
        </p:spPr>
        <p:txBody>
          <a:bodyPr/>
          <a:lstStyle/>
          <a:p>
            <a:endParaRPr lang="en-US"/>
          </a:p>
        </p:txBody>
      </p:sp>
      <p:sp>
        <p:nvSpPr>
          <p:cNvPr id="148" name="Line 12"/>
          <p:cNvSpPr>
            <a:spLocks noChangeShapeType="1"/>
          </p:cNvSpPr>
          <p:nvPr/>
        </p:nvSpPr>
        <p:spPr bwMode="auto">
          <a:xfrm flipH="1">
            <a:off x="2522538" y="3589338"/>
            <a:ext cx="457200" cy="533400"/>
          </a:xfrm>
          <a:prstGeom prst="line">
            <a:avLst/>
          </a:prstGeom>
          <a:noFill/>
          <a:ln w="88900">
            <a:solidFill>
              <a:schemeClr val="bg1"/>
            </a:solidFill>
            <a:round/>
            <a:headEnd/>
            <a:tailEnd/>
          </a:ln>
        </p:spPr>
        <p:txBody>
          <a:bodyPr/>
          <a:lstStyle/>
          <a:p>
            <a:endParaRPr lang="en-US"/>
          </a:p>
        </p:txBody>
      </p:sp>
      <p:sp>
        <p:nvSpPr>
          <p:cNvPr id="149" name="Line 13"/>
          <p:cNvSpPr>
            <a:spLocks noChangeShapeType="1"/>
          </p:cNvSpPr>
          <p:nvPr/>
        </p:nvSpPr>
        <p:spPr bwMode="auto">
          <a:xfrm>
            <a:off x="2979738" y="3589338"/>
            <a:ext cx="304800" cy="685800"/>
          </a:xfrm>
          <a:prstGeom prst="line">
            <a:avLst/>
          </a:prstGeom>
          <a:noFill/>
          <a:ln w="88900">
            <a:solidFill>
              <a:schemeClr val="bg1"/>
            </a:solidFill>
            <a:round/>
            <a:headEnd/>
            <a:tailEnd/>
          </a:ln>
        </p:spPr>
        <p:txBody>
          <a:bodyPr/>
          <a:lstStyle/>
          <a:p>
            <a:endParaRPr lang="en-US"/>
          </a:p>
        </p:txBody>
      </p:sp>
      <p:sp>
        <p:nvSpPr>
          <p:cNvPr id="150" name="Line 14"/>
          <p:cNvSpPr>
            <a:spLocks noChangeShapeType="1"/>
          </p:cNvSpPr>
          <p:nvPr/>
        </p:nvSpPr>
        <p:spPr bwMode="auto">
          <a:xfrm>
            <a:off x="2979738" y="3589338"/>
            <a:ext cx="914400" cy="533400"/>
          </a:xfrm>
          <a:prstGeom prst="line">
            <a:avLst/>
          </a:prstGeom>
          <a:noFill/>
          <a:ln w="88900">
            <a:solidFill>
              <a:schemeClr val="bg1"/>
            </a:solidFill>
            <a:round/>
            <a:headEnd/>
            <a:tailEnd/>
          </a:ln>
        </p:spPr>
        <p:txBody>
          <a:bodyPr/>
          <a:lstStyle/>
          <a:p>
            <a:endParaRPr lang="en-US"/>
          </a:p>
        </p:txBody>
      </p:sp>
      <p:sp>
        <p:nvSpPr>
          <p:cNvPr id="151" name="Line 16"/>
          <p:cNvSpPr>
            <a:spLocks noChangeShapeType="1"/>
          </p:cNvSpPr>
          <p:nvPr/>
        </p:nvSpPr>
        <p:spPr bwMode="auto">
          <a:xfrm flipH="1">
            <a:off x="5799138" y="2827338"/>
            <a:ext cx="685800" cy="685800"/>
          </a:xfrm>
          <a:prstGeom prst="line">
            <a:avLst/>
          </a:prstGeom>
          <a:noFill/>
          <a:ln w="88900">
            <a:solidFill>
              <a:schemeClr val="bg1"/>
            </a:solidFill>
            <a:round/>
            <a:headEnd/>
            <a:tailEnd/>
          </a:ln>
        </p:spPr>
        <p:txBody>
          <a:bodyPr/>
          <a:lstStyle/>
          <a:p>
            <a:endParaRPr lang="en-US"/>
          </a:p>
        </p:txBody>
      </p:sp>
      <p:sp>
        <p:nvSpPr>
          <p:cNvPr id="152" name="Line 18"/>
          <p:cNvSpPr>
            <a:spLocks noChangeShapeType="1"/>
          </p:cNvSpPr>
          <p:nvPr/>
        </p:nvSpPr>
        <p:spPr bwMode="auto">
          <a:xfrm>
            <a:off x="6484938" y="2827338"/>
            <a:ext cx="1066800" cy="685800"/>
          </a:xfrm>
          <a:prstGeom prst="line">
            <a:avLst/>
          </a:prstGeom>
          <a:noFill/>
          <a:ln w="88900">
            <a:solidFill>
              <a:schemeClr val="bg1"/>
            </a:solidFill>
            <a:round/>
            <a:headEnd/>
            <a:tailEnd/>
          </a:ln>
        </p:spPr>
        <p:txBody>
          <a:bodyPr/>
          <a:lstStyle/>
          <a:p>
            <a:endParaRPr lang="en-US"/>
          </a:p>
        </p:txBody>
      </p:sp>
      <p:sp>
        <p:nvSpPr>
          <p:cNvPr id="153" name="Line 19"/>
          <p:cNvSpPr>
            <a:spLocks noChangeShapeType="1"/>
          </p:cNvSpPr>
          <p:nvPr/>
        </p:nvSpPr>
        <p:spPr bwMode="auto">
          <a:xfrm>
            <a:off x="6484938" y="2827338"/>
            <a:ext cx="0" cy="685800"/>
          </a:xfrm>
          <a:prstGeom prst="line">
            <a:avLst/>
          </a:prstGeom>
          <a:noFill/>
          <a:ln w="88900">
            <a:solidFill>
              <a:schemeClr val="bg1"/>
            </a:solidFill>
            <a:round/>
            <a:headEnd/>
            <a:tailEnd/>
          </a:ln>
        </p:spPr>
        <p:txBody>
          <a:bodyPr/>
          <a:lstStyle/>
          <a:p>
            <a:endParaRPr lang="en-US"/>
          </a:p>
        </p:txBody>
      </p:sp>
      <p:sp>
        <p:nvSpPr>
          <p:cNvPr id="154" name="Line 20"/>
          <p:cNvSpPr>
            <a:spLocks noChangeShapeType="1"/>
          </p:cNvSpPr>
          <p:nvPr/>
        </p:nvSpPr>
        <p:spPr bwMode="auto">
          <a:xfrm flipH="1">
            <a:off x="6561138" y="3513138"/>
            <a:ext cx="990600" cy="533400"/>
          </a:xfrm>
          <a:prstGeom prst="line">
            <a:avLst/>
          </a:prstGeom>
          <a:noFill/>
          <a:ln w="88900">
            <a:solidFill>
              <a:schemeClr val="bg1"/>
            </a:solidFill>
            <a:round/>
            <a:headEnd/>
            <a:tailEnd/>
          </a:ln>
        </p:spPr>
        <p:txBody>
          <a:bodyPr/>
          <a:lstStyle/>
          <a:p>
            <a:endParaRPr lang="en-US"/>
          </a:p>
        </p:txBody>
      </p:sp>
      <p:sp>
        <p:nvSpPr>
          <p:cNvPr id="155" name="Line 22"/>
          <p:cNvSpPr>
            <a:spLocks noChangeShapeType="1"/>
          </p:cNvSpPr>
          <p:nvPr/>
        </p:nvSpPr>
        <p:spPr bwMode="auto">
          <a:xfrm>
            <a:off x="7551738" y="3513138"/>
            <a:ext cx="838200" cy="533400"/>
          </a:xfrm>
          <a:prstGeom prst="line">
            <a:avLst/>
          </a:prstGeom>
          <a:noFill/>
          <a:ln w="88900">
            <a:solidFill>
              <a:schemeClr val="bg1"/>
            </a:solidFill>
            <a:round/>
            <a:headEnd/>
            <a:tailEnd/>
          </a:ln>
        </p:spPr>
        <p:txBody>
          <a:bodyPr/>
          <a:lstStyle/>
          <a:p>
            <a:endParaRPr lang="en-US"/>
          </a:p>
        </p:txBody>
      </p:sp>
      <p:sp>
        <p:nvSpPr>
          <p:cNvPr id="156" name="Line 23"/>
          <p:cNvSpPr>
            <a:spLocks noChangeShapeType="1"/>
          </p:cNvSpPr>
          <p:nvPr/>
        </p:nvSpPr>
        <p:spPr bwMode="auto">
          <a:xfrm>
            <a:off x="7551738" y="3513138"/>
            <a:ext cx="0" cy="609600"/>
          </a:xfrm>
          <a:prstGeom prst="line">
            <a:avLst/>
          </a:prstGeom>
          <a:noFill/>
          <a:ln w="88900">
            <a:solidFill>
              <a:schemeClr val="bg1"/>
            </a:solidFill>
            <a:round/>
            <a:headEnd/>
            <a:tailEnd/>
          </a:ln>
        </p:spPr>
        <p:txBody>
          <a:bodyPr/>
          <a:lstStyle/>
          <a:p>
            <a:endParaRPr lang="en-US"/>
          </a:p>
        </p:txBody>
      </p:sp>
      <p:sp>
        <p:nvSpPr>
          <p:cNvPr id="157" name="Text Box 25"/>
          <p:cNvSpPr txBox="1">
            <a:spLocks noChangeArrowheads="1"/>
          </p:cNvSpPr>
          <p:nvPr/>
        </p:nvSpPr>
        <p:spPr bwMode="auto">
          <a:xfrm>
            <a:off x="2903538" y="2522538"/>
            <a:ext cx="533400" cy="381000"/>
          </a:xfrm>
          <a:prstGeom prst="rect">
            <a:avLst/>
          </a:prstGeom>
          <a:noFill/>
          <a:ln w="9525">
            <a:noFill/>
            <a:miter lim="800000"/>
            <a:headEnd/>
            <a:tailEnd/>
          </a:ln>
        </p:spPr>
        <p:txBody>
          <a:bodyPr>
            <a:spAutoFit/>
          </a:bodyPr>
          <a:lstStyle/>
          <a:p>
            <a:r>
              <a:rPr lang="en-US" b="1">
                <a:solidFill>
                  <a:schemeClr val="bg1"/>
                </a:solidFill>
              </a:rPr>
              <a:t>2</a:t>
            </a:r>
          </a:p>
        </p:txBody>
      </p:sp>
      <p:sp>
        <p:nvSpPr>
          <p:cNvPr id="158" name="Text Box 26"/>
          <p:cNvSpPr txBox="1">
            <a:spLocks noChangeArrowheads="1"/>
          </p:cNvSpPr>
          <p:nvPr/>
        </p:nvSpPr>
        <p:spPr bwMode="auto">
          <a:xfrm>
            <a:off x="4884738" y="2674938"/>
            <a:ext cx="625475" cy="368300"/>
          </a:xfrm>
          <a:prstGeom prst="rect">
            <a:avLst/>
          </a:prstGeom>
          <a:noFill/>
          <a:ln w="9525">
            <a:noFill/>
            <a:miter lim="800000"/>
            <a:headEnd/>
            <a:tailEnd/>
          </a:ln>
        </p:spPr>
        <p:txBody>
          <a:bodyPr>
            <a:spAutoFit/>
          </a:bodyPr>
          <a:lstStyle/>
          <a:p>
            <a:r>
              <a:rPr lang="en-US" b="1">
                <a:solidFill>
                  <a:schemeClr val="bg1"/>
                </a:solidFill>
              </a:rPr>
              <a:t>3</a:t>
            </a:r>
          </a:p>
        </p:txBody>
      </p:sp>
      <p:sp>
        <p:nvSpPr>
          <p:cNvPr id="159" name="Text Box 27"/>
          <p:cNvSpPr txBox="1">
            <a:spLocks noChangeArrowheads="1"/>
          </p:cNvSpPr>
          <p:nvPr/>
        </p:nvSpPr>
        <p:spPr bwMode="auto">
          <a:xfrm>
            <a:off x="6484938" y="2446338"/>
            <a:ext cx="473075" cy="368300"/>
          </a:xfrm>
          <a:prstGeom prst="rect">
            <a:avLst/>
          </a:prstGeom>
          <a:noFill/>
          <a:ln w="9525">
            <a:noFill/>
            <a:miter lim="800000"/>
            <a:headEnd/>
            <a:tailEnd/>
          </a:ln>
        </p:spPr>
        <p:txBody>
          <a:bodyPr>
            <a:spAutoFit/>
          </a:bodyPr>
          <a:lstStyle/>
          <a:p>
            <a:r>
              <a:rPr lang="en-US" b="1">
                <a:solidFill>
                  <a:schemeClr val="bg1"/>
                </a:solidFill>
              </a:rPr>
              <a:t>4</a:t>
            </a:r>
          </a:p>
        </p:txBody>
      </p:sp>
      <p:sp>
        <p:nvSpPr>
          <p:cNvPr id="160" name="Text Box 28"/>
          <p:cNvSpPr txBox="1">
            <a:spLocks noChangeArrowheads="1"/>
          </p:cNvSpPr>
          <p:nvPr/>
        </p:nvSpPr>
        <p:spPr bwMode="auto">
          <a:xfrm>
            <a:off x="7475538" y="3132138"/>
            <a:ext cx="650875" cy="368300"/>
          </a:xfrm>
          <a:prstGeom prst="rect">
            <a:avLst/>
          </a:prstGeom>
          <a:noFill/>
          <a:ln w="9525">
            <a:noFill/>
            <a:miter lim="800000"/>
            <a:headEnd/>
            <a:tailEnd/>
          </a:ln>
        </p:spPr>
        <p:txBody>
          <a:bodyPr>
            <a:spAutoFit/>
          </a:bodyPr>
          <a:lstStyle/>
          <a:p>
            <a:r>
              <a:rPr lang="en-US" b="1">
                <a:solidFill>
                  <a:schemeClr val="bg1"/>
                </a:solidFill>
              </a:rPr>
              <a:t>10</a:t>
            </a:r>
          </a:p>
        </p:txBody>
      </p:sp>
      <p:sp>
        <p:nvSpPr>
          <p:cNvPr id="161" name="Text Box 29"/>
          <p:cNvSpPr txBox="1">
            <a:spLocks noChangeArrowheads="1"/>
          </p:cNvSpPr>
          <p:nvPr/>
        </p:nvSpPr>
        <p:spPr bwMode="auto">
          <a:xfrm>
            <a:off x="2522538" y="3284538"/>
            <a:ext cx="312737" cy="368300"/>
          </a:xfrm>
          <a:prstGeom prst="rect">
            <a:avLst/>
          </a:prstGeom>
          <a:noFill/>
          <a:ln w="9525">
            <a:noFill/>
            <a:miter lim="800000"/>
            <a:headEnd/>
            <a:tailEnd/>
          </a:ln>
        </p:spPr>
        <p:txBody>
          <a:bodyPr wrap="none">
            <a:spAutoFit/>
          </a:bodyPr>
          <a:lstStyle/>
          <a:p>
            <a:r>
              <a:rPr lang="en-US" b="1">
                <a:solidFill>
                  <a:schemeClr val="bg1"/>
                </a:solidFill>
              </a:rPr>
              <a:t>5</a:t>
            </a:r>
          </a:p>
        </p:txBody>
      </p:sp>
      <p:sp>
        <p:nvSpPr>
          <p:cNvPr id="162" name="Text Box 30"/>
          <p:cNvSpPr txBox="1">
            <a:spLocks noChangeArrowheads="1"/>
          </p:cNvSpPr>
          <p:nvPr/>
        </p:nvSpPr>
        <p:spPr bwMode="auto">
          <a:xfrm>
            <a:off x="4122738" y="3741738"/>
            <a:ext cx="312737" cy="368300"/>
          </a:xfrm>
          <a:prstGeom prst="rect">
            <a:avLst/>
          </a:prstGeom>
          <a:noFill/>
          <a:ln w="9525">
            <a:noFill/>
            <a:miter lim="800000"/>
            <a:headEnd/>
            <a:tailEnd/>
          </a:ln>
        </p:spPr>
        <p:txBody>
          <a:bodyPr wrap="none">
            <a:spAutoFit/>
          </a:bodyPr>
          <a:lstStyle/>
          <a:p>
            <a:r>
              <a:rPr lang="en-US" b="1">
                <a:solidFill>
                  <a:schemeClr val="bg1"/>
                </a:solidFill>
              </a:rPr>
              <a:t>6</a:t>
            </a:r>
          </a:p>
        </p:txBody>
      </p:sp>
      <p:sp>
        <p:nvSpPr>
          <p:cNvPr id="163" name="Text Box 31"/>
          <p:cNvSpPr txBox="1">
            <a:spLocks noChangeArrowheads="1"/>
          </p:cNvSpPr>
          <p:nvPr/>
        </p:nvSpPr>
        <p:spPr bwMode="auto">
          <a:xfrm>
            <a:off x="5113338" y="3741738"/>
            <a:ext cx="312737" cy="368300"/>
          </a:xfrm>
          <a:prstGeom prst="rect">
            <a:avLst/>
          </a:prstGeom>
          <a:noFill/>
          <a:ln w="9525">
            <a:noFill/>
            <a:miter lim="800000"/>
            <a:headEnd/>
            <a:tailEnd/>
          </a:ln>
        </p:spPr>
        <p:txBody>
          <a:bodyPr wrap="none">
            <a:spAutoFit/>
          </a:bodyPr>
          <a:lstStyle/>
          <a:p>
            <a:r>
              <a:rPr lang="en-US" b="1">
                <a:solidFill>
                  <a:schemeClr val="bg1"/>
                </a:solidFill>
              </a:rPr>
              <a:t>7</a:t>
            </a:r>
          </a:p>
        </p:txBody>
      </p:sp>
      <p:sp>
        <p:nvSpPr>
          <p:cNvPr id="164" name="Text Box 32"/>
          <p:cNvSpPr txBox="1">
            <a:spLocks noChangeArrowheads="1"/>
          </p:cNvSpPr>
          <p:nvPr/>
        </p:nvSpPr>
        <p:spPr bwMode="auto">
          <a:xfrm>
            <a:off x="5630863" y="3662363"/>
            <a:ext cx="312737" cy="368300"/>
          </a:xfrm>
          <a:prstGeom prst="rect">
            <a:avLst/>
          </a:prstGeom>
          <a:noFill/>
          <a:ln w="9525">
            <a:noFill/>
            <a:miter lim="800000"/>
            <a:headEnd/>
            <a:tailEnd/>
          </a:ln>
        </p:spPr>
        <p:txBody>
          <a:bodyPr wrap="none">
            <a:spAutoFit/>
          </a:bodyPr>
          <a:lstStyle/>
          <a:p>
            <a:r>
              <a:rPr lang="en-US" b="1">
                <a:solidFill>
                  <a:schemeClr val="bg1"/>
                </a:solidFill>
              </a:rPr>
              <a:t>8</a:t>
            </a:r>
          </a:p>
        </p:txBody>
      </p:sp>
      <p:sp>
        <p:nvSpPr>
          <p:cNvPr id="165" name="Text Box 33"/>
          <p:cNvSpPr txBox="1">
            <a:spLocks noChangeArrowheads="1"/>
          </p:cNvSpPr>
          <p:nvPr/>
        </p:nvSpPr>
        <p:spPr bwMode="auto">
          <a:xfrm>
            <a:off x="6637338" y="3360738"/>
            <a:ext cx="312737" cy="368300"/>
          </a:xfrm>
          <a:prstGeom prst="rect">
            <a:avLst/>
          </a:prstGeom>
          <a:noFill/>
          <a:ln w="9525">
            <a:noFill/>
            <a:miter lim="800000"/>
            <a:headEnd/>
            <a:tailEnd/>
          </a:ln>
        </p:spPr>
        <p:txBody>
          <a:bodyPr wrap="none">
            <a:spAutoFit/>
          </a:bodyPr>
          <a:lstStyle/>
          <a:p>
            <a:r>
              <a:rPr lang="en-US" b="1">
                <a:solidFill>
                  <a:schemeClr val="bg1"/>
                </a:solidFill>
              </a:rPr>
              <a:t>9</a:t>
            </a:r>
          </a:p>
        </p:txBody>
      </p:sp>
      <p:sp>
        <p:nvSpPr>
          <p:cNvPr id="166" name="Text Box 34"/>
          <p:cNvSpPr txBox="1">
            <a:spLocks noChangeArrowheads="1"/>
          </p:cNvSpPr>
          <p:nvPr/>
        </p:nvSpPr>
        <p:spPr bwMode="auto">
          <a:xfrm>
            <a:off x="1684338" y="4275138"/>
            <a:ext cx="427037" cy="368300"/>
          </a:xfrm>
          <a:prstGeom prst="rect">
            <a:avLst/>
          </a:prstGeom>
          <a:noFill/>
          <a:ln w="9525">
            <a:noFill/>
            <a:miter lim="800000"/>
            <a:headEnd/>
            <a:tailEnd/>
          </a:ln>
        </p:spPr>
        <p:txBody>
          <a:bodyPr wrap="none">
            <a:spAutoFit/>
          </a:bodyPr>
          <a:lstStyle/>
          <a:p>
            <a:r>
              <a:rPr lang="en-US" b="1">
                <a:solidFill>
                  <a:schemeClr val="bg1"/>
                </a:solidFill>
              </a:rPr>
              <a:t>11</a:t>
            </a:r>
          </a:p>
        </p:txBody>
      </p:sp>
      <p:sp>
        <p:nvSpPr>
          <p:cNvPr id="167" name="Text Box 35"/>
          <p:cNvSpPr txBox="1">
            <a:spLocks noChangeArrowheads="1"/>
          </p:cNvSpPr>
          <p:nvPr/>
        </p:nvSpPr>
        <p:spPr bwMode="auto">
          <a:xfrm>
            <a:off x="2293938" y="4275138"/>
            <a:ext cx="439737" cy="368300"/>
          </a:xfrm>
          <a:prstGeom prst="rect">
            <a:avLst/>
          </a:prstGeom>
          <a:noFill/>
          <a:ln w="9525">
            <a:noFill/>
            <a:miter lim="800000"/>
            <a:headEnd/>
            <a:tailEnd/>
          </a:ln>
        </p:spPr>
        <p:txBody>
          <a:bodyPr wrap="none">
            <a:spAutoFit/>
          </a:bodyPr>
          <a:lstStyle/>
          <a:p>
            <a:r>
              <a:rPr lang="en-US" b="1">
                <a:solidFill>
                  <a:schemeClr val="bg1"/>
                </a:solidFill>
              </a:rPr>
              <a:t>12</a:t>
            </a:r>
          </a:p>
        </p:txBody>
      </p:sp>
      <p:sp>
        <p:nvSpPr>
          <p:cNvPr id="168" name="Text Box 36"/>
          <p:cNvSpPr txBox="1">
            <a:spLocks noChangeArrowheads="1"/>
          </p:cNvSpPr>
          <p:nvPr/>
        </p:nvSpPr>
        <p:spPr bwMode="auto">
          <a:xfrm>
            <a:off x="3055938" y="4286250"/>
            <a:ext cx="439737" cy="369888"/>
          </a:xfrm>
          <a:prstGeom prst="rect">
            <a:avLst/>
          </a:prstGeom>
          <a:noFill/>
          <a:ln w="9525">
            <a:noFill/>
            <a:miter lim="800000"/>
            <a:headEnd/>
            <a:tailEnd/>
          </a:ln>
        </p:spPr>
        <p:txBody>
          <a:bodyPr wrap="none">
            <a:spAutoFit/>
          </a:bodyPr>
          <a:lstStyle/>
          <a:p>
            <a:r>
              <a:rPr lang="en-US" b="1">
                <a:solidFill>
                  <a:schemeClr val="bg1"/>
                </a:solidFill>
              </a:rPr>
              <a:t>13</a:t>
            </a:r>
          </a:p>
        </p:txBody>
      </p:sp>
      <p:sp>
        <p:nvSpPr>
          <p:cNvPr id="169" name="Text Box 37"/>
          <p:cNvSpPr txBox="1">
            <a:spLocks noChangeArrowheads="1"/>
          </p:cNvSpPr>
          <p:nvPr/>
        </p:nvSpPr>
        <p:spPr bwMode="auto">
          <a:xfrm>
            <a:off x="3665538" y="4318000"/>
            <a:ext cx="439737" cy="368300"/>
          </a:xfrm>
          <a:prstGeom prst="rect">
            <a:avLst/>
          </a:prstGeom>
          <a:noFill/>
          <a:ln w="9525">
            <a:noFill/>
            <a:miter lim="800000"/>
            <a:headEnd/>
            <a:tailEnd/>
          </a:ln>
        </p:spPr>
        <p:txBody>
          <a:bodyPr wrap="none">
            <a:spAutoFit/>
          </a:bodyPr>
          <a:lstStyle/>
          <a:p>
            <a:r>
              <a:rPr lang="en-US" b="1">
                <a:solidFill>
                  <a:schemeClr val="bg1"/>
                </a:solidFill>
              </a:rPr>
              <a:t>14</a:t>
            </a:r>
          </a:p>
        </p:txBody>
      </p:sp>
      <p:sp>
        <p:nvSpPr>
          <p:cNvPr id="170" name="Text Box 38"/>
          <p:cNvSpPr txBox="1">
            <a:spLocks noChangeArrowheads="1"/>
          </p:cNvSpPr>
          <p:nvPr/>
        </p:nvSpPr>
        <p:spPr bwMode="auto">
          <a:xfrm>
            <a:off x="6256338" y="4198938"/>
            <a:ext cx="439737" cy="368300"/>
          </a:xfrm>
          <a:prstGeom prst="rect">
            <a:avLst/>
          </a:prstGeom>
          <a:noFill/>
          <a:ln w="9525">
            <a:noFill/>
            <a:miter lim="800000"/>
            <a:headEnd/>
            <a:tailEnd/>
          </a:ln>
        </p:spPr>
        <p:txBody>
          <a:bodyPr wrap="none">
            <a:spAutoFit/>
          </a:bodyPr>
          <a:lstStyle/>
          <a:p>
            <a:r>
              <a:rPr lang="en-US" b="1">
                <a:solidFill>
                  <a:schemeClr val="bg1"/>
                </a:solidFill>
              </a:rPr>
              <a:t>15</a:t>
            </a:r>
          </a:p>
        </p:txBody>
      </p:sp>
      <p:sp>
        <p:nvSpPr>
          <p:cNvPr id="171" name="Text Box 39"/>
          <p:cNvSpPr txBox="1">
            <a:spLocks noChangeArrowheads="1"/>
          </p:cNvSpPr>
          <p:nvPr/>
        </p:nvSpPr>
        <p:spPr bwMode="auto">
          <a:xfrm>
            <a:off x="7246938" y="4275138"/>
            <a:ext cx="439737" cy="368300"/>
          </a:xfrm>
          <a:prstGeom prst="rect">
            <a:avLst/>
          </a:prstGeom>
          <a:noFill/>
          <a:ln w="9525">
            <a:noFill/>
            <a:miter lim="800000"/>
            <a:headEnd/>
            <a:tailEnd/>
          </a:ln>
        </p:spPr>
        <p:txBody>
          <a:bodyPr wrap="none">
            <a:spAutoFit/>
          </a:bodyPr>
          <a:lstStyle/>
          <a:p>
            <a:r>
              <a:rPr lang="en-US" b="1">
                <a:solidFill>
                  <a:schemeClr val="bg1"/>
                </a:solidFill>
              </a:rPr>
              <a:t>16</a:t>
            </a:r>
          </a:p>
        </p:txBody>
      </p:sp>
      <p:sp>
        <p:nvSpPr>
          <p:cNvPr id="172" name="Text Box 40"/>
          <p:cNvSpPr txBox="1">
            <a:spLocks noChangeArrowheads="1"/>
          </p:cNvSpPr>
          <p:nvPr/>
        </p:nvSpPr>
        <p:spPr bwMode="auto">
          <a:xfrm>
            <a:off x="8161338" y="4275138"/>
            <a:ext cx="439737" cy="368300"/>
          </a:xfrm>
          <a:prstGeom prst="rect">
            <a:avLst/>
          </a:prstGeom>
          <a:noFill/>
          <a:ln w="9525">
            <a:noFill/>
            <a:miter lim="800000"/>
            <a:headEnd/>
            <a:tailEnd/>
          </a:ln>
        </p:spPr>
        <p:txBody>
          <a:bodyPr wrap="none">
            <a:spAutoFit/>
          </a:bodyPr>
          <a:lstStyle/>
          <a:p>
            <a:r>
              <a:rPr lang="en-US" b="1">
                <a:solidFill>
                  <a:schemeClr val="bg1"/>
                </a:solidFill>
              </a:rPr>
              <a:t>17</a:t>
            </a:r>
          </a:p>
        </p:txBody>
      </p:sp>
      <p:sp>
        <p:nvSpPr>
          <p:cNvPr id="173" name="Text Box 24"/>
          <p:cNvSpPr txBox="1">
            <a:spLocks noChangeArrowheads="1"/>
          </p:cNvSpPr>
          <p:nvPr/>
        </p:nvSpPr>
        <p:spPr bwMode="auto">
          <a:xfrm>
            <a:off x="4579938" y="1684338"/>
            <a:ext cx="549275" cy="368300"/>
          </a:xfrm>
          <a:prstGeom prst="rect">
            <a:avLst/>
          </a:prstGeom>
          <a:noFill/>
          <a:ln w="9525">
            <a:noFill/>
            <a:miter lim="800000"/>
            <a:headEnd/>
            <a:tailEnd/>
          </a:ln>
        </p:spPr>
        <p:txBody>
          <a:bodyPr>
            <a:spAutoFit/>
          </a:bodyPr>
          <a:lstStyle/>
          <a:p>
            <a:r>
              <a:rPr lang="en-US" b="1">
                <a:solidFill>
                  <a:schemeClr val="bg1"/>
                </a:solidFill>
              </a:rPr>
              <a:t>1</a:t>
            </a:r>
          </a:p>
        </p:txBody>
      </p:sp>
      <p:sp>
        <p:nvSpPr>
          <p:cNvPr id="174" name="Oval 173"/>
          <p:cNvSpPr/>
          <p:nvPr/>
        </p:nvSpPr>
        <p:spPr>
          <a:xfrm>
            <a:off x="4579938" y="20653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 name="Oval 174"/>
          <p:cNvSpPr/>
          <p:nvPr/>
        </p:nvSpPr>
        <p:spPr>
          <a:xfrm>
            <a:off x="2827338" y="28273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 name="Oval 175"/>
          <p:cNvSpPr/>
          <p:nvPr/>
        </p:nvSpPr>
        <p:spPr>
          <a:xfrm>
            <a:off x="1760538" y="39703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7" name="Oval 176"/>
          <p:cNvSpPr/>
          <p:nvPr/>
        </p:nvSpPr>
        <p:spPr>
          <a:xfrm>
            <a:off x="2370138" y="39703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 name="Oval 177"/>
          <p:cNvSpPr/>
          <p:nvPr/>
        </p:nvSpPr>
        <p:spPr>
          <a:xfrm>
            <a:off x="3132138" y="40465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9" name="Oval 178"/>
          <p:cNvSpPr/>
          <p:nvPr/>
        </p:nvSpPr>
        <p:spPr>
          <a:xfrm>
            <a:off x="3741738" y="39703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0" name="Oval 179"/>
          <p:cNvSpPr/>
          <p:nvPr/>
        </p:nvSpPr>
        <p:spPr>
          <a:xfrm>
            <a:off x="4046538" y="33607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1" name="Oval 180"/>
          <p:cNvSpPr/>
          <p:nvPr/>
        </p:nvSpPr>
        <p:spPr>
          <a:xfrm>
            <a:off x="4579938" y="28273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2" name="Oval 181"/>
          <p:cNvSpPr/>
          <p:nvPr/>
        </p:nvSpPr>
        <p:spPr>
          <a:xfrm>
            <a:off x="5113338" y="33607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3" name="Oval 182"/>
          <p:cNvSpPr/>
          <p:nvPr/>
        </p:nvSpPr>
        <p:spPr>
          <a:xfrm>
            <a:off x="6332538" y="26749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 name="Oval 183"/>
          <p:cNvSpPr/>
          <p:nvPr/>
        </p:nvSpPr>
        <p:spPr>
          <a:xfrm>
            <a:off x="5646738" y="33607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5" name="Oval 184"/>
          <p:cNvSpPr/>
          <p:nvPr/>
        </p:nvSpPr>
        <p:spPr>
          <a:xfrm>
            <a:off x="6332538" y="33607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6" name="Oval 185"/>
          <p:cNvSpPr/>
          <p:nvPr/>
        </p:nvSpPr>
        <p:spPr>
          <a:xfrm>
            <a:off x="6408738" y="38941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7" name="Oval 186"/>
          <p:cNvSpPr/>
          <p:nvPr/>
        </p:nvSpPr>
        <p:spPr>
          <a:xfrm>
            <a:off x="7399338" y="39703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8" name="Oval 187"/>
          <p:cNvSpPr/>
          <p:nvPr/>
        </p:nvSpPr>
        <p:spPr>
          <a:xfrm>
            <a:off x="8161338" y="38941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9" name="Oval 188"/>
          <p:cNvSpPr/>
          <p:nvPr/>
        </p:nvSpPr>
        <p:spPr>
          <a:xfrm>
            <a:off x="2827338" y="343693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0" name="Oval 189"/>
          <p:cNvSpPr/>
          <p:nvPr/>
        </p:nvSpPr>
        <p:spPr>
          <a:xfrm>
            <a:off x="7399338" y="3417888"/>
            <a:ext cx="304800" cy="304800"/>
          </a:xfrm>
          <a:prstGeom prst="ellipse">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1" name="TextBox 190"/>
          <p:cNvSpPr txBox="1">
            <a:spLocks noChangeArrowheads="1"/>
          </p:cNvSpPr>
          <p:nvPr/>
        </p:nvSpPr>
        <p:spPr bwMode="auto">
          <a:xfrm>
            <a:off x="304800" y="5715000"/>
            <a:ext cx="8305800" cy="862013"/>
          </a:xfrm>
          <a:prstGeom prst="rect">
            <a:avLst/>
          </a:prstGeom>
          <a:noFill/>
          <a:ln w="9525">
            <a:noFill/>
            <a:miter lim="800000"/>
            <a:headEnd/>
            <a:tailEnd/>
          </a:ln>
        </p:spPr>
        <p:txBody>
          <a:bodyPr>
            <a:spAutoFit/>
          </a:bodyPr>
          <a:lstStyle/>
          <a:p>
            <a:r>
              <a:rPr lang="en-US" sz="3200">
                <a:latin typeface="Times New Roman" pitchFamily="18" charset="0"/>
              </a:rPr>
              <a:t>Posoder:11,12,13,14,5,2,6,7,3,8,9,15,16,17,10,4,1</a:t>
            </a:r>
          </a:p>
          <a:p>
            <a:endParaRPr lang="en-US"/>
          </a:p>
        </p:txBody>
      </p:sp>
      <p:sp>
        <p:nvSpPr>
          <p:cNvPr id="89144" name="Slide Number Placeholder 105"/>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2D38DB2A-4442-4306-B703-45C1B7806C06}" type="slidenum">
              <a:rPr lang="en-US" smtClean="0"/>
              <a:pPr/>
              <a:t>69</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decel="50000" fill="hold">
                                          <p:stCondLst>
                                            <p:cond delay="0"/>
                                          </p:stCondLst>
                                        </p:cTn>
                                        <p:tgtEl>
                                          <p:spTgt spid="614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14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146"/>
                                        </p:tgtEl>
                                        <p:attrNameLst>
                                          <p:attrName>ppt_w</p:attrName>
                                        </p:attrNameLst>
                                      </p:cBhvr>
                                      <p:tavLst>
                                        <p:tav tm="0">
                                          <p:val>
                                            <p:strVal val="#ppt_w*.05"/>
                                          </p:val>
                                        </p:tav>
                                        <p:tav tm="100000">
                                          <p:val>
                                            <p:strVal val="#ppt_w"/>
                                          </p:val>
                                        </p:tav>
                                      </p:tavLst>
                                    </p:anim>
                                    <p:anim calcmode="lin" valueType="num">
                                      <p:cBhvr>
                                        <p:cTn id="10" dur="1000" fill="hold"/>
                                        <p:tgtEl>
                                          <p:spTgt spid="614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14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14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14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1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54"/>
                                        </p:tgtEl>
                                        <p:attrNameLst>
                                          <p:attrName>style.visibility</p:attrName>
                                        </p:attrNameLst>
                                      </p:cBhvr>
                                      <p:to>
                                        <p:strVal val="visible"/>
                                      </p:to>
                                    </p:set>
                                    <p:anim calcmode="discrete" valueType="clr">
                                      <p:cBhvr override="childStyle">
                                        <p:cTn id="24" dur="80"/>
                                        <p:tgtEl>
                                          <p:spTgt spid="54"/>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54"/>
                                        </p:tgtEl>
                                        <p:attrNameLst>
                                          <p:attrName>fillcolor</p:attrName>
                                        </p:attrNameLst>
                                      </p:cBhvr>
                                      <p:tavLst>
                                        <p:tav tm="0">
                                          <p:val>
                                            <p:clrVal>
                                              <a:schemeClr val="accent2"/>
                                            </p:clrVal>
                                          </p:val>
                                        </p:tav>
                                        <p:tav tm="50000">
                                          <p:val>
                                            <p:clrVal>
                                              <a:schemeClr val="hlink"/>
                                            </p:clrVal>
                                          </p:val>
                                        </p:tav>
                                      </p:tavLst>
                                    </p:anim>
                                    <p:set>
                                      <p:cBhvr>
                                        <p:cTn id="26" dur="80"/>
                                        <p:tgtEl>
                                          <p:spTgt spid="54"/>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4" presetClass="exit" presetSubtype="16" fill="hold" grpId="1" nodeType="clickEffect">
                                  <p:stCondLst>
                                    <p:cond delay="0"/>
                                  </p:stCondLst>
                                  <p:iterate type="lt">
                                    <p:tmPct val="0"/>
                                  </p:iterate>
                                  <p:childTnLst>
                                    <p:animEffect transition="out" filter="box(in)">
                                      <p:cBhvr>
                                        <p:cTn id="30" dur="500"/>
                                        <p:tgtEl>
                                          <p:spTgt spid="54"/>
                                        </p:tgtEl>
                                      </p:cBhvr>
                                    </p:animEffect>
                                    <p:set>
                                      <p:cBhvr>
                                        <p:cTn id="31" dur="1" fill="hold">
                                          <p:stCondLst>
                                            <p:cond delay="499"/>
                                          </p:stCondLst>
                                        </p:cTn>
                                        <p:tgtEl>
                                          <p:spTgt spid="54"/>
                                        </p:tgtEl>
                                        <p:attrNameLst>
                                          <p:attrName>style.visibility</p:attrName>
                                        </p:attrNameLst>
                                      </p:cBhvr>
                                      <p:to>
                                        <p:strVal val="hidden"/>
                                      </p:to>
                                    </p:set>
                                  </p:childTnLst>
                                </p:cTn>
                              </p:par>
                            </p:childTnLst>
                          </p:cTn>
                        </p:par>
                        <p:par>
                          <p:cTn id="32" fill="hold">
                            <p:stCondLst>
                              <p:cond delay="500"/>
                            </p:stCondLst>
                            <p:childTnLst>
                              <p:par>
                                <p:cTn id="33" presetID="27" presetClass="entr" presetSubtype="0" fill="hold" grpId="0" nodeType="afterEffect">
                                  <p:stCondLst>
                                    <p:cond delay="0"/>
                                  </p:stCondLst>
                                  <p:iterate type="lt">
                                    <p:tmPct val="50000"/>
                                  </p:iterate>
                                  <p:childTnLst>
                                    <p:set>
                                      <p:cBhvr>
                                        <p:cTn id="34" dur="1" fill="hold">
                                          <p:stCondLst>
                                            <p:cond delay="0"/>
                                          </p:stCondLst>
                                        </p:cTn>
                                        <p:tgtEl>
                                          <p:spTgt spid="191"/>
                                        </p:tgtEl>
                                        <p:attrNameLst>
                                          <p:attrName>style.visibility</p:attrName>
                                        </p:attrNameLst>
                                      </p:cBhvr>
                                      <p:to>
                                        <p:strVal val="visible"/>
                                      </p:to>
                                    </p:set>
                                    <p:anim calcmode="discrete" valueType="clr">
                                      <p:cBhvr override="childStyle">
                                        <p:cTn id="35" dur="80"/>
                                        <p:tgtEl>
                                          <p:spTgt spid="191"/>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91"/>
                                        </p:tgtEl>
                                        <p:attrNameLst>
                                          <p:attrName>fillcolor</p:attrName>
                                        </p:attrNameLst>
                                      </p:cBhvr>
                                      <p:tavLst>
                                        <p:tav tm="0">
                                          <p:val>
                                            <p:clrVal>
                                              <a:schemeClr val="accent2"/>
                                            </p:clrVal>
                                          </p:val>
                                        </p:tav>
                                        <p:tav tm="50000">
                                          <p:val>
                                            <p:clrVal>
                                              <a:schemeClr val="hlink"/>
                                            </p:clrVal>
                                          </p:val>
                                        </p:tav>
                                      </p:tavLst>
                                    </p:anim>
                                    <p:set>
                                      <p:cBhvr>
                                        <p:cTn id="37" dur="80"/>
                                        <p:tgtEl>
                                          <p:spTgt spid="191"/>
                                        </p:tgtEl>
                                        <p:attrNameLst>
                                          <p:attrName>fill.type</p:attrName>
                                        </p:attrNameLst>
                                      </p:cBhvr>
                                      <p:to>
                                        <p:strVal val="solid"/>
                                      </p:to>
                                    </p:set>
                                  </p:childTnLst>
                                </p:cTn>
                              </p:par>
                            </p:childTnLst>
                          </p:cTn>
                        </p:par>
                        <p:par>
                          <p:cTn id="38" fill="hold">
                            <p:stCondLst>
                              <p:cond delay="2500"/>
                            </p:stCondLst>
                            <p:childTnLst>
                              <p:par>
                                <p:cTn id="39" presetID="32" presetClass="emph" presetSubtype="0" repeatCount="indefinite" fill="hold" grpId="1" nodeType="afterEffect">
                                  <p:stCondLst>
                                    <p:cond delay="0"/>
                                  </p:stCondLst>
                                  <p:iterate type="lt">
                                    <p:tmPct val="0"/>
                                  </p:iterate>
                                  <p:childTnLst>
                                    <p:animClr clrSpc="rgb" dir="cw">
                                      <p:cBhvr override="childStyle">
                                        <p:cTn id="40" dur="100" fill="hold"/>
                                        <p:tgtEl>
                                          <p:spTgt spid="191"/>
                                        </p:tgtEl>
                                        <p:attrNameLst>
                                          <p:attrName>style.color</p:attrName>
                                        </p:attrNameLst>
                                      </p:cBhvr>
                                      <p:to>
                                        <a:srgbClr val="FF66FF"/>
                                      </p:to>
                                    </p:animClr>
                                    <p:animClr clrSpc="rgb" dir="cw">
                                      <p:cBhvr>
                                        <p:cTn id="41" dur="100" fill="hold"/>
                                        <p:tgtEl>
                                          <p:spTgt spid="191"/>
                                        </p:tgtEl>
                                        <p:attrNameLst>
                                          <p:attrName>fillcolor</p:attrName>
                                        </p:attrNameLst>
                                      </p:cBhvr>
                                      <p:to>
                                        <a:srgbClr val="FF66FF"/>
                                      </p:to>
                                    </p:animClr>
                                    <p:set>
                                      <p:cBhvr>
                                        <p:cTn id="42" dur="100" fill="hold"/>
                                        <p:tgtEl>
                                          <p:spTgt spid="191"/>
                                        </p:tgtEl>
                                        <p:attrNameLst>
                                          <p:attrName>fill.type</p:attrName>
                                        </p:attrNameLst>
                                      </p:cBhvr>
                                      <p:to>
                                        <p:strVal val="solid"/>
                                      </p:to>
                                    </p:set>
                                    <p:set>
                                      <p:cBhvr>
                                        <p:cTn id="43" dur="100" fill="hold"/>
                                        <p:tgtEl>
                                          <p:spTgt spid="191"/>
                                        </p:tgtEl>
                                        <p:attrNameLst>
                                          <p:attrName>fill.on</p:attrName>
                                        </p:attrNameLst>
                                      </p:cBhvr>
                                      <p:to>
                                        <p:strVal val="true"/>
                                      </p:to>
                                    </p:set>
                                    <p:animRot by="120000">
                                      <p:cBhvr>
                                        <p:cTn id="44" dur="100" fill="hold">
                                          <p:stCondLst>
                                            <p:cond delay="0"/>
                                          </p:stCondLst>
                                        </p:cTn>
                                        <p:tgtEl>
                                          <p:spTgt spid="191"/>
                                        </p:tgtEl>
                                        <p:attrNameLst>
                                          <p:attrName>r</p:attrName>
                                        </p:attrNameLst>
                                      </p:cBhvr>
                                    </p:animRot>
                                    <p:animRot by="-240000">
                                      <p:cBhvr>
                                        <p:cTn id="45" dur="200" fill="hold">
                                          <p:stCondLst>
                                            <p:cond delay="200"/>
                                          </p:stCondLst>
                                        </p:cTn>
                                        <p:tgtEl>
                                          <p:spTgt spid="191"/>
                                        </p:tgtEl>
                                        <p:attrNameLst>
                                          <p:attrName>r</p:attrName>
                                        </p:attrNameLst>
                                      </p:cBhvr>
                                    </p:animRot>
                                    <p:animRot by="240000">
                                      <p:cBhvr>
                                        <p:cTn id="46" dur="200" fill="hold">
                                          <p:stCondLst>
                                            <p:cond delay="400"/>
                                          </p:stCondLst>
                                        </p:cTn>
                                        <p:tgtEl>
                                          <p:spTgt spid="191"/>
                                        </p:tgtEl>
                                        <p:attrNameLst>
                                          <p:attrName>r</p:attrName>
                                        </p:attrNameLst>
                                      </p:cBhvr>
                                    </p:animRot>
                                    <p:animRot by="-240000">
                                      <p:cBhvr>
                                        <p:cTn id="47" dur="200" fill="hold">
                                          <p:stCondLst>
                                            <p:cond delay="600"/>
                                          </p:stCondLst>
                                        </p:cTn>
                                        <p:tgtEl>
                                          <p:spTgt spid="191"/>
                                        </p:tgtEl>
                                        <p:attrNameLst>
                                          <p:attrName>r</p:attrName>
                                        </p:attrNameLst>
                                      </p:cBhvr>
                                    </p:animRot>
                                    <p:animRot by="120000">
                                      <p:cBhvr>
                                        <p:cTn id="48" dur="200" fill="hold">
                                          <p:stCondLst>
                                            <p:cond delay="800"/>
                                          </p:stCondLst>
                                        </p:cTn>
                                        <p:tgtEl>
                                          <p:spTgt spid="191"/>
                                        </p:tgtEl>
                                        <p:attrNameLst>
                                          <p:attrName>r</p:attrName>
                                        </p:attrNameLst>
                                      </p:cBhvr>
                                    </p:animRot>
                                  </p:childTnLst>
                                </p:cTn>
                              </p:par>
                            </p:childTnLst>
                          </p:cTn>
                        </p:par>
                        <p:par>
                          <p:cTn id="49" fill="hold">
                            <p:stCondLst>
                              <p:cond delay="3500"/>
                            </p:stCondLst>
                            <p:childTnLst>
                              <p:par>
                                <p:cTn id="50" presetID="22" presetClass="entr" presetSubtype="4" fill="hold" grpId="0" nodeType="afterEffect">
                                  <p:stCondLst>
                                    <p:cond delay="0"/>
                                  </p:stCondLst>
                                  <p:childTnLst>
                                    <p:set>
                                      <p:cBhvr>
                                        <p:cTn id="51" dur="1" fill="hold">
                                          <p:stCondLst>
                                            <p:cond delay="0"/>
                                          </p:stCondLst>
                                        </p:cTn>
                                        <p:tgtEl>
                                          <p:spTgt spid="176"/>
                                        </p:tgtEl>
                                        <p:attrNameLst>
                                          <p:attrName>style.visibility</p:attrName>
                                        </p:attrNameLst>
                                      </p:cBhvr>
                                      <p:to>
                                        <p:strVal val="visible"/>
                                      </p:to>
                                    </p:set>
                                    <p:animEffect transition="in" filter="wipe(down)">
                                      <p:cBhvr>
                                        <p:cTn id="52" dur="1000"/>
                                        <p:tgtEl>
                                          <p:spTgt spid="176"/>
                                        </p:tgtEl>
                                      </p:cBhvr>
                                    </p:animEffect>
                                  </p:childTnLst>
                                </p:cTn>
                              </p:par>
                            </p:childTnLst>
                          </p:cTn>
                        </p:par>
                        <p:par>
                          <p:cTn id="53" fill="hold">
                            <p:stCondLst>
                              <p:cond delay="4500"/>
                            </p:stCondLst>
                            <p:childTnLst>
                              <p:par>
                                <p:cTn id="54" presetID="27" presetClass="entr" presetSubtype="0" fill="hold" grpId="0" nodeType="afterEffect">
                                  <p:stCondLst>
                                    <p:cond delay="0"/>
                                  </p:stCondLst>
                                  <p:iterate type="lt">
                                    <p:tmPct val="50000"/>
                                  </p:iterate>
                                  <p:childTnLst>
                                    <p:set>
                                      <p:cBhvr>
                                        <p:cTn id="55" dur="1" fill="hold">
                                          <p:stCondLst>
                                            <p:cond delay="0"/>
                                          </p:stCondLst>
                                        </p:cTn>
                                        <p:tgtEl>
                                          <p:spTgt spid="166"/>
                                        </p:tgtEl>
                                        <p:attrNameLst>
                                          <p:attrName>style.visibility</p:attrName>
                                        </p:attrNameLst>
                                      </p:cBhvr>
                                      <p:to>
                                        <p:strVal val="visible"/>
                                      </p:to>
                                    </p:set>
                                    <p:anim calcmode="discrete" valueType="clr">
                                      <p:cBhvr override="childStyle">
                                        <p:cTn id="56" dur="1000"/>
                                        <p:tgtEl>
                                          <p:spTgt spid="166"/>
                                        </p:tgtEl>
                                        <p:attrNameLst>
                                          <p:attrName>style.color</p:attrName>
                                        </p:attrNameLst>
                                      </p:cBhvr>
                                      <p:tavLst>
                                        <p:tav tm="0">
                                          <p:val>
                                            <p:clrVal>
                                              <a:schemeClr val="accent2"/>
                                            </p:clrVal>
                                          </p:val>
                                        </p:tav>
                                        <p:tav tm="50000">
                                          <p:val>
                                            <p:clrVal>
                                              <a:schemeClr val="hlink"/>
                                            </p:clrVal>
                                          </p:val>
                                        </p:tav>
                                      </p:tavLst>
                                    </p:anim>
                                    <p:anim calcmode="discrete" valueType="clr">
                                      <p:cBhvr>
                                        <p:cTn id="57" dur="1000"/>
                                        <p:tgtEl>
                                          <p:spTgt spid="166"/>
                                        </p:tgtEl>
                                        <p:attrNameLst>
                                          <p:attrName>fillcolor</p:attrName>
                                        </p:attrNameLst>
                                      </p:cBhvr>
                                      <p:tavLst>
                                        <p:tav tm="0">
                                          <p:val>
                                            <p:clrVal>
                                              <a:schemeClr val="accent2"/>
                                            </p:clrVal>
                                          </p:val>
                                        </p:tav>
                                        <p:tav tm="50000">
                                          <p:val>
                                            <p:clrVal>
                                              <a:schemeClr val="hlink"/>
                                            </p:clrVal>
                                          </p:val>
                                        </p:tav>
                                      </p:tavLst>
                                    </p:anim>
                                    <p:set>
                                      <p:cBhvr>
                                        <p:cTn id="58" dur="1000"/>
                                        <p:tgtEl>
                                          <p:spTgt spid="166"/>
                                        </p:tgtEl>
                                        <p:attrNameLst>
                                          <p:attrName>fill.type</p:attrName>
                                        </p:attrNameLst>
                                      </p:cBhvr>
                                      <p:to>
                                        <p:strVal val="solid"/>
                                      </p:to>
                                    </p:set>
                                  </p:childTnLst>
                                </p:cTn>
                              </p:par>
                            </p:childTnLst>
                          </p:cTn>
                        </p:par>
                        <p:par>
                          <p:cTn id="59" fill="hold">
                            <p:stCondLst>
                              <p:cond delay="6000"/>
                            </p:stCondLst>
                            <p:childTnLst>
                              <p:par>
                                <p:cTn id="60" presetID="22" presetClass="entr" presetSubtype="4" fill="hold" grpId="0" nodeType="afterEffect">
                                  <p:stCondLst>
                                    <p:cond delay="0"/>
                                  </p:stCondLst>
                                  <p:childTnLst>
                                    <p:set>
                                      <p:cBhvr>
                                        <p:cTn id="61" dur="1" fill="hold">
                                          <p:stCondLst>
                                            <p:cond delay="0"/>
                                          </p:stCondLst>
                                        </p:cTn>
                                        <p:tgtEl>
                                          <p:spTgt spid="177"/>
                                        </p:tgtEl>
                                        <p:attrNameLst>
                                          <p:attrName>style.visibility</p:attrName>
                                        </p:attrNameLst>
                                      </p:cBhvr>
                                      <p:to>
                                        <p:strVal val="visible"/>
                                      </p:to>
                                    </p:set>
                                    <p:animEffect transition="in" filter="wipe(down)">
                                      <p:cBhvr>
                                        <p:cTn id="62" dur="1000"/>
                                        <p:tgtEl>
                                          <p:spTgt spid="177"/>
                                        </p:tgtEl>
                                      </p:cBhvr>
                                    </p:animEffect>
                                  </p:childTnLst>
                                </p:cTn>
                              </p:par>
                            </p:childTnLst>
                          </p:cTn>
                        </p:par>
                        <p:par>
                          <p:cTn id="63" fill="hold">
                            <p:stCondLst>
                              <p:cond delay="7000"/>
                            </p:stCondLst>
                            <p:childTnLst>
                              <p:par>
                                <p:cTn id="64" presetID="27" presetClass="entr" presetSubtype="0" fill="hold" grpId="0" nodeType="afterEffect">
                                  <p:stCondLst>
                                    <p:cond delay="0"/>
                                  </p:stCondLst>
                                  <p:iterate type="lt">
                                    <p:tmPct val="50000"/>
                                  </p:iterate>
                                  <p:childTnLst>
                                    <p:set>
                                      <p:cBhvr>
                                        <p:cTn id="65" dur="1" fill="hold">
                                          <p:stCondLst>
                                            <p:cond delay="0"/>
                                          </p:stCondLst>
                                        </p:cTn>
                                        <p:tgtEl>
                                          <p:spTgt spid="167"/>
                                        </p:tgtEl>
                                        <p:attrNameLst>
                                          <p:attrName>style.visibility</p:attrName>
                                        </p:attrNameLst>
                                      </p:cBhvr>
                                      <p:to>
                                        <p:strVal val="visible"/>
                                      </p:to>
                                    </p:set>
                                    <p:anim calcmode="discrete" valueType="clr">
                                      <p:cBhvr override="childStyle">
                                        <p:cTn id="66" dur="1000"/>
                                        <p:tgtEl>
                                          <p:spTgt spid="167"/>
                                        </p:tgtEl>
                                        <p:attrNameLst>
                                          <p:attrName>style.color</p:attrName>
                                        </p:attrNameLst>
                                      </p:cBhvr>
                                      <p:tavLst>
                                        <p:tav tm="0">
                                          <p:val>
                                            <p:clrVal>
                                              <a:schemeClr val="accent2"/>
                                            </p:clrVal>
                                          </p:val>
                                        </p:tav>
                                        <p:tav tm="50000">
                                          <p:val>
                                            <p:clrVal>
                                              <a:schemeClr val="hlink"/>
                                            </p:clrVal>
                                          </p:val>
                                        </p:tav>
                                      </p:tavLst>
                                    </p:anim>
                                    <p:anim calcmode="discrete" valueType="clr">
                                      <p:cBhvr>
                                        <p:cTn id="67" dur="1000"/>
                                        <p:tgtEl>
                                          <p:spTgt spid="167"/>
                                        </p:tgtEl>
                                        <p:attrNameLst>
                                          <p:attrName>fillcolor</p:attrName>
                                        </p:attrNameLst>
                                      </p:cBhvr>
                                      <p:tavLst>
                                        <p:tav tm="0">
                                          <p:val>
                                            <p:clrVal>
                                              <a:schemeClr val="accent2"/>
                                            </p:clrVal>
                                          </p:val>
                                        </p:tav>
                                        <p:tav tm="50000">
                                          <p:val>
                                            <p:clrVal>
                                              <a:schemeClr val="hlink"/>
                                            </p:clrVal>
                                          </p:val>
                                        </p:tav>
                                      </p:tavLst>
                                    </p:anim>
                                    <p:set>
                                      <p:cBhvr>
                                        <p:cTn id="68" dur="1000"/>
                                        <p:tgtEl>
                                          <p:spTgt spid="167"/>
                                        </p:tgtEl>
                                        <p:attrNameLst>
                                          <p:attrName>fill.type</p:attrName>
                                        </p:attrNameLst>
                                      </p:cBhvr>
                                      <p:to>
                                        <p:strVal val="solid"/>
                                      </p:to>
                                    </p:set>
                                  </p:childTnLst>
                                </p:cTn>
                              </p:par>
                            </p:childTnLst>
                          </p:cTn>
                        </p:par>
                        <p:par>
                          <p:cTn id="69" fill="hold">
                            <p:stCondLst>
                              <p:cond delay="8500"/>
                            </p:stCondLst>
                            <p:childTnLst>
                              <p:par>
                                <p:cTn id="70" presetID="22" presetClass="entr" presetSubtype="4" fill="hold" grpId="0" nodeType="afterEffect">
                                  <p:stCondLst>
                                    <p:cond delay="0"/>
                                  </p:stCondLst>
                                  <p:childTnLst>
                                    <p:set>
                                      <p:cBhvr>
                                        <p:cTn id="71" dur="1" fill="hold">
                                          <p:stCondLst>
                                            <p:cond delay="0"/>
                                          </p:stCondLst>
                                        </p:cTn>
                                        <p:tgtEl>
                                          <p:spTgt spid="178"/>
                                        </p:tgtEl>
                                        <p:attrNameLst>
                                          <p:attrName>style.visibility</p:attrName>
                                        </p:attrNameLst>
                                      </p:cBhvr>
                                      <p:to>
                                        <p:strVal val="visible"/>
                                      </p:to>
                                    </p:set>
                                    <p:animEffect transition="in" filter="wipe(down)">
                                      <p:cBhvr>
                                        <p:cTn id="72" dur="1000"/>
                                        <p:tgtEl>
                                          <p:spTgt spid="178"/>
                                        </p:tgtEl>
                                      </p:cBhvr>
                                    </p:animEffect>
                                  </p:childTnLst>
                                </p:cTn>
                              </p:par>
                            </p:childTnLst>
                          </p:cTn>
                        </p:par>
                        <p:par>
                          <p:cTn id="73" fill="hold">
                            <p:stCondLst>
                              <p:cond delay="9500"/>
                            </p:stCondLst>
                            <p:childTnLst>
                              <p:par>
                                <p:cTn id="74" presetID="27" presetClass="entr" presetSubtype="0" fill="hold" grpId="0" nodeType="afterEffect">
                                  <p:stCondLst>
                                    <p:cond delay="0"/>
                                  </p:stCondLst>
                                  <p:iterate type="lt">
                                    <p:tmPct val="50000"/>
                                  </p:iterate>
                                  <p:childTnLst>
                                    <p:set>
                                      <p:cBhvr>
                                        <p:cTn id="75" dur="1" fill="hold">
                                          <p:stCondLst>
                                            <p:cond delay="0"/>
                                          </p:stCondLst>
                                        </p:cTn>
                                        <p:tgtEl>
                                          <p:spTgt spid="168"/>
                                        </p:tgtEl>
                                        <p:attrNameLst>
                                          <p:attrName>style.visibility</p:attrName>
                                        </p:attrNameLst>
                                      </p:cBhvr>
                                      <p:to>
                                        <p:strVal val="visible"/>
                                      </p:to>
                                    </p:set>
                                    <p:anim calcmode="discrete" valueType="clr">
                                      <p:cBhvr override="childStyle">
                                        <p:cTn id="76" dur="1000"/>
                                        <p:tgtEl>
                                          <p:spTgt spid="168"/>
                                        </p:tgtEl>
                                        <p:attrNameLst>
                                          <p:attrName>style.color</p:attrName>
                                        </p:attrNameLst>
                                      </p:cBhvr>
                                      <p:tavLst>
                                        <p:tav tm="0">
                                          <p:val>
                                            <p:clrVal>
                                              <a:schemeClr val="accent2"/>
                                            </p:clrVal>
                                          </p:val>
                                        </p:tav>
                                        <p:tav tm="50000">
                                          <p:val>
                                            <p:clrVal>
                                              <a:schemeClr val="hlink"/>
                                            </p:clrVal>
                                          </p:val>
                                        </p:tav>
                                      </p:tavLst>
                                    </p:anim>
                                    <p:anim calcmode="discrete" valueType="clr">
                                      <p:cBhvr>
                                        <p:cTn id="77" dur="1000"/>
                                        <p:tgtEl>
                                          <p:spTgt spid="168"/>
                                        </p:tgtEl>
                                        <p:attrNameLst>
                                          <p:attrName>fillcolor</p:attrName>
                                        </p:attrNameLst>
                                      </p:cBhvr>
                                      <p:tavLst>
                                        <p:tav tm="0">
                                          <p:val>
                                            <p:clrVal>
                                              <a:schemeClr val="accent2"/>
                                            </p:clrVal>
                                          </p:val>
                                        </p:tav>
                                        <p:tav tm="50000">
                                          <p:val>
                                            <p:clrVal>
                                              <a:schemeClr val="hlink"/>
                                            </p:clrVal>
                                          </p:val>
                                        </p:tav>
                                      </p:tavLst>
                                    </p:anim>
                                    <p:set>
                                      <p:cBhvr>
                                        <p:cTn id="78" dur="1000"/>
                                        <p:tgtEl>
                                          <p:spTgt spid="168"/>
                                        </p:tgtEl>
                                        <p:attrNameLst>
                                          <p:attrName>fill.type</p:attrName>
                                        </p:attrNameLst>
                                      </p:cBhvr>
                                      <p:to>
                                        <p:strVal val="solid"/>
                                      </p:to>
                                    </p:set>
                                  </p:childTnLst>
                                </p:cTn>
                              </p:par>
                            </p:childTnLst>
                          </p:cTn>
                        </p:par>
                        <p:par>
                          <p:cTn id="79" fill="hold">
                            <p:stCondLst>
                              <p:cond delay="11000"/>
                            </p:stCondLst>
                            <p:childTnLst>
                              <p:par>
                                <p:cTn id="80" presetID="22" presetClass="entr" presetSubtype="4" fill="hold" grpId="0" nodeType="afterEffect">
                                  <p:stCondLst>
                                    <p:cond delay="0"/>
                                  </p:stCondLst>
                                  <p:childTnLst>
                                    <p:set>
                                      <p:cBhvr>
                                        <p:cTn id="81" dur="1" fill="hold">
                                          <p:stCondLst>
                                            <p:cond delay="0"/>
                                          </p:stCondLst>
                                        </p:cTn>
                                        <p:tgtEl>
                                          <p:spTgt spid="179"/>
                                        </p:tgtEl>
                                        <p:attrNameLst>
                                          <p:attrName>style.visibility</p:attrName>
                                        </p:attrNameLst>
                                      </p:cBhvr>
                                      <p:to>
                                        <p:strVal val="visible"/>
                                      </p:to>
                                    </p:set>
                                    <p:animEffect transition="in" filter="wipe(down)">
                                      <p:cBhvr>
                                        <p:cTn id="82" dur="1000"/>
                                        <p:tgtEl>
                                          <p:spTgt spid="179"/>
                                        </p:tgtEl>
                                      </p:cBhvr>
                                    </p:animEffect>
                                  </p:childTnLst>
                                </p:cTn>
                              </p:par>
                            </p:childTnLst>
                          </p:cTn>
                        </p:par>
                        <p:par>
                          <p:cTn id="83" fill="hold">
                            <p:stCondLst>
                              <p:cond delay="12000"/>
                            </p:stCondLst>
                            <p:childTnLst>
                              <p:par>
                                <p:cTn id="84" presetID="27" presetClass="entr" presetSubtype="0" fill="hold" grpId="0" nodeType="afterEffect">
                                  <p:stCondLst>
                                    <p:cond delay="0"/>
                                  </p:stCondLst>
                                  <p:iterate type="lt">
                                    <p:tmPct val="50000"/>
                                  </p:iterate>
                                  <p:childTnLst>
                                    <p:set>
                                      <p:cBhvr>
                                        <p:cTn id="85" dur="1" fill="hold">
                                          <p:stCondLst>
                                            <p:cond delay="0"/>
                                          </p:stCondLst>
                                        </p:cTn>
                                        <p:tgtEl>
                                          <p:spTgt spid="169"/>
                                        </p:tgtEl>
                                        <p:attrNameLst>
                                          <p:attrName>style.visibility</p:attrName>
                                        </p:attrNameLst>
                                      </p:cBhvr>
                                      <p:to>
                                        <p:strVal val="visible"/>
                                      </p:to>
                                    </p:set>
                                    <p:anim calcmode="discrete" valueType="clr">
                                      <p:cBhvr override="childStyle">
                                        <p:cTn id="86" dur="1000"/>
                                        <p:tgtEl>
                                          <p:spTgt spid="169"/>
                                        </p:tgtEl>
                                        <p:attrNameLst>
                                          <p:attrName>style.color</p:attrName>
                                        </p:attrNameLst>
                                      </p:cBhvr>
                                      <p:tavLst>
                                        <p:tav tm="0">
                                          <p:val>
                                            <p:clrVal>
                                              <a:schemeClr val="accent2"/>
                                            </p:clrVal>
                                          </p:val>
                                        </p:tav>
                                        <p:tav tm="50000">
                                          <p:val>
                                            <p:clrVal>
                                              <a:schemeClr val="hlink"/>
                                            </p:clrVal>
                                          </p:val>
                                        </p:tav>
                                      </p:tavLst>
                                    </p:anim>
                                    <p:anim calcmode="discrete" valueType="clr">
                                      <p:cBhvr>
                                        <p:cTn id="87" dur="1000"/>
                                        <p:tgtEl>
                                          <p:spTgt spid="169"/>
                                        </p:tgtEl>
                                        <p:attrNameLst>
                                          <p:attrName>fillcolor</p:attrName>
                                        </p:attrNameLst>
                                      </p:cBhvr>
                                      <p:tavLst>
                                        <p:tav tm="0">
                                          <p:val>
                                            <p:clrVal>
                                              <a:schemeClr val="accent2"/>
                                            </p:clrVal>
                                          </p:val>
                                        </p:tav>
                                        <p:tav tm="50000">
                                          <p:val>
                                            <p:clrVal>
                                              <a:schemeClr val="hlink"/>
                                            </p:clrVal>
                                          </p:val>
                                        </p:tav>
                                      </p:tavLst>
                                    </p:anim>
                                    <p:set>
                                      <p:cBhvr>
                                        <p:cTn id="88" dur="1000"/>
                                        <p:tgtEl>
                                          <p:spTgt spid="169"/>
                                        </p:tgtEl>
                                        <p:attrNameLst>
                                          <p:attrName>fill.type</p:attrName>
                                        </p:attrNameLst>
                                      </p:cBhvr>
                                      <p:to>
                                        <p:strVal val="solid"/>
                                      </p:to>
                                    </p:set>
                                  </p:childTnLst>
                                </p:cTn>
                              </p:par>
                            </p:childTnLst>
                          </p:cTn>
                        </p:par>
                        <p:par>
                          <p:cTn id="89" fill="hold">
                            <p:stCondLst>
                              <p:cond delay="13500"/>
                            </p:stCondLst>
                            <p:childTnLst>
                              <p:par>
                                <p:cTn id="90" presetID="22" presetClass="entr" presetSubtype="4" fill="hold" grpId="0" nodeType="afterEffect">
                                  <p:stCondLst>
                                    <p:cond delay="0"/>
                                  </p:stCondLst>
                                  <p:childTnLst>
                                    <p:set>
                                      <p:cBhvr>
                                        <p:cTn id="91" dur="1" fill="hold">
                                          <p:stCondLst>
                                            <p:cond delay="0"/>
                                          </p:stCondLst>
                                        </p:cTn>
                                        <p:tgtEl>
                                          <p:spTgt spid="147"/>
                                        </p:tgtEl>
                                        <p:attrNameLst>
                                          <p:attrName>style.visibility</p:attrName>
                                        </p:attrNameLst>
                                      </p:cBhvr>
                                      <p:to>
                                        <p:strVal val="visible"/>
                                      </p:to>
                                    </p:set>
                                    <p:animEffect transition="in" filter="wipe(down)">
                                      <p:cBhvr>
                                        <p:cTn id="92" dur="1000"/>
                                        <p:tgtEl>
                                          <p:spTgt spid="147"/>
                                        </p:tgtEl>
                                      </p:cBhvr>
                                    </p:animEffect>
                                  </p:childTnLst>
                                </p:cTn>
                              </p:par>
                            </p:childTnLst>
                          </p:cTn>
                        </p:par>
                        <p:par>
                          <p:cTn id="93" fill="hold">
                            <p:stCondLst>
                              <p:cond delay="14500"/>
                            </p:stCondLst>
                            <p:childTnLst>
                              <p:par>
                                <p:cTn id="94" presetID="22" presetClass="entr" presetSubtype="4" fill="hold" grpId="0" nodeType="afterEffect">
                                  <p:stCondLst>
                                    <p:cond delay="0"/>
                                  </p:stCondLst>
                                  <p:childTnLst>
                                    <p:set>
                                      <p:cBhvr>
                                        <p:cTn id="95" dur="1" fill="hold">
                                          <p:stCondLst>
                                            <p:cond delay="0"/>
                                          </p:stCondLst>
                                        </p:cTn>
                                        <p:tgtEl>
                                          <p:spTgt spid="148"/>
                                        </p:tgtEl>
                                        <p:attrNameLst>
                                          <p:attrName>style.visibility</p:attrName>
                                        </p:attrNameLst>
                                      </p:cBhvr>
                                      <p:to>
                                        <p:strVal val="visible"/>
                                      </p:to>
                                    </p:set>
                                    <p:animEffect transition="in" filter="wipe(down)">
                                      <p:cBhvr>
                                        <p:cTn id="96" dur="1000"/>
                                        <p:tgtEl>
                                          <p:spTgt spid="148"/>
                                        </p:tgtEl>
                                      </p:cBhvr>
                                    </p:animEffect>
                                  </p:childTnLst>
                                </p:cTn>
                              </p:par>
                            </p:childTnLst>
                          </p:cTn>
                        </p:par>
                        <p:par>
                          <p:cTn id="97" fill="hold">
                            <p:stCondLst>
                              <p:cond delay="15500"/>
                            </p:stCondLst>
                            <p:childTnLst>
                              <p:par>
                                <p:cTn id="98" presetID="22" presetClass="entr" presetSubtype="4" fill="hold" grpId="0" nodeType="afterEffect">
                                  <p:stCondLst>
                                    <p:cond delay="0"/>
                                  </p:stCondLst>
                                  <p:childTnLst>
                                    <p:set>
                                      <p:cBhvr>
                                        <p:cTn id="99" dur="1" fill="hold">
                                          <p:stCondLst>
                                            <p:cond delay="0"/>
                                          </p:stCondLst>
                                        </p:cTn>
                                        <p:tgtEl>
                                          <p:spTgt spid="149"/>
                                        </p:tgtEl>
                                        <p:attrNameLst>
                                          <p:attrName>style.visibility</p:attrName>
                                        </p:attrNameLst>
                                      </p:cBhvr>
                                      <p:to>
                                        <p:strVal val="visible"/>
                                      </p:to>
                                    </p:set>
                                    <p:animEffect transition="in" filter="wipe(down)">
                                      <p:cBhvr>
                                        <p:cTn id="100" dur="1000"/>
                                        <p:tgtEl>
                                          <p:spTgt spid="149"/>
                                        </p:tgtEl>
                                      </p:cBhvr>
                                    </p:animEffect>
                                  </p:childTnLst>
                                </p:cTn>
                              </p:par>
                            </p:childTnLst>
                          </p:cTn>
                        </p:par>
                        <p:par>
                          <p:cTn id="101" fill="hold">
                            <p:stCondLst>
                              <p:cond delay="16500"/>
                            </p:stCondLst>
                            <p:childTnLst>
                              <p:par>
                                <p:cTn id="102" presetID="22" presetClass="entr" presetSubtype="4" fill="hold" grpId="0" nodeType="afterEffect">
                                  <p:stCondLst>
                                    <p:cond delay="0"/>
                                  </p:stCondLst>
                                  <p:childTnLst>
                                    <p:set>
                                      <p:cBhvr>
                                        <p:cTn id="103" dur="1" fill="hold">
                                          <p:stCondLst>
                                            <p:cond delay="0"/>
                                          </p:stCondLst>
                                        </p:cTn>
                                        <p:tgtEl>
                                          <p:spTgt spid="150"/>
                                        </p:tgtEl>
                                        <p:attrNameLst>
                                          <p:attrName>style.visibility</p:attrName>
                                        </p:attrNameLst>
                                      </p:cBhvr>
                                      <p:to>
                                        <p:strVal val="visible"/>
                                      </p:to>
                                    </p:set>
                                    <p:animEffect transition="in" filter="wipe(down)">
                                      <p:cBhvr>
                                        <p:cTn id="104" dur="1000"/>
                                        <p:tgtEl>
                                          <p:spTgt spid="150"/>
                                        </p:tgtEl>
                                      </p:cBhvr>
                                    </p:animEffect>
                                  </p:childTnLst>
                                </p:cTn>
                              </p:par>
                            </p:childTnLst>
                          </p:cTn>
                        </p:par>
                        <p:par>
                          <p:cTn id="105" fill="hold">
                            <p:stCondLst>
                              <p:cond delay="17500"/>
                            </p:stCondLst>
                            <p:childTnLst>
                              <p:par>
                                <p:cTn id="106" presetID="22" presetClass="entr" presetSubtype="4" fill="hold" grpId="0" nodeType="afterEffect">
                                  <p:stCondLst>
                                    <p:cond delay="0"/>
                                  </p:stCondLst>
                                  <p:childTnLst>
                                    <p:set>
                                      <p:cBhvr>
                                        <p:cTn id="107" dur="1" fill="hold">
                                          <p:stCondLst>
                                            <p:cond delay="0"/>
                                          </p:stCondLst>
                                        </p:cTn>
                                        <p:tgtEl>
                                          <p:spTgt spid="189"/>
                                        </p:tgtEl>
                                        <p:attrNameLst>
                                          <p:attrName>style.visibility</p:attrName>
                                        </p:attrNameLst>
                                      </p:cBhvr>
                                      <p:to>
                                        <p:strVal val="visible"/>
                                      </p:to>
                                    </p:set>
                                    <p:animEffect transition="in" filter="wipe(down)">
                                      <p:cBhvr>
                                        <p:cTn id="108" dur="1000"/>
                                        <p:tgtEl>
                                          <p:spTgt spid="189"/>
                                        </p:tgtEl>
                                      </p:cBhvr>
                                    </p:animEffect>
                                  </p:childTnLst>
                                </p:cTn>
                              </p:par>
                            </p:childTnLst>
                          </p:cTn>
                        </p:par>
                        <p:par>
                          <p:cTn id="109" fill="hold">
                            <p:stCondLst>
                              <p:cond delay="18500"/>
                            </p:stCondLst>
                            <p:childTnLst>
                              <p:par>
                                <p:cTn id="110" presetID="27" presetClass="entr" presetSubtype="0" fill="hold" grpId="0" nodeType="afterEffect">
                                  <p:stCondLst>
                                    <p:cond delay="0"/>
                                  </p:stCondLst>
                                  <p:iterate type="lt">
                                    <p:tmPct val="50000"/>
                                  </p:iterate>
                                  <p:childTnLst>
                                    <p:set>
                                      <p:cBhvr>
                                        <p:cTn id="111" dur="1" fill="hold">
                                          <p:stCondLst>
                                            <p:cond delay="0"/>
                                          </p:stCondLst>
                                        </p:cTn>
                                        <p:tgtEl>
                                          <p:spTgt spid="161"/>
                                        </p:tgtEl>
                                        <p:attrNameLst>
                                          <p:attrName>style.visibility</p:attrName>
                                        </p:attrNameLst>
                                      </p:cBhvr>
                                      <p:to>
                                        <p:strVal val="visible"/>
                                      </p:to>
                                    </p:set>
                                    <p:anim calcmode="discrete" valueType="clr">
                                      <p:cBhvr override="childStyle">
                                        <p:cTn id="112" dur="1000"/>
                                        <p:tgtEl>
                                          <p:spTgt spid="161"/>
                                        </p:tgtEl>
                                        <p:attrNameLst>
                                          <p:attrName>style.color</p:attrName>
                                        </p:attrNameLst>
                                      </p:cBhvr>
                                      <p:tavLst>
                                        <p:tav tm="0">
                                          <p:val>
                                            <p:clrVal>
                                              <a:schemeClr val="accent2"/>
                                            </p:clrVal>
                                          </p:val>
                                        </p:tav>
                                        <p:tav tm="50000">
                                          <p:val>
                                            <p:clrVal>
                                              <a:schemeClr val="hlink"/>
                                            </p:clrVal>
                                          </p:val>
                                        </p:tav>
                                      </p:tavLst>
                                    </p:anim>
                                    <p:anim calcmode="discrete" valueType="clr">
                                      <p:cBhvr>
                                        <p:cTn id="113" dur="1000"/>
                                        <p:tgtEl>
                                          <p:spTgt spid="161"/>
                                        </p:tgtEl>
                                        <p:attrNameLst>
                                          <p:attrName>fillcolor</p:attrName>
                                        </p:attrNameLst>
                                      </p:cBhvr>
                                      <p:tavLst>
                                        <p:tav tm="0">
                                          <p:val>
                                            <p:clrVal>
                                              <a:schemeClr val="accent2"/>
                                            </p:clrVal>
                                          </p:val>
                                        </p:tav>
                                        <p:tav tm="50000">
                                          <p:val>
                                            <p:clrVal>
                                              <a:schemeClr val="hlink"/>
                                            </p:clrVal>
                                          </p:val>
                                        </p:tav>
                                      </p:tavLst>
                                    </p:anim>
                                    <p:set>
                                      <p:cBhvr>
                                        <p:cTn id="114" dur="1000"/>
                                        <p:tgtEl>
                                          <p:spTgt spid="161"/>
                                        </p:tgtEl>
                                        <p:attrNameLst>
                                          <p:attrName>fill.type</p:attrName>
                                        </p:attrNameLst>
                                      </p:cBhvr>
                                      <p:to>
                                        <p:strVal val="solid"/>
                                      </p:to>
                                    </p:set>
                                  </p:childTnLst>
                                </p:cTn>
                              </p:par>
                            </p:childTnLst>
                          </p:cTn>
                        </p:par>
                        <p:par>
                          <p:cTn id="115" fill="hold">
                            <p:stCondLst>
                              <p:cond delay="19500"/>
                            </p:stCondLst>
                            <p:childTnLst>
                              <p:par>
                                <p:cTn id="116" presetID="22" presetClass="entr" presetSubtype="4" fill="hold" grpId="0" nodeType="afterEffect">
                                  <p:stCondLst>
                                    <p:cond delay="0"/>
                                  </p:stCondLst>
                                  <p:childTnLst>
                                    <p:set>
                                      <p:cBhvr>
                                        <p:cTn id="117" dur="1" fill="hold">
                                          <p:stCondLst>
                                            <p:cond delay="0"/>
                                          </p:stCondLst>
                                        </p:cTn>
                                        <p:tgtEl>
                                          <p:spTgt spid="146"/>
                                        </p:tgtEl>
                                        <p:attrNameLst>
                                          <p:attrName>style.visibility</p:attrName>
                                        </p:attrNameLst>
                                      </p:cBhvr>
                                      <p:to>
                                        <p:strVal val="visible"/>
                                      </p:to>
                                    </p:set>
                                    <p:animEffect transition="in" filter="wipe(down)">
                                      <p:cBhvr>
                                        <p:cTn id="118" dur="1000"/>
                                        <p:tgtEl>
                                          <p:spTgt spid="146"/>
                                        </p:tgtEl>
                                      </p:cBhvr>
                                    </p:animEffect>
                                  </p:childTnLst>
                                </p:cTn>
                              </p:par>
                            </p:childTnLst>
                          </p:cTn>
                        </p:par>
                        <p:par>
                          <p:cTn id="119" fill="hold">
                            <p:stCondLst>
                              <p:cond delay="20500"/>
                            </p:stCondLst>
                            <p:childTnLst>
                              <p:par>
                                <p:cTn id="120" presetID="22" presetClass="entr" presetSubtype="4" fill="hold" grpId="0" nodeType="afterEffect">
                                  <p:stCondLst>
                                    <p:cond delay="0"/>
                                  </p:stCondLst>
                                  <p:childTnLst>
                                    <p:set>
                                      <p:cBhvr>
                                        <p:cTn id="121" dur="1" fill="hold">
                                          <p:stCondLst>
                                            <p:cond delay="0"/>
                                          </p:stCondLst>
                                        </p:cTn>
                                        <p:tgtEl>
                                          <p:spTgt spid="175"/>
                                        </p:tgtEl>
                                        <p:attrNameLst>
                                          <p:attrName>style.visibility</p:attrName>
                                        </p:attrNameLst>
                                      </p:cBhvr>
                                      <p:to>
                                        <p:strVal val="visible"/>
                                      </p:to>
                                    </p:set>
                                    <p:animEffect transition="in" filter="wipe(down)">
                                      <p:cBhvr>
                                        <p:cTn id="122" dur="1000"/>
                                        <p:tgtEl>
                                          <p:spTgt spid="175"/>
                                        </p:tgtEl>
                                      </p:cBhvr>
                                    </p:animEffect>
                                  </p:childTnLst>
                                </p:cTn>
                              </p:par>
                            </p:childTnLst>
                          </p:cTn>
                        </p:par>
                        <p:par>
                          <p:cTn id="123" fill="hold">
                            <p:stCondLst>
                              <p:cond delay="21500"/>
                            </p:stCondLst>
                            <p:childTnLst>
                              <p:par>
                                <p:cTn id="124" presetID="27" presetClass="entr" presetSubtype="0" fill="hold" grpId="0" nodeType="afterEffect">
                                  <p:stCondLst>
                                    <p:cond delay="0"/>
                                  </p:stCondLst>
                                  <p:iterate type="lt">
                                    <p:tmPct val="50000"/>
                                  </p:iterate>
                                  <p:childTnLst>
                                    <p:set>
                                      <p:cBhvr>
                                        <p:cTn id="125" dur="1" fill="hold">
                                          <p:stCondLst>
                                            <p:cond delay="0"/>
                                          </p:stCondLst>
                                        </p:cTn>
                                        <p:tgtEl>
                                          <p:spTgt spid="157"/>
                                        </p:tgtEl>
                                        <p:attrNameLst>
                                          <p:attrName>style.visibility</p:attrName>
                                        </p:attrNameLst>
                                      </p:cBhvr>
                                      <p:to>
                                        <p:strVal val="visible"/>
                                      </p:to>
                                    </p:set>
                                    <p:anim calcmode="discrete" valueType="clr">
                                      <p:cBhvr override="childStyle">
                                        <p:cTn id="126" dur="1000"/>
                                        <p:tgtEl>
                                          <p:spTgt spid="157"/>
                                        </p:tgtEl>
                                        <p:attrNameLst>
                                          <p:attrName>style.color</p:attrName>
                                        </p:attrNameLst>
                                      </p:cBhvr>
                                      <p:tavLst>
                                        <p:tav tm="0">
                                          <p:val>
                                            <p:clrVal>
                                              <a:schemeClr val="accent2"/>
                                            </p:clrVal>
                                          </p:val>
                                        </p:tav>
                                        <p:tav tm="50000">
                                          <p:val>
                                            <p:clrVal>
                                              <a:schemeClr val="hlink"/>
                                            </p:clrVal>
                                          </p:val>
                                        </p:tav>
                                      </p:tavLst>
                                    </p:anim>
                                    <p:anim calcmode="discrete" valueType="clr">
                                      <p:cBhvr>
                                        <p:cTn id="127" dur="1000"/>
                                        <p:tgtEl>
                                          <p:spTgt spid="157"/>
                                        </p:tgtEl>
                                        <p:attrNameLst>
                                          <p:attrName>fillcolor</p:attrName>
                                        </p:attrNameLst>
                                      </p:cBhvr>
                                      <p:tavLst>
                                        <p:tav tm="0">
                                          <p:val>
                                            <p:clrVal>
                                              <a:schemeClr val="accent2"/>
                                            </p:clrVal>
                                          </p:val>
                                        </p:tav>
                                        <p:tav tm="50000">
                                          <p:val>
                                            <p:clrVal>
                                              <a:schemeClr val="hlink"/>
                                            </p:clrVal>
                                          </p:val>
                                        </p:tav>
                                      </p:tavLst>
                                    </p:anim>
                                    <p:set>
                                      <p:cBhvr>
                                        <p:cTn id="128" dur="1000"/>
                                        <p:tgtEl>
                                          <p:spTgt spid="157"/>
                                        </p:tgtEl>
                                        <p:attrNameLst>
                                          <p:attrName>fill.type</p:attrName>
                                        </p:attrNameLst>
                                      </p:cBhvr>
                                      <p:to>
                                        <p:strVal val="solid"/>
                                      </p:to>
                                    </p:set>
                                  </p:childTnLst>
                                </p:cTn>
                              </p:par>
                            </p:childTnLst>
                          </p:cTn>
                        </p:par>
                        <p:par>
                          <p:cTn id="129" fill="hold">
                            <p:stCondLst>
                              <p:cond delay="22500"/>
                            </p:stCondLst>
                            <p:childTnLst>
                              <p:par>
                                <p:cTn id="130" presetID="22" presetClass="entr" presetSubtype="4" fill="hold" grpId="0" nodeType="afterEffect">
                                  <p:stCondLst>
                                    <p:cond delay="0"/>
                                  </p:stCondLst>
                                  <p:childTnLst>
                                    <p:set>
                                      <p:cBhvr>
                                        <p:cTn id="131" dur="1" fill="hold">
                                          <p:stCondLst>
                                            <p:cond delay="0"/>
                                          </p:stCondLst>
                                        </p:cTn>
                                        <p:tgtEl>
                                          <p:spTgt spid="180"/>
                                        </p:tgtEl>
                                        <p:attrNameLst>
                                          <p:attrName>style.visibility</p:attrName>
                                        </p:attrNameLst>
                                      </p:cBhvr>
                                      <p:to>
                                        <p:strVal val="visible"/>
                                      </p:to>
                                    </p:set>
                                    <p:animEffect transition="in" filter="wipe(down)">
                                      <p:cBhvr>
                                        <p:cTn id="132" dur="1000"/>
                                        <p:tgtEl>
                                          <p:spTgt spid="180"/>
                                        </p:tgtEl>
                                      </p:cBhvr>
                                    </p:animEffect>
                                  </p:childTnLst>
                                </p:cTn>
                              </p:par>
                            </p:childTnLst>
                          </p:cTn>
                        </p:par>
                        <p:par>
                          <p:cTn id="133" fill="hold">
                            <p:stCondLst>
                              <p:cond delay="23500"/>
                            </p:stCondLst>
                            <p:childTnLst>
                              <p:par>
                                <p:cTn id="134" presetID="27" presetClass="entr" presetSubtype="0" fill="hold" grpId="0" nodeType="afterEffect">
                                  <p:stCondLst>
                                    <p:cond delay="0"/>
                                  </p:stCondLst>
                                  <p:iterate type="lt">
                                    <p:tmPct val="50000"/>
                                  </p:iterate>
                                  <p:childTnLst>
                                    <p:set>
                                      <p:cBhvr>
                                        <p:cTn id="135" dur="1" fill="hold">
                                          <p:stCondLst>
                                            <p:cond delay="0"/>
                                          </p:stCondLst>
                                        </p:cTn>
                                        <p:tgtEl>
                                          <p:spTgt spid="162"/>
                                        </p:tgtEl>
                                        <p:attrNameLst>
                                          <p:attrName>style.visibility</p:attrName>
                                        </p:attrNameLst>
                                      </p:cBhvr>
                                      <p:to>
                                        <p:strVal val="visible"/>
                                      </p:to>
                                    </p:set>
                                    <p:anim calcmode="discrete" valueType="clr">
                                      <p:cBhvr override="childStyle">
                                        <p:cTn id="136" dur="1000"/>
                                        <p:tgtEl>
                                          <p:spTgt spid="162"/>
                                        </p:tgtEl>
                                        <p:attrNameLst>
                                          <p:attrName>style.color</p:attrName>
                                        </p:attrNameLst>
                                      </p:cBhvr>
                                      <p:tavLst>
                                        <p:tav tm="0">
                                          <p:val>
                                            <p:clrVal>
                                              <a:schemeClr val="accent2"/>
                                            </p:clrVal>
                                          </p:val>
                                        </p:tav>
                                        <p:tav tm="50000">
                                          <p:val>
                                            <p:clrVal>
                                              <a:schemeClr val="hlink"/>
                                            </p:clrVal>
                                          </p:val>
                                        </p:tav>
                                      </p:tavLst>
                                    </p:anim>
                                    <p:anim calcmode="discrete" valueType="clr">
                                      <p:cBhvr>
                                        <p:cTn id="137" dur="1000"/>
                                        <p:tgtEl>
                                          <p:spTgt spid="162"/>
                                        </p:tgtEl>
                                        <p:attrNameLst>
                                          <p:attrName>fillcolor</p:attrName>
                                        </p:attrNameLst>
                                      </p:cBhvr>
                                      <p:tavLst>
                                        <p:tav tm="0">
                                          <p:val>
                                            <p:clrVal>
                                              <a:schemeClr val="accent2"/>
                                            </p:clrVal>
                                          </p:val>
                                        </p:tav>
                                        <p:tav tm="50000">
                                          <p:val>
                                            <p:clrVal>
                                              <a:schemeClr val="hlink"/>
                                            </p:clrVal>
                                          </p:val>
                                        </p:tav>
                                      </p:tavLst>
                                    </p:anim>
                                    <p:set>
                                      <p:cBhvr>
                                        <p:cTn id="138" dur="1000"/>
                                        <p:tgtEl>
                                          <p:spTgt spid="162"/>
                                        </p:tgtEl>
                                        <p:attrNameLst>
                                          <p:attrName>fill.type</p:attrName>
                                        </p:attrNameLst>
                                      </p:cBhvr>
                                      <p:to>
                                        <p:strVal val="solid"/>
                                      </p:to>
                                    </p:set>
                                  </p:childTnLst>
                                </p:cTn>
                              </p:par>
                            </p:childTnLst>
                          </p:cTn>
                        </p:par>
                        <p:par>
                          <p:cTn id="139" fill="hold">
                            <p:stCondLst>
                              <p:cond delay="24500"/>
                            </p:stCondLst>
                            <p:childTnLst>
                              <p:par>
                                <p:cTn id="140" presetID="22" presetClass="entr" presetSubtype="4" fill="hold" grpId="0" nodeType="afterEffect">
                                  <p:stCondLst>
                                    <p:cond delay="0"/>
                                  </p:stCondLst>
                                  <p:childTnLst>
                                    <p:set>
                                      <p:cBhvr>
                                        <p:cTn id="141" dur="1" fill="hold">
                                          <p:stCondLst>
                                            <p:cond delay="0"/>
                                          </p:stCondLst>
                                        </p:cTn>
                                        <p:tgtEl>
                                          <p:spTgt spid="182"/>
                                        </p:tgtEl>
                                        <p:attrNameLst>
                                          <p:attrName>style.visibility</p:attrName>
                                        </p:attrNameLst>
                                      </p:cBhvr>
                                      <p:to>
                                        <p:strVal val="visible"/>
                                      </p:to>
                                    </p:set>
                                    <p:animEffect transition="in" filter="wipe(down)">
                                      <p:cBhvr>
                                        <p:cTn id="142" dur="1000"/>
                                        <p:tgtEl>
                                          <p:spTgt spid="182"/>
                                        </p:tgtEl>
                                      </p:cBhvr>
                                    </p:animEffect>
                                  </p:childTnLst>
                                </p:cTn>
                              </p:par>
                            </p:childTnLst>
                          </p:cTn>
                        </p:par>
                        <p:par>
                          <p:cTn id="143" fill="hold">
                            <p:stCondLst>
                              <p:cond delay="25500"/>
                            </p:stCondLst>
                            <p:childTnLst>
                              <p:par>
                                <p:cTn id="144" presetID="27" presetClass="entr" presetSubtype="0" fill="hold" grpId="0" nodeType="afterEffect">
                                  <p:stCondLst>
                                    <p:cond delay="0"/>
                                  </p:stCondLst>
                                  <p:iterate type="lt">
                                    <p:tmPct val="50000"/>
                                  </p:iterate>
                                  <p:childTnLst>
                                    <p:set>
                                      <p:cBhvr>
                                        <p:cTn id="145" dur="1" fill="hold">
                                          <p:stCondLst>
                                            <p:cond delay="0"/>
                                          </p:stCondLst>
                                        </p:cTn>
                                        <p:tgtEl>
                                          <p:spTgt spid="163"/>
                                        </p:tgtEl>
                                        <p:attrNameLst>
                                          <p:attrName>style.visibility</p:attrName>
                                        </p:attrNameLst>
                                      </p:cBhvr>
                                      <p:to>
                                        <p:strVal val="visible"/>
                                      </p:to>
                                    </p:set>
                                    <p:anim calcmode="discrete" valueType="clr">
                                      <p:cBhvr override="childStyle">
                                        <p:cTn id="146" dur="1000"/>
                                        <p:tgtEl>
                                          <p:spTgt spid="163"/>
                                        </p:tgtEl>
                                        <p:attrNameLst>
                                          <p:attrName>style.color</p:attrName>
                                        </p:attrNameLst>
                                      </p:cBhvr>
                                      <p:tavLst>
                                        <p:tav tm="0">
                                          <p:val>
                                            <p:clrVal>
                                              <a:schemeClr val="accent2"/>
                                            </p:clrVal>
                                          </p:val>
                                        </p:tav>
                                        <p:tav tm="50000">
                                          <p:val>
                                            <p:clrVal>
                                              <a:schemeClr val="hlink"/>
                                            </p:clrVal>
                                          </p:val>
                                        </p:tav>
                                      </p:tavLst>
                                    </p:anim>
                                    <p:anim calcmode="discrete" valueType="clr">
                                      <p:cBhvr>
                                        <p:cTn id="147" dur="1000"/>
                                        <p:tgtEl>
                                          <p:spTgt spid="163"/>
                                        </p:tgtEl>
                                        <p:attrNameLst>
                                          <p:attrName>fillcolor</p:attrName>
                                        </p:attrNameLst>
                                      </p:cBhvr>
                                      <p:tavLst>
                                        <p:tav tm="0">
                                          <p:val>
                                            <p:clrVal>
                                              <a:schemeClr val="accent2"/>
                                            </p:clrVal>
                                          </p:val>
                                        </p:tav>
                                        <p:tav tm="50000">
                                          <p:val>
                                            <p:clrVal>
                                              <a:schemeClr val="hlink"/>
                                            </p:clrVal>
                                          </p:val>
                                        </p:tav>
                                      </p:tavLst>
                                    </p:anim>
                                    <p:set>
                                      <p:cBhvr>
                                        <p:cTn id="148" dur="1000"/>
                                        <p:tgtEl>
                                          <p:spTgt spid="163"/>
                                        </p:tgtEl>
                                        <p:attrNameLst>
                                          <p:attrName>fill.type</p:attrName>
                                        </p:attrNameLst>
                                      </p:cBhvr>
                                      <p:to>
                                        <p:strVal val="solid"/>
                                      </p:to>
                                    </p:set>
                                  </p:childTnLst>
                                </p:cTn>
                              </p:par>
                            </p:childTnLst>
                          </p:cTn>
                        </p:par>
                        <p:par>
                          <p:cTn id="149" fill="hold">
                            <p:stCondLst>
                              <p:cond delay="26500"/>
                            </p:stCondLst>
                            <p:childTnLst>
                              <p:par>
                                <p:cTn id="150" presetID="22" presetClass="entr" presetSubtype="4" fill="hold" grpId="0" nodeType="afterEffect">
                                  <p:stCondLst>
                                    <p:cond delay="0"/>
                                  </p:stCondLst>
                                  <p:childTnLst>
                                    <p:set>
                                      <p:cBhvr>
                                        <p:cTn id="151" dur="1" fill="hold">
                                          <p:stCondLst>
                                            <p:cond delay="0"/>
                                          </p:stCondLst>
                                        </p:cTn>
                                        <p:tgtEl>
                                          <p:spTgt spid="144"/>
                                        </p:tgtEl>
                                        <p:attrNameLst>
                                          <p:attrName>style.visibility</p:attrName>
                                        </p:attrNameLst>
                                      </p:cBhvr>
                                      <p:to>
                                        <p:strVal val="visible"/>
                                      </p:to>
                                    </p:set>
                                    <p:animEffect transition="in" filter="wipe(down)">
                                      <p:cBhvr>
                                        <p:cTn id="152" dur="1000"/>
                                        <p:tgtEl>
                                          <p:spTgt spid="144"/>
                                        </p:tgtEl>
                                      </p:cBhvr>
                                    </p:animEffect>
                                  </p:childTnLst>
                                </p:cTn>
                              </p:par>
                            </p:childTnLst>
                          </p:cTn>
                        </p:par>
                        <p:par>
                          <p:cTn id="153" fill="hold">
                            <p:stCondLst>
                              <p:cond delay="27500"/>
                            </p:stCondLst>
                            <p:childTnLst>
                              <p:par>
                                <p:cTn id="154" presetID="22" presetClass="entr" presetSubtype="4" fill="hold" grpId="0" nodeType="afterEffect">
                                  <p:stCondLst>
                                    <p:cond delay="0"/>
                                  </p:stCondLst>
                                  <p:childTnLst>
                                    <p:set>
                                      <p:cBhvr>
                                        <p:cTn id="155" dur="1" fill="hold">
                                          <p:stCondLst>
                                            <p:cond delay="0"/>
                                          </p:stCondLst>
                                        </p:cTn>
                                        <p:tgtEl>
                                          <p:spTgt spid="145"/>
                                        </p:tgtEl>
                                        <p:attrNameLst>
                                          <p:attrName>style.visibility</p:attrName>
                                        </p:attrNameLst>
                                      </p:cBhvr>
                                      <p:to>
                                        <p:strVal val="visible"/>
                                      </p:to>
                                    </p:set>
                                    <p:animEffect transition="in" filter="wipe(down)">
                                      <p:cBhvr>
                                        <p:cTn id="156" dur="1000"/>
                                        <p:tgtEl>
                                          <p:spTgt spid="145"/>
                                        </p:tgtEl>
                                      </p:cBhvr>
                                    </p:animEffect>
                                  </p:childTnLst>
                                </p:cTn>
                              </p:par>
                            </p:childTnLst>
                          </p:cTn>
                        </p:par>
                        <p:par>
                          <p:cTn id="157" fill="hold">
                            <p:stCondLst>
                              <p:cond delay="28500"/>
                            </p:stCondLst>
                            <p:childTnLst>
                              <p:par>
                                <p:cTn id="158" presetID="22" presetClass="entr" presetSubtype="4" fill="hold" grpId="0" nodeType="afterEffect">
                                  <p:stCondLst>
                                    <p:cond delay="0"/>
                                  </p:stCondLst>
                                  <p:childTnLst>
                                    <p:set>
                                      <p:cBhvr>
                                        <p:cTn id="159" dur="1" fill="hold">
                                          <p:stCondLst>
                                            <p:cond delay="0"/>
                                          </p:stCondLst>
                                        </p:cTn>
                                        <p:tgtEl>
                                          <p:spTgt spid="181"/>
                                        </p:tgtEl>
                                        <p:attrNameLst>
                                          <p:attrName>style.visibility</p:attrName>
                                        </p:attrNameLst>
                                      </p:cBhvr>
                                      <p:to>
                                        <p:strVal val="visible"/>
                                      </p:to>
                                    </p:set>
                                    <p:animEffect transition="in" filter="wipe(down)">
                                      <p:cBhvr>
                                        <p:cTn id="160" dur="1000"/>
                                        <p:tgtEl>
                                          <p:spTgt spid="181"/>
                                        </p:tgtEl>
                                      </p:cBhvr>
                                    </p:animEffect>
                                  </p:childTnLst>
                                </p:cTn>
                              </p:par>
                            </p:childTnLst>
                          </p:cTn>
                        </p:par>
                        <p:par>
                          <p:cTn id="161" fill="hold">
                            <p:stCondLst>
                              <p:cond delay="29500"/>
                            </p:stCondLst>
                            <p:childTnLst>
                              <p:par>
                                <p:cTn id="162" presetID="27" presetClass="entr" presetSubtype="0" fill="hold" grpId="0" nodeType="afterEffect">
                                  <p:stCondLst>
                                    <p:cond delay="0"/>
                                  </p:stCondLst>
                                  <p:iterate type="lt">
                                    <p:tmPct val="50000"/>
                                  </p:iterate>
                                  <p:childTnLst>
                                    <p:set>
                                      <p:cBhvr>
                                        <p:cTn id="163" dur="1" fill="hold">
                                          <p:stCondLst>
                                            <p:cond delay="0"/>
                                          </p:stCondLst>
                                        </p:cTn>
                                        <p:tgtEl>
                                          <p:spTgt spid="158"/>
                                        </p:tgtEl>
                                        <p:attrNameLst>
                                          <p:attrName>style.visibility</p:attrName>
                                        </p:attrNameLst>
                                      </p:cBhvr>
                                      <p:to>
                                        <p:strVal val="visible"/>
                                      </p:to>
                                    </p:set>
                                    <p:anim calcmode="discrete" valueType="clr">
                                      <p:cBhvr override="childStyle">
                                        <p:cTn id="164" dur="1000"/>
                                        <p:tgtEl>
                                          <p:spTgt spid="158"/>
                                        </p:tgtEl>
                                        <p:attrNameLst>
                                          <p:attrName>style.color</p:attrName>
                                        </p:attrNameLst>
                                      </p:cBhvr>
                                      <p:tavLst>
                                        <p:tav tm="0">
                                          <p:val>
                                            <p:clrVal>
                                              <a:schemeClr val="accent2"/>
                                            </p:clrVal>
                                          </p:val>
                                        </p:tav>
                                        <p:tav tm="50000">
                                          <p:val>
                                            <p:clrVal>
                                              <a:schemeClr val="hlink"/>
                                            </p:clrVal>
                                          </p:val>
                                        </p:tav>
                                      </p:tavLst>
                                    </p:anim>
                                    <p:anim calcmode="discrete" valueType="clr">
                                      <p:cBhvr>
                                        <p:cTn id="165" dur="1000"/>
                                        <p:tgtEl>
                                          <p:spTgt spid="158"/>
                                        </p:tgtEl>
                                        <p:attrNameLst>
                                          <p:attrName>fillcolor</p:attrName>
                                        </p:attrNameLst>
                                      </p:cBhvr>
                                      <p:tavLst>
                                        <p:tav tm="0">
                                          <p:val>
                                            <p:clrVal>
                                              <a:schemeClr val="accent2"/>
                                            </p:clrVal>
                                          </p:val>
                                        </p:tav>
                                        <p:tav tm="50000">
                                          <p:val>
                                            <p:clrVal>
                                              <a:schemeClr val="hlink"/>
                                            </p:clrVal>
                                          </p:val>
                                        </p:tav>
                                      </p:tavLst>
                                    </p:anim>
                                    <p:set>
                                      <p:cBhvr>
                                        <p:cTn id="166" dur="1000"/>
                                        <p:tgtEl>
                                          <p:spTgt spid="158"/>
                                        </p:tgtEl>
                                        <p:attrNameLst>
                                          <p:attrName>fill.type</p:attrName>
                                        </p:attrNameLst>
                                      </p:cBhvr>
                                      <p:to>
                                        <p:strVal val="solid"/>
                                      </p:to>
                                    </p:set>
                                  </p:childTnLst>
                                </p:cTn>
                              </p:par>
                            </p:childTnLst>
                          </p:cTn>
                        </p:par>
                        <p:par>
                          <p:cTn id="167" fill="hold">
                            <p:stCondLst>
                              <p:cond delay="30500"/>
                            </p:stCondLst>
                            <p:childTnLst>
                              <p:par>
                                <p:cTn id="168" presetID="22" presetClass="entr" presetSubtype="4" fill="hold" grpId="0" nodeType="afterEffect">
                                  <p:stCondLst>
                                    <p:cond delay="0"/>
                                  </p:stCondLst>
                                  <p:childTnLst>
                                    <p:set>
                                      <p:cBhvr>
                                        <p:cTn id="169" dur="1" fill="hold">
                                          <p:stCondLst>
                                            <p:cond delay="0"/>
                                          </p:stCondLst>
                                        </p:cTn>
                                        <p:tgtEl>
                                          <p:spTgt spid="184"/>
                                        </p:tgtEl>
                                        <p:attrNameLst>
                                          <p:attrName>style.visibility</p:attrName>
                                        </p:attrNameLst>
                                      </p:cBhvr>
                                      <p:to>
                                        <p:strVal val="visible"/>
                                      </p:to>
                                    </p:set>
                                    <p:animEffect transition="in" filter="wipe(down)">
                                      <p:cBhvr>
                                        <p:cTn id="170" dur="1000"/>
                                        <p:tgtEl>
                                          <p:spTgt spid="184"/>
                                        </p:tgtEl>
                                      </p:cBhvr>
                                    </p:animEffect>
                                  </p:childTnLst>
                                </p:cTn>
                              </p:par>
                            </p:childTnLst>
                          </p:cTn>
                        </p:par>
                        <p:par>
                          <p:cTn id="171" fill="hold">
                            <p:stCondLst>
                              <p:cond delay="31500"/>
                            </p:stCondLst>
                            <p:childTnLst>
                              <p:par>
                                <p:cTn id="172" presetID="27" presetClass="entr" presetSubtype="0" fill="hold" grpId="0" nodeType="afterEffect">
                                  <p:stCondLst>
                                    <p:cond delay="0"/>
                                  </p:stCondLst>
                                  <p:iterate type="lt">
                                    <p:tmPct val="50000"/>
                                  </p:iterate>
                                  <p:childTnLst>
                                    <p:set>
                                      <p:cBhvr>
                                        <p:cTn id="173" dur="1" fill="hold">
                                          <p:stCondLst>
                                            <p:cond delay="0"/>
                                          </p:stCondLst>
                                        </p:cTn>
                                        <p:tgtEl>
                                          <p:spTgt spid="164"/>
                                        </p:tgtEl>
                                        <p:attrNameLst>
                                          <p:attrName>style.visibility</p:attrName>
                                        </p:attrNameLst>
                                      </p:cBhvr>
                                      <p:to>
                                        <p:strVal val="visible"/>
                                      </p:to>
                                    </p:set>
                                    <p:anim calcmode="discrete" valueType="clr">
                                      <p:cBhvr override="childStyle">
                                        <p:cTn id="174" dur="1000"/>
                                        <p:tgtEl>
                                          <p:spTgt spid="164"/>
                                        </p:tgtEl>
                                        <p:attrNameLst>
                                          <p:attrName>style.color</p:attrName>
                                        </p:attrNameLst>
                                      </p:cBhvr>
                                      <p:tavLst>
                                        <p:tav tm="0">
                                          <p:val>
                                            <p:clrVal>
                                              <a:schemeClr val="accent2"/>
                                            </p:clrVal>
                                          </p:val>
                                        </p:tav>
                                        <p:tav tm="50000">
                                          <p:val>
                                            <p:clrVal>
                                              <a:schemeClr val="hlink"/>
                                            </p:clrVal>
                                          </p:val>
                                        </p:tav>
                                      </p:tavLst>
                                    </p:anim>
                                    <p:anim calcmode="discrete" valueType="clr">
                                      <p:cBhvr>
                                        <p:cTn id="175" dur="1000"/>
                                        <p:tgtEl>
                                          <p:spTgt spid="164"/>
                                        </p:tgtEl>
                                        <p:attrNameLst>
                                          <p:attrName>fillcolor</p:attrName>
                                        </p:attrNameLst>
                                      </p:cBhvr>
                                      <p:tavLst>
                                        <p:tav tm="0">
                                          <p:val>
                                            <p:clrVal>
                                              <a:schemeClr val="accent2"/>
                                            </p:clrVal>
                                          </p:val>
                                        </p:tav>
                                        <p:tav tm="50000">
                                          <p:val>
                                            <p:clrVal>
                                              <a:schemeClr val="hlink"/>
                                            </p:clrVal>
                                          </p:val>
                                        </p:tav>
                                      </p:tavLst>
                                    </p:anim>
                                    <p:set>
                                      <p:cBhvr>
                                        <p:cTn id="176" dur="1000"/>
                                        <p:tgtEl>
                                          <p:spTgt spid="164"/>
                                        </p:tgtEl>
                                        <p:attrNameLst>
                                          <p:attrName>fill.type</p:attrName>
                                        </p:attrNameLst>
                                      </p:cBhvr>
                                      <p:to>
                                        <p:strVal val="solid"/>
                                      </p:to>
                                    </p:set>
                                  </p:childTnLst>
                                </p:cTn>
                              </p:par>
                            </p:childTnLst>
                          </p:cTn>
                        </p:par>
                        <p:par>
                          <p:cTn id="177" fill="hold">
                            <p:stCondLst>
                              <p:cond delay="32500"/>
                            </p:stCondLst>
                            <p:childTnLst>
                              <p:par>
                                <p:cTn id="178" presetID="22" presetClass="entr" presetSubtype="4" fill="hold" grpId="0" nodeType="afterEffect">
                                  <p:stCondLst>
                                    <p:cond delay="0"/>
                                  </p:stCondLst>
                                  <p:childTnLst>
                                    <p:set>
                                      <p:cBhvr>
                                        <p:cTn id="179" dur="1" fill="hold">
                                          <p:stCondLst>
                                            <p:cond delay="0"/>
                                          </p:stCondLst>
                                        </p:cTn>
                                        <p:tgtEl>
                                          <p:spTgt spid="185"/>
                                        </p:tgtEl>
                                        <p:attrNameLst>
                                          <p:attrName>style.visibility</p:attrName>
                                        </p:attrNameLst>
                                      </p:cBhvr>
                                      <p:to>
                                        <p:strVal val="visible"/>
                                      </p:to>
                                    </p:set>
                                    <p:animEffect transition="in" filter="wipe(down)">
                                      <p:cBhvr>
                                        <p:cTn id="180" dur="1000"/>
                                        <p:tgtEl>
                                          <p:spTgt spid="185"/>
                                        </p:tgtEl>
                                      </p:cBhvr>
                                    </p:animEffect>
                                  </p:childTnLst>
                                </p:cTn>
                              </p:par>
                            </p:childTnLst>
                          </p:cTn>
                        </p:par>
                        <p:par>
                          <p:cTn id="181" fill="hold">
                            <p:stCondLst>
                              <p:cond delay="33500"/>
                            </p:stCondLst>
                            <p:childTnLst>
                              <p:par>
                                <p:cTn id="182" presetID="27" presetClass="entr" presetSubtype="0" fill="hold" grpId="0" nodeType="afterEffect">
                                  <p:stCondLst>
                                    <p:cond delay="0"/>
                                  </p:stCondLst>
                                  <p:iterate type="lt">
                                    <p:tmPct val="50000"/>
                                  </p:iterate>
                                  <p:childTnLst>
                                    <p:set>
                                      <p:cBhvr>
                                        <p:cTn id="183" dur="1" fill="hold">
                                          <p:stCondLst>
                                            <p:cond delay="0"/>
                                          </p:stCondLst>
                                        </p:cTn>
                                        <p:tgtEl>
                                          <p:spTgt spid="165"/>
                                        </p:tgtEl>
                                        <p:attrNameLst>
                                          <p:attrName>style.visibility</p:attrName>
                                        </p:attrNameLst>
                                      </p:cBhvr>
                                      <p:to>
                                        <p:strVal val="visible"/>
                                      </p:to>
                                    </p:set>
                                    <p:anim calcmode="discrete" valueType="clr">
                                      <p:cBhvr override="childStyle">
                                        <p:cTn id="184" dur="1000"/>
                                        <p:tgtEl>
                                          <p:spTgt spid="165"/>
                                        </p:tgtEl>
                                        <p:attrNameLst>
                                          <p:attrName>style.color</p:attrName>
                                        </p:attrNameLst>
                                      </p:cBhvr>
                                      <p:tavLst>
                                        <p:tav tm="0">
                                          <p:val>
                                            <p:clrVal>
                                              <a:schemeClr val="accent2"/>
                                            </p:clrVal>
                                          </p:val>
                                        </p:tav>
                                        <p:tav tm="50000">
                                          <p:val>
                                            <p:clrVal>
                                              <a:schemeClr val="hlink"/>
                                            </p:clrVal>
                                          </p:val>
                                        </p:tav>
                                      </p:tavLst>
                                    </p:anim>
                                    <p:anim calcmode="discrete" valueType="clr">
                                      <p:cBhvr>
                                        <p:cTn id="185" dur="1000"/>
                                        <p:tgtEl>
                                          <p:spTgt spid="165"/>
                                        </p:tgtEl>
                                        <p:attrNameLst>
                                          <p:attrName>fillcolor</p:attrName>
                                        </p:attrNameLst>
                                      </p:cBhvr>
                                      <p:tavLst>
                                        <p:tav tm="0">
                                          <p:val>
                                            <p:clrVal>
                                              <a:schemeClr val="accent2"/>
                                            </p:clrVal>
                                          </p:val>
                                        </p:tav>
                                        <p:tav tm="50000">
                                          <p:val>
                                            <p:clrVal>
                                              <a:schemeClr val="hlink"/>
                                            </p:clrVal>
                                          </p:val>
                                        </p:tav>
                                      </p:tavLst>
                                    </p:anim>
                                    <p:set>
                                      <p:cBhvr>
                                        <p:cTn id="186" dur="1000"/>
                                        <p:tgtEl>
                                          <p:spTgt spid="165"/>
                                        </p:tgtEl>
                                        <p:attrNameLst>
                                          <p:attrName>fill.type</p:attrName>
                                        </p:attrNameLst>
                                      </p:cBhvr>
                                      <p:to>
                                        <p:strVal val="solid"/>
                                      </p:to>
                                    </p:set>
                                  </p:childTnLst>
                                </p:cTn>
                              </p:par>
                            </p:childTnLst>
                          </p:cTn>
                        </p:par>
                        <p:par>
                          <p:cTn id="187" fill="hold">
                            <p:stCondLst>
                              <p:cond delay="34500"/>
                            </p:stCondLst>
                            <p:childTnLst>
                              <p:par>
                                <p:cTn id="188" presetID="22" presetClass="entr" presetSubtype="4" fill="hold" grpId="0" nodeType="afterEffect">
                                  <p:stCondLst>
                                    <p:cond delay="0"/>
                                  </p:stCondLst>
                                  <p:childTnLst>
                                    <p:set>
                                      <p:cBhvr>
                                        <p:cTn id="189" dur="1" fill="hold">
                                          <p:stCondLst>
                                            <p:cond delay="0"/>
                                          </p:stCondLst>
                                        </p:cTn>
                                        <p:tgtEl>
                                          <p:spTgt spid="186"/>
                                        </p:tgtEl>
                                        <p:attrNameLst>
                                          <p:attrName>style.visibility</p:attrName>
                                        </p:attrNameLst>
                                      </p:cBhvr>
                                      <p:to>
                                        <p:strVal val="visible"/>
                                      </p:to>
                                    </p:set>
                                    <p:animEffect transition="in" filter="wipe(down)">
                                      <p:cBhvr>
                                        <p:cTn id="190" dur="1000"/>
                                        <p:tgtEl>
                                          <p:spTgt spid="186"/>
                                        </p:tgtEl>
                                      </p:cBhvr>
                                    </p:animEffect>
                                  </p:childTnLst>
                                </p:cTn>
                              </p:par>
                            </p:childTnLst>
                          </p:cTn>
                        </p:par>
                        <p:par>
                          <p:cTn id="191" fill="hold">
                            <p:stCondLst>
                              <p:cond delay="35500"/>
                            </p:stCondLst>
                            <p:childTnLst>
                              <p:par>
                                <p:cTn id="192" presetID="27" presetClass="entr" presetSubtype="0" fill="hold" grpId="0" nodeType="afterEffect">
                                  <p:stCondLst>
                                    <p:cond delay="0"/>
                                  </p:stCondLst>
                                  <p:iterate type="lt">
                                    <p:tmPct val="50000"/>
                                  </p:iterate>
                                  <p:childTnLst>
                                    <p:set>
                                      <p:cBhvr>
                                        <p:cTn id="193" dur="1" fill="hold">
                                          <p:stCondLst>
                                            <p:cond delay="0"/>
                                          </p:stCondLst>
                                        </p:cTn>
                                        <p:tgtEl>
                                          <p:spTgt spid="170"/>
                                        </p:tgtEl>
                                        <p:attrNameLst>
                                          <p:attrName>style.visibility</p:attrName>
                                        </p:attrNameLst>
                                      </p:cBhvr>
                                      <p:to>
                                        <p:strVal val="visible"/>
                                      </p:to>
                                    </p:set>
                                    <p:anim calcmode="discrete" valueType="clr">
                                      <p:cBhvr override="childStyle">
                                        <p:cTn id="194" dur="1000"/>
                                        <p:tgtEl>
                                          <p:spTgt spid="170"/>
                                        </p:tgtEl>
                                        <p:attrNameLst>
                                          <p:attrName>style.color</p:attrName>
                                        </p:attrNameLst>
                                      </p:cBhvr>
                                      <p:tavLst>
                                        <p:tav tm="0">
                                          <p:val>
                                            <p:clrVal>
                                              <a:schemeClr val="accent2"/>
                                            </p:clrVal>
                                          </p:val>
                                        </p:tav>
                                        <p:tav tm="50000">
                                          <p:val>
                                            <p:clrVal>
                                              <a:schemeClr val="hlink"/>
                                            </p:clrVal>
                                          </p:val>
                                        </p:tav>
                                      </p:tavLst>
                                    </p:anim>
                                    <p:anim calcmode="discrete" valueType="clr">
                                      <p:cBhvr>
                                        <p:cTn id="195" dur="1000"/>
                                        <p:tgtEl>
                                          <p:spTgt spid="170"/>
                                        </p:tgtEl>
                                        <p:attrNameLst>
                                          <p:attrName>fillcolor</p:attrName>
                                        </p:attrNameLst>
                                      </p:cBhvr>
                                      <p:tavLst>
                                        <p:tav tm="0">
                                          <p:val>
                                            <p:clrVal>
                                              <a:schemeClr val="accent2"/>
                                            </p:clrVal>
                                          </p:val>
                                        </p:tav>
                                        <p:tav tm="50000">
                                          <p:val>
                                            <p:clrVal>
                                              <a:schemeClr val="hlink"/>
                                            </p:clrVal>
                                          </p:val>
                                        </p:tav>
                                      </p:tavLst>
                                    </p:anim>
                                    <p:set>
                                      <p:cBhvr>
                                        <p:cTn id="196" dur="1000"/>
                                        <p:tgtEl>
                                          <p:spTgt spid="170"/>
                                        </p:tgtEl>
                                        <p:attrNameLst>
                                          <p:attrName>fill.type</p:attrName>
                                        </p:attrNameLst>
                                      </p:cBhvr>
                                      <p:to>
                                        <p:strVal val="solid"/>
                                      </p:to>
                                    </p:set>
                                  </p:childTnLst>
                                </p:cTn>
                              </p:par>
                            </p:childTnLst>
                          </p:cTn>
                        </p:par>
                        <p:par>
                          <p:cTn id="197" fill="hold">
                            <p:stCondLst>
                              <p:cond delay="37000"/>
                            </p:stCondLst>
                            <p:childTnLst>
                              <p:par>
                                <p:cTn id="198" presetID="22" presetClass="entr" presetSubtype="4" fill="hold" grpId="0" nodeType="afterEffect">
                                  <p:stCondLst>
                                    <p:cond delay="0"/>
                                  </p:stCondLst>
                                  <p:childTnLst>
                                    <p:set>
                                      <p:cBhvr>
                                        <p:cTn id="199" dur="1" fill="hold">
                                          <p:stCondLst>
                                            <p:cond delay="0"/>
                                          </p:stCondLst>
                                        </p:cTn>
                                        <p:tgtEl>
                                          <p:spTgt spid="187"/>
                                        </p:tgtEl>
                                        <p:attrNameLst>
                                          <p:attrName>style.visibility</p:attrName>
                                        </p:attrNameLst>
                                      </p:cBhvr>
                                      <p:to>
                                        <p:strVal val="visible"/>
                                      </p:to>
                                    </p:set>
                                    <p:animEffect transition="in" filter="wipe(down)">
                                      <p:cBhvr>
                                        <p:cTn id="200" dur="1000"/>
                                        <p:tgtEl>
                                          <p:spTgt spid="187"/>
                                        </p:tgtEl>
                                      </p:cBhvr>
                                    </p:animEffect>
                                  </p:childTnLst>
                                </p:cTn>
                              </p:par>
                            </p:childTnLst>
                          </p:cTn>
                        </p:par>
                        <p:par>
                          <p:cTn id="201" fill="hold">
                            <p:stCondLst>
                              <p:cond delay="38000"/>
                            </p:stCondLst>
                            <p:childTnLst>
                              <p:par>
                                <p:cTn id="202" presetID="27" presetClass="entr" presetSubtype="0" fill="hold" grpId="0" nodeType="afterEffect">
                                  <p:stCondLst>
                                    <p:cond delay="0"/>
                                  </p:stCondLst>
                                  <p:iterate type="lt">
                                    <p:tmPct val="50000"/>
                                  </p:iterate>
                                  <p:childTnLst>
                                    <p:set>
                                      <p:cBhvr>
                                        <p:cTn id="203" dur="1" fill="hold">
                                          <p:stCondLst>
                                            <p:cond delay="0"/>
                                          </p:stCondLst>
                                        </p:cTn>
                                        <p:tgtEl>
                                          <p:spTgt spid="171"/>
                                        </p:tgtEl>
                                        <p:attrNameLst>
                                          <p:attrName>style.visibility</p:attrName>
                                        </p:attrNameLst>
                                      </p:cBhvr>
                                      <p:to>
                                        <p:strVal val="visible"/>
                                      </p:to>
                                    </p:set>
                                    <p:anim calcmode="discrete" valueType="clr">
                                      <p:cBhvr override="childStyle">
                                        <p:cTn id="204" dur="1000"/>
                                        <p:tgtEl>
                                          <p:spTgt spid="171"/>
                                        </p:tgtEl>
                                        <p:attrNameLst>
                                          <p:attrName>style.color</p:attrName>
                                        </p:attrNameLst>
                                      </p:cBhvr>
                                      <p:tavLst>
                                        <p:tav tm="0">
                                          <p:val>
                                            <p:clrVal>
                                              <a:schemeClr val="accent2"/>
                                            </p:clrVal>
                                          </p:val>
                                        </p:tav>
                                        <p:tav tm="50000">
                                          <p:val>
                                            <p:clrVal>
                                              <a:schemeClr val="hlink"/>
                                            </p:clrVal>
                                          </p:val>
                                        </p:tav>
                                      </p:tavLst>
                                    </p:anim>
                                    <p:anim calcmode="discrete" valueType="clr">
                                      <p:cBhvr>
                                        <p:cTn id="205" dur="1000"/>
                                        <p:tgtEl>
                                          <p:spTgt spid="171"/>
                                        </p:tgtEl>
                                        <p:attrNameLst>
                                          <p:attrName>fillcolor</p:attrName>
                                        </p:attrNameLst>
                                      </p:cBhvr>
                                      <p:tavLst>
                                        <p:tav tm="0">
                                          <p:val>
                                            <p:clrVal>
                                              <a:schemeClr val="accent2"/>
                                            </p:clrVal>
                                          </p:val>
                                        </p:tav>
                                        <p:tav tm="50000">
                                          <p:val>
                                            <p:clrVal>
                                              <a:schemeClr val="hlink"/>
                                            </p:clrVal>
                                          </p:val>
                                        </p:tav>
                                      </p:tavLst>
                                    </p:anim>
                                    <p:set>
                                      <p:cBhvr>
                                        <p:cTn id="206" dur="1000"/>
                                        <p:tgtEl>
                                          <p:spTgt spid="171"/>
                                        </p:tgtEl>
                                        <p:attrNameLst>
                                          <p:attrName>fill.type</p:attrName>
                                        </p:attrNameLst>
                                      </p:cBhvr>
                                      <p:to>
                                        <p:strVal val="solid"/>
                                      </p:to>
                                    </p:set>
                                  </p:childTnLst>
                                </p:cTn>
                              </p:par>
                            </p:childTnLst>
                          </p:cTn>
                        </p:par>
                        <p:par>
                          <p:cTn id="207" fill="hold">
                            <p:stCondLst>
                              <p:cond delay="39500"/>
                            </p:stCondLst>
                            <p:childTnLst>
                              <p:par>
                                <p:cTn id="208" presetID="22" presetClass="entr" presetSubtype="4" fill="hold" grpId="0" nodeType="afterEffect">
                                  <p:stCondLst>
                                    <p:cond delay="0"/>
                                  </p:stCondLst>
                                  <p:childTnLst>
                                    <p:set>
                                      <p:cBhvr>
                                        <p:cTn id="209" dur="1" fill="hold">
                                          <p:stCondLst>
                                            <p:cond delay="0"/>
                                          </p:stCondLst>
                                        </p:cTn>
                                        <p:tgtEl>
                                          <p:spTgt spid="188"/>
                                        </p:tgtEl>
                                        <p:attrNameLst>
                                          <p:attrName>style.visibility</p:attrName>
                                        </p:attrNameLst>
                                      </p:cBhvr>
                                      <p:to>
                                        <p:strVal val="visible"/>
                                      </p:to>
                                    </p:set>
                                    <p:animEffect transition="in" filter="wipe(down)">
                                      <p:cBhvr>
                                        <p:cTn id="210" dur="1000"/>
                                        <p:tgtEl>
                                          <p:spTgt spid="188"/>
                                        </p:tgtEl>
                                      </p:cBhvr>
                                    </p:animEffect>
                                  </p:childTnLst>
                                </p:cTn>
                              </p:par>
                            </p:childTnLst>
                          </p:cTn>
                        </p:par>
                        <p:par>
                          <p:cTn id="211" fill="hold">
                            <p:stCondLst>
                              <p:cond delay="40500"/>
                            </p:stCondLst>
                            <p:childTnLst>
                              <p:par>
                                <p:cTn id="212" presetID="27" presetClass="entr" presetSubtype="0" fill="hold" grpId="0" nodeType="afterEffect">
                                  <p:stCondLst>
                                    <p:cond delay="0"/>
                                  </p:stCondLst>
                                  <p:iterate type="lt">
                                    <p:tmPct val="50000"/>
                                  </p:iterate>
                                  <p:childTnLst>
                                    <p:set>
                                      <p:cBhvr>
                                        <p:cTn id="213" dur="1" fill="hold">
                                          <p:stCondLst>
                                            <p:cond delay="0"/>
                                          </p:stCondLst>
                                        </p:cTn>
                                        <p:tgtEl>
                                          <p:spTgt spid="172"/>
                                        </p:tgtEl>
                                        <p:attrNameLst>
                                          <p:attrName>style.visibility</p:attrName>
                                        </p:attrNameLst>
                                      </p:cBhvr>
                                      <p:to>
                                        <p:strVal val="visible"/>
                                      </p:to>
                                    </p:set>
                                    <p:anim calcmode="discrete" valueType="clr">
                                      <p:cBhvr override="childStyle">
                                        <p:cTn id="214" dur="1000"/>
                                        <p:tgtEl>
                                          <p:spTgt spid="172"/>
                                        </p:tgtEl>
                                        <p:attrNameLst>
                                          <p:attrName>style.color</p:attrName>
                                        </p:attrNameLst>
                                      </p:cBhvr>
                                      <p:tavLst>
                                        <p:tav tm="0">
                                          <p:val>
                                            <p:clrVal>
                                              <a:schemeClr val="accent2"/>
                                            </p:clrVal>
                                          </p:val>
                                        </p:tav>
                                        <p:tav tm="50000">
                                          <p:val>
                                            <p:clrVal>
                                              <a:schemeClr val="hlink"/>
                                            </p:clrVal>
                                          </p:val>
                                        </p:tav>
                                      </p:tavLst>
                                    </p:anim>
                                    <p:anim calcmode="discrete" valueType="clr">
                                      <p:cBhvr>
                                        <p:cTn id="215" dur="1000"/>
                                        <p:tgtEl>
                                          <p:spTgt spid="172"/>
                                        </p:tgtEl>
                                        <p:attrNameLst>
                                          <p:attrName>fillcolor</p:attrName>
                                        </p:attrNameLst>
                                      </p:cBhvr>
                                      <p:tavLst>
                                        <p:tav tm="0">
                                          <p:val>
                                            <p:clrVal>
                                              <a:schemeClr val="accent2"/>
                                            </p:clrVal>
                                          </p:val>
                                        </p:tav>
                                        <p:tav tm="50000">
                                          <p:val>
                                            <p:clrVal>
                                              <a:schemeClr val="hlink"/>
                                            </p:clrVal>
                                          </p:val>
                                        </p:tav>
                                      </p:tavLst>
                                    </p:anim>
                                    <p:set>
                                      <p:cBhvr>
                                        <p:cTn id="216" dur="1000"/>
                                        <p:tgtEl>
                                          <p:spTgt spid="172"/>
                                        </p:tgtEl>
                                        <p:attrNameLst>
                                          <p:attrName>fill.type</p:attrName>
                                        </p:attrNameLst>
                                      </p:cBhvr>
                                      <p:to>
                                        <p:strVal val="solid"/>
                                      </p:to>
                                    </p:set>
                                  </p:childTnLst>
                                </p:cTn>
                              </p:par>
                            </p:childTnLst>
                          </p:cTn>
                        </p:par>
                        <p:par>
                          <p:cTn id="217" fill="hold">
                            <p:stCondLst>
                              <p:cond delay="42000"/>
                            </p:stCondLst>
                            <p:childTnLst>
                              <p:par>
                                <p:cTn id="218" presetID="22" presetClass="entr" presetSubtype="4" fill="hold" grpId="0" nodeType="afterEffect">
                                  <p:stCondLst>
                                    <p:cond delay="0"/>
                                  </p:stCondLst>
                                  <p:childTnLst>
                                    <p:set>
                                      <p:cBhvr>
                                        <p:cTn id="219" dur="1" fill="hold">
                                          <p:stCondLst>
                                            <p:cond delay="0"/>
                                          </p:stCondLst>
                                        </p:cTn>
                                        <p:tgtEl>
                                          <p:spTgt spid="154"/>
                                        </p:tgtEl>
                                        <p:attrNameLst>
                                          <p:attrName>style.visibility</p:attrName>
                                        </p:attrNameLst>
                                      </p:cBhvr>
                                      <p:to>
                                        <p:strVal val="visible"/>
                                      </p:to>
                                    </p:set>
                                    <p:animEffect transition="in" filter="wipe(down)">
                                      <p:cBhvr>
                                        <p:cTn id="220" dur="1000"/>
                                        <p:tgtEl>
                                          <p:spTgt spid="154"/>
                                        </p:tgtEl>
                                      </p:cBhvr>
                                    </p:animEffect>
                                  </p:childTnLst>
                                </p:cTn>
                              </p:par>
                            </p:childTnLst>
                          </p:cTn>
                        </p:par>
                        <p:par>
                          <p:cTn id="221" fill="hold">
                            <p:stCondLst>
                              <p:cond delay="43000"/>
                            </p:stCondLst>
                            <p:childTnLst>
                              <p:par>
                                <p:cTn id="222" presetID="22" presetClass="entr" presetSubtype="4" fill="hold" grpId="0" nodeType="afterEffect">
                                  <p:stCondLst>
                                    <p:cond delay="0"/>
                                  </p:stCondLst>
                                  <p:childTnLst>
                                    <p:set>
                                      <p:cBhvr>
                                        <p:cTn id="223" dur="1" fill="hold">
                                          <p:stCondLst>
                                            <p:cond delay="0"/>
                                          </p:stCondLst>
                                        </p:cTn>
                                        <p:tgtEl>
                                          <p:spTgt spid="156"/>
                                        </p:tgtEl>
                                        <p:attrNameLst>
                                          <p:attrName>style.visibility</p:attrName>
                                        </p:attrNameLst>
                                      </p:cBhvr>
                                      <p:to>
                                        <p:strVal val="visible"/>
                                      </p:to>
                                    </p:set>
                                    <p:animEffect transition="in" filter="wipe(down)">
                                      <p:cBhvr>
                                        <p:cTn id="224" dur="1000"/>
                                        <p:tgtEl>
                                          <p:spTgt spid="156"/>
                                        </p:tgtEl>
                                      </p:cBhvr>
                                    </p:animEffect>
                                  </p:childTnLst>
                                </p:cTn>
                              </p:par>
                            </p:childTnLst>
                          </p:cTn>
                        </p:par>
                        <p:par>
                          <p:cTn id="225" fill="hold">
                            <p:stCondLst>
                              <p:cond delay="44000"/>
                            </p:stCondLst>
                            <p:childTnLst>
                              <p:par>
                                <p:cTn id="226" presetID="22" presetClass="entr" presetSubtype="4" fill="hold" grpId="0" nodeType="afterEffect">
                                  <p:stCondLst>
                                    <p:cond delay="0"/>
                                  </p:stCondLst>
                                  <p:childTnLst>
                                    <p:set>
                                      <p:cBhvr>
                                        <p:cTn id="227" dur="1" fill="hold">
                                          <p:stCondLst>
                                            <p:cond delay="0"/>
                                          </p:stCondLst>
                                        </p:cTn>
                                        <p:tgtEl>
                                          <p:spTgt spid="155"/>
                                        </p:tgtEl>
                                        <p:attrNameLst>
                                          <p:attrName>style.visibility</p:attrName>
                                        </p:attrNameLst>
                                      </p:cBhvr>
                                      <p:to>
                                        <p:strVal val="visible"/>
                                      </p:to>
                                    </p:set>
                                    <p:animEffect transition="in" filter="wipe(down)">
                                      <p:cBhvr>
                                        <p:cTn id="228" dur="1000"/>
                                        <p:tgtEl>
                                          <p:spTgt spid="155"/>
                                        </p:tgtEl>
                                      </p:cBhvr>
                                    </p:animEffect>
                                  </p:childTnLst>
                                </p:cTn>
                              </p:par>
                            </p:childTnLst>
                          </p:cTn>
                        </p:par>
                        <p:par>
                          <p:cTn id="229" fill="hold">
                            <p:stCondLst>
                              <p:cond delay="45000"/>
                            </p:stCondLst>
                            <p:childTnLst>
                              <p:par>
                                <p:cTn id="230" presetID="22" presetClass="entr" presetSubtype="4" fill="hold" grpId="0" nodeType="afterEffect">
                                  <p:stCondLst>
                                    <p:cond delay="0"/>
                                  </p:stCondLst>
                                  <p:childTnLst>
                                    <p:set>
                                      <p:cBhvr>
                                        <p:cTn id="231" dur="1" fill="hold">
                                          <p:stCondLst>
                                            <p:cond delay="0"/>
                                          </p:stCondLst>
                                        </p:cTn>
                                        <p:tgtEl>
                                          <p:spTgt spid="190"/>
                                        </p:tgtEl>
                                        <p:attrNameLst>
                                          <p:attrName>style.visibility</p:attrName>
                                        </p:attrNameLst>
                                      </p:cBhvr>
                                      <p:to>
                                        <p:strVal val="visible"/>
                                      </p:to>
                                    </p:set>
                                    <p:animEffect transition="in" filter="wipe(down)">
                                      <p:cBhvr>
                                        <p:cTn id="232" dur="1000"/>
                                        <p:tgtEl>
                                          <p:spTgt spid="190"/>
                                        </p:tgtEl>
                                      </p:cBhvr>
                                    </p:animEffect>
                                  </p:childTnLst>
                                </p:cTn>
                              </p:par>
                            </p:childTnLst>
                          </p:cTn>
                        </p:par>
                        <p:par>
                          <p:cTn id="233" fill="hold">
                            <p:stCondLst>
                              <p:cond delay="46000"/>
                            </p:stCondLst>
                            <p:childTnLst>
                              <p:par>
                                <p:cTn id="234" presetID="27" presetClass="entr" presetSubtype="0" fill="hold" grpId="0" nodeType="afterEffect">
                                  <p:stCondLst>
                                    <p:cond delay="0"/>
                                  </p:stCondLst>
                                  <p:iterate type="lt">
                                    <p:tmPct val="50000"/>
                                  </p:iterate>
                                  <p:childTnLst>
                                    <p:set>
                                      <p:cBhvr>
                                        <p:cTn id="235" dur="1" fill="hold">
                                          <p:stCondLst>
                                            <p:cond delay="0"/>
                                          </p:stCondLst>
                                        </p:cTn>
                                        <p:tgtEl>
                                          <p:spTgt spid="160"/>
                                        </p:tgtEl>
                                        <p:attrNameLst>
                                          <p:attrName>style.visibility</p:attrName>
                                        </p:attrNameLst>
                                      </p:cBhvr>
                                      <p:to>
                                        <p:strVal val="visible"/>
                                      </p:to>
                                    </p:set>
                                    <p:anim calcmode="discrete" valueType="clr">
                                      <p:cBhvr override="childStyle">
                                        <p:cTn id="236" dur="1000"/>
                                        <p:tgtEl>
                                          <p:spTgt spid="160"/>
                                        </p:tgtEl>
                                        <p:attrNameLst>
                                          <p:attrName>style.color</p:attrName>
                                        </p:attrNameLst>
                                      </p:cBhvr>
                                      <p:tavLst>
                                        <p:tav tm="0">
                                          <p:val>
                                            <p:clrVal>
                                              <a:schemeClr val="accent2"/>
                                            </p:clrVal>
                                          </p:val>
                                        </p:tav>
                                        <p:tav tm="50000">
                                          <p:val>
                                            <p:clrVal>
                                              <a:schemeClr val="hlink"/>
                                            </p:clrVal>
                                          </p:val>
                                        </p:tav>
                                      </p:tavLst>
                                    </p:anim>
                                    <p:anim calcmode="discrete" valueType="clr">
                                      <p:cBhvr>
                                        <p:cTn id="237" dur="1000"/>
                                        <p:tgtEl>
                                          <p:spTgt spid="160"/>
                                        </p:tgtEl>
                                        <p:attrNameLst>
                                          <p:attrName>fillcolor</p:attrName>
                                        </p:attrNameLst>
                                      </p:cBhvr>
                                      <p:tavLst>
                                        <p:tav tm="0">
                                          <p:val>
                                            <p:clrVal>
                                              <a:schemeClr val="accent2"/>
                                            </p:clrVal>
                                          </p:val>
                                        </p:tav>
                                        <p:tav tm="50000">
                                          <p:val>
                                            <p:clrVal>
                                              <a:schemeClr val="hlink"/>
                                            </p:clrVal>
                                          </p:val>
                                        </p:tav>
                                      </p:tavLst>
                                    </p:anim>
                                    <p:set>
                                      <p:cBhvr>
                                        <p:cTn id="238" dur="1000"/>
                                        <p:tgtEl>
                                          <p:spTgt spid="160"/>
                                        </p:tgtEl>
                                        <p:attrNameLst>
                                          <p:attrName>fill.type</p:attrName>
                                        </p:attrNameLst>
                                      </p:cBhvr>
                                      <p:to>
                                        <p:strVal val="solid"/>
                                      </p:to>
                                    </p:set>
                                  </p:childTnLst>
                                </p:cTn>
                              </p:par>
                            </p:childTnLst>
                          </p:cTn>
                        </p:par>
                        <p:par>
                          <p:cTn id="239" fill="hold">
                            <p:stCondLst>
                              <p:cond delay="47500"/>
                            </p:stCondLst>
                            <p:childTnLst>
                              <p:par>
                                <p:cTn id="240" presetID="22" presetClass="entr" presetSubtype="4" fill="hold" grpId="0" nodeType="afterEffect">
                                  <p:stCondLst>
                                    <p:cond delay="0"/>
                                  </p:stCondLst>
                                  <p:childTnLst>
                                    <p:set>
                                      <p:cBhvr>
                                        <p:cTn id="241" dur="1" fill="hold">
                                          <p:stCondLst>
                                            <p:cond delay="0"/>
                                          </p:stCondLst>
                                        </p:cTn>
                                        <p:tgtEl>
                                          <p:spTgt spid="151"/>
                                        </p:tgtEl>
                                        <p:attrNameLst>
                                          <p:attrName>style.visibility</p:attrName>
                                        </p:attrNameLst>
                                      </p:cBhvr>
                                      <p:to>
                                        <p:strVal val="visible"/>
                                      </p:to>
                                    </p:set>
                                    <p:animEffect transition="in" filter="wipe(down)">
                                      <p:cBhvr>
                                        <p:cTn id="242" dur="1000"/>
                                        <p:tgtEl>
                                          <p:spTgt spid="151"/>
                                        </p:tgtEl>
                                      </p:cBhvr>
                                    </p:animEffect>
                                  </p:childTnLst>
                                </p:cTn>
                              </p:par>
                            </p:childTnLst>
                          </p:cTn>
                        </p:par>
                        <p:par>
                          <p:cTn id="243" fill="hold">
                            <p:stCondLst>
                              <p:cond delay="48500"/>
                            </p:stCondLst>
                            <p:childTnLst>
                              <p:par>
                                <p:cTn id="244" presetID="22" presetClass="entr" presetSubtype="4" fill="hold" grpId="0" nodeType="afterEffect">
                                  <p:stCondLst>
                                    <p:cond delay="0"/>
                                  </p:stCondLst>
                                  <p:childTnLst>
                                    <p:set>
                                      <p:cBhvr>
                                        <p:cTn id="245" dur="1" fill="hold">
                                          <p:stCondLst>
                                            <p:cond delay="0"/>
                                          </p:stCondLst>
                                        </p:cTn>
                                        <p:tgtEl>
                                          <p:spTgt spid="153"/>
                                        </p:tgtEl>
                                        <p:attrNameLst>
                                          <p:attrName>style.visibility</p:attrName>
                                        </p:attrNameLst>
                                      </p:cBhvr>
                                      <p:to>
                                        <p:strVal val="visible"/>
                                      </p:to>
                                    </p:set>
                                    <p:animEffect transition="in" filter="wipe(down)">
                                      <p:cBhvr>
                                        <p:cTn id="246" dur="1000"/>
                                        <p:tgtEl>
                                          <p:spTgt spid="153"/>
                                        </p:tgtEl>
                                      </p:cBhvr>
                                    </p:animEffect>
                                  </p:childTnLst>
                                </p:cTn>
                              </p:par>
                            </p:childTnLst>
                          </p:cTn>
                        </p:par>
                        <p:par>
                          <p:cTn id="247" fill="hold">
                            <p:stCondLst>
                              <p:cond delay="49500"/>
                            </p:stCondLst>
                            <p:childTnLst>
                              <p:par>
                                <p:cTn id="248" presetID="22" presetClass="entr" presetSubtype="4" fill="hold" grpId="0" nodeType="afterEffect">
                                  <p:stCondLst>
                                    <p:cond delay="0"/>
                                  </p:stCondLst>
                                  <p:childTnLst>
                                    <p:set>
                                      <p:cBhvr>
                                        <p:cTn id="249" dur="1" fill="hold">
                                          <p:stCondLst>
                                            <p:cond delay="0"/>
                                          </p:stCondLst>
                                        </p:cTn>
                                        <p:tgtEl>
                                          <p:spTgt spid="152"/>
                                        </p:tgtEl>
                                        <p:attrNameLst>
                                          <p:attrName>style.visibility</p:attrName>
                                        </p:attrNameLst>
                                      </p:cBhvr>
                                      <p:to>
                                        <p:strVal val="visible"/>
                                      </p:to>
                                    </p:set>
                                    <p:animEffect transition="in" filter="wipe(down)">
                                      <p:cBhvr>
                                        <p:cTn id="250" dur="1000"/>
                                        <p:tgtEl>
                                          <p:spTgt spid="152"/>
                                        </p:tgtEl>
                                      </p:cBhvr>
                                    </p:animEffect>
                                  </p:childTnLst>
                                </p:cTn>
                              </p:par>
                            </p:childTnLst>
                          </p:cTn>
                        </p:par>
                        <p:par>
                          <p:cTn id="251" fill="hold">
                            <p:stCondLst>
                              <p:cond delay="50500"/>
                            </p:stCondLst>
                            <p:childTnLst>
                              <p:par>
                                <p:cTn id="252" presetID="22" presetClass="entr" presetSubtype="4" fill="hold" grpId="0" nodeType="afterEffect">
                                  <p:stCondLst>
                                    <p:cond delay="0"/>
                                  </p:stCondLst>
                                  <p:childTnLst>
                                    <p:set>
                                      <p:cBhvr>
                                        <p:cTn id="253" dur="1" fill="hold">
                                          <p:stCondLst>
                                            <p:cond delay="0"/>
                                          </p:stCondLst>
                                        </p:cTn>
                                        <p:tgtEl>
                                          <p:spTgt spid="183"/>
                                        </p:tgtEl>
                                        <p:attrNameLst>
                                          <p:attrName>style.visibility</p:attrName>
                                        </p:attrNameLst>
                                      </p:cBhvr>
                                      <p:to>
                                        <p:strVal val="visible"/>
                                      </p:to>
                                    </p:set>
                                    <p:animEffect transition="in" filter="wipe(down)">
                                      <p:cBhvr>
                                        <p:cTn id="254" dur="1000"/>
                                        <p:tgtEl>
                                          <p:spTgt spid="183"/>
                                        </p:tgtEl>
                                      </p:cBhvr>
                                    </p:animEffect>
                                  </p:childTnLst>
                                </p:cTn>
                              </p:par>
                            </p:childTnLst>
                          </p:cTn>
                        </p:par>
                        <p:par>
                          <p:cTn id="255" fill="hold">
                            <p:stCondLst>
                              <p:cond delay="51500"/>
                            </p:stCondLst>
                            <p:childTnLst>
                              <p:par>
                                <p:cTn id="256" presetID="27" presetClass="entr" presetSubtype="0" fill="hold" grpId="0" nodeType="afterEffect">
                                  <p:stCondLst>
                                    <p:cond delay="0"/>
                                  </p:stCondLst>
                                  <p:iterate type="lt">
                                    <p:tmPct val="50000"/>
                                  </p:iterate>
                                  <p:childTnLst>
                                    <p:set>
                                      <p:cBhvr>
                                        <p:cTn id="257" dur="1" fill="hold">
                                          <p:stCondLst>
                                            <p:cond delay="0"/>
                                          </p:stCondLst>
                                        </p:cTn>
                                        <p:tgtEl>
                                          <p:spTgt spid="159"/>
                                        </p:tgtEl>
                                        <p:attrNameLst>
                                          <p:attrName>style.visibility</p:attrName>
                                        </p:attrNameLst>
                                      </p:cBhvr>
                                      <p:to>
                                        <p:strVal val="visible"/>
                                      </p:to>
                                    </p:set>
                                    <p:anim calcmode="discrete" valueType="clr">
                                      <p:cBhvr override="childStyle">
                                        <p:cTn id="258" dur="1000"/>
                                        <p:tgtEl>
                                          <p:spTgt spid="159"/>
                                        </p:tgtEl>
                                        <p:attrNameLst>
                                          <p:attrName>style.color</p:attrName>
                                        </p:attrNameLst>
                                      </p:cBhvr>
                                      <p:tavLst>
                                        <p:tav tm="0">
                                          <p:val>
                                            <p:clrVal>
                                              <a:schemeClr val="accent2"/>
                                            </p:clrVal>
                                          </p:val>
                                        </p:tav>
                                        <p:tav tm="50000">
                                          <p:val>
                                            <p:clrVal>
                                              <a:schemeClr val="hlink"/>
                                            </p:clrVal>
                                          </p:val>
                                        </p:tav>
                                      </p:tavLst>
                                    </p:anim>
                                    <p:anim calcmode="discrete" valueType="clr">
                                      <p:cBhvr>
                                        <p:cTn id="259" dur="1000"/>
                                        <p:tgtEl>
                                          <p:spTgt spid="159"/>
                                        </p:tgtEl>
                                        <p:attrNameLst>
                                          <p:attrName>fillcolor</p:attrName>
                                        </p:attrNameLst>
                                      </p:cBhvr>
                                      <p:tavLst>
                                        <p:tav tm="0">
                                          <p:val>
                                            <p:clrVal>
                                              <a:schemeClr val="accent2"/>
                                            </p:clrVal>
                                          </p:val>
                                        </p:tav>
                                        <p:tav tm="50000">
                                          <p:val>
                                            <p:clrVal>
                                              <a:schemeClr val="hlink"/>
                                            </p:clrVal>
                                          </p:val>
                                        </p:tav>
                                      </p:tavLst>
                                    </p:anim>
                                    <p:set>
                                      <p:cBhvr>
                                        <p:cTn id="260" dur="1000"/>
                                        <p:tgtEl>
                                          <p:spTgt spid="159"/>
                                        </p:tgtEl>
                                        <p:attrNameLst>
                                          <p:attrName>fill.type</p:attrName>
                                        </p:attrNameLst>
                                      </p:cBhvr>
                                      <p:to>
                                        <p:strVal val="solid"/>
                                      </p:to>
                                    </p:set>
                                  </p:childTnLst>
                                </p:cTn>
                              </p:par>
                            </p:childTnLst>
                          </p:cTn>
                        </p:par>
                        <p:par>
                          <p:cTn id="261" fill="hold">
                            <p:stCondLst>
                              <p:cond delay="52500"/>
                            </p:stCondLst>
                            <p:childTnLst>
                              <p:par>
                                <p:cTn id="262" presetID="22" presetClass="entr" presetSubtype="4" fill="hold" grpId="0" nodeType="afterEffect">
                                  <p:stCondLst>
                                    <p:cond delay="0"/>
                                  </p:stCondLst>
                                  <p:childTnLst>
                                    <p:set>
                                      <p:cBhvr>
                                        <p:cTn id="263" dur="1" fill="hold">
                                          <p:stCondLst>
                                            <p:cond delay="0"/>
                                          </p:stCondLst>
                                        </p:cTn>
                                        <p:tgtEl>
                                          <p:spTgt spid="141"/>
                                        </p:tgtEl>
                                        <p:attrNameLst>
                                          <p:attrName>style.visibility</p:attrName>
                                        </p:attrNameLst>
                                      </p:cBhvr>
                                      <p:to>
                                        <p:strVal val="visible"/>
                                      </p:to>
                                    </p:set>
                                    <p:animEffect transition="in" filter="wipe(down)">
                                      <p:cBhvr>
                                        <p:cTn id="264" dur="1000"/>
                                        <p:tgtEl>
                                          <p:spTgt spid="141"/>
                                        </p:tgtEl>
                                      </p:cBhvr>
                                    </p:animEffect>
                                  </p:childTnLst>
                                </p:cTn>
                              </p:par>
                            </p:childTnLst>
                          </p:cTn>
                        </p:par>
                        <p:par>
                          <p:cTn id="265" fill="hold">
                            <p:stCondLst>
                              <p:cond delay="53500"/>
                            </p:stCondLst>
                            <p:childTnLst>
                              <p:par>
                                <p:cTn id="266" presetID="22" presetClass="entr" presetSubtype="4" fill="hold" grpId="0" nodeType="afterEffect">
                                  <p:stCondLst>
                                    <p:cond delay="0"/>
                                  </p:stCondLst>
                                  <p:childTnLst>
                                    <p:set>
                                      <p:cBhvr>
                                        <p:cTn id="267" dur="1" fill="hold">
                                          <p:stCondLst>
                                            <p:cond delay="0"/>
                                          </p:stCondLst>
                                        </p:cTn>
                                        <p:tgtEl>
                                          <p:spTgt spid="143"/>
                                        </p:tgtEl>
                                        <p:attrNameLst>
                                          <p:attrName>style.visibility</p:attrName>
                                        </p:attrNameLst>
                                      </p:cBhvr>
                                      <p:to>
                                        <p:strVal val="visible"/>
                                      </p:to>
                                    </p:set>
                                    <p:animEffect transition="in" filter="wipe(down)">
                                      <p:cBhvr>
                                        <p:cTn id="268" dur="1000"/>
                                        <p:tgtEl>
                                          <p:spTgt spid="143"/>
                                        </p:tgtEl>
                                      </p:cBhvr>
                                    </p:animEffect>
                                  </p:childTnLst>
                                </p:cTn>
                              </p:par>
                            </p:childTnLst>
                          </p:cTn>
                        </p:par>
                        <p:par>
                          <p:cTn id="269" fill="hold">
                            <p:stCondLst>
                              <p:cond delay="54500"/>
                            </p:stCondLst>
                            <p:childTnLst>
                              <p:par>
                                <p:cTn id="270" presetID="22" presetClass="entr" presetSubtype="4" fill="hold" grpId="0" nodeType="afterEffect">
                                  <p:stCondLst>
                                    <p:cond delay="0"/>
                                  </p:stCondLst>
                                  <p:childTnLst>
                                    <p:set>
                                      <p:cBhvr>
                                        <p:cTn id="271" dur="1" fill="hold">
                                          <p:stCondLst>
                                            <p:cond delay="0"/>
                                          </p:stCondLst>
                                        </p:cTn>
                                        <p:tgtEl>
                                          <p:spTgt spid="142"/>
                                        </p:tgtEl>
                                        <p:attrNameLst>
                                          <p:attrName>style.visibility</p:attrName>
                                        </p:attrNameLst>
                                      </p:cBhvr>
                                      <p:to>
                                        <p:strVal val="visible"/>
                                      </p:to>
                                    </p:set>
                                    <p:animEffect transition="in" filter="wipe(down)">
                                      <p:cBhvr>
                                        <p:cTn id="272" dur="1000"/>
                                        <p:tgtEl>
                                          <p:spTgt spid="142"/>
                                        </p:tgtEl>
                                      </p:cBhvr>
                                    </p:animEffect>
                                  </p:childTnLst>
                                </p:cTn>
                              </p:par>
                            </p:childTnLst>
                          </p:cTn>
                        </p:par>
                        <p:par>
                          <p:cTn id="273" fill="hold">
                            <p:stCondLst>
                              <p:cond delay="55500"/>
                            </p:stCondLst>
                            <p:childTnLst>
                              <p:par>
                                <p:cTn id="274" presetID="22" presetClass="entr" presetSubtype="4" fill="hold" grpId="0" nodeType="afterEffect">
                                  <p:stCondLst>
                                    <p:cond delay="0"/>
                                  </p:stCondLst>
                                  <p:childTnLst>
                                    <p:set>
                                      <p:cBhvr>
                                        <p:cTn id="275" dur="1" fill="hold">
                                          <p:stCondLst>
                                            <p:cond delay="0"/>
                                          </p:stCondLst>
                                        </p:cTn>
                                        <p:tgtEl>
                                          <p:spTgt spid="174"/>
                                        </p:tgtEl>
                                        <p:attrNameLst>
                                          <p:attrName>style.visibility</p:attrName>
                                        </p:attrNameLst>
                                      </p:cBhvr>
                                      <p:to>
                                        <p:strVal val="visible"/>
                                      </p:to>
                                    </p:set>
                                    <p:animEffect transition="in" filter="wipe(down)">
                                      <p:cBhvr>
                                        <p:cTn id="276" dur="1000"/>
                                        <p:tgtEl>
                                          <p:spTgt spid="174"/>
                                        </p:tgtEl>
                                      </p:cBhvr>
                                    </p:animEffect>
                                  </p:childTnLst>
                                </p:cTn>
                              </p:par>
                            </p:childTnLst>
                          </p:cTn>
                        </p:par>
                        <p:par>
                          <p:cTn id="277" fill="hold">
                            <p:stCondLst>
                              <p:cond delay="56500"/>
                            </p:stCondLst>
                            <p:childTnLst>
                              <p:par>
                                <p:cTn id="278" presetID="27" presetClass="entr" presetSubtype="0" fill="hold" grpId="0" nodeType="afterEffect">
                                  <p:stCondLst>
                                    <p:cond delay="0"/>
                                  </p:stCondLst>
                                  <p:iterate type="lt">
                                    <p:tmPct val="50000"/>
                                  </p:iterate>
                                  <p:childTnLst>
                                    <p:set>
                                      <p:cBhvr>
                                        <p:cTn id="279" dur="1" fill="hold">
                                          <p:stCondLst>
                                            <p:cond delay="0"/>
                                          </p:stCondLst>
                                        </p:cTn>
                                        <p:tgtEl>
                                          <p:spTgt spid="173"/>
                                        </p:tgtEl>
                                        <p:attrNameLst>
                                          <p:attrName>style.visibility</p:attrName>
                                        </p:attrNameLst>
                                      </p:cBhvr>
                                      <p:to>
                                        <p:strVal val="visible"/>
                                      </p:to>
                                    </p:set>
                                    <p:anim calcmode="discrete" valueType="clr">
                                      <p:cBhvr override="childStyle">
                                        <p:cTn id="280" dur="1000"/>
                                        <p:tgtEl>
                                          <p:spTgt spid="173"/>
                                        </p:tgtEl>
                                        <p:attrNameLst>
                                          <p:attrName>style.color</p:attrName>
                                        </p:attrNameLst>
                                      </p:cBhvr>
                                      <p:tavLst>
                                        <p:tav tm="0">
                                          <p:val>
                                            <p:clrVal>
                                              <a:schemeClr val="accent2"/>
                                            </p:clrVal>
                                          </p:val>
                                        </p:tav>
                                        <p:tav tm="50000">
                                          <p:val>
                                            <p:clrVal>
                                              <a:schemeClr val="hlink"/>
                                            </p:clrVal>
                                          </p:val>
                                        </p:tav>
                                      </p:tavLst>
                                    </p:anim>
                                    <p:anim calcmode="discrete" valueType="clr">
                                      <p:cBhvr>
                                        <p:cTn id="281" dur="1000"/>
                                        <p:tgtEl>
                                          <p:spTgt spid="173"/>
                                        </p:tgtEl>
                                        <p:attrNameLst>
                                          <p:attrName>fillcolor</p:attrName>
                                        </p:attrNameLst>
                                      </p:cBhvr>
                                      <p:tavLst>
                                        <p:tav tm="0">
                                          <p:val>
                                            <p:clrVal>
                                              <a:schemeClr val="accent2"/>
                                            </p:clrVal>
                                          </p:val>
                                        </p:tav>
                                        <p:tav tm="50000">
                                          <p:val>
                                            <p:clrVal>
                                              <a:schemeClr val="hlink"/>
                                            </p:clrVal>
                                          </p:val>
                                        </p:tav>
                                      </p:tavLst>
                                    </p:anim>
                                    <p:set>
                                      <p:cBhvr>
                                        <p:cTn id="282" dur="1000"/>
                                        <p:tgtEl>
                                          <p:spTgt spid="17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54" grpId="0" animBg="1"/>
      <p:bldP spid="54" grpId="1"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p:bldP spid="158" grpId="0"/>
      <p:bldP spid="159" grpId="0"/>
      <p:bldP spid="160" grpId="0"/>
      <p:bldP spid="161" grpId="0"/>
      <p:bldP spid="162" grpId="0"/>
      <p:bldP spid="163" grpId="0"/>
      <p:bldP spid="164" grpId="0"/>
      <p:bldP spid="165" grpId="0"/>
      <p:bldP spid="166" grpId="0"/>
      <p:bldP spid="167" grpId="0"/>
      <p:bldP spid="168" grpId="0"/>
      <p:bldP spid="169" grpId="0"/>
      <p:bldP spid="170" grpId="0"/>
      <p:bldP spid="171" grpId="0"/>
      <p:bldP spid="172" grpId="0"/>
      <p:bldP spid="173" grpId="0"/>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p:bldP spid="19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dirty="0" err="1" smtClean="0"/>
              <a:t>Định</a:t>
            </a:r>
            <a:r>
              <a:rPr lang="en-US" dirty="0" smtClean="0"/>
              <a:t> </a:t>
            </a:r>
            <a:r>
              <a:rPr lang="en-US" dirty="0" err="1" smtClean="0"/>
              <a:t>nghĩa</a:t>
            </a:r>
            <a:r>
              <a:rPr lang="en-US" dirty="0" smtClean="0"/>
              <a:t> </a:t>
            </a:r>
            <a:r>
              <a:rPr lang="en-US" dirty="0" err="1" smtClean="0"/>
              <a:t>và</a:t>
            </a:r>
            <a:r>
              <a:rPr lang="en-US" dirty="0" smtClean="0"/>
              <a:t> </a:t>
            </a:r>
            <a:r>
              <a:rPr lang="en-US" dirty="0" err="1" smtClean="0"/>
              <a:t>tính</a:t>
            </a:r>
            <a:r>
              <a:rPr lang="en-US" dirty="0" smtClean="0"/>
              <a:t> </a:t>
            </a:r>
            <a:r>
              <a:rPr lang="en-US" dirty="0" err="1" smtClean="0"/>
              <a:t>chất</a:t>
            </a:r>
            <a:endParaRPr lang="en-US" dirty="0"/>
          </a:p>
        </p:txBody>
      </p:sp>
      <p:sp>
        <p:nvSpPr>
          <p:cNvPr id="6147" name="Rectangle 3"/>
          <p:cNvSpPr>
            <a:spLocks noGrp="1" noChangeArrowheads="1"/>
          </p:cNvSpPr>
          <p:nvPr>
            <p:ph type="body" idx="1"/>
          </p:nvPr>
        </p:nvSpPr>
        <p:spPr>
          <a:xfrm>
            <a:off x="304800" y="2286000"/>
            <a:ext cx="8534400" cy="3124200"/>
          </a:xfrm>
        </p:spPr>
        <p:txBody>
          <a:bodyPr/>
          <a:lstStyle/>
          <a:p>
            <a:pPr algn="just" eaLnBrk="1" hangingPunct="1">
              <a:buFont typeface="Wingdings" pitchFamily="2" charset="2"/>
              <a:buNone/>
            </a:pPr>
            <a:r>
              <a:rPr lang="vi-VN" smtClean="0"/>
              <a:t>Cho G = (V,E) là đồ thị vô hướng. </a:t>
            </a:r>
            <a:endParaRPr lang="en-US" smtClean="0"/>
          </a:p>
          <a:p>
            <a:pPr algn="just" eaLnBrk="1" hangingPunct="1">
              <a:buFont typeface="Wingdings" pitchFamily="2" charset="2"/>
              <a:buNone/>
            </a:pPr>
            <a:r>
              <a:rPr lang="vi-VN" smtClean="0"/>
              <a:t>T là đồ thị</a:t>
            </a:r>
            <a:r>
              <a:rPr lang="en-US" smtClean="0"/>
              <a:t> </a:t>
            </a:r>
            <a:r>
              <a:rPr lang="vi-VN" smtClean="0"/>
              <a:t>con</a:t>
            </a:r>
            <a:r>
              <a:rPr lang="en-US" smtClean="0"/>
              <a:t> </a:t>
            </a:r>
            <a:r>
              <a:rPr lang="vi-VN" smtClean="0"/>
              <a:t>khung của G. </a:t>
            </a:r>
          </a:p>
          <a:p>
            <a:pPr algn="just" eaLnBrk="1" hangingPunct="1">
              <a:buFont typeface="Wingdings" pitchFamily="2" charset="2"/>
              <a:buNone/>
            </a:pPr>
            <a:r>
              <a:rPr lang="vi-VN" smtClean="0"/>
              <a:t>Nếu T là một cây thì T được gọi là </a:t>
            </a:r>
            <a:r>
              <a:rPr lang="vi-VN" i="1" smtClean="0"/>
              <a:t>cây khung</a:t>
            </a:r>
            <a:r>
              <a:rPr lang="vi-VN" smtClean="0"/>
              <a:t>(hay</a:t>
            </a:r>
            <a:r>
              <a:rPr lang="en-US" smtClean="0"/>
              <a:t> </a:t>
            </a:r>
            <a:r>
              <a:rPr lang="vi-VN" i="1" smtClean="0"/>
              <a:t>cây tối đại</a:t>
            </a:r>
            <a:r>
              <a:rPr lang="vi-VN" smtClean="0"/>
              <a:t>, hay </a:t>
            </a:r>
            <a:r>
              <a:rPr lang="vi-VN" i="1" smtClean="0"/>
              <a:t>cây bao trùm</a:t>
            </a:r>
            <a:r>
              <a:rPr lang="vi-VN" smtClean="0"/>
              <a:t>) của đồ thị</a:t>
            </a:r>
            <a:r>
              <a:rPr lang="en-US" smtClean="0"/>
              <a:t> </a:t>
            </a:r>
            <a:r>
              <a:rPr lang="vi-VN" smtClean="0"/>
              <a:t>G.</a:t>
            </a:r>
            <a:endParaRPr lang="en-US" smtClean="0"/>
          </a:p>
          <a:p>
            <a:pPr algn="just" eaLnBrk="1" hangingPunct="1">
              <a:buFont typeface="Wingdings" pitchFamily="2" charset="2"/>
              <a:buNone/>
            </a:pPr>
            <a:r>
              <a:rPr lang="en-US" sz="4000" b="1" smtClean="0"/>
              <a:t>Thuật toán tìm cây khung.</a:t>
            </a:r>
            <a:endParaRPr lang="vi-VN" sz="4000" b="1" smtClean="0"/>
          </a:p>
          <a:p>
            <a:pPr algn="just" eaLnBrk="1" hangingPunct="1">
              <a:buFont typeface="Wingdings" pitchFamily="2" charset="2"/>
              <a:buNone/>
            </a:pPr>
            <a:endParaRPr lang="en-US" smtClean="0"/>
          </a:p>
        </p:txBody>
      </p:sp>
      <p:sp>
        <p:nvSpPr>
          <p:cNvPr id="4" name="TextBox 3"/>
          <p:cNvSpPr txBox="1">
            <a:spLocks noChangeArrowheads="1"/>
          </p:cNvSpPr>
          <p:nvPr/>
        </p:nvSpPr>
        <p:spPr bwMode="auto">
          <a:xfrm>
            <a:off x="142875" y="1219200"/>
            <a:ext cx="5724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 cây khung.</a:t>
            </a:r>
          </a:p>
        </p:txBody>
      </p:sp>
      <p:sp>
        <p:nvSpPr>
          <p:cNvPr id="27653"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F4A40889-38E4-40F4-9389-732EA0FB25F9}" type="slidenum">
              <a:rPr lang="en-US" smtClean="0"/>
              <a:pPr/>
              <a:t>7</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slide(fromBottom)">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6147">
                                            <p:txEl>
                                              <p:pRg st="0" end="0"/>
                                            </p:txEl>
                                          </p:spTgt>
                                        </p:tgtEl>
                                        <p:attrNameLst>
                                          <p:attrName>style.visibility</p:attrName>
                                        </p:attrNameLst>
                                      </p:cBhvr>
                                      <p:to>
                                        <p:strVal val="visible"/>
                                      </p:to>
                                    </p:set>
                                    <p:anim calcmode="discrete" valueType="clr">
                                      <p:cBhvr override="childStyle">
                                        <p:cTn id="17" dur="80"/>
                                        <p:tgtEl>
                                          <p:spTgt spid="61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6147">
                                            <p:txEl>
                                              <p:pRg st="0" end="0"/>
                                            </p:txEl>
                                          </p:spTgt>
                                        </p:tgtEl>
                                        <p:attrNameLst>
                                          <p:attrName>fillcolor</p:attrName>
                                        </p:attrNameLst>
                                      </p:cBhvr>
                                      <p:tavLst>
                                        <p:tav tm="0">
                                          <p:val>
                                            <p:clrVal>
                                              <a:schemeClr val="accent2"/>
                                            </p:clrVal>
                                          </p:val>
                                        </p:tav>
                                        <p:tav tm="50000">
                                          <p:val>
                                            <p:clrVal>
                                              <a:schemeClr val="hlink"/>
                                            </p:clrVal>
                                          </p:val>
                                        </p:tav>
                                      </p:tavLst>
                                    </p:anim>
                                    <p:set>
                                      <p:cBhvr>
                                        <p:cTn id="19" dur="80"/>
                                        <p:tgtEl>
                                          <p:spTgt spid="6147">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6147">
                                            <p:txEl>
                                              <p:pRg st="1" end="1"/>
                                            </p:txEl>
                                          </p:spTgt>
                                        </p:tgtEl>
                                        <p:attrNameLst>
                                          <p:attrName>style.visibility</p:attrName>
                                        </p:attrNameLst>
                                      </p:cBhvr>
                                      <p:to>
                                        <p:strVal val="visible"/>
                                      </p:to>
                                    </p:set>
                                    <p:anim calcmode="discrete" valueType="clr">
                                      <p:cBhvr override="childStyle">
                                        <p:cTn id="24" dur="80"/>
                                        <p:tgtEl>
                                          <p:spTgt spid="614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6147">
                                            <p:txEl>
                                              <p:pRg st="1" end="1"/>
                                            </p:txEl>
                                          </p:spTgt>
                                        </p:tgtEl>
                                        <p:attrNameLst>
                                          <p:attrName>fillcolor</p:attrName>
                                        </p:attrNameLst>
                                      </p:cBhvr>
                                      <p:tavLst>
                                        <p:tav tm="0">
                                          <p:val>
                                            <p:clrVal>
                                              <a:schemeClr val="accent2"/>
                                            </p:clrVal>
                                          </p:val>
                                        </p:tav>
                                        <p:tav tm="50000">
                                          <p:val>
                                            <p:clrVal>
                                              <a:schemeClr val="hlink"/>
                                            </p:clrVal>
                                          </p:val>
                                        </p:tav>
                                      </p:tavLst>
                                    </p:anim>
                                    <p:set>
                                      <p:cBhvr>
                                        <p:cTn id="26" dur="80"/>
                                        <p:tgtEl>
                                          <p:spTgt spid="6147">
                                            <p:txEl>
                                              <p:pRg st="1" end="1"/>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6147">
                                            <p:txEl>
                                              <p:pRg st="2" end="2"/>
                                            </p:txEl>
                                          </p:spTgt>
                                        </p:tgtEl>
                                        <p:attrNameLst>
                                          <p:attrName>style.visibility</p:attrName>
                                        </p:attrNameLst>
                                      </p:cBhvr>
                                      <p:to>
                                        <p:strVal val="visible"/>
                                      </p:to>
                                    </p:set>
                                    <p:anim calcmode="discrete" valueType="clr">
                                      <p:cBhvr override="childStyle">
                                        <p:cTn id="31" dur="80"/>
                                        <p:tgtEl>
                                          <p:spTgt spid="614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6147">
                                            <p:txEl>
                                              <p:pRg st="2" end="2"/>
                                            </p:txEl>
                                          </p:spTgt>
                                        </p:tgtEl>
                                        <p:attrNameLst>
                                          <p:attrName>fillcolor</p:attrName>
                                        </p:attrNameLst>
                                      </p:cBhvr>
                                      <p:tavLst>
                                        <p:tav tm="0">
                                          <p:val>
                                            <p:clrVal>
                                              <a:schemeClr val="accent2"/>
                                            </p:clrVal>
                                          </p:val>
                                        </p:tav>
                                        <p:tav tm="50000">
                                          <p:val>
                                            <p:clrVal>
                                              <a:schemeClr val="hlink"/>
                                            </p:clrVal>
                                          </p:val>
                                        </p:tav>
                                      </p:tavLst>
                                    </p:anim>
                                    <p:set>
                                      <p:cBhvr>
                                        <p:cTn id="33" dur="80"/>
                                        <p:tgtEl>
                                          <p:spTgt spid="6147">
                                            <p:txEl>
                                              <p:pRg st="2" end="2"/>
                                            </p:txEl>
                                          </p:spTgt>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7" presetClass="entr" presetSubtype="0" fill="hold" grpId="0" nodeType="clickEffect">
                                  <p:stCondLst>
                                    <p:cond delay="0"/>
                                  </p:stCondLst>
                                  <p:iterate type="lt">
                                    <p:tmPct val="50000"/>
                                  </p:iterate>
                                  <p:childTnLst>
                                    <p:set>
                                      <p:cBhvr>
                                        <p:cTn id="37" dur="1" fill="hold">
                                          <p:stCondLst>
                                            <p:cond delay="0"/>
                                          </p:stCondLst>
                                        </p:cTn>
                                        <p:tgtEl>
                                          <p:spTgt spid="6147">
                                            <p:txEl>
                                              <p:pRg st="3" end="3"/>
                                            </p:txEl>
                                          </p:spTgt>
                                        </p:tgtEl>
                                        <p:attrNameLst>
                                          <p:attrName>style.visibility</p:attrName>
                                        </p:attrNameLst>
                                      </p:cBhvr>
                                      <p:to>
                                        <p:strVal val="visible"/>
                                      </p:to>
                                    </p:set>
                                    <p:anim calcmode="discrete" valueType="clr">
                                      <p:cBhvr override="childStyle">
                                        <p:cTn id="38" dur="80"/>
                                        <p:tgtEl>
                                          <p:spTgt spid="614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6147">
                                            <p:txEl>
                                              <p:pRg st="3" end="3"/>
                                            </p:txEl>
                                          </p:spTgt>
                                        </p:tgtEl>
                                        <p:attrNameLst>
                                          <p:attrName>fillcolor</p:attrName>
                                        </p:attrNameLst>
                                      </p:cBhvr>
                                      <p:tavLst>
                                        <p:tav tm="0">
                                          <p:val>
                                            <p:clrVal>
                                              <a:schemeClr val="accent2"/>
                                            </p:clrVal>
                                          </p:val>
                                        </p:tav>
                                        <p:tav tm="50000">
                                          <p:val>
                                            <p:clrVal>
                                              <a:schemeClr val="hlink"/>
                                            </p:clrVal>
                                          </p:val>
                                        </p:tav>
                                      </p:tavLst>
                                    </p:anim>
                                    <p:set>
                                      <p:cBhvr>
                                        <p:cTn id="40" dur="80"/>
                                        <p:tgtEl>
                                          <p:spTgt spid="6147">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Phép duyệt cây</a:t>
            </a:r>
            <a:endParaRPr lang="en-US"/>
          </a:p>
        </p:txBody>
      </p:sp>
      <p:sp>
        <p:nvSpPr>
          <p:cNvPr id="6147" name="Rectangle 3"/>
          <p:cNvSpPr>
            <a:spLocks noGrp="1" noChangeArrowheads="1"/>
          </p:cNvSpPr>
          <p:nvPr>
            <p:ph type="body" idx="1"/>
          </p:nvPr>
        </p:nvSpPr>
        <p:spPr>
          <a:xfrm>
            <a:off x="381000" y="5410200"/>
            <a:ext cx="8534400" cy="1066800"/>
          </a:xfrm>
        </p:spPr>
        <p:txBody>
          <a:bodyPr/>
          <a:lstStyle/>
          <a:p>
            <a:pPr algn="just" eaLnBrk="1" hangingPunct="1">
              <a:buFont typeface="Wingdings" pitchFamily="2" charset="2"/>
              <a:buNone/>
            </a:pPr>
            <a:r>
              <a:rPr lang="en-US" smtClean="0"/>
              <a:t>Inoder :p,j,q,f,c,k,g,a,d,r,b,h,s,m,e,i,t,n,u</a:t>
            </a:r>
          </a:p>
          <a:p>
            <a:pPr algn="just" eaLnBrk="1" hangingPunct="1"/>
            <a:endParaRPr lang="en-US" smtClean="0"/>
          </a:p>
        </p:txBody>
      </p:sp>
      <p:sp>
        <p:nvSpPr>
          <p:cNvPr id="4"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a:t>
            </a:r>
          </a:p>
        </p:txBody>
      </p:sp>
      <p:grpSp>
        <p:nvGrpSpPr>
          <p:cNvPr id="2" name="Group 61"/>
          <p:cNvGrpSpPr>
            <a:grpSpLocks/>
          </p:cNvGrpSpPr>
          <p:nvPr/>
        </p:nvGrpSpPr>
        <p:grpSpPr bwMode="auto">
          <a:xfrm>
            <a:off x="1219200" y="1295400"/>
            <a:ext cx="5476875" cy="3586163"/>
            <a:chOff x="1219200" y="1295400"/>
            <a:chExt cx="5477618" cy="3585865"/>
          </a:xfrm>
        </p:grpSpPr>
        <p:sp>
          <p:nvSpPr>
            <p:cNvPr id="90215" name="Line 29"/>
            <p:cNvSpPr>
              <a:spLocks noChangeShapeType="1"/>
            </p:cNvSpPr>
            <p:nvPr/>
          </p:nvSpPr>
          <p:spPr bwMode="auto">
            <a:xfrm>
              <a:off x="2743200" y="3733800"/>
              <a:ext cx="0" cy="0"/>
            </a:xfrm>
            <a:prstGeom prst="line">
              <a:avLst/>
            </a:prstGeom>
            <a:noFill/>
            <a:ln w="9525">
              <a:solidFill>
                <a:schemeClr val="tx1"/>
              </a:solidFill>
              <a:round/>
              <a:headEnd/>
              <a:tailEnd/>
            </a:ln>
          </p:spPr>
          <p:txBody>
            <a:bodyPr/>
            <a:lstStyle/>
            <a:p>
              <a:endParaRPr lang="en-US"/>
            </a:p>
          </p:txBody>
        </p:sp>
        <p:sp>
          <p:nvSpPr>
            <p:cNvPr id="90216" name="Line 33"/>
            <p:cNvSpPr>
              <a:spLocks noChangeShapeType="1"/>
            </p:cNvSpPr>
            <p:nvPr/>
          </p:nvSpPr>
          <p:spPr bwMode="auto">
            <a:xfrm flipH="1">
              <a:off x="3733800" y="1828800"/>
              <a:ext cx="457200" cy="457200"/>
            </a:xfrm>
            <a:prstGeom prst="line">
              <a:avLst/>
            </a:prstGeom>
            <a:noFill/>
            <a:ln w="63500">
              <a:solidFill>
                <a:schemeClr val="bg1"/>
              </a:solidFill>
              <a:round/>
              <a:headEnd/>
              <a:tailEnd/>
            </a:ln>
          </p:spPr>
          <p:txBody>
            <a:bodyPr/>
            <a:lstStyle/>
            <a:p>
              <a:endParaRPr lang="en-US"/>
            </a:p>
          </p:txBody>
        </p:sp>
        <p:sp>
          <p:nvSpPr>
            <p:cNvPr id="90217" name="Line 34"/>
            <p:cNvSpPr>
              <a:spLocks noChangeShapeType="1"/>
            </p:cNvSpPr>
            <p:nvPr/>
          </p:nvSpPr>
          <p:spPr bwMode="auto">
            <a:xfrm>
              <a:off x="4191000" y="1828800"/>
              <a:ext cx="533400" cy="381000"/>
            </a:xfrm>
            <a:prstGeom prst="line">
              <a:avLst/>
            </a:prstGeom>
            <a:noFill/>
            <a:ln w="63500">
              <a:solidFill>
                <a:schemeClr val="bg1"/>
              </a:solidFill>
              <a:round/>
              <a:headEnd/>
              <a:tailEnd/>
            </a:ln>
          </p:spPr>
          <p:txBody>
            <a:bodyPr/>
            <a:lstStyle/>
            <a:p>
              <a:endParaRPr lang="en-US"/>
            </a:p>
          </p:txBody>
        </p:sp>
        <p:sp>
          <p:nvSpPr>
            <p:cNvPr id="90218" name="Line 35"/>
            <p:cNvSpPr>
              <a:spLocks noChangeShapeType="1"/>
            </p:cNvSpPr>
            <p:nvPr/>
          </p:nvSpPr>
          <p:spPr bwMode="auto">
            <a:xfrm flipH="1">
              <a:off x="3276600" y="2286000"/>
              <a:ext cx="457200" cy="457200"/>
            </a:xfrm>
            <a:prstGeom prst="line">
              <a:avLst/>
            </a:prstGeom>
            <a:noFill/>
            <a:ln w="63500">
              <a:solidFill>
                <a:schemeClr val="bg1"/>
              </a:solidFill>
              <a:round/>
              <a:headEnd/>
              <a:tailEnd/>
            </a:ln>
          </p:spPr>
          <p:txBody>
            <a:bodyPr/>
            <a:lstStyle/>
            <a:p>
              <a:endParaRPr lang="en-US"/>
            </a:p>
          </p:txBody>
        </p:sp>
        <p:sp>
          <p:nvSpPr>
            <p:cNvPr id="90219" name="Line 37"/>
            <p:cNvSpPr>
              <a:spLocks noChangeShapeType="1"/>
            </p:cNvSpPr>
            <p:nvPr/>
          </p:nvSpPr>
          <p:spPr bwMode="auto">
            <a:xfrm>
              <a:off x="3733800" y="2286000"/>
              <a:ext cx="457200" cy="457200"/>
            </a:xfrm>
            <a:prstGeom prst="line">
              <a:avLst/>
            </a:prstGeom>
            <a:noFill/>
            <a:ln w="63500">
              <a:solidFill>
                <a:schemeClr val="bg1"/>
              </a:solidFill>
              <a:round/>
              <a:headEnd/>
              <a:tailEnd/>
            </a:ln>
          </p:spPr>
          <p:txBody>
            <a:bodyPr/>
            <a:lstStyle/>
            <a:p>
              <a:endParaRPr lang="en-US"/>
            </a:p>
          </p:txBody>
        </p:sp>
        <p:sp>
          <p:nvSpPr>
            <p:cNvPr id="90220" name="Line 38"/>
            <p:cNvSpPr>
              <a:spLocks noChangeShapeType="1"/>
            </p:cNvSpPr>
            <p:nvPr/>
          </p:nvSpPr>
          <p:spPr bwMode="auto">
            <a:xfrm>
              <a:off x="4724400" y="2209800"/>
              <a:ext cx="381000" cy="381000"/>
            </a:xfrm>
            <a:prstGeom prst="line">
              <a:avLst/>
            </a:prstGeom>
            <a:noFill/>
            <a:ln w="63500">
              <a:solidFill>
                <a:schemeClr val="bg1"/>
              </a:solidFill>
              <a:round/>
              <a:headEnd/>
              <a:tailEnd/>
            </a:ln>
          </p:spPr>
          <p:txBody>
            <a:bodyPr/>
            <a:lstStyle/>
            <a:p>
              <a:endParaRPr lang="en-US"/>
            </a:p>
          </p:txBody>
        </p:sp>
        <p:sp>
          <p:nvSpPr>
            <p:cNvPr id="11" name="Text Box 39"/>
            <p:cNvSpPr txBox="1">
              <a:spLocks noChangeArrowheads="1"/>
            </p:cNvSpPr>
            <p:nvPr/>
          </p:nvSpPr>
          <p:spPr bwMode="auto">
            <a:xfrm>
              <a:off x="3946895" y="1295400"/>
              <a:ext cx="323894" cy="523831"/>
            </a:xfrm>
            <a:prstGeom prst="rect">
              <a:avLst/>
            </a:prstGeom>
            <a:noFill/>
            <a:ln w="9525">
              <a:noFill/>
              <a:miter lim="800000"/>
              <a:headEnd/>
              <a:tailEnd/>
            </a:ln>
            <a:effectLst/>
          </p:spPr>
          <p:txBody>
            <a:bodyPr wrap="none">
              <a:spAutoFit/>
            </a:bodyPr>
            <a:lstStyle/>
            <a:p>
              <a:pPr>
                <a:defRPr/>
              </a:pPr>
              <a:r>
                <a:rPr lang="en-US" sz="2800" b="1">
                  <a:solidFill>
                    <a:schemeClr val="accent3"/>
                  </a:solidFill>
                  <a:latin typeface="Arial" charset="0"/>
                </a:rPr>
                <a:t>r</a:t>
              </a:r>
            </a:p>
          </p:txBody>
        </p:sp>
        <p:sp>
          <p:nvSpPr>
            <p:cNvPr id="12" name="Text Box 40"/>
            <p:cNvSpPr txBox="1">
              <a:spLocks noChangeArrowheads="1"/>
            </p:cNvSpPr>
            <p:nvPr/>
          </p:nvSpPr>
          <p:spPr bwMode="auto">
            <a:xfrm>
              <a:off x="3337212" y="1847804"/>
              <a:ext cx="355648"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a</a:t>
              </a:r>
            </a:p>
          </p:txBody>
        </p:sp>
        <p:sp>
          <p:nvSpPr>
            <p:cNvPr id="13" name="Text Box 41"/>
            <p:cNvSpPr txBox="1">
              <a:spLocks noChangeArrowheads="1"/>
            </p:cNvSpPr>
            <p:nvPr/>
          </p:nvSpPr>
          <p:spPr bwMode="auto">
            <a:xfrm>
              <a:off x="4785209" y="1771610"/>
              <a:ext cx="371525"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b</a:t>
              </a:r>
            </a:p>
          </p:txBody>
        </p:sp>
        <p:sp>
          <p:nvSpPr>
            <p:cNvPr id="14" name="Text Box 42"/>
            <p:cNvSpPr txBox="1">
              <a:spLocks noChangeArrowheads="1"/>
            </p:cNvSpPr>
            <p:nvPr/>
          </p:nvSpPr>
          <p:spPr bwMode="auto">
            <a:xfrm>
              <a:off x="2956161" y="2304966"/>
              <a:ext cx="355648"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c</a:t>
              </a:r>
            </a:p>
          </p:txBody>
        </p:sp>
        <p:sp>
          <p:nvSpPr>
            <p:cNvPr id="15" name="Text Box 43"/>
            <p:cNvSpPr txBox="1">
              <a:spLocks noChangeArrowheads="1"/>
            </p:cNvSpPr>
            <p:nvPr/>
          </p:nvSpPr>
          <p:spPr bwMode="auto">
            <a:xfrm>
              <a:off x="4251736" y="2304966"/>
              <a:ext cx="371525"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d</a:t>
              </a:r>
            </a:p>
          </p:txBody>
        </p:sp>
        <p:sp>
          <p:nvSpPr>
            <p:cNvPr id="16" name="Text Box 45"/>
            <p:cNvSpPr txBox="1">
              <a:spLocks noChangeArrowheads="1"/>
            </p:cNvSpPr>
            <p:nvPr/>
          </p:nvSpPr>
          <p:spPr bwMode="auto">
            <a:xfrm>
              <a:off x="5166260" y="2228772"/>
              <a:ext cx="355648"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e</a:t>
              </a:r>
            </a:p>
          </p:txBody>
        </p:sp>
        <p:sp>
          <p:nvSpPr>
            <p:cNvPr id="90227" name="Line 46"/>
            <p:cNvSpPr>
              <a:spLocks noChangeShapeType="1"/>
            </p:cNvSpPr>
            <p:nvPr/>
          </p:nvSpPr>
          <p:spPr bwMode="auto">
            <a:xfrm flipH="1">
              <a:off x="2743200" y="2743200"/>
              <a:ext cx="533400" cy="457200"/>
            </a:xfrm>
            <a:prstGeom prst="line">
              <a:avLst/>
            </a:prstGeom>
            <a:noFill/>
            <a:ln w="63500">
              <a:solidFill>
                <a:schemeClr val="bg1"/>
              </a:solidFill>
              <a:round/>
              <a:headEnd/>
              <a:tailEnd/>
            </a:ln>
          </p:spPr>
          <p:txBody>
            <a:bodyPr/>
            <a:lstStyle/>
            <a:p>
              <a:endParaRPr lang="en-US"/>
            </a:p>
          </p:txBody>
        </p:sp>
        <p:sp>
          <p:nvSpPr>
            <p:cNvPr id="90228" name="Line 47"/>
            <p:cNvSpPr>
              <a:spLocks noChangeShapeType="1"/>
            </p:cNvSpPr>
            <p:nvPr/>
          </p:nvSpPr>
          <p:spPr bwMode="auto">
            <a:xfrm>
              <a:off x="3276600" y="2743200"/>
              <a:ext cx="304800" cy="457200"/>
            </a:xfrm>
            <a:prstGeom prst="line">
              <a:avLst/>
            </a:prstGeom>
            <a:noFill/>
            <a:ln w="63500">
              <a:solidFill>
                <a:schemeClr val="bg1"/>
              </a:solidFill>
              <a:round/>
              <a:headEnd/>
              <a:tailEnd/>
            </a:ln>
          </p:spPr>
          <p:txBody>
            <a:bodyPr/>
            <a:lstStyle/>
            <a:p>
              <a:endParaRPr lang="en-US"/>
            </a:p>
          </p:txBody>
        </p:sp>
        <p:sp>
          <p:nvSpPr>
            <p:cNvPr id="90229" name="Line 48"/>
            <p:cNvSpPr>
              <a:spLocks noChangeShapeType="1"/>
            </p:cNvSpPr>
            <p:nvPr/>
          </p:nvSpPr>
          <p:spPr bwMode="auto">
            <a:xfrm flipH="1">
              <a:off x="4800600" y="2590800"/>
              <a:ext cx="304800" cy="609600"/>
            </a:xfrm>
            <a:prstGeom prst="line">
              <a:avLst/>
            </a:prstGeom>
            <a:noFill/>
            <a:ln w="63500">
              <a:solidFill>
                <a:schemeClr val="bg1"/>
              </a:solidFill>
              <a:round/>
              <a:headEnd/>
              <a:tailEnd/>
            </a:ln>
          </p:spPr>
          <p:txBody>
            <a:bodyPr/>
            <a:lstStyle/>
            <a:p>
              <a:endParaRPr lang="en-US"/>
            </a:p>
          </p:txBody>
        </p:sp>
        <p:sp>
          <p:nvSpPr>
            <p:cNvPr id="90230" name="Line 50"/>
            <p:cNvSpPr>
              <a:spLocks noChangeShapeType="1"/>
            </p:cNvSpPr>
            <p:nvPr/>
          </p:nvSpPr>
          <p:spPr bwMode="auto">
            <a:xfrm>
              <a:off x="5105400" y="2590800"/>
              <a:ext cx="533400" cy="609600"/>
            </a:xfrm>
            <a:prstGeom prst="line">
              <a:avLst/>
            </a:prstGeom>
            <a:noFill/>
            <a:ln w="63500">
              <a:solidFill>
                <a:schemeClr val="bg1"/>
              </a:solidFill>
              <a:round/>
              <a:headEnd/>
              <a:tailEnd/>
            </a:ln>
          </p:spPr>
          <p:txBody>
            <a:bodyPr/>
            <a:lstStyle/>
            <a:p>
              <a:endParaRPr lang="en-US"/>
            </a:p>
          </p:txBody>
        </p:sp>
        <p:sp>
          <p:nvSpPr>
            <p:cNvPr id="21" name="Text Box 51"/>
            <p:cNvSpPr txBox="1">
              <a:spLocks noChangeArrowheads="1"/>
            </p:cNvSpPr>
            <p:nvPr/>
          </p:nvSpPr>
          <p:spPr bwMode="auto">
            <a:xfrm>
              <a:off x="2422688" y="2762128"/>
              <a:ext cx="287377"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f</a:t>
              </a:r>
            </a:p>
          </p:txBody>
        </p:sp>
        <p:sp>
          <p:nvSpPr>
            <p:cNvPr id="22" name="Text Box 52"/>
            <p:cNvSpPr txBox="1">
              <a:spLocks noChangeArrowheads="1"/>
            </p:cNvSpPr>
            <p:nvPr/>
          </p:nvSpPr>
          <p:spPr bwMode="auto">
            <a:xfrm>
              <a:off x="3642054" y="2762128"/>
              <a:ext cx="371525"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g</a:t>
              </a:r>
            </a:p>
          </p:txBody>
        </p:sp>
        <p:sp>
          <p:nvSpPr>
            <p:cNvPr id="23" name="Text Box 53"/>
            <p:cNvSpPr txBox="1">
              <a:spLocks noChangeArrowheads="1"/>
            </p:cNvSpPr>
            <p:nvPr/>
          </p:nvSpPr>
          <p:spPr bwMode="auto">
            <a:xfrm>
              <a:off x="4267613" y="2966899"/>
              <a:ext cx="371525" cy="461924"/>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h</a:t>
              </a:r>
            </a:p>
          </p:txBody>
        </p:sp>
        <p:sp>
          <p:nvSpPr>
            <p:cNvPr id="24" name="Text Box 54"/>
            <p:cNvSpPr txBox="1">
              <a:spLocks noChangeArrowheads="1"/>
            </p:cNvSpPr>
            <p:nvPr/>
          </p:nvSpPr>
          <p:spPr bwMode="auto">
            <a:xfrm>
              <a:off x="5775943" y="2762128"/>
              <a:ext cx="268324"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i</a:t>
              </a:r>
            </a:p>
          </p:txBody>
        </p:sp>
        <p:sp>
          <p:nvSpPr>
            <p:cNvPr id="90235" name="Line 56"/>
            <p:cNvSpPr>
              <a:spLocks noChangeShapeType="1"/>
            </p:cNvSpPr>
            <p:nvPr/>
          </p:nvSpPr>
          <p:spPr bwMode="auto">
            <a:xfrm flipH="1">
              <a:off x="2209800" y="3200400"/>
              <a:ext cx="533400" cy="533400"/>
            </a:xfrm>
            <a:prstGeom prst="line">
              <a:avLst/>
            </a:prstGeom>
            <a:noFill/>
            <a:ln w="63500">
              <a:solidFill>
                <a:schemeClr val="bg1"/>
              </a:solidFill>
              <a:round/>
              <a:headEnd/>
              <a:tailEnd/>
            </a:ln>
          </p:spPr>
          <p:txBody>
            <a:bodyPr/>
            <a:lstStyle/>
            <a:p>
              <a:endParaRPr lang="en-US"/>
            </a:p>
          </p:txBody>
        </p:sp>
        <p:sp>
          <p:nvSpPr>
            <p:cNvPr id="90236" name="Line 59"/>
            <p:cNvSpPr>
              <a:spLocks noChangeShapeType="1"/>
            </p:cNvSpPr>
            <p:nvPr/>
          </p:nvSpPr>
          <p:spPr bwMode="auto">
            <a:xfrm>
              <a:off x="5638800" y="3200400"/>
              <a:ext cx="381000" cy="457200"/>
            </a:xfrm>
            <a:prstGeom prst="line">
              <a:avLst/>
            </a:prstGeom>
            <a:noFill/>
            <a:ln w="63500">
              <a:solidFill>
                <a:schemeClr val="bg1"/>
              </a:solidFill>
              <a:round/>
              <a:headEnd/>
              <a:tailEnd/>
            </a:ln>
          </p:spPr>
          <p:txBody>
            <a:bodyPr/>
            <a:lstStyle/>
            <a:p>
              <a:endParaRPr lang="en-US"/>
            </a:p>
          </p:txBody>
        </p:sp>
        <p:sp>
          <p:nvSpPr>
            <p:cNvPr id="90237" name="Line 60"/>
            <p:cNvSpPr>
              <a:spLocks noChangeShapeType="1"/>
            </p:cNvSpPr>
            <p:nvPr/>
          </p:nvSpPr>
          <p:spPr bwMode="auto">
            <a:xfrm>
              <a:off x="6019800" y="3657600"/>
              <a:ext cx="381000" cy="457200"/>
            </a:xfrm>
            <a:prstGeom prst="line">
              <a:avLst/>
            </a:prstGeom>
            <a:noFill/>
            <a:ln w="63500">
              <a:solidFill>
                <a:schemeClr val="bg1"/>
              </a:solidFill>
              <a:round/>
              <a:headEnd/>
              <a:tailEnd/>
            </a:ln>
          </p:spPr>
          <p:txBody>
            <a:bodyPr/>
            <a:lstStyle/>
            <a:p>
              <a:endParaRPr lang="en-US"/>
            </a:p>
          </p:txBody>
        </p:sp>
        <p:sp>
          <p:nvSpPr>
            <p:cNvPr id="90238" name="Line 61"/>
            <p:cNvSpPr>
              <a:spLocks noChangeShapeType="1"/>
            </p:cNvSpPr>
            <p:nvPr/>
          </p:nvSpPr>
          <p:spPr bwMode="auto">
            <a:xfrm flipH="1">
              <a:off x="1752600" y="3733800"/>
              <a:ext cx="457200" cy="457200"/>
            </a:xfrm>
            <a:prstGeom prst="line">
              <a:avLst/>
            </a:prstGeom>
            <a:noFill/>
            <a:ln w="63500">
              <a:solidFill>
                <a:schemeClr val="bg1"/>
              </a:solidFill>
              <a:round/>
              <a:headEnd/>
              <a:tailEnd/>
            </a:ln>
          </p:spPr>
          <p:txBody>
            <a:bodyPr/>
            <a:lstStyle/>
            <a:p>
              <a:endParaRPr lang="en-US"/>
            </a:p>
          </p:txBody>
        </p:sp>
        <p:sp>
          <p:nvSpPr>
            <p:cNvPr id="90239" name="Line 62"/>
            <p:cNvSpPr>
              <a:spLocks noChangeShapeType="1"/>
            </p:cNvSpPr>
            <p:nvPr/>
          </p:nvSpPr>
          <p:spPr bwMode="auto">
            <a:xfrm>
              <a:off x="2209800" y="3733800"/>
              <a:ext cx="381000" cy="533400"/>
            </a:xfrm>
            <a:prstGeom prst="line">
              <a:avLst/>
            </a:prstGeom>
            <a:noFill/>
            <a:ln w="63500">
              <a:solidFill>
                <a:schemeClr val="bg1"/>
              </a:solidFill>
              <a:round/>
              <a:headEnd/>
              <a:tailEnd/>
            </a:ln>
          </p:spPr>
          <p:txBody>
            <a:bodyPr/>
            <a:lstStyle/>
            <a:p>
              <a:endParaRPr lang="en-US"/>
            </a:p>
          </p:txBody>
        </p:sp>
        <p:sp>
          <p:nvSpPr>
            <p:cNvPr id="90240" name="Line 66"/>
            <p:cNvSpPr>
              <a:spLocks noChangeShapeType="1"/>
            </p:cNvSpPr>
            <p:nvPr/>
          </p:nvSpPr>
          <p:spPr bwMode="auto">
            <a:xfrm flipH="1">
              <a:off x="3048000" y="3200400"/>
              <a:ext cx="533400" cy="533400"/>
            </a:xfrm>
            <a:prstGeom prst="line">
              <a:avLst/>
            </a:prstGeom>
            <a:noFill/>
            <a:ln w="63500">
              <a:solidFill>
                <a:schemeClr val="bg1"/>
              </a:solidFill>
              <a:round/>
              <a:headEnd/>
              <a:tailEnd/>
            </a:ln>
          </p:spPr>
          <p:txBody>
            <a:bodyPr/>
            <a:lstStyle/>
            <a:p>
              <a:endParaRPr lang="en-US"/>
            </a:p>
          </p:txBody>
        </p:sp>
        <p:sp>
          <p:nvSpPr>
            <p:cNvPr id="90241" name="Line 68"/>
            <p:cNvSpPr>
              <a:spLocks noChangeShapeType="1"/>
            </p:cNvSpPr>
            <p:nvPr/>
          </p:nvSpPr>
          <p:spPr bwMode="auto">
            <a:xfrm flipH="1">
              <a:off x="5715000" y="3657600"/>
              <a:ext cx="304800" cy="457200"/>
            </a:xfrm>
            <a:prstGeom prst="line">
              <a:avLst/>
            </a:prstGeom>
            <a:noFill/>
            <a:ln w="63500">
              <a:solidFill>
                <a:schemeClr val="bg1"/>
              </a:solidFill>
              <a:round/>
              <a:headEnd/>
              <a:tailEnd/>
            </a:ln>
          </p:spPr>
          <p:txBody>
            <a:bodyPr/>
            <a:lstStyle/>
            <a:p>
              <a:endParaRPr lang="en-US"/>
            </a:p>
          </p:txBody>
        </p:sp>
        <p:sp>
          <p:nvSpPr>
            <p:cNvPr id="90242" name="Line 70"/>
            <p:cNvSpPr>
              <a:spLocks noChangeShapeType="1"/>
            </p:cNvSpPr>
            <p:nvPr/>
          </p:nvSpPr>
          <p:spPr bwMode="auto">
            <a:xfrm>
              <a:off x="4800600" y="3200400"/>
              <a:ext cx="381000" cy="533400"/>
            </a:xfrm>
            <a:prstGeom prst="line">
              <a:avLst/>
            </a:prstGeom>
            <a:noFill/>
            <a:ln w="63500">
              <a:solidFill>
                <a:schemeClr val="bg1"/>
              </a:solidFill>
              <a:round/>
              <a:headEnd/>
              <a:tailEnd/>
            </a:ln>
          </p:spPr>
          <p:txBody>
            <a:bodyPr/>
            <a:lstStyle/>
            <a:p>
              <a:endParaRPr lang="en-US"/>
            </a:p>
          </p:txBody>
        </p:sp>
        <p:sp>
          <p:nvSpPr>
            <p:cNvPr id="90243" name="Line 71"/>
            <p:cNvSpPr>
              <a:spLocks noChangeShapeType="1"/>
            </p:cNvSpPr>
            <p:nvPr/>
          </p:nvSpPr>
          <p:spPr bwMode="auto">
            <a:xfrm flipH="1">
              <a:off x="4800600" y="3733800"/>
              <a:ext cx="381000" cy="457200"/>
            </a:xfrm>
            <a:prstGeom prst="line">
              <a:avLst/>
            </a:prstGeom>
            <a:noFill/>
            <a:ln w="63500">
              <a:solidFill>
                <a:schemeClr val="bg1"/>
              </a:solidFill>
              <a:round/>
              <a:headEnd/>
              <a:tailEnd/>
            </a:ln>
          </p:spPr>
          <p:txBody>
            <a:bodyPr/>
            <a:lstStyle/>
            <a:p>
              <a:endParaRPr lang="en-US"/>
            </a:p>
          </p:txBody>
        </p:sp>
        <p:sp>
          <p:nvSpPr>
            <p:cNvPr id="34" name="Text Box 72"/>
            <p:cNvSpPr txBox="1">
              <a:spLocks noChangeArrowheads="1"/>
            </p:cNvSpPr>
            <p:nvPr/>
          </p:nvSpPr>
          <p:spPr bwMode="auto">
            <a:xfrm>
              <a:off x="1965426" y="3295484"/>
              <a:ext cx="269912"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j</a:t>
              </a:r>
            </a:p>
          </p:txBody>
        </p:sp>
        <p:sp>
          <p:nvSpPr>
            <p:cNvPr id="35" name="Text Box 73"/>
            <p:cNvSpPr txBox="1">
              <a:spLocks noChangeArrowheads="1"/>
            </p:cNvSpPr>
            <p:nvPr/>
          </p:nvSpPr>
          <p:spPr bwMode="auto">
            <a:xfrm>
              <a:off x="1219200" y="3962178"/>
              <a:ext cx="371525"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p</a:t>
              </a:r>
            </a:p>
          </p:txBody>
        </p:sp>
        <p:sp>
          <p:nvSpPr>
            <p:cNvPr id="36" name="Text Box 74"/>
            <p:cNvSpPr txBox="1">
              <a:spLocks noChangeArrowheads="1"/>
            </p:cNvSpPr>
            <p:nvPr/>
          </p:nvSpPr>
          <p:spPr bwMode="auto">
            <a:xfrm>
              <a:off x="2362355" y="4419340"/>
              <a:ext cx="371525"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q</a:t>
              </a:r>
            </a:p>
          </p:txBody>
        </p:sp>
        <p:sp>
          <p:nvSpPr>
            <p:cNvPr id="37" name="Text Box 75"/>
            <p:cNvSpPr txBox="1">
              <a:spLocks noChangeArrowheads="1"/>
            </p:cNvSpPr>
            <p:nvPr/>
          </p:nvSpPr>
          <p:spPr bwMode="auto">
            <a:xfrm>
              <a:off x="3124458" y="3885985"/>
              <a:ext cx="355648"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k</a:t>
              </a:r>
            </a:p>
          </p:txBody>
        </p:sp>
        <p:sp>
          <p:nvSpPr>
            <p:cNvPr id="38" name="Text Box 76"/>
            <p:cNvSpPr txBox="1">
              <a:spLocks noChangeArrowheads="1"/>
            </p:cNvSpPr>
            <p:nvPr/>
          </p:nvSpPr>
          <p:spPr bwMode="auto">
            <a:xfrm>
              <a:off x="4648665" y="3371677"/>
              <a:ext cx="458850"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m</a:t>
              </a:r>
            </a:p>
          </p:txBody>
        </p:sp>
        <p:sp>
          <p:nvSpPr>
            <p:cNvPr id="39" name="Text Box 77"/>
            <p:cNvSpPr txBox="1">
              <a:spLocks noChangeArrowheads="1"/>
            </p:cNvSpPr>
            <p:nvPr/>
          </p:nvSpPr>
          <p:spPr bwMode="auto">
            <a:xfrm>
              <a:off x="6156995" y="3295484"/>
              <a:ext cx="371525"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n</a:t>
              </a:r>
            </a:p>
          </p:txBody>
        </p:sp>
        <p:sp>
          <p:nvSpPr>
            <p:cNvPr id="40" name="Text Box 78"/>
            <p:cNvSpPr txBox="1">
              <a:spLocks noChangeArrowheads="1"/>
            </p:cNvSpPr>
            <p:nvPr/>
          </p:nvSpPr>
          <p:spPr bwMode="auto">
            <a:xfrm>
              <a:off x="4496245" y="4266953"/>
              <a:ext cx="355648"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s</a:t>
              </a:r>
            </a:p>
          </p:txBody>
        </p:sp>
        <p:sp>
          <p:nvSpPr>
            <p:cNvPr id="41" name="Text Box 79"/>
            <p:cNvSpPr txBox="1">
              <a:spLocks noChangeArrowheads="1"/>
            </p:cNvSpPr>
            <p:nvPr/>
          </p:nvSpPr>
          <p:spPr bwMode="auto">
            <a:xfrm>
              <a:off x="5547312" y="4133614"/>
              <a:ext cx="287377"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t</a:t>
              </a:r>
            </a:p>
          </p:txBody>
        </p:sp>
        <p:sp>
          <p:nvSpPr>
            <p:cNvPr id="42" name="Text Box 80"/>
            <p:cNvSpPr txBox="1">
              <a:spLocks noChangeArrowheads="1"/>
            </p:cNvSpPr>
            <p:nvPr/>
          </p:nvSpPr>
          <p:spPr bwMode="auto">
            <a:xfrm>
              <a:off x="6325293" y="4266953"/>
              <a:ext cx="371525" cy="461925"/>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u</a:t>
              </a:r>
            </a:p>
          </p:txBody>
        </p:sp>
        <p:sp>
          <p:nvSpPr>
            <p:cNvPr id="43" name="Oval 42"/>
            <p:cNvSpPr/>
            <p:nvPr/>
          </p:nvSpPr>
          <p:spPr>
            <a:xfrm>
              <a:off x="4038982" y="1676368"/>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Oval 43"/>
            <p:cNvSpPr/>
            <p:nvPr/>
          </p:nvSpPr>
          <p:spPr>
            <a:xfrm>
              <a:off x="4572455" y="2057337"/>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 name="Oval 44"/>
            <p:cNvSpPr/>
            <p:nvPr/>
          </p:nvSpPr>
          <p:spPr>
            <a:xfrm>
              <a:off x="3581720" y="2133530"/>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45"/>
            <p:cNvSpPr/>
            <p:nvPr/>
          </p:nvSpPr>
          <p:spPr>
            <a:xfrm>
              <a:off x="3141924" y="2587518"/>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7" name="Oval 46"/>
            <p:cNvSpPr/>
            <p:nvPr/>
          </p:nvSpPr>
          <p:spPr>
            <a:xfrm>
              <a:off x="2590986" y="3047854"/>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Oval 47"/>
            <p:cNvSpPr/>
            <p:nvPr/>
          </p:nvSpPr>
          <p:spPr>
            <a:xfrm>
              <a:off x="2105145" y="3581210"/>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9" name="Oval 48"/>
            <p:cNvSpPr/>
            <p:nvPr/>
          </p:nvSpPr>
          <p:spPr>
            <a:xfrm>
              <a:off x="1600252" y="4038372"/>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0" name="Oval 49"/>
            <p:cNvSpPr/>
            <p:nvPr/>
          </p:nvSpPr>
          <p:spPr>
            <a:xfrm>
              <a:off x="2438565" y="4114566"/>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 name="Oval 50"/>
            <p:cNvSpPr/>
            <p:nvPr/>
          </p:nvSpPr>
          <p:spPr>
            <a:xfrm>
              <a:off x="2895827" y="3581210"/>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Oval 51"/>
            <p:cNvSpPr/>
            <p:nvPr/>
          </p:nvSpPr>
          <p:spPr>
            <a:xfrm>
              <a:off x="3429300" y="3047854"/>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3" name="Oval 52"/>
            <p:cNvSpPr/>
            <p:nvPr/>
          </p:nvSpPr>
          <p:spPr>
            <a:xfrm>
              <a:off x="4038982" y="2590692"/>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 name="Oval 53"/>
            <p:cNvSpPr/>
            <p:nvPr/>
          </p:nvSpPr>
          <p:spPr>
            <a:xfrm>
              <a:off x="4953507" y="2438305"/>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Oval 54"/>
            <p:cNvSpPr/>
            <p:nvPr/>
          </p:nvSpPr>
          <p:spPr>
            <a:xfrm>
              <a:off x="4648665" y="3047854"/>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Oval 55"/>
            <p:cNvSpPr/>
            <p:nvPr/>
          </p:nvSpPr>
          <p:spPr>
            <a:xfrm>
              <a:off x="5410769" y="2971661"/>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Oval 56"/>
            <p:cNvSpPr/>
            <p:nvPr/>
          </p:nvSpPr>
          <p:spPr>
            <a:xfrm>
              <a:off x="5029717" y="3581210"/>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Oval 57"/>
            <p:cNvSpPr/>
            <p:nvPr/>
          </p:nvSpPr>
          <p:spPr>
            <a:xfrm>
              <a:off x="4637552" y="4038372"/>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9" name="Oval 58"/>
            <p:cNvSpPr/>
            <p:nvPr/>
          </p:nvSpPr>
          <p:spPr>
            <a:xfrm>
              <a:off x="5580655" y="3919320"/>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Oval 59"/>
            <p:cNvSpPr/>
            <p:nvPr/>
          </p:nvSpPr>
          <p:spPr>
            <a:xfrm>
              <a:off x="5868031" y="3505016"/>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Oval 60"/>
            <p:cNvSpPr/>
            <p:nvPr/>
          </p:nvSpPr>
          <p:spPr>
            <a:xfrm>
              <a:off x="6249082" y="3962178"/>
              <a:ext cx="304841" cy="304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0118" name="Line 29"/>
          <p:cNvSpPr>
            <a:spLocks noChangeShapeType="1"/>
          </p:cNvSpPr>
          <p:nvPr/>
        </p:nvSpPr>
        <p:spPr bwMode="auto">
          <a:xfrm>
            <a:off x="2743200" y="3733800"/>
            <a:ext cx="0" cy="0"/>
          </a:xfrm>
          <a:prstGeom prst="line">
            <a:avLst/>
          </a:prstGeom>
          <a:noFill/>
          <a:ln w="9525">
            <a:solidFill>
              <a:schemeClr val="tx1"/>
            </a:solidFill>
            <a:round/>
            <a:headEnd/>
            <a:tailEnd/>
          </a:ln>
        </p:spPr>
        <p:txBody>
          <a:bodyPr/>
          <a:lstStyle/>
          <a:p>
            <a:endParaRPr lang="en-US"/>
          </a:p>
        </p:txBody>
      </p:sp>
      <p:sp>
        <p:nvSpPr>
          <p:cNvPr id="64" name="Line 33"/>
          <p:cNvSpPr>
            <a:spLocks noChangeShapeType="1"/>
          </p:cNvSpPr>
          <p:nvPr/>
        </p:nvSpPr>
        <p:spPr bwMode="auto">
          <a:xfrm flipH="1">
            <a:off x="3733800" y="1828800"/>
            <a:ext cx="457200" cy="457200"/>
          </a:xfrm>
          <a:prstGeom prst="line">
            <a:avLst/>
          </a:prstGeom>
          <a:noFill/>
          <a:ln w="63500">
            <a:solidFill>
              <a:srgbClr val="FF0000"/>
            </a:solidFill>
            <a:round/>
            <a:headEnd/>
            <a:tailEnd/>
          </a:ln>
        </p:spPr>
        <p:txBody>
          <a:bodyPr/>
          <a:lstStyle/>
          <a:p>
            <a:endParaRPr lang="en-US"/>
          </a:p>
        </p:txBody>
      </p:sp>
      <p:sp>
        <p:nvSpPr>
          <p:cNvPr id="65" name="Line 34"/>
          <p:cNvSpPr>
            <a:spLocks noChangeShapeType="1"/>
          </p:cNvSpPr>
          <p:nvPr/>
        </p:nvSpPr>
        <p:spPr bwMode="auto">
          <a:xfrm>
            <a:off x="4191000" y="1828800"/>
            <a:ext cx="533400" cy="381000"/>
          </a:xfrm>
          <a:prstGeom prst="line">
            <a:avLst/>
          </a:prstGeom>
          <a:noFill/>
          <a:ln w="63500">
            <a:solidFill>
              <a:srgbClr val="FF0000"/>
            </a:solidFill>
            <a:round/>
            <a:headEnd/>
            <a:tailEnd/>
          </a:ln>
        </p:spPr>
        <p:txBody>
          <a:bodyPr/>
          <a:lstStyle/>
          <a:p>
            <a:endParaRPr lang="en-US"/>
          </a:p>
        </p:txBody>
      </p:sp>
      <p:sp>
        <p:nvSpPr>
          <p:cNvPr id="66" name="Line 35"/>
          <p:cNvSpPr>
            <a:spLocks noChangeShapeType="1"/>
          </p:cNvSpPr>
          <p:nvPr/>
        </p:nvSpPr>
        <p:spPr bwMode="auto">
          <a:xfrm flipH="1">
            <a:off x="3276600" y="2286000"/>
            <a:ext cx="457200" cy="457200"/>
          </a:xfrm>
          <a:prstGeom prst="line">
            <a:avLst/>
          </a:prstGeom>
          <a:noFill/>
          <a:ln w="63500">
            <a:solidFill>
              <a:srgbClr val="FF0000"/>
            </a:solidFill>
            <a:round/>
            <a:headEnd/>
            <a:tailEnd/>
          </a:ln>
        </p:spPr>
        <p:txBody>
          <a:bodyPr/>
          <a:lstStyle/>
          <a:p>
            <a:endParaRPr lang="en-US"/>
          </a:p>
        </p:txBody>
      </p:sp>
      <p:sp>
        <p:nvSpPr>
          <p:cNvPr id="67" name="Line 37"/>
          <p:cNvSpPr>
            <a:spLocks noChangeShapeType="1"/>
          </p:cNvSpPr>
          <p:nvPr/>
        </p:nvSpPr>
        <p:spPr bwMode="auto">
          <a:xfrm>
            <a:off x="3733800" y="2286000"/>
            <a:ext cx="457200" cy="457200"/>
          </a:xfrm>
          <a:prstGeom prst="line">
            <a:avLst/>
          </a:prstGeom>
          <a:noFill/>
          <a:ln w="63500">
            <a:solidFill>
              <a:srgbClr val="FF0000"/>
            </a:solidFill>
            <a:round/>
            <a:headEnd/>
            <a:tailEnd/>
          </a:ln>
        </p:spPr>
        <p:txBody>
          <a:bodyPr/>
          <a:lstStyle/>
          <a:p>
            <a:endParaRPr lang="en-US"/>
          </a:p>
        </p:txBody>
      </p:sp>
      <p:sp>
        <p:nvSpPr>
          <p:cNvPr id="68" name="Line 38"/>
          <p:cNvSpPr>
            <a:spLocks noChangeShapeType="1"/>
          </p:cNvSpPr>
          <p:nvPr/>
        </p:nvSpPr>
        <p:spPr bwMode="auto">
          <a:xfrm>
            <a:off x="4724400" y="2209800"/>
            <a:ext cx="381000" cy="381000"/>
          </a:xfrm>
          <a:prstGeom prst="line">
            <a:avLst/>
          </a:prstGeom>
          <a:noFill/>
          <a:ln w="63500">
            <a:solidFill>
              <a:srgbClr val="FF0000"/>
            </a:solidFill>
            <a:round/>
            <a:headEnd/>
            <a:tailEnd/>
          </a:ln>
        </p:spPr>
        <p:txBody>
          <a:bodyPr/>
          <a:lstStyle/>
          <a:p>
            <a:endParaRPr lang="en-US"/>
          </a:p>
        </p:txBody>
      </p:sp>
      <p:sp>
        <p:nvSpPr>
          <p:cNvPr id="69" name="Text Box 39"/>
          <p:cNvSpPr txBox="1">
            <a:spLocks noChangeArrowheads="1"/>
          </p:cNvSpPr>
          <p:nvPr/>
        </p:nvSpPr>
        <p:spPr bwMode="auto">
          <a:xfrm>
            <a:off x="3946525" y="1295400"/>
            <a:ext cx="323850" cy="523875"/>
          </a:xfrm>
          <a:prstGeom prst="rect">
            <a:avLst/>
          </a:prstGeom>
          <a:noFill/>
          <a:ln w="9525">
            <a:noFill/>
            <a:miter lim="800000"/>
            <a:headEnd/>
            <a:tailEnd/>
          </a:ln>
          <a:effectLst/>
        </p:spPr>
        <p:txBody>
          <a:bodyPr wrap="none">
            <a:spAutoFit/>
          </a:bodyPr>
          <a:lstStyle/>
          <a:p>
            <a:pPr>
              <a:defRPr/>
            </a:pPr>
            <a:r>
              <a:rPr lang="en-US" sz="2800" b="1">
                <a:solidFill>
                  <a:schemeClr val="accent3"/>
                </a:solidFill>
                <a:latin typeface="Arial" charset="0"/>
              </a:rPr>
              <a:t>r</a:t>
            </a:r>
          </a:p>
        </p:txBody>
      </p:sp>
      <p:sp>
        <p:nvSpPr>
          <p:cNvPr id="70" name="Text Box 40"/>
          <p:cNvSpPr txBox="1">
            <a:spLocks noChangeArrowheads="1"/>
          </p:cNvSpPr>
          <p:nvPr/>
        </p:nvSpPr>
        <p:spPr bwMode="auto">
          <a:xfrm>
            <a:off x="3336925" y="1847850"/>
            <a:ext cx="355600"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a</a:t>
            </a:r>
          </a:p>
        </p:txBody>
      </p:sp>
      <p:sp>
        <p:nvSpPr>
          <p:cNvPr id="71" name="Text Box 41"/>
          <p:cNvSpPr txBox="1">
            <a:spLocks noChangeArrowheads="1"/>
          </p:cNvSpPr>
          <p:nvPr/>
        </p:nvSpPr>
        <p:spPr bwMode="auto">
          <a:xfrm>
            <a:off x="4784725" y="1771650"/>
            <a:ext cx="371475"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b</a:t>
            </a:r>
          </a:p>
        </p:txBody>
      </p:sp>
      <p:sp>
        <p:nvSpPr>
          <p:cNvPr id="72" name="Text Box 42"/>
          <p:cNvSpPr txBox="1">
            <a:spLocks noChangeArrowheads="1"/>
          </p:cNvSpPr>
          <p:nvPr/>
        </p:nvSpPr>
        <p:spPr bwMode="auto">
          <a:xfrm>
            <a:off x="2955925" y="2305050"/>
            <a:ext cx="355600"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c</a:t>
            </a:r>
          </a:p>
        </p:txBody>
      </p:sp>
      <p:sp>
        <p:nvSpPr>
          <p:cNvPr id="73" name="Text Box 43"/>
          <p:cNvSpPr txBox="1">
            <a:spLocks noChangeArrowheads="1"/>
          </p:cNvSpPr>
          <p:nvPr/>
        </p:nvSpPr>
        <p:spPr bwMode="auto">
          <a:xfrm>
            <a:off x="4251325" y="2305050"/>
            <a:ext cx="371475"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d</a:t>
            </a:r>
          </a:p>
        </p:txBody>
      </p:sp>
      <p:sp>
        <p:nvSpPr>
          <p:cNvPr id="74" name="Text Box 45"/>
          <p:cNvSpPr txBox="1">
            <a:spLocks noChangeArrowheads="1"/>
          </p:cNvSpPr>
          <p:nvPr/>
        </p:nvSpPr>
        <p:spPr bwMode="auto">
          <a:xfrm>
            <a:off x="5165725" y="2228850"/>
            <a:ext cx="355600"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e</a:t>
            </a:r>
          </a:p>
        </p:txBody>
      </p:sp>
      <p:sp>
        <p:nvSpPr>
          <p:cNvPr id="75" name="Line 46"/>
          <p:cNvSpPr>
            <a:spLocks noChangeShapeType="1"/>
          </p:cNvSpPr>
          <p:nvPr/>
        </p:nvSpPr>
        <p:spPr bwMode="auto">
          <a:xfrm flipH="1">
            <a:off x="2743200" y="2743200"/>
            <a:ext cx="533400" cy="457200"/>
          </a:xfrm>
          <a:prstGeom prst="line">
            <a:avLst/>
          </a:prstGeom>
          <a:noFill/>
          <a:ln w="63500">
            <a:solidFill>
              <a:srgbClr val="FF0000"/>
            </a:solidFill>
            <a:round/>
            <a:headEnd/>
            <a:tailEnd/>
          </a:ln>
        </p:spPr>
        <p:txBody>
          <a:bodyPr/>
          <a:lstStyle/>
          <a:p>
            <a:endParaRPr lang="en-US"/>
          </a:p>
        </p:txBody>
      </p:sp>
      <p:sp>
        <p:nvSpPr>
          <p:cNvPr id="76" name="Line 47"/>
          <p:cNvSpPr>
            <a:spLocks noChangeShapeType="1"/>
          </p:cNvSpPr>
          <p:nvPr/>
        </p:nvSpPr>
        <p:spPr bwMode="auto">
          <a:xfrm>
            <a:off x="3276600" y="2743200"/>
            <a:ext cx="304800" cy="457200"/>
          </a:xfrm>
          <a:prstGeom prst="line">
            <a:avLst/>
          </a:prstGeom>
          <a:noFill/>
          <a:ln w="63500">
            <a:solidFill>
              <a:srgbClr val="FF0000"/>
            </a:solidFill>
            <a:round/>
            <a:headEnd/>
            <a:tailEnd/>
          </a:ln>
        </p:spPr>
        <p:txBody>
          <a:bodyPr/>
          <a:lstStyle/>
          <a:p>
            <a:endParaRPr lang="en-US"/>
          </a:p>
        </p:txBody>
      </p:sp>
      <p:sp>
        <p:nvSpPr>
          <p:cNvPr id="77" name="Line 48"/>
          <p:cNvSpPr>
            <a:spLocks noChangeShapeType="1"/>
          </p:cNvSpPr>
          <p:nvPr/>
        </p:nvSpPr>
        <p:spPr bwMode="auto">
          <a:xfrm flipH="1">
            <a:off x="4800600" y="2590800"/>
            <a:ext cx="304800" cy="609600"/>
          </a:xfrm>
          <a:prstGeom prst="line">
            <a:avLst/>
          </a:prstGeom>
          <a:noFill/>
          <a:ln w="63500">
            <a:solidFill>
              <a:srgbClr val="FF0000"/>
            </a:solidFill>
            <a:round/>
            <a:headEnd/>
            <a:tailEnd/>
          </a:ln>
        </p:spPr>
        <p:txBody>
          <a:bodyPr/>
          <a:lstStyle/>
          <a:p>
            <a:endParaRPr lang="en-US"/>
          </a:p>
        </p:txBody>
      </p:sp>
      <p:sp>
        <p:nvSpPr>
          <p:cNvPr id="78" name="Line 50"/>
          <p:cNvSpPr>
            <a:spLocks noChangeShapeType="1"/>
          </p:cNvSpPr>
          <p:nvPr/>
        </p:nvSpPr>
        <p:spPr bwMode="auto">
          <a:xfrm>
            <a:off x="5105400" y="2590800"/>
            <a:ext cx="533400" cy="609600"/>
          </a:xfrm>
          <a:prstGeom prst="line">
            <a:avLst/>
          </a:prstGeom>
          <a:noFill/>
          <a:ln w="63500">
            <a:solidFill>
              <a:srgbClr val="FF0000"/>
            </a:solidFill>
            <a:round/>
            <a:headEnd/>
            <a:tailEnd/>
          </a:ln>
        </p:spPr>
        <p:txBody>
          <a:bodyPr/>
          <a:lstStyle/>
          <a:p>
            <a:endParaRPr lang="en-US"/>
          </a:p>
        </p:txBody>
      </p:sp>
      <p:sp>
        <p:nvSpPr>
          <p:cNvPr id="79" name="Text Box 51"/>
          <p:cNvSpPr txBox="1">
            <a:spLocks noChangeArrowheads="1"/>
          </p:cNvSpPr>
          <p:nvPr/>
        </p:nvSpPr>
        <p:spPr bwMode="auto">
          <a:xfrm>
            <a:off x="2422525" y="2762250"/>
            <a:ext cx="287338"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f</a:t>
            </a:r>
          </a:p>
        </p:txBody>
      </p:sp>
      <p:sp>
        <p:nvSpPr>
          <p:cNvPr id="80" name="Text Box 52"/>
          <p:cNvSpPr txBox="1">
            <a:spLocks noChangeArrowheads="1"/>
          </p:cNvSpPr>
          <p:nvPr/>
        </p:nvSpPr>
        <p:spPr bwMode="auto">
          <a:xfrm>
            <a:off x="3641725" y="2762250"/>
            <a:ext cx="371475"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g</a:t>
            </a:r>
          </a:p>
        </p:txBody>
      </p:sp>
      <p:sp>
        <p:nvSpPr>
          <p:cNvPr id="81" name="Text Box 53"/>
          <p:cNvSpPr txBox="1">
            <a:spLocks noChangeArrowheads="1"/>
          </p:cNvSpPr>
          <p:nvPr/>
        </p:nvSpPr>
        <p:spPr bwMode="auto">
          <a:xfrm>
            <a:off x="4267200" y="2967038"/>
            <a:ext cx="371475" cy="461962"/>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h</a:t>
            </a:r>
          </a:p>
        </p:txBody>
      </p:sp>
      <p:sp>
        <p:nvSpPr>
          <p:cNvPr id="82" name="Text Box 54"/>
          <p:cNvSpPr txBox="1">
            <a:spLocks noChangeArrowheads="1"/>
          </p:cNvSpPr>
          <p:nvPr/>
        </p:nvSpPr>
        <p:spPr bwMode="auto">
          <a:xfrm>
            <a:off x="5775325" y="2762250"/>
            <a:ext cx="269875"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i</a:t>
            </a:r>
          </a:p>
        </p:txBody>
      </p:sp>
      <p:sp>
        <p:nvSpPr>
          <p:cNvPr id="83" name="Line 56"/>
          <p:cNvSpPr>
            <a:spLocks noChangeShapeType="1"/>
          </p:cNvSpPr>
          <p:nvPr/>
        </p:nvSpPr>
        <p:spPr bwMode="auto">
          <a:xfrm flipH="1">
            <a:off x="2209800" y="3200400"/>
            <a:ext cx="533400" cy="533400"/>
          </a:xfrm>
          <a:prstGeom prst="line">
            <a:avLst/>
          </a:prstGeom>
          <a:noFill/>
          <a:ln w="63500">
            <a:solidFill>
              <a:srgbClr val="FF0000"/>
            </a:solidFill>
            <a:round/>
            <a:headEnd/>
            <a:tailEnd/>
          </a:ln>
        </p:spPr>
        <p:txBody>
          <a:bodyPr/>
          <a:lstStyle/>
          <a:p>
            <a:endParaRPr lang="en-US"/>
          </a:p>
        </p:txBody>
      </p:sp>
      <p:sp>
        <p:nvSpPr>
          <p:cNvPr id="84" name="Line 59"/>
          <p:cNvSpPr>
            <a:spLocks noChangeShapeType="1"/>
          </p:cNvSpPr>
          <p:nvPr/>
        </p:nvSpPr>
        <p:spPr bwMode="auto">
          <a:xfrm>
            <a:off x="5638800" y="3200400"/>
            <a:ext cx="381000" cy="457200"/>
          </a:xfrm>
          <a:prstGeom prst="line">
            <a:avLst/>
          </a:prstGeom>
          <a:noFill/>
          <a:ln w="63500">
            <a:solidFill>
              <a:srgbClr val="FF0000"/>
            </a:solidFill>
            <a:round/>
            <a:headEnd/>
            <a:tailEnd/>
          </a:ln>
        </p:spPr>
        <p:txBody>
          <a:bodyPr/>
          <a:lstStyle/>
          <a:p>
            <a:endParaRPr lang="en-US"/>
          </a:p>
        </p:txBody>
      </p:sp>
      <p:sp>
        <p:nvSpPr>
          <p:cNvPr id="85" name="Line 60"/>
          <p:cNvSpPr>
            <a:spLocks noChangeShapeType="1"/>
          </p:cNvSpPr>
          <p:nvPr/>
        </p:nvSpPr>
        <p:spPr bwMode="auto">
          <a:xfrm>
            <a:off x="6019800" y="3657600"/>
            <a:ext cx="381000" cy="457200"/>
          </a:xfrm>
          <a:prstGeom prst="line">
            <a:avLst/>
          </a:prstGeom>
          <a:noFill/>
          <a:ln w="63500">
            <a:solidFill>
              <a:srgbClr val="FF0000"/>
            </a:solidFill>
            <a:round/>
            <a:headEnd/>
            <a:tailEnd/>
          </a:ln>
        </p:spPr>
        <p:txBody>
          <a:bodyPr/>
          <a:lstStyle/>
          <a:p>
            <a:endParaRPr lang="en-US"/>
          </a:p>
        </p:txBody>
      </p:sp>
      <p:sp>
        <p:nvSpPr>
          <p:cNvPr id="86" name="Line 61"/>
          <p:cNvSpPr>
            <a:spLocks noChangeShapeType="1"/>
          </p:cNvSpPr>
          <p:nvPr/>
        </p:nvSpPr>
        <p:spPr bwMode="auto">
          <a:xfrm flipH="1">
            <a:off x="1752600" y="3733800"/>
            <a:ext cx="457200" cy="457200"/>
          </a:xfrm>
          <a:prstGeom prst="line">
            <a:avLst/>
          </a:prstGeom>
          <a:noFill/>
          <a:ln w="63500">
            <a:solidFill>
              <a:srgbClr val="FF0000"/>
            </a:solidFill>
            <a:round/>
            <a:headEnd/>
            <a:tailEnd/>
          </a:ln>
        </p:spPr>
        <p:txBody>
          <a:bodyPr/>
          <a:lstStyle/>
          <a:p>
            <a:endParaRPr lang="en-US"/>
          </a:p>
        </p:txBody>
      </p:sp>
      <p:sp>
        <p:nvSpPr>
          <p:cNvPr id="87" name="Line 62"/>
          <p:cNvSpPr>
            <a:spLocks noChangeShapeType="1"/>
          </p:cNvSpPr>
          <p:nvPr/>
        </p:nvSpPr>
        <p:spPr bwMode="auto">
          <a:xfrm>
            <a:off x="2209800" y="3733800"/>
            <a:ext cx="381000" cy="533400"/>
          </a:xfrm>
          <a:prstGeom prst="line">
            <a:avLst/>
          </a:prstGeom>
          <a:noFill/>
          <a:ln w="63500">
            <a:solidFill>
              <a:srgbClr val="FF0000"/>
            </a:solidFill>
            <a:round/>
            <a:headEnd/>
            <a:tailEnd/>
          </a:ln>
        </p:spPr>
        <p:txBody>
          <a:bodyPr/>
          <a:lstStyle/>
          <a:p>
            <a:endParaRPr lang="en-US"/>
          </a:p>
        </p:txBody>
      </p:sp>
      <p:sp>
        <p:nvSpPr>
          <p:cNvPr id="88" name="Line 66"/>
          <p:cNvSpPr>
            <a:spLocks noChangeShapeType="1"/>
          </p:cNvSpPr>
          <p:nvPr/>
        </p:nvSpPr>
        <p:spPr bwMode="auto">
          <a:xfrm flipH="1">
            <a:off x="3048000" y="3200400"/>
            <a:ext cx="533400" cy="533400"/>
          </a:xfrm>
          <a:prstGeom prst="line">
            <a:avLst/>
          </a:prstGeom>
          <a:noFill/>
          <a:ln w="63500">
            <a:solidFill>
              <a:srgbClr val="FF0000"/>
            </a:solidFill>
            <a:round/>
            <a:headEnd/>
            <a:tailEnd/>
          </a:ln>
        </p:spPr>
        <p:txBody>
          <a:bodyPr/>
          <a:lstStyle/>
          <a:p>
            <a:endParaRPr lang="en-US"/>
          </a:p>
        </p:txBody>
      </p:sp>
      <p:sp>
        <p:nvSpPr>
          <p:cNvPr id="89" name="Line 68"/>
          <p:cNvSpPr>
            <a:spLocks noChangeShapeType="1"/>
          </p:cNvSpPr>
          <p:nvPr/>
        </p:nvSpPr>
        <p:spPr bwMode="auto">
          <a:xfrm flipH="1">
            <a:off x="5715000" y="3657600"/>
            <a:ext cx="304800" cy="457200"/>
          </a:xfrm>
          <a:prstGeom prst="line">
            <a:avLst/>
          </a:prstGeom>
          <a:noFill/>
          <a:ln w="63500">
            <a:solidFill>
              <a:srgbClr val="FF0000"/>
            </a:solidFill>
            <a:round/>
            <a:headEnd/>
            <a:tailEnd/>
          </a:ln>
        </p:spPr>
        <p:txBody>
          <a:bodyPr/>
          <a:lstStyle/>
          <a:p>
            <a:endParaRPr lang="en-US"/>
          </a:p>
        </p:txBody>
      </p:sp>
      <p:sp>
        <p:nvSpPr>
          <p:cNvPr id="90" name="Line 70"/>
          <p:cNvSpPr>
            <a:spLocks noChangeShapeType="1"/>
          </p:cNvSpPr>
          <p:nvPr/>
        </p:nvSpPr>
        <p:spPr bwMode="auto">
          <a:xfrm>
            <a:off x="4800600" y="3200400"/>
            <a:ext cx="381000" cy="533400"/>
          </a:xfrm>
          <a:prstGeom prst="line">
            <a:avLst/>
          </a:prstGeom>
          <a:noFill/>
          <a:ln w="63500">
            <a:solidFill>
              <a:srgbClr val="FF0000"/>
            </a:solidFill>
            <a:round/>
            <a:headEnd/>
            <a:tailEnd/>
          </a:ln>
        </p:spPr>
        <p:txBody>
          <a:bodyPr/>
          <a:lstStyle/>
          <a:p>
            <a:endParaRPr lang="en-US"/>
          </a:p>
        </p:txBody>
      </p:sp>
      <p:sp>
        <p:nvSpPr>
          <p:cNvPr id="91" name="Line 71"/>
          <p:cNvSpPr>
            <a:spLocks noChangeShapeType="1"/>
          </p:cNvSpPr>
          <p:nvPr/>
        </p:nvSpPr>
        <p:spPr bwMode="auto">
          <a:xfrm flipH="1">
            <a:off x="4800600" y="3733800"/>
            <a:ext cx="381000" cy="457200"/>
          </a:xfrm>
          <a:prstGeom prst="line">
            <a:avLst/>
          </a:prstGeom>
          <a:noFill/>
          <a:ln w="63500">
            <a:solidFill>
              <a:srgbClr val="FF0000"/>
            </a:solidFill>
            <a:round/>
            <a:headEnd/>
            <a:tailEnd/>
          </a:ln>
        </p:spPr>
        <p:txBody>
          <a:bodyPr/>
          <a:lstStyle/>
          <a:p>
            <a:endParaRPr lang="en-US"/>
          </a:p>
        </p:txBody>
      </p:sp>
      <p:sp>
        <p:nvSpPr>
          <p:cNvPr id="92" name="Text Box 72"/>
          <p:cNvSpPr txBox="1">
            <a:spLocks noChangeArrowheads="1"/>
          </p:cNvSpPr>
          <p:nvPr/>
        </p:nvSpPr>
        <p:spPr bwMode="auto">
          <a:xfrm>
            <a:off x="1965325" y="3295650"/>
            <a:ext cx="269875"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j</a:t>
            </a:r>
          </a:p>
        </p:txBody>
      </p:sp>
      <p:sp>
        <p:nvSpPr>
          <p:cNvPr id="93" name="Text Box 73"/>
          <p:cNvSpPr txBox="1">
            <a:spLocks noChangeArrowheads="1"/>
          </p:cNvSpPr>
          <p:nvPr/>
        </p:nvSpPr>
        <p:spPr bwMode="auto">
          <a:xfrm>
            <a:off x="1219200" y="3962400"/>
            <a:ext cx="371475"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p</a:t>
            </a:r>
          </a:p>
        </p:txBody>
      </p:sp>
      <p:sp>
        <p:nvSpPr>
          <p:cNvPr id="94" name="Text Box 74"/>
          <p:cNvSpPr txBox="1">
            <a:spLocks noChangeArrowheads="1"/>
          </p:cNvSpPr>
          <p:nvPr/>
        </p:nvSpPr>
        <p:spPr bwMode="auto">
          <a:xfrm>
            <a:off x="2362200" y="4419600"/>
            <a:ext cx="371475"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q</a:t>
            </a:r>
          </a:p>
        </p:txBody>
      </p:sp>
      <p:sp>
        <p:nvSpPr>
          <p:cNvPr id="95" name="Text Box 75"/>
          <p:cNvSpPr txBox="1">
            <a:spLocks noChangeArrowheads="1"/>
          </p:cNvSpPr>
          <p:nvPr/>
        </p:nvSpPr>
        <p:spPr bwMode="auto">
          <a:xfrm>
            <a:off x="3124200" y="3886200"/>
            <a:ext cx="355600"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k</a:t>
            </a:r>
          </a:p>
        </p:txBody>
      </p:sp>
      <p:sp>
        <p:nvSpPr>
          <p:cNvPr id="96" name="Text Box 76"/>
          <p:cNvSpPr txBox="1">
            <a:spLocks noChangeArrowheads="1"/>
          </p:cNvSpPr>
          <p:nvPr/>
        </p:nvSpPr>
        <p:spPr bwMode="auto">
          <a:xfrm>
            <a:off x="4648200" y="3352800"/>
            <a:ext cx="306388" cy="461963"/>
          </a:xfrm>
          <a:prstGeom prst="rect">
            <a:avLst/>
          </a:prstGeom>
          <a:noFill/>
          <a:ln w="9525">
            <a:noFill/>
            <a:miter lim="800000"/>
            <a:headEnd/>
            <a:tailEnd/>
          </a:ln>
          <a:effectLst/>
        </p:spPr>
        <p:txBody>
          <a:bodyPr>
            <a:spAutoFit/>
          </a:bodyPr>
          <a:lstStyle/>
          <a:p>
            <a:pPr>
              <a:defRPr/>
            </a:pPr>
            <a:r>
              <a:rPr lang="en-US" sz="2400" b="1">
                <a:solidFill>
                  <a:schemeClr val="accent3"/>
                </a:solidFill>
                <a:latin typeface="Arial" charset="0"/>
              </a:rPr>
              <a:t>m</a:t>
            </a:r>
          </a:p>
        </p:txBody>
      </p:sp>
      <p:sp>
        <p:nvSpPr>
          <p:cNvPr id="97" name="Text Box 77"/>
          <p:cNvSpPr txBox="1">
            <a:spLocks noChangeArrowheads="1"/>
          </p:cNvSpPr>
          <p:nvPr/>
        </p:nvSpPr>
        <p:spPr bwMode="auto">
          <a:xfrm>
            <a:off x="6156325" y="3295650"/>
            <a:ext cx="371475"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n</a:t>
            </a:r>
          </a:p>
        </p:txBody>
      </p:sp>
      <p:sp>
        <p:nvSpPr>
          <p:cNvPr id="98" name="Text Box 78"/>
          <p:cNvSpPr txBox="1">
            <a:spLocks noChangeArrowheads="1"/>
          </p:cNvSpPr>
          <p:nvPr/>
        </p:nvSpPr>
        <p:spPr bwMode="auto">
          <a:xfrm>
            <a:off x="4495800" y="4267200"/>
            <a:ext cx="355600"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s</a:t>
            </a:r>
          </a:p>
        </p:txBody>
      </p:sp>
      <p:sp>
        <p:nvSpPr>
          <p:cNvPr id="99" name="Text Box 79"/>
          <p:cNvSpPr txBox="1">
            <a:spLocks noChangeArrowheads="1"/>
          </p:cNvSpPr>
          <p:nvPr/>
        </p:nvSpPr>
        <p:spPr bwMode="auto">
          <a:xfrm>
            <a:off x="5546725" y="4133850"/>
            <a:ext cx="287338"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t</a:t>
            </a:r>
          </a:p>
        </p:txBody>
      </p:sp>
      <p:sp>
        <p:nvSpPr>
          <p:cNvPr id="100" name="Text Box 80"/>
          <p:cNvSpPr txBox="1">
            <a:spLocks noChangeArrowheads="1"/>
          </p:cNvSpPr>
          <p:nvPr/>
        </p:nvSpPr>
        <p:spPr bwMode="auto">
          <a:xfrm>
            <a:off x="6324600" y="4267200"/>
            <a:ext cx="371475" cy="461963"/>
          </a:xfrm>
          <a:prstGeom prst="rect">
            <a:avLst/>
          </a:prstGeom>
          <a:noFill/>
          <a:ln w="9525">
            <a:noFill/>
            <a:miter lim="800000"/>
            <a:headEnd/>
            <a:tailEnd/>
          </a:ln>
          <a:effectLst/>
        </p:spPr>
        <p:txBody>
          <a:bodyPr wrap="none">
            <a:spAutoFit/>
          </a:bodyPr>
          <a:lstStyle/>
          <a:p>
            <a:pPr>
              <a:defRPr/>
            </a:pPr>
            <a:r>
              <a:rPr lang="en-US" sz="2400" b="1">
                <a:solidFill>
                  <a:schemeClr val="accent3"/>
                </a:solidFill>
                <a:latin typeface="Arial" charset="0"/>
              </a:rPr>
              <a:t>u</a:t>
            </a:r>
          </a:p>
        </p:txBody>
      </p:sp>
      <p:sp>
        <p:nvSpPr>
          <p:cNvPr id="101" name="Oval 100"/>
          <p:cNvSpPr/>
          <p:nvPr/>
        </p:nvSpPr>
        <p:spPr>
          <a:xfrm>
            <a:off x="4038600" y="16764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 name="Oval 101"/>
          <p:cNvSpPr/>
          <p:nvPr/>
        </p:nvSpPr>
        <p:spPr>
          <a:xfrm>
            <a:off x="4572000" y="20574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 name="Oval 102"/>
          <p:cNvSpPr/>
          <p:nvPr/>
        </p:nvSpPr>
        <p:spPr>
          <a:xfrm>
            <a:off x="3581400" y="21336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 name="Oval 103"/>
          <p:cNvSpPr/>
          <p:nvPr/>
        </p:nvSpPr>
        <p:spPr>
          <a:xfrm>
            <a:off x="3142344" y="258717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Oval 104"/>
          <p:cNvSpPr/>
          <p:nvPr/>
        </p:nvSpPr>
        <p:spPr>
          <a:xfrm>
            <a:off x="2590800" y="30480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6" name="Oval 105"/>
          <p:cNvSpPr/>
          <p:nvPr/>
        </p:nvSpPr>
        <p:spPr>
          <a:xfrm>
            <a:off x="2104572" y="35814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7" name="Oval 106"/>
          <p:cNvSpPr/>
          <p:nvPr/>
        </p:nvSpPr>
        <p:spPr>
          <a:xfrm>
            <a:off x="1600200" y="40386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Oval 107"/>
          <p:cNvSpPr/>
          <p:nvPr/>
        </p:nvSpPr>
        <p:spPr>
          <a:xfrm>
            <a:off x="2438400" y="41148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9" name="Oval 108"/>
          <p:cNvSpPr/>
          <p:nvPr/>
        </p:nvSpPr>
        <p:spPr>
          <a:xfrm>
            <a:off x="2895600" y="35814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0" name="Oval 109"/>
          <p:cNvSpPr/>
          <p:nvPr/>
        </p:nvSpPr>
        <p:spPr>
          <a:xfrm>
            <a:off x="3429000" y="30480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Oval 110"/>
          <p:cNvSpPr/>
          <p:nvPr/>
        </p:nvSpPr>
        <p:spPr>
          <a:xfrm>
            <a:off x="4038600" y="25908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Oval 111"/>
          <p:cNvSpPr/>
          <p:nvPr/>
        </p:nvSpPr>
        <p:spPr>
          <a:xfrm>
            <a:off x="4953000" y="24384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 name="Oval 112"/>
          <p:cNvSpPr/>
          <p:nvPr/>
        </p:nvSpPr>
        <p:spPr>
          <a:xfrm>
            <a:off x="4648200" y="30480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 name="Oval 113"/>
          <p:cNvSpPr/>
          <p:nvPr/>
        </p:nvSpPr>
        <p:spPr>
          <a:xfrm>
            <a:off x="5410200" y="29718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5" name="Oval 114"/>
          <p:cNvSpPr/>
          <p:nvPr/>
        </p:nvSpPr>
        <p:spPr>
          <a:xfrm>
            <a:off x="5029200" y="35814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6" name="Oval 115"/>
          <p:cNvSpPr/>
          <p:nvPr/>
        </p:nvSpPr>
        <p:spPr>
          <a:xfrm>
            <a:off x="4637316" y="40386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7" name="Oval 116"/>
          <p:cNvSpPr/>
          <p:nvPr/>
        </p:nvSpPr>
        <p:spPr>
          <a:xfrm>
            <a:off x="5580744" y="3918858"/>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8" name="Oval 117"/>
          <p:cNvSpPr/>
          <p:nvPr/>
        </p:nvSpPr>
        <p:spPr>
          <a:xfrm>
            <a:off x="5867400" y="35052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9" name="Oval 118"/>
          <p:cNvSpPr/>
          <p:nvPr/>
        </p:nvSpPr>
        <p:spPr>
          <a:xfrm>
            <a:off x="6248400" y="3962400"/>
            <a:ext cx="304800" cy="304800"/>
          </a:xfrm>
          <a:prstGeom prst="ellipse">
            <a:avLst/>
          </a:prstGeom>
          <a:ln>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0" name="5-Point Star 119"/>
          <p:cNvSpPr/>
          <p:nvPr/>
        </p:nvSpPr>
        <p:spPr>
          <a:xfrm>
            <a:off x="228600" y="1219200"/>
            <a:ext cx="3200400" cy="2057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a:solidFill>
                  <a:schemeClr val="tx1"/>
                </a:solidFill>
              </a:rPr>
              <a:t>Inoder</a:t>
            </a:r>
          </a:p>
        </p:txBody>
      </p:sp>
      <p:sp>
        <p:nvSpPr>
          <p:cNvPr id="90214" name="Slide Number Placeholder 120"/>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D9BB061-BF2F-4AB5-92BD-DA645BD7F1F9}" type="slidenum">
              <a:rPr lang="en-US" smtClean="0"/>
              <a:pPr/>
              <a:t>70</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6"/>
                                        </p:tgtEl>
                                        <p:attrNameLst>
                                          <p:attrName>style.visibility</p:attrName>
                                        </p:attrNameLst>
                                      </p:cBhvr>
                                      <p:to>
                                        <p:strVal val="visible"/>
                                      </p:to>
                                    </p:set>
                                    <p:anim by="(-#ppt_w*2)" calcmode="lin" valueType="num">
                                      <p:cBhvr rctx="PPT">
                                        <p:cTn id="7" dur="500" autoRev="1" fill="hold">
                                          <p:stCondLst>
                                            <p:cond delay="0"/>
                                          </p:stCondLst>
                                        </p:cTn>
                                        <p:tgtEl>
                                          <p:spTgt spid="6146"/>
                                        </p:tgtEl>
                                        <p:attrNameLst>
                                          <p:attrName>ppt_w</p:attrName>
                                        </p:attrNameLst>
                                      </p:cBhvr>
                                    </p:anim>
                                    <p:anim by="(#ppt_w*0.50)" calcmode="lin" valueType="num">
                                      <p:cBhvr>
                                        <p:cTn id="8" dur="500" decel="50000" autoRev="1" fill="hold">
                                          <p:stCondLst>
                                            <p:cond delay="0"/>
                                          </p:stCondLst>
                                        </p:cTn>
                                        <p:tgtEl>
                                          <p:spTgt spid="6146"/>
                                        </p:tgtEl>
                                        <p:attrNameLst>
                                          <p:attrName>ppt_x</p:attrName>
                                        </p:attrNameLst>
                                      </p:cBhvr>
                                    </p:anim>
                                    <p:anim from="(-#ppt_h/2)" to="(#ppt_y)" calcmode="lin" valueType="num">
                                      <p:cBhvr>
                                        <p:cTn id="9" dur="1000" fill="hold">
                                          <p:stCondLst>
                                            <p:cond delay="0"/>
                                          </p:stCondLst>
                                        </p:cTn>
                                        <p:tgtEl>
                                          <p:spTgt spid="6146"/>
                                        </p:tgtEl>
                                        <p:attrNameLst>
                                          <p:attrName>ppt_y</p:attrName>
                                        </p:attrNameLst>
                                      </p:cBhvr>
                                    </p:anim>
                                    <p:animRot by="21600000">
                                      <p:cBhvr>
                                        <p:cTn id="10" dur="1000" fill="hold">
                                          <p:stCondLst>
                                            <p:cond delay="0"/>
                                          </p:stCondLst>
                                        </p:cTn>
                                        <p:tgtEl>
                                          <p:spTgt spid="614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4"/>
                                        </p:tgtEl>
                                        <p:attrNameLst>
                                          <p:attrName>style.visibility</p:attrName>
                                        </p:attrNameLst>
                                      </p:cBhvr>
                                      <p:to>
                                        <p:strVal val="visible"/>
                                      </p:to>
                                    </p:set>
                                    <p:anim calcmode="discrete" valueType="clr">
                                      <p:cBhvr override="childStyle">
                                        <p:cTn id="15"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4"/>
                                        </p:tgtEl>
                                        <p:attrNameLst>
                                          <p:attrName>fillcolor</p:attrName>
                                        </p:attrNameLst>
                                      </p:cBhvr>
                                      <p:tavLst>
                                        <p:tav tm="0">
                                          <p:val>
                                            <p:clrVal>
                                              <a:schemeClr val="accent2"/>
                                            </p:clrVal>
                                          </p:val>
                                        </p:tav>
                                        <p:tav tm="50000">
                                          <p:val>
                                            <p:clrVal>
                                              <a:schemeClr val="hlink"/>
                                            </p:clrVal>
                                          </p:val>
                                        </p:tav>
                                      </p:tavLst>
                                    </p:anim>
                                    <p:set>
                                      <p:cBhvr>
                                        <p:cTn id="17" dur="80"/>
                                        <p:tgtEl>
                                          <p:spTgt spid="4"/>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120"/>
                                        </p:tgtEl>
                                        <p:attrNameLst>
                                          <p:attrName>style.visibility</p:attrName>
                                        </p:attrNameLst>
                                      </p:cBhvr>
                                      <p:to>
                                        <p:strVal val="visible"/>
                                      </p:to>
                                    </p:set>
                                    <p:anim calcmode="discrete" valueType="clr">
                                      <p:cBhvr override="childStyle">
                                        <p:cTn id="27" dur="80"/>
                                        <p:tgtEl>
                                          <p:spTgt spid="120"/>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20"/>
                                        </p:tgtEl>
                                        <p:attrNameLst>
                                          <p:attrName>fillcolor</p:attrName>
                                        </p:attrNameLst>
                                      </p:cBhvr>
                                      <p:tavLst>
                                        <p:tav tm="0">
                                          <p:val>
                                            <p:clrVal>
                                              <a:schemeClr val="accent2"/>
                                            </p:clrVal>
                                          </p:val>
                                        </p:tav>
                                        <p:tav tm="50000">
                                          <p:val>
                                            <p:clrVal>
                                              <a:schemeClr val="hlink"/>
                                            </p:clrVal>
                                          </p:val>
                                        </p:tav>
                                      </p:tavLst>
                                    </p:anim>
                                    <p:set>
                                      <p:cBhvr>
                                        <p:cTn id="29" dur="80"/>
                                        <p:tgtEl>
                                          <p:spTgt spid="120"/>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grpId="1" nodeType="clickEffect">
                                  <p:stCondLst>
                                    <p:cond delay="0"/>
                                  </p:stCondLst>
                                  <p:iterate type="lt">
                                    <p:tmPct val="0"/>
                                  </p:iterate>
                                  <p:childTnLst>
                                    <p:animEffect transition="out" filter="box(in)">
                                      <p:cBhvr>
                                        <p:cTn id="33" dur="500"/>
                                        <p:tgtEl>
                                          <p:spTgt spid="120"/>
                                        </p:tgtEl>
                                      </p:cBhvr>
                                    </p:animEffect>
                                    <p:set>
                                      <p:cBhvr>
                                        <p:cTn id="34" dur="1" fill="hold">
                                          <p:stCondLst>
                                            <p:cond delay="499"/>
                                          </p:stCondLst>
                                        </p:cTn>
                                        <p:tgtEl>
                                          <p:spTgt spid="1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6147">
                                            <p:txEl>
                                              <p:pRg st="0" end="0"/>
                                            </p:txEl>
                                          </p:spTgt>
                                        </p:tgtEl>
                                        <p:attrNameLst>
                                          <p:attrName>style.visibility</p:attrName>
                                        </p:attrNameLst>
                                      </p:cBhvr>
                                      <p:to>
                                        <p:strVal val="visible"/>
                                      </p:to>
                                    </p:set>
                                    <p:anim calcmode="discrete" valueType="clr">
                                      <p:cBhvr override="childStyle">
                                        <p:cTn id="39" dur="80"/>
                                        <p:tgtEl>
                                          <p:spTgt spid="61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6147">
                                            <p:txEl>
                                              <p:pRg st="0" end="0"/>
                                            </p:txEl>
                                          </p:spTgt>
                                        </p:tgtEl>
                                        <p:attrNameLst>
                                          <p:attrName>fillcolor</p:attrName>
                                        </p:attrNameLst>
                                      </p:cBhvr>
                                      <p:tavLst>
                                        <p:tav tm="0">
                                          <p:val>
                                            <p:clrVal>
                                              <a:schemeClr val="accent2"/>
                                            </p:clrVal>
                                          </p:val>
                                        </p:tav>
                                        <p:tav tm="50000">
                                          <p:val>
                                            <p:clrVal>
                                              <a:schemeClr val="hlink"/>
                                            </p:clrVal>
                                          </p:val>
                                        </p:tav>
                                      </p:tavLst>
                                    </p:anim>
                                    <p:set>
                                      <p:cBhvr>
                                        <p:cTn id="41" dur="80"/>
                                        <p:tgtEl>
                                          <p:spTgt spid="6147">
                                            <p:txEl>
                                              <p:pRg st="0" end="0"/>
                                            </p:txEl>
                                          </p:spTgt>
                                        </p:tgtEl>
                                        <p:attrNameLst>
                                          <p:attrName>fill.type</p:attrName>
                                        </p:attrNameLst>
                                      </p:cBhvr>
                                      <p:to>
                                        <p:strVal val="solid"/>
                                      </p:to>
                                    </p:set>
                                  </p:childTnLst>
                                </p:cTn>
                              </p:par>
                            </p:childTnLst>
                          </p:cTn>
                        </p:par>
                        <p:par>
                          <p:cTn id="42" fill="hold">
                            <p:stCondLst>
                              <p:cond delay="1800"/>
                            </p:stCondLst>
                            <p:childTnLst>
                              <p:par>
                                <p:cTn id="43" presetID="32" presetClass="emph" presetSubtype="0" repeatCount="indefinite" fill="hold" grpId="1" nodeType="afterEffect">
                                  <p:stCondLst>
                                    <p:cond delay="0"/>
                                  </p:stCondLst>
                                  <p:iterate type="lt">
                                    <p:tmPct val="0"/>
                                  </p:iterate>
                                  <p:childTnLst>
                                    <p:animClr clrSpc="rgb" dir="cw">
                                      <p:cBhvr override="childStyle">
                                        <p:cTn id="44" dur="100" fill="hold"/>
                                        <p:tgtEl>
                                          <p:spTgt spid="6147">
                                            <p:txEl>
                                              <p:pRg st="0" end="0"/>
                                            </p:txEl>
                                          </p:spTgt>
                                        </p:tgtEl>
                                        <p:attrNameLst>
                                          <p:attrName>style.color</p:attrName>
                                        </p:attrNameLst>
                                      </p:cBhvr>
                                      <p:to>
                                        <a:srgbClr val="FF66FF"/>
                                      </p:to>
                                    </p:animClr>
                                    <p:animClr clrSpc="rgb" dir="cw">
                                      <p:cBhvr>
                                        <p:cTn id="45" dur="100" fill="hold"/>
                                        <p:tgtEl>
                                          <p:spTgt spid="6147">
                                            <p:txEl>
                                              <p:pRg st="0" end="0"/>
                                            </p:txEl>
                                          </p:spTgt>
                                        </p:tgtEl>
                                        <p:attrNameLst>
                                          <p:attrName>fillcolor</p:attrName>
                                        </p:attrNameLst>
                                      </p:cBhvr>
                                      <p:to>
                                        <a:srgbClr val="FF66FF"/>
                                      </p:to>
                                    </p:animClr>
                                    <p:set>
                                      <p:cBhvr>
                                        <p:cTn id="46" dur="100" fill="hold"/>
                                        <p:tgtEl>
                                          <p:spTgt spid="6147">
                                            <p:txEl>
                                              <p:pRg st="0" end="0"/>
                                            </p:txEl>
                                          </p:spTgt>
                                        </p:tgtEl>
                                        <p:attrNameLst>
                                          <p:attrName>fill.type</p:attrName>
                                        </p:attrNameLst>
                                      </p:cBhvr>
                                      <p:to>
                                        <p:strVal val="solid"/>
                                      </p:to>
                                    </p:set>
                                    <p:set>
                                      <p:cBhvr>
                                        <p:cTn id="47" dur="100" fill="hold"/>
                                        <p:tgtEl>
                                          <p:spTgt spid="6147">
                                            <p:txEl>
                                              <p:pRg st="0" end="0"/>
                                            </p:txEl>
                                          </p:spTgt>
                                        </p:tgtEl>
                                        <p:attrNameLst>
                                          <p:attrName>fill.on</p:attrName>
                                        </p:attrNameLst>
                                      </p:cBhvr>
                                      <p:to>
                                        <p:strVal val="true"/>
                                      </p:to>
                                    </p:set>
                                    <p:animRot by="120000">
                                      <p:cBhvr>
                                        <p:cTn id="48" dur="100" fill="hold">
                                          <p:stCondLst>
                                            <p:cond delay="0"/>
                                          </p:stCondLst>
                                        </p:cTn>
                                        <p:tgtEl>
                                          <p:spTgt spid="6147">
                                            <p:txEl>
                                              <p:pRg st="0" end="0"/>
                                            </p:txEl>
                                          </p:spTgt>
                                        </p:tgtEl>
                                        <p:attrNameLst>
                                          <p:attrName>r</p:attrName>
                                        </p:attrNameLst>
                                      </p:cBhvr>
                                    </p:animRot>
                                    <p:animRot by="-240000">
                                      <p:cBhvr>
                                        <p:cTn id="49" dur="200" fill="hold">
                                          <p:stCondLst>
                                            <p:cond delay="200"/>
                                          </p:stCondLst>
                                        </p:cTn>
                                        <p:tgtEl>
                                          <p:spTgt spid="6147">
                                            <p:txEl>
                                              <p:pRg st="0" end="0"/>
                                            </p:txEl>
                                          </p:spTgt>
                                        </p:tgtEl>
                                        <p:attrNameLst>
                                          <p:attrName>r</p:attrName>
                                        </p:attrNameLst>
                                      </p:cBhvr>
                                    </p:animRot>
                                    <p:animRot by="240000">
                                      <p:cBhvr>
                                        <p:cTn id="50" dur="200" fill="hold">
                                          <p:stCondLst>
                                            <p:cond delay="400"/>
                                          </p:stCondLst>
                                        </p:cTn>
                                        <p:tgtEl>
                                          <p:spTgt spid="6147">
                                            <p:txEl>
                                              <p:pRg st="0" end="0"/>
                                            </p:txEl>
                                          </p:spTgt>
                                        </p:tgtEl>
                                        <p:attrNameLst>
                                          <p:attrName>r</p:attrName>
                                        </p:attrNameLst>
                                      </p:cBhvr>
                                    </p:animRot>
                                    <p:animRot by="-240000">
                                      <p:cBhvr>
                                        <p:cTn id="51" dur="200" fill="hold">
                                          <p:stCondLst>
                                            <p:cond delay="600"/>
                                          </p:stCondLst>
                                        </p:cTn>
                                        <p:tgtEl>
                                          <p:spTgt spid="6147">
                                            <p:txEl>
                                              <p:pRg st="0" end="0"/>
                                            </p:txEl>
                                          </p:spTgt>
                                        </p:tgtEl>
                                        <p:attrNameLst>
                                          <p:attrName>r</p:attrName>
                                        </p:attrNameLst>
                                      </p:cBhvr>
                                    </p:animRot>
                                    <p:animRot by="120000">
                                      <p:cBhvr>
                                        <p:cTn id="52" dur="200" fill="hold">
                                          <p:stCondLst>
                                            <p:cond delay="800"/>
                                          </p:stCondLst>
                                        </p:cTn>
                                        <p:tgtEl>
                                          <p:spTgt spid="6147">
                                            <p:txEl>
                                              <p:pRg st="0" end="0"/>
                                            </p:txEl>
                                          </p:spTgt>
                                        </p:tgtEl>
                                        <p:attrNameLst>
                                          <p:attrName>r</p:attrName>
                                        </p:attrNameLst>
                                      </p:cBhvr>
                                    </p:animRot>
                                  </p:childTnLst>
                                </p:cTn>
                              </p:par>
                            </p:childTnLst>
                          </p:cTn>
                        </p:par>
                        <p:par>
                          <p:cTn id="53" fill="hold">
                            <p:stCondLst>
                              <p:cond delay="2800"/>
                            </p:stCondLst>
                            <p:childTnLst>
                              <p:par>
                                <p:cTn id="54" presetID="22" presetClass="entr" presetSubtype="4" fill="hold" nodeType="afterEffect">
                                  <p:stCondLst>
                                    <p:cond delay="0"/>
                                  </p:stCondLst>
                                  <p:childTnLst>
                                    <p:set>
                                      <p:cBhvr>
                                        <p:cTn id="55" dur="1" fill="hold">
                                          <p:stCondLst>
                                            <p:cond delay="0"/>
                                          </p:stCondLst>
                                        </p:cTn>
                                        <p:tgtEl>
                                          <p:spTgt spid="107"/>
                                        </p:tgtEl>
                                        <p:attrNameLst>
                                          <p:attrName>style.visibility</p:attrName>
                                        </p:attrNameLst>
                                      </p:cBhvr>
                                      <p:to>
                                        <p:strVal val="visible"/>
                                      </p:to>
                                    </p:set>
                                    <p:animEffect transition="in" filter="wipe(down)">
                                      <p:cBhvr>
                                        <p:cTn id="56" dur="500"/>
                                        <p:tgtEl>
                                          <p:spTgt spid="107"/>
                                        </p:tgtEl>
                                      </p:cBhvr>
                                    </p:animEffect>
                                  </p:childTnLst>
                                </p:cTn>
                              </p:par>
                            </p:childTnLst>
                          </p:cTn>
                        </p:par>
                        <p:par>
                          <p:cTn id="57" fill="hold">
                            <p:stCondLst>
                              <p:cond delay="3300"/>
                            </p:stCondLst>
                            <p:childTnLst>
                              <p:par>
                                <p:cTn id="58" presetID="27" presetClass="entr" presetSubtype="0" fill="hold" grpId="0" nodeType="afterEffect">
                                  <p:stCondLst>
                                    <p:cond delay="0"/>
                                  </p:stCondLst>
                                  <p:iterate type="lt">
                                    <p:tmPct val="50000"/>
                                  </p:iterate>
                                  <p:childTnLst>
                                    <p:set>
                                      <p:cBhvr>
                                        <p:cTn id="59" dur="1" fill="hold">
                                          <p:stCondLst>
                                            <p:cond delay="0"/>
                                          </p:stCondLst>
                                        </p:cTn>
                                        <p:tgtEl>
                                          <p:spTgt spid="93"/>
                                        </p:tgtEl>
                                        <p:attrNameLst>
                                          <p:attrName>style.visibility</p:attrName>
                                        </p:attrNameLst>
                                      </p:cBhvr>
                                      <p:to>
                                        <p:strVal val="visible"/>
                                      </p:to>
                                    </p:set>
                                    <p:anim calcmode="discrete" valueType="clr">
                                      <p:cBhvr override="childStyle">
                                        <p:cTn id="60" dur="80"/>
                                        <p:tgtEl>
                                          <p:spTgt spid="93"/>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93"/>
                                        </p:tgtEl>
                                        <p:attrNameLst>
                                          <p:attrName>fillcolor</p:attrName>
                                        </p:attrNameLst>
                                      </p:cBhvr>
                                      <p:tavLst>
                                        <p:tav tm="0">
                                          <p:val>
                                            <p:clrVal>
                                              <a:schemeClr val="accent2"/>
                                            </p:clrVal>
                                          </p:val>
                                        </p:tav>
                                        <p:tav tm="50000">
                                          <p:val>
                                            <p:clrVal>
                                              <a:schemeClr val="hlink"/>
                                            </p:clrVal>
                                          </p:val>
                                        </p:tav>
                                      </p:tavLst>
                                    </p:anim>
                                    <p:set>
                                      <p:cBhvr>
                                        <p:cTn id="62" dur="80"/>
                                        <p:tgtEl>
                                          <p:spTgt spid="93"/>
                                        </p:tgtEl>
                                        <p:attrNameLst>
                                          <p:attrName>fill.type</p:attrName>
                                        </p:attrNameLst>
                                      </p:cBhvr>
                                      <p:to>
                                        <p:strVal val="solid"/>
                                      </p:to>
                                    </p:set>
                                  </p:childTnLst>
                                </p:cTn>
                              </p:par>
                            </p:childTnLst>
                          </p:cTn>
                        </p:par>
                        <p:par>
                          <p:cTn id="63" fill="hold">
                            <p:stCondLst>
                              <p:cond delay="3380"/>
                            </p:stCondLst>
                            <p:childTnLst>
                              <p:par>
                                <p:cTn id="64" presetID="22" presetClass="entr" presetSubtype="4" fill="hold" grpId="0" nodeType="after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wipe(down)">
                                      <p:cBhvr>
                                        <p:cTn id="66" dur="500"/>
                                        <p:tgtEl>
                                          <p:spTgt spid="86"/>
                                        </p:tgtEl>
                                      </p:cBhvr>
                                    </p:animEffect>
                                  </p:childTnLst>
                                </p:cTn>
                              </p:par>
                            </p:childTnLst>
                          </p:cTn>
                        </p:par>
                        <p:par>
                          <p:cTn id="67" fill="hold">
                            <p:stCondLst>
                              <p:cond delay="3880"/>
                            </p:stCondLst>
                            <p:childTnLst>
                              <p:par>
                                <p:cTn id="68" presetID="22" presetClass="entr" presetSubtype="4" fill="hold" nodeType="after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wipe(down)">
                                      <p:cBhvr>
                                        <p:cTn id="70" dur="500"/>
                                        <p:tgtEl>
                                          <p:spTgt spid="106"/>
                                        </p:tgtEl>
                                      </p:cBhvr>
                                    </p:animEffect>
                                  </p:childTnLst>
                                </p:cTn>
                              </p:par>
                            </p:childTnLst>
                          </p:cTn>
                        </p:par>
                        <p:par>
                          <p:cTn id="71" fill="hold">
                            <p:stCondLst>
                              <p:cond delay="4380"/>
                            </p:stCondLst>
                            <p:childTnLst>
                              <p:par>
                                <p:cTn id="72" presetID="27" presetClass="entr" presetSubtype="0" fill="hold" grpId="0" nodeType="afterEffect">
                                  <p:stCondLst>
                                    <p:cond delay="0"/>
                                  </p:stCondLst>
                                  <p:iterate type="lt">
                                    <p:tmPct val="50000"/>
                                  </p:iterate>
                                  <p:childTnLst>
                                    <p:set>
                                      <p:cBhvr>
                                        <p:cTn id="73" dur="1" fill="hold">
                                          <p:stCondLst>
                                            <p:cond delay="0"/>
                                          </p:stCondLst>
                                        </p:cTn>
                                        <p:tgtEl>
                                          <p:spTgt spid="92"/>
                                        </p:tgtEl>
                                        <p:attrNameLst>
                                          <p:attrName>style.visibility</p:attrName>
                                        </p:attrNameLst>
                                      </p:cBhvr>
                                      <p:to>
                                        <p:strVal val="visible"/>
                                      </p:to>
                                    </p:set>
                                    <p:anim calcmode="discrete" valueType="clr">
                                      <p:cBhvr override="childStyle">
                                        <p:cTn id="74" dur="80"/>
                                        <p:tgtEl>
                                          <p:spTgt spid="92"/>
                                        </p:tgtEl>
                                        <p:attrNameLst>
                                          <p:attrName>style.color</p:attrName>
                                        </p:attrNameLst>
                                      </p:cBhvr>
                                      <p:tavLst>
                                        <p:tav tm="0">
                                          <p:val>
                                            <p:clrVal>
                                              <a:schemeClr val="accent2"/>
                                            </p:clrVal>
                                          </p:val>
                                        </p:tav>
                                        <p:tav tm="50000">
                                          <p:val>
                                            <p:clrVal>
                                              <a:schemeClr val="hlink"/>
                                            </p:clrVal>
                                          </p:val>
                                        </p:tav>
                                      </p:tavLst>
                                    </p:anim>
                                    <p:anim calcmode="discrete" valueType="clr">
                                      <p:cBhvr>
                                        <p:cTn id="75" dur="80"/>
                                        <p:tgtEl>
                                          <p:spTgt spid="92"/>
                                        </p:tgtEl>
                                        <p:attrNameLst>
                                          <p:attrName>fillcolor</p:attrName>
                                        </p:attrNameLst>
                                      </p:cBhvr>
                                      <p:tavLst>
                                        <p:tav tm="0">
                                          <p:val>
                                            <p:clrVal>
                                              <a:schemeClr val="accent2"/>
                                            </p:clrVal>
                                          </p:val>
                                        </p:tav>
                                        <p:tav tm="50000">
                                          <p:val>
                                            <p:clrVal>
                                              <a:schemeClr val="hlink"/>
                                            </p:clrVal>
                                          </p:val>
                                        </p:tav>
                                      </p:tavLst>
                                    </p:anim>
                                    <p:set>
                                      <p:cBhvr>
                                        <p:cTn id="76" dur="80"/>
                                        <p:tgtEl>
                                          <p:spTgt spid="92"/>
                                        </p:tgtEl>
                                        <p:attrNameLst>
                                          <p:attrName>fill.type</p:attrName>
                                        </p:attrNameLst>
                                      </p:cBhvr>
                                      <p:to>
                                        <p:strVal val="solid"/>
                                      </p:to>
                                    </p:set>
                                  </p:childTnLst>
                                </p:cTn>
                              </p:par>
                            </p:childTnLst>
                          </p:cTn>
                        </p:par>
                        <p:par>
                          <p:cTn id="77" fill="hold">
                            <p:stCondLst>
                              <p:cond delay="4460"/>
                            </p:stCondLst>
                            <p:childTnLst>
                              <p:par>
                                <p:cTn id="78" presetID="22" presetClass="entr" presetSubtype="4" fill="hold" nodeType="afterEffect">
                                  <p:stCondLst>
                                    <p:cond delay="0"/>
                                  </p:stCondLst>
                                  <p:childTnLst>
                                    <p:set>
                                      <p:cBhvr>
                                        <p:cTn id="79" dur="1" fill="hold">
                                          <p:stCondLst>
                                            <p:cond delay="0"/>
                                          </p:stCondLst>
                                        </p:cTn>
                                        <p:tgtEl>
                                          <p:spTgt spid="108"/>
                                        </p:tgtEl>
                                        <p:attrNameLst>
                                          <p:attrName>style.visibility</p:attrName>
                                        </p:attrNameLst>
                                      </p:cBhvr>
                                      <p:to>
                                        <p:strVal val="visible"/>
                                      </p:to>
                                    </p:set>
                                    <p:animEffect transition="in" filter="wipe(down)">
                                      <p:cBhvr>
                                        <p:cTn id="80" dur="500"/>
                                        <p:tgtEl>
                                          <p:spTgt spid="108"/>
                                        </p:tgtEl>
                                      </p:cBhvr>
                                    </p:animEffect>
                                  </p:childTnLst>
                                </p:cTn>
                              </p:par>
                            </p:childTnLst>
                          </p:cTn>
                        </p:par>
                        <p:par>
                          <p:cTn id="81" fill="hold">
                            <p:stCondLst>
                              <p:cond delay="4960"/>
                            </p:stCondLst>
                            <p:childTnLst>
                              <p:par>
                                <p:cTn id="82" presetID="22" presetClass="entr" presetSubtype="4" fill="hold" grpId="0" nodeType="after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wipe(down)">
                                      <p:cBhvr>
                                        <p:cTn id="84" dur="500"/>
                                        <p:tgtEl>
                                          <p:spTgt spid="87"/>
                                        </p:tgtEl>
                                      </p:cBhvr>
                                    </p:animEffect>
                                  </p:childTnLst>
                                </p:cTn>
                              </p:par>
                            </p:childTnLst>
                          </p:cTn>
                        </p:par>
                        <p:par>
                          <p:cTn id="85" fill="hold">
                            <p:stCondLst>
                              <p:cond delay="5460"/>
                            </p:stCondLst>
                            <p:childTnLst>
                              <p:par>
                                <p:cTn id="86" presetID="27" presetClass="entr" presetSubtype="0" fill="hold" grpId="0" nodeType="afterEffect">
                                  <p:stCondLst>
                                    <p:cond delay="0"/>
                                  </p:stCondLst>
                                  <p:iterate type="lt">
                                    <p:tmPct val="50000"/>
                                  </p:iterate>
                                  <p:childTnLst>
                                    <p:set>
                                      <p:cBhvr>
                                        <p:cTn id="87" dur="1" fill="hold">
                                          <p:stCondLst>
                                            <p:cond delay="0"/>
                                          </p:stCondLst>
                                        </p:cTn>
                                        <p:tgtEl>
                                          <p:spTgt spid="94"/>
                                        </p:tgtEl>
                                        <p:attrNameLst>
                                          <p:attrName>style.visibility</p:attrName>
                                        </p:attrNameLst>
                                      </p:cBhvr>
                                      <p:to>
                                        <p:strVal val="visible"/>
                                      </p:to>
                                    </p:set>
                                    <p:anim calcmode="discrete" valueType="clr">
                                      <p:cBhvr override="childStyle">
                                        <p:cTn id="88" dur="80"/>
                                        <p:tgtEl>
                                          <p:spTgt spid="94"/>
                                        </p:tgtEl>
                                        <p:attrNameLst>
                                          <p:attrName>style.color</p:attrName>
                                        </p:attrNameLst>
                                      </p:cBhvr>
                                      <p:tavLst>
                                        <p:tav tm="0">
                                          <p:val>
                                            <p:clrVal>
                                              <a:schemeClr val="accent2"/>
                                            </p:clrVal>
                                          </p:val>
                                        </p:tav>
                                        <p:tav tm="50000">
                                          <p:val>
                                            <p:clrVal>
                                              <a:schemeClr val="hlink"/>
                                            </p:clrVal>
                                          </p:val>
                                        </p:tav>
                                      </p:tavLst>
                                    </p:anim>
                                    <p:anim calcmode="discrete" valueType="clr">
                                      <p:cBhvr>
                                        <p:cTn id="89" dur="80"/>
                                        <p:tgtEl>
                                          <p:spTgt spid="94"/>
                                        </p:tgtEl>
                                        <p:attrNameLst>
                                          <p:attrName>fillcolor</p:attrName>
                                        </p:attrNameLst>
                                      </p:cBhvr>
                                      <p:tavLst>
                                        <p:tav tm="0">
                                          <p:val>
                                            <p:clrVal>
                                              <a:schemeClr val="accent2"/>
                                            </p:clrVal>
                                          </p:val>
                                        </p:tav>
                                        <p:tav tm="50000">
                                          <p:val>
                                            <p:clrVal>
                                              <a:schemeClr val="hlink"/>
                                            </p:clrVal>
                                          </p:val>
                                        </p:tav>
                                      </p:tavLst>
                                    </p:anim>
                                    <p:set>
                                      <p:cBhvr>
                                        <p:cTn id="90" dur="80"/>
                                        <p:tgtEl>
                                          <p:spTgt spid="94"/>
                                        </p:tgtEl>
                                        <p:attrNameLst>
                                          <p:attrName>fill.type</p:attrName>
                                        </p:attrNameLst>
                                      </p:cBhvr>
                                      <p:to>
                                        <p:strVal val="solid"/>
                                      </p:to>
                                    </p:set>
                                  </p:childTnLst>
                                </p:cTn>
                              </p:par>
                            </p:childTnLst>
                          </p:cTn>
                        </p:par>
                        <p:par>
                          <p:cTn id="91" fill="hold">
                            <p:stCondLst>
                              <p:cond delay="5540"/>
                            </p:stCondLst>
                            <p:childTnLst>
                              <p:par>
                                <p:cTn id="92" presetID="22" presetClass="entr" presetSubtype="4" fill="hold" grpId="0" nodeType="afterEffect">
                                  <p:stCondLst>
                                    <p:cond delay="0"/>
                                  </p:stCondLst>
                                  <p:childTnLst>
                                    <p:set>
                                      <p:cBhvr>
                                        <p:cTn id="93" dur="1" fill="hold">
                                          <p:stCondLst>
                                            <p:cond delay="0"/>
                                          </p:stCondLst>
                                        </p:cTn>
                                        <p:tgtEl>
                                          <p:spTgt spid="83"/>
                                        </p:tgtEl>
                                        <p:attrNameLst>
                                          <p:attrName>style.visibility</p:attrName>
                                        </p:attrNameLst>
                                      </p:cBhvr>
                                      <p:to>
                                        <p:strVal val="visible"/>
                                      </p:to>
                                    </p:set>
                                    <p:animEffect transition="in" filter="wipe(down)">
                                      <p:cBhvr>
                                        <p:cTn id="94" dur="500"/>
                                        <p:tgtEl>
                                          <p:spTgt spid="83"/>
                                        </p:tgtEl>
                                      </p:cBhvr>
                                    </p:animEffect>
                                  </p:childTnLst>
                                </p:cTn>
                              </p:par>
                            </p:childTnLst>
                          </p:cTn>
                        </p:par>
                        <p:par>
                          <p:cTn id="95" fill="hold">
                            <p:stCondLst>
                              <p:cond delay="6040"/>
                            </p:stCondLst>
                            <p:childTnLst>
                              <p:par>
                                <p:cTn id="96" presetID="22" presetClass="entr" presetSubtype="4" fill="hold" nodeType="afterEffect">
                                  <p:stCondLst>
                                    <p:cond delay="0"/>
                                  </p:stCondLst>
                                  <p:childTnLst>
                                    <p:set>
                                      <p:cBhvr>
                                        <p:cTn id="97" dur="1" fill="hold">
                                          <p:stCondLst>
                                            <p:cond delay="0"/>
                                          </p:stCondLst>
                                        </p:cTn>
                                        <p:tgtEl>
                                          <p:spTgt spid="105"/>
                                        </p:tgtEl>
                                        <p:attrNameLst>
                                          <p:attrName>style.visibility</p:attrName>
                                        </p:attrNameLst>
                                      </p:cBhvr>
                                      <p:to>
                                        <p:strVal val="visible"/>
                                      </p:to>
                                    </p:set>
                                    <p:animEffect transition="in" filter="wipe(down)">
                                      <p:cBhvr>
                                        <p:cTn id="98" dur="500"/>
                                        <p:tgtEl>
                                          <p:spTgt spid="105"/>
                                        </p:tgtEl>
                                      </p:cBhvr>
                                    </p:animEffect>
                                  </p:childTnLst>
                                </p:cTn>
                              </p:par>
                            </p:childTnLst>
                          </p:cTn>
                        </p:par>
                        <p:par>
                          <p:cTn id="99" fill="hold">
                            <p:stCondLst>
                              <p:cond delay="6540"/>
                            </p:stCondLst>
                            <p:childTnLst>
                              <p:par>
                                <p:cTn id="100" presetID="27" presetClass="entr" presetSubtype="0" fill="hold" grpId="0" nodeType="afterEffect">
                                  <p:stCondLst>
                                    <p:cond delay="0"/>
                                  </p:stCondLst>
                                  <p:iterate type="lt">
                                    <p:tmPct val="50000"/>
                                  </p:iterate>
                                  <p:childTnLst>
                                    <p:set>
                                      <p:cBhvr>
                                        <p:cTn id="101" dur="1" fill="hold">
                                          <p:stCondLst>
                                            <p:cond delay="0"/>
                                          </p:stCondLst>
                                        </p:cTn>
                                        <p:tgtEl>
                                          <p:spTgt spid="79"/>
                                        </p:tgtEl>
                                        <p:attrNameLst>
                                          <p:attrName>style.visibility</p:attrName>
                                        </p:attrNameLst>
                                      </p:cBhvr>
                                      <p:to>
                                        <p:strVal val="visible"/>
                                      </p:to>
                                    </p:set>
                                    <p:anim calcmode="discrete" valueType="clr">
                                      <p:cBhvr override="childStyle">
                                        <p:cTn id="102" dur="80"/>
                                        <p:tgtEl>
                                          <p:spTgt spid="79"/>
                                        </p:tgtEl>
                                        <p:attrNameLst>
                                          <p:attrName>style.color</p:attrName>
                                        </p:attrNameLst>
                                      </p:cBhvr>
                                      <p:tavLst>
                                        <p:tav tm="0">
                                          <p:val>
                                            <p:clrVal>
                                              <a:schemeClr val="accent2"/>
                                            </p:clrVal>
                                          </p:val>
                                        </p:tav>
                                        <p:tav tm="50000">
                                          <p:val>
                                            <p:clrVal>
                                              <a:schemeClr val="hlink"/>
                                            </p:clrVal>
                                          </p:val>
                                        </p:tav>
                                      </p:tavLst>
                                    </p:anim>
                                    <p:anim calcmode="discrete" valueType="clr">
                                      <p:cBhvr>
                                        <p:cTn id="103" dur="80"/>
                                        <p:tgtEl>
                                          <p:spTgt spid="79"/>
                                        </p:tgtEl>
                                        <p:attrNameLst>
                                          <p:attrName>fillcolor</p:attrName>
                                        </p:attrNameLst>
                                      </p:cBhvr>
                                      <p:tavLst>
                                        <p:tav tm="0">
                                          <p:val>
                                            <p:clrVal>
                                              <a:schemeClr val="accent2"/>
                                            </p:clrVal>
                                          </p:val>
                                        </p:tav>
                                        <p:tav tm="50000">
                                          <p:val>
                                            <p:clrVal>
                                              <a:schemeClr val="hlink"/>
                                            </p:clrVal>
                                          </p:val>
                                        </p:tav>
                                      </p:tavLst>
                                    </p:anim>
                                    <p:set>
                                      <p:cBhvr>
                                        <p:cTn id="104" dur="80"/>
                                        <p:tgtEl>
                                          <p:spTgt spid="79"/>
                                        </p:tgtEl>
                                        <p:attrNameLst>
                                          <p:attrName>fill.type</p:attrName>
                                        </p:attrNameLst>
                                      </p:cBhvr>
                                      <p:to>
                                        <p:strVal val="solid"/>
                                      </p:to>
                                    </p:set>
                                  </p:childTnLst>
                                </p:cTn>
                              </p:par>
                            </p:childTnLst>
                          </p:cTn>
                        </p:par>
                        <p:par>
                          <p:cTn id="105" fill="hold">
                            <p:stCondLst>
                              <p:cond delay="6620"/>
                            </p:stCondLst>
                            <p:childTnLst>
                              <p:par>
                                <p:cTn id="106" presetID="22" presetClass="entr" presetSubtype="4" fill="hold" grpId="0" nodeType="afterEffect">
                                  <p:stCondLst>
                                    <p:cond delay="0"/>
                                  </p:stCondLst>
                                  <p:childTnLst>
                                    <p:set>
                                      <p:cBhvr>
                                        <p:cTn id="107" dur="1" fill="hold">
                                          <p:stCondLst>
                                            <p:cond delay="0"/>
                                          </p:stCondLst>
                                        </p:cTn>
                                        <p:tgtEl>
                                          <p:spTgt spid="75"/>
                                        </p:tgtEl>
                                        <p:attrNameLst>
                                          <p:attrName>style.visibility</p:attrName>
                                        </p:attrNameLst>
                                      </p:cBhvr>
                                      <p:to>
                                        <p:strVal val="visible"/>
                                      </p:to>
                                    </p:set>
                                    <p:animEffect transition="in" filter="wipe(down)">
                                      <p:cBhvr>
                                        <p:cTn id="108" dur="500"/>
                                        <p:tgtEl>
                                          <p:spTgt spid="75"/>
                                        </p:tgtEl>
                                      </p:cBhvr>
                                    </p:animEffect>
                                  </p:childTnLst>
                                </p:cTn>
                              </p:par>
                            </p:childTnLst>
                          </p:cTn>
                        </p:par>
                        <p:par>
                          <p:cTn id="109" fill="hold">
                            <p:stCondLst>
                              <p:cond delay="7120"/>
                            </p:stCondLst>
                            <p:childTnLst>
                              <p:par>
                                <p:cTn id="110" presetID="22" presetClass="entr" presetSubtype="4" fill="hold" nodeType="afterEffect">
                                  <p:stCondLst>
                                    <p:cond delay="0"/>
                                  </p:stCondLst>
                                  <p:childTnLst>
                                    <p:set>
                                      <p:cBhvr>
                                        <p:cTn id="111" dur="1" fill="hold">
                                          <p:stCondLst>
                                            <p:cond delay="0"/>
                                          </p:stCondLst>
                                        </p:cTn>
                                        <p:tgtEl>
                                          <p:spTgt spid="104"/>
                                        </p:tgtEl>
                                        <p:attrNameLst>
                                          <p:attrName>style.visibility</p:attrName>
                                        </p:attrNameLst>
                                      </p:cBhvr>
                                      <p:to>
                                        <p:strVal val="visible"/>
                                      </p:to>
                                    </p:set>
                                    <p:animEffect transition="in" filter="wipe(down)">
                                      <p:cBhvr>
                                        <p:cTn id="112" dur="500"/>
                                        <p:tgtEl>
                                          <p:spTgt spid="104"/>
                                        </p:tgtEl>
                                      </p:cBhvr>
                                    </p:animEffect>
                                  </p:childTnLst>
                                </p:cTn>
                              </p:par>
                            </p:childTnLst>
                          </p:cTn>
                        </p:par>
                        <p:par>
                          <p:cTn id="113" fill="hold">
                            <p:stCondLst>
                              <p:cond delay="7620"/>
                            </p:stCondLst>
                            <p:childTnLst>
                              <p:par>
                                <p:cTn id="114" presetID="27" presetClass="entr" presetSubtype="0" fill="hold" grpId="0" nodeType="afterEffect">
                                  <p:stCondLst>
                                    <p:cond delay="0"/>
                                  </p:stCondLst>
                                  <p:iterate type="lt">
                                    <p:tmPct val="50000"/>
                                  </p:iterate>
                                  <p:childTnLst>
                                    <p:set>
                                      <p:cBhvr>
                                        <p:cTn id="115" dur="1" fill="hold">
                                          <p:stCondLst>
                                            <p:cond delay="0"/>
                                          </p:stCondLst>
                                        </p:cTn>
                                        <p:tgtEl>
                                          <p:spTgt spid="72"/>
                                        </p:tgtEl>
                                        <p:attrNameLst>
                                          <p:attrName>style.visibility</p:attrName>
                                        </p:attrNameLst>
                                      </p:cBhvr>
                                      <p:to>
                                        <p:strVal val="visible"/>
                                      </p:to>
                                    </p:set>
                                    <p:anim calcmode="discrete" valueType="clr">
                                      <p:cBhvr override="childStyle">
                                        <p:cTn id="116" dur="80"/>
                                        <p:tgtEl>
                                          <p:spTgt spid="72"/>
                                        </p:tgtEl>
                                        <p:attrNameLst>
                                          <p:attrName>style.color</p:attrName>
                                        </p:attrNameLst>
                                      </p:cBhvr>
                                      <p:tavLst>
                                        <p:tav tm="0">
                                          <p:val>
                                            <p:clrVal>
                                              <a:schemeClr val="accent2"/>
                                            </p:clrVal>
                                          </p:val>
                                        </p:tav>
                                        <p:tav tm="50000">
                                          <p:val>
                                            <p:clrVal>
                                              <a:schemeClr val="hlink"/>
                                            </p:clrVal>
                                          </p:val>
                                        </p:tav>
                                      </p:tavLst>
                                    </p:anim>
                                    <p:anim calcmode="discrete" valueType="clr">
                                      <p:cBhvr>
                                        <p:cTn id="117" dur="80"/>
                                        <p:tgtEl>
                                          <p:spTgt spid="72"/>
                                        </p:tgtEl>
                                        <p:attrNameLst>
                                          <p:attrName>fillcolor</p:attrName>
                                        </p:attrNameLst>
                                      </p:cBhvr>
                                      <p:tavLst>
                                        <p:tav tm="0">
                                          <p:val>
                                            <p:clrVal>
                                              <a:schemeClr val="accent2"/>
                                            </p:clrVal>
                                          </p:val>
                                        </p:tav>
                                        <p:tav tm="50000">
                                          <p:val>
                                            <p:clrVal>
                                              <a:schemeClr val="hlink"/>
                                            </p:clrVal>
                                          </p:val>
                                        </p:tav>
                                      </p:tavLst>
                                    </p:anim>
                                    <p:set>
                                      <p:cBhvr>
                                        <p:cTn id="118" dur="80"/>
                                        <p:tgtEl>
                                          <p:spTgt spid="72"/>
                                        </p:tgtEl>
                                        <p:attrNameLst>
                                          <p:attrName>fill.type</p:attrName>
                                        </p:attrNameLst>
                                      </p:cBhvr>
                                      <p:to>
                                        <p:strVal val="solid"/>
                                      </p:to>
                                    </p:set>
                                  </p:childTnLst>
                                </p:cTn>
                              </p:par>
                            </p:childTnLst>
                          </p:cTn>
                        </p:par>
                        <p:par>
                          <p:cTn id="119" fill="hold">
                            <p:stCondLst>
                              <p:cond delay="7700"/>
                            </p:stCondLst>
                            <p:childTnLst>
                              <p:par>
                                <p:cTn id="120" presetID="22" presetClass="entr" presetSubtype="4" fill="hold" nodeType="afterEffect">
                                  <p:stCondLst>
                                    <p:cond delay="0"/>
                                  </p:stCondLst>
                                  <p:childTnLst>
                                    <p:set>
                                      <p:cBhvr>
                                        <p:cTn id="121" dur="1" fill="hold">
                                          <p:stCondLst>
                                            <p:cond delay="0"/>
                                          </p:stCondLst>
                                        </p:cTn>
                                        <p:tgtEl>
                                          <p:spTgt spid="109"/>
                                        </p:tgtEl>
                                        <p:attrNameLst>
                                          <p:attrName>style.visibility</p:attrName>
                                        </p:attrNameLst>
                                      </p:cBhvr>
                                      <p:to>
                                        <p:strVal val="visible"/>
                                      </p:to>
                                    </p:set>
                                    <p:animEffect transition="in" filter="wipe(down)">
                                      <p:cBhvr>
                                        <p:cTn id="122" dur="500"/>
                                        <p:tgtEl>
                                          <p:spTgt spid="109"/>
                                        </p:tgtEl>
                                      </p:cBhvr>
                                    </p:animEffect>
                                  </p:childTnLst>
                                </p:cTn>
                              </p:par>
                            </p:childTnLst>
                          </p:cTn>
                        </p:par>
                        <p:par>
                          <p:cTn id="123" fill="hold">
                            <p:stCondLst>
                              <p:cond delay="8200"/>
                            </p:stCondLst>
                            <p:childTnLst>
                              <p:par>
                                <p:cTn id="124" presetID="27" presetClass="entr" presetSubtype="0" fill="hold" grpId="0" nodeType="afterEffect">
                                  <p:stCondLst>
                                    <p:cond delay="0"/>
                                  </p:stCondLst>
                                  <p:iterate type="lt">
                                    <p:tmPct val="50000"/>
                                  </p:iterate>
                                  <p:childTnLst>
                                    <p:set>
                                      <p:cBhvr>
                                        <p:cTn id="125" dur="1" fill="hold">
                                          <p:stCondLst>
                                            <p:cond delay="0"/>
                                          </p:stCondLst>
                                        </p:cTn>
                                        <p:tgtEl>
                                          <p:spTgt spid="95"/>
                                        </p:tgtEl>
                                        <p:attrNameLst>
                                          <p:attrName>style.visibility</p:attrName>
                                        </p:attrNameLst>
                                      </p:cBhvr>
                                      <p:to>
                                        <p:strVal val="visible"/>
                                      </p:to>
                                    </p:set>
                                    <p:anim calcmode="discrete" valueType="clr">
                                      <p:cBhvr override="childStyle">
                                        <p:cTn id="126" dur="80"/>
                                        <p:tgtEl>
                                          <p:spTgt spid="95"/>
                                        </p:tgtEl>
                                        <p:attrNameLst>
                                          <p:attrName>style.color</p:attrName>
                                        </p:attrNameLst>
                                      </p:cBhvr>
                                      <p:tavLst>
                                        <p:tav tm="0">
                                          <p:val>
                                            <p:clrVal>
                                              <a:schemeClr val="accent2"/>
                                            </p:clrVal>
                                          </p:val>
                                        </p:tav>
                                        <p:tav tm="50000">
                                          <p:val>
                                            <p:clrVal>
                                              <a:schemeClr val="hlink"/>
                                            </p:clrVal>
                                          </p:val>
                                        </p:tav>
                                      </p:tavLst>
                                    </p:anim>
                                    <p:anim calcmode="discrete" valueType="clr">
                                      <p:cBhvr>
                                        <p:cTn id="127" dur="80"/>
                                        <p:tgtEl>
                                          <p:spTgt spid="95"/>
                                        </p:tgtEl>
                                        <p:attrNameLst>
                                          <p:attrName>fillcolor</p:attrName>
                                        </p:attrNameLst>
                                      </p:cBhvr>
                                      <p:tavLst>
                                        <p:tav tm="0">
                                          <p:val>
                                            <p:clrVal>
                                              <a:schemeClr val="accent2"/>
                                            </p:clrVal>
                                          </p:val>
                                        </p:tav>
                                        <p:tav tm="50000">
                                          <p:val>
                                            <p:clrVal>
                                              <a:schemeClr val="hlink"/>
                                            </p:clrVal>
                                          </p:val>
                                        </p:tav>
                                      </p:tavLst>
                                    </p:anim>
                                    <p:set>
                                      <p:cBhvr>
                                        <p:cTn id="128" dur="80"/>
                                        <p:tgtEl>
                                          <p:spTgt spid="95"/>
                                        </p:tgtEl>
                                        <p:attrNameLst>
                                          <p:attrName>fill.type</p:attrName>
                                        </p:attrNameLst>
                                      </p:cBhvr>
                                      <p:to>
                                        <p:strVal val="solid"/>
                                      </p:to>
                                    </p:set>
                                  </p:childTnLst>
                                </p:cTn>
                              </p:par>
                            </p:childTnLst>
                          </p:cTn>
                        </p:par>
                        <p:par>
                          <p:cTn id="129" fill="hold">
                            <p:stCondLst>
                              <p:cond delay="8280"/>
                            </p:stCondLst>
                            <p:childTnLst>
                              <p:par>
                                <p:cTn id="130" presetID="22" presetClass="entr" presetSubtype="4" fill="hold" grpId="0" nodeType="afterEffect">
                                  <p:stCondLst>
                                    <p:cond delay="0"/>
                                  </p:stCondLst>
                                  <p:childTnLst>
                                    <p:set>
                                      <p:cBhvr>
                                        <p:cTn id="131" dur="1" fill="hold">
                                          <p:stCondLst>
                                            <p:cond delay="0"/>
                                          </p:stCondLst>
                                        </p:cTn>
                                        <p:tgtEl>
                                          <p:spTgt spid="88"/>
                                        </p:tgtEl>
                                        <p:attrNameLst>
                                          <p:attrName>style.visibility</p:attrName>
                                        </p:attrNameLst>
                                      </p:cBhvr>
                                      <p:to>
                                        <p:strVal val="visible"/>
                                      </p:to>
                                    </p:set>
                                    <p:animEffect transition="in" filter="wipe(down)">
                                      <p:cBhvr>
                                        <p:cTn id="132" dur="500"/>
                                        <p:tgtEl>
                                          <p:spTgt spid="88"/>
                                        </p:tgtEl>
                                      </p:cBhvr>
                                    </p:animEffect>
                                  </p:childTnLst>
                                </p:cTn>
                              </p:par>
                            </p:childTnLst>
                          </p:cTn>
                        </p:par>
                        <p:par>
                          <p:cTn id="133" fill="hold">
                            <p:stCondLst>
                              <p:cond delay="8780"/>
                            </p:stCondLst>
                            <p:childTnLst>
                              <p:par>
                                <p:cTn id="134" presetID="22" presetClass="entr" presetSubtype="4" fill="hold" nodeType="afterEffect">
                                  <p:stCondLst>
                                    <p:cond delay="0"/>
                                  </p:stCondLst>
                                  <p:childTnLst>
                                    <p:set>
                                      <p:cBhvr>
                                        <p:cTn id="135" dur="1" fill="hold">
                                          <p:stCondLst>
                                            <p:cond delay="0"/>
                                          </p:stCondLst>
                                        </p:cTn>
                                        <p:tgtEl>
                                          <p:spTgt spid="110"/>
                                        </p:tgtEl>
                                        <p:attrNameLst>
                                          <p:attrName>style.visibility</p:attrName>
                                        </p:attrNameLst>
                                      </p:cBhvr>
                                      <p:to>
                                        <p:strVal val="visible"/>
                                      </p:to>
                                    </p:set>
                                    <p:animEffect transition="in" filter="wipe(down)">
                                      <p:cBhvr>
                                        <p:cTn id="136" dur="500"/>
                                        <p:tgtEl>
                                          <p:spTgt spid="110"/>
                                        </p:tgtEl>
                                      </p:cBhvr>
                                    </p:animEffect>
                                  </p:childTnLst>
                                </p:cTn>
                              </p:par>
                            </p:childTnLst>
                          </p:cTn>
                        </p:par>
                        <p:par>
                          <p:cTn id="137" fill="hold">
                            <p:stCondLst>
                              <p:cond delay="9280"/>
                            </p:stCondLst>
                            <p:childTnLst>
                              <p:par>
                                <p:cTn id="138" presetID="27" presetClass="entr" presetSubtype="0" fill="hold" grpId="0" nodeType="afterEffect">
                                  <p:stCondLst>
                                    <p:cond delay="0"/>
                                  </p:stCondLst>
                                  <p:iterate type="lt">
                                    <p:tmPct val="50000"/>
                                  </p:iterate>
                                  <p:childTnLst>
                                    <p:set>
                                      <p:cBhvr>
                                        <p:cTn id="139" dur="1" fill="hold">
                                          <p:stCondLst>
                                            <p:cond delay="0"/>
                                          </p:stCondLst>
                                        </p:cTn>
                                        <p:tgtEl>
                                          <p:spTgt spid="80"/>
                                        </p:tgtEl>
                                        <p:attrNameLst>
                                          <p:attrName>style.visibility</p:attrName>
                                        </p:attrNameLst>
                                      </p:cBhvr>
                                      <p:to>
                                        <p:strVal val="visible"/>
                                      </p:to>
                                    </p:set>
                                    <p:anim calcmode="discrete" valueType="clr">
                                      <p:cBhvr override="childStyle">
                                        <p:cTn id="140" dur="80"/>
                                        <p:tgtEl>
                                          <p:spTgt spid="80"/>
                                        </p:tgtEl>
                                        <p:attrNameLst>
                                          <p:attrName>style.color</p:attrName>
                                        </p:attrNameLst>
                                      </p:cBhvr>
                                      <p:tavLst>
                                        <p:tav tm="0">
                                          <p:val>
                                            <p:clrVal>
                                              <a:schemeClr val="accent2"/>
                                            </p:clrVal>
                                          </p:val>
                                        </p:tav>
                                        <p:tav tm="50000">
                                          <p:val>
                                            <p:clrVal>
                                              <a:schemeClr val="hlink"/>
                                            </p:clrVal>
                                          </p:val>
                                        </p:tav>
                                      </p:tavLst>
                                    </p:anim>
                                    <p:anim calcmode="discrete" valueType="clr">
                                      <p:cBhvr>
                                        <p:cTn id="141" dur="80"/>
                                        <p:tgtEl>
                                          <p:spTgt spid="80"/>
                                        </p:tgtEl>
                                        <p:attrNameLst>
                                          <p:attrName>fillcolor</p:attrName>
                                        </p:attrNameLst>
                                      </p:cBhvr>
                                      <p:tavLst>
                                        <p:tav tm="0">
                                          <p:val>
                                            <p:clrVal>
                                              <a:schemeClr val="accent2"/>
                                            </p:clrVal>
                                          </p:val>
                                        </p:tav>
                                        <p:tav tm="50000">
                                          <p:val>
                                            <p:clrVal>
                                              <a:schemeClr val="hlink"/>
                                            </p:clrVal>
                                          </p:val>
                                        </p:tav>
                                      </p:tavLst>
                                    </p:anim>
                                    <p:set>
                                      <p:cBhvr>
                                        <p:cTn id="142" dur="80"/>
                                        <p:tgtEl>
                                          <p:spTgt spid="80"/>
                                        </p:tgtEl>
                                        <p:attrNameLst>
                                          <p:attrName>fill.type</p:attrName>
                                        </p:attrNameLst>
                                      </p:cBhvr>
                                      <p:to>
                                        <p:strVal val="solid"/>
                                      </p:to>
                                    </p:set>
                                  </p:childTnLst>
                                </p:cTn>
                              </p:par>
                            </p:childTnLst>
                          </p:cTn>
                        </p:par>
                        <p:par>
                          <p:cTn id="143" fill="hold">
                            <p:stCondLst>
                              <p:cond delay="9360"/>
                            </p:stCondLst>
                            <p:childTnLst>
                              <p:par>
                                <p:cTn id="144" presetID="22" presetClass="entr" presetSubtype="4" fill="hold" grpId="0" nodeType="afterEffect">
                                  <p:stCondLst>
                                    <p:cond delay="0"/>
                                  </p:stCondLst>
                                  <p:childTnLst>
                                    <p:set>
                                      <p:cBhvr>
                                        <p:cTn id="145" dur="1" fill="hold">
                                          <p:stCondLst>
                                            <p:cond delay="0"/>
                                          </p:stCondLst>
                                        </p:cTn>
                                        <p:tgtEl>
                                          <p:spTgt spid="76"/>
                                        </p:tgtEl>
                                        <p:attrNameLst>
                                          <p:attrName>style.visibility</p:attrName>
                                        </p:attrNameLst>
                                      </p:cBhvr>
                                      <p:to>
                                        <p:strVal val="visible"/>
                                      </p:to>
                                    </p:set>
                                    <p:animEffect transition="in" filter="wipe(down)">
                                      <p:cBhvr>
                                        <p:cTn id="146" dur="500"/>
                                        <p:tgtEl>
                                          <p:spTgt spid="76"/>
                                        </p:tgtEl>
                                      </p:cBhvr>
                                    </p:animEffect>
                                  </p:childTnLst>
                                </p:cTn>
                              </p:par>
                            </p:childTnLst>
                          </p:cTn>
                        </p:par>
                        <p:par>
                          <p:cTn id="147" fill="hold">
                            <p:stCondLst>
                              <p:cond delay="9860"/>
                            </p:stCondLst>
                            <p:childTnLst>
                              <p:par>
                                <p:cTn id="148" presetID="22" presetClass="entr" presetSubtype="4" fill="hold" grpId="0" nodeType="afterEffect">
                                  <p:stCondLst>
                                    <p:cond delay="0"/>
                                  </p:stCondLst>
                                  <p:childTnLst>
                                    <p:set>
                                      <p:cBhvr>
                                        <p:cTn id="149" dur="1" fill="hold">
                                          <p:stCondLst>
                                            <p:cond delay="0"/>
                                          </p:stCondLst>
                                        </p:cTn>
                                        <p:tgtEl>
                                          <p:spTgt spid="66"/>
                                        </p:tgtEl>
                                        <p:attrNameLst>
                                          <p:attrName>style.visibility</p:attrName>
                                        </p:attrNameLst>
                                      </p:cBhvr>
                                      <p:to>
                                        <p:strVal val="visible"/>
                                      </p:to>
                                    </p:set>
                                    <p:animEffect transition="in" filter="wipe(down)">
                                      <p:cBhvr>
                                        <p:cTn id="150" dur="500"/>
                                        <p:tgtEl>
                                          <p:spTgt spid="66"/>
                                        </p:tgtEl>
                                      </p:cBhvr>
                                    </p:animEffect>
                                  </p:childTnLst>
                                </p:cTn>
                              </p:par>
                            </p:childTnLst>
                          </p:cTn>
                        </p:par>
                        <p:par>
                          <p:cTn id="151" fill="hold">
                            <p:stCondLst>
                              <p:cond delay="10360"/>
                            </p:stCondLst>
                            <p:childTnLst>
                              <p:par>
                                <p:cTn id="152" presetID="22" presetClass="entr" presetSubtype="4" fill="hold" nodeType="after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wipe(down)">
                                      <p:cBhvr>
                                        <p:cTn id="154" dur="500"/>
                                        <p:tgtEl>
                                          <p:spTgt spid="103"/>
                                        </p:tgtEl>
                                      </p:cBhvr>
                                    </p:animEffect>
                                  </p:childTnLst>
                                </p:cTn>
                              </p:par>
                            </p:childTnLst>
                          </p:cTn>
                        </p:par>
                        <p:par>
                          <p:cTn id="155" fill="hold">
                            <p:stCondLst>
                              <p:cond delay="10860"/>
                            </p:stCondLst>
                            <p:childTnLst>
                              <p:par>
                                <p:cTn id="156" presetID="27" presetClass="entr" presetSubtype="0" fill="hold" grpId="0" nodeType="afterEffect">
                                  <p:stCondLst>
                                    <p:cond delay="0"/>
                                  </p:stCondLst>
                                  <p:iterate type="lt">
                                    <p:tmPct val="50000"/>
                                  </p:iterate>
                                  <p:childTnLst>
                                    <p:set>
                                      <p:cBhvr>
                                        <p:cTn id="157" dur="1" fill="hold">
                                          <p:stCondLst>
                                            <p:cond delay="0"/>
                                          </p:stCondLst>
                                        </p:cTn>
                                        <p:tgtEl>
                                          <p:spTgt spid="70"/>
                                        </p:tgtEl>
                                        <p:attrNameLst>
                                          <p:attrName>style.visibility</p:attrName>
                                        </p:attrNameLst>
                                      </p:cBhvr>
                                      <p:to>
                                        <p:strVal val="visible"/>
                                      </p:to>
                                    </p:set>
                                    <p:anim calcmode="discrete" valueType="clr">
                                      <p:cBhvr override="childStyle">
                                        <p:cTn id="158" dur="80"/>
                                        <p:tgtEl>
                                          <p:spTgt spid="70"/>
                                        </p:tgtEl>
                                        <p:attrNameLst>
                                          <p:attrName>style.color</p:attrName>
                                        </p:attrNameLst>
                                      </p:cBhvr>
                                      <p:tavLst>
                                        <p:tav tm="0">
                                          <p:val>
                                            <p:clrVal>
                                              <a:schemeClr val="accent2"/>
                                            </p:clrVal>
                                          </p:val>
                                        </p:tav>
                                        <p:tav tm="50000">
                                          <p:val>
                                            <p:clrVal>
                                              <a:schemeClr val="hlink"/>
                                            </p:clrVal>
                                          </p:val>
                                        </p:tav>
                                      </p:tavLst>
                                    </p:anim>
                                    <p:anim calcmode="discrete" valueType="clr">
                                      <p:cBhvr>
                                        <p:cTn id="159" dur="80"/>
                                        <p:tgtEl>
                                          <p:spTgt spid="70"/>
                                        </p:tgtEl>
                                        <p:attrNameLst>
                                          <p:attrName>fillcolor</p:attrName>
                                        </p:attrNameLst>
                                      </p:cBhvr>
                                      <p:tavLst>
                                        <p:tav tm="0">
                                          <p:val>
                                            <p:clrVal>
                                              <a:schemeClr val="accent2"/>
                                            </p:clrVal>
                                          </p:val>
                                        </p:tav>
                                        <p:tav tm="50000">
                                          <p:val>
                                            <p:clrVal>
                                              <a:schemeClr val="hlink"/>
                                            </p:clrVal>
                                          </p:val>
                                        </p:tav>
                                      </p:tavLst>
                                    </p:anim>
                                    <p:set>
                                      <p:cBhvr>
                                        <p:cTn id="160" dur="80"/>
                                        <p:tgtEl>
                                          <p:spTgt spid="70"/>
                                        </p:tgtEl>
                                        <p:attrNameLst>
                                          <p:attrName>fill.type</p:attrName>
                                        </p:attrNameLst>
                                      </p:cBhvr>
                                      <p:to>
                                        <p:strVal val="solid"/>
                                      </p:to>
                                    </p:set>
                                  </p:childTnLst>
                                </p:cTn>
                              </p:par>
                            </p:childTnLst>
                          </p:cTn>
                        </p:par>
                        <p:par>
                          <p:cTn id="161" fill="hold">
                            <p:stCondLst>
                              <p:cond delay="10940"/>
                            </p:stCondLst>
                            <p:childTnLst>
                              <p:par>
                                <p:cTn id="162" presetID="22" presetClass="entr" presetSubtype="4" fill="hold" nodeType="afterEffect">
                                  <p:stCondLst>
                                    <p:cond delay="0"/>
                                  </p:stCondLst>
                                  <p:childTnLst>
                                    <p:set>
                                      <p:cBhvr>
                                        <p:cTn id="163" dur="1" fill="hold">
                                          <p:stCondLst>
                                            <p:cond delay="0"/>
                                          </p:stCondLst>
                                        </p:cTn>
                                        <p:tgtEl>
                                          <p:spTgt spid="111"/>
                                        </p:tgtEl>
                                        <p:attrNameLst>
                                          <p:attrName>style.visibility</p:attrName>
                                        </p:attrNameLst>
                                      </p:cBhvr>
                                      <p:to>
                                        <p:strVal val="visible"/>
                                      </p:to>
                                    </p:set>
                                    <p:animEffect transition="in" filter="wipe(down)">
                                      <p:cBhvr>
                                        <p:cTn id="164" dur="500"/>
                                        <p:tgtEl>
                                          <p:spTgt spid="111"/>
                                        </p:tgtEl>
                                      </p:cBhvr>
                                    </p:animEffect>
                                  </p:childTnLst>
                                </p:cTn>
                              </p:par>
                            </p:childTnLst>
                          </p:cTn>
                        </p:par>
                        <p:par>
                          <p:cTn id="165" fill="hold">
                            <p:stCondLst>
                              <p:cond delay="11440"/>
                            </p:stCondLst>
                            <p:childTnLst>
                              <p:par>
                                <p:cTn id="166" presetID="27" presetClass="entr" presetSubtype="0" fill="hold" grpId="0" nodeType="afterEffect">
                                  <p:stCondLst>
                                    <p:cond delay="0"/>
                                  </p:stCondLst>
                                  <p:iterate type="lt">
                                    <p:tmPct val="50000"/>
                                  </p:iterate>
                                  <p:childTnLst>
                                    <p:set>
                                      <p:cBhvr>
                                        <p:cTn id="167" dur="1" fill="hold">
                                          <p:stCondLst>
                                            <p:cond delay="0"/>
                                          </p:stCondLst>
                                        </p:cTn>
                                        <p:tgtEl>
                                          <p:spTgt spid="73"/>
                                        </p:tgtEl>
                                        <p:attrNameLst>
                                          <p:attrName>style.visibility</p:attrName>
                                        </p:attrNameLst>
                                      </p:cBhvr>
                                      <p:to>
                                        <p:strVal val="visible"/>
                                      </p:to>
                                    </p:set>
                                    <p:anim calcmode="discrete" valueType="clr">
                                      <p:cBhvr override="childStyle">
                                        <p:cTn id="168" dur="80"/>
                                        <p:tgtEl>
                                          <p:spTgt spid="73"/>
                                        </p:tgtEl>
                                        <p:attrNameLst>
                                          <p:attrName>style.color</p:attrName>
                                        </p:attrNameLst>
                                      </p:cBhvr>
                                      <p:tavLst>
                                        <p:tav tm="0">
                                          <p:val>
                                            <p:clrVal>
                                              <a:schemeClr val="accent2"/>
                                            </p:clrVal>
                                          </p:val>
                                        </p:tav>
                                        <p:tav tm="50000">
                                          <p:val>
                                            <p:clrVal>
                                              <a:schemeClr val="hlink"/>
                                            </p:clrVal>
                                          </p:val>
                                        </p:tav>
                                      </p:tavLst>
                                    </p:anim>
                                    <p:anim calcmode="discrete" valueType="clr">
                                      <p:cBhvr>
                                        <p:cTn id="169" dur="80"/>
                                        <p:tgtEl>
                                          <p:spTgt spid="73"/>
                                        </p:tgtEl>
                                        <p:attrNameLst>
                                          <p:attrName>fillcolor</p:attrName>
                                        </p:attrNameLst>
                                      </p:cBhvr>
                                      <p:tavLst>
                                        <p:tav tm="0">
                                          <p:val>
                                            <p:clrVal>
                                              <a:schemeClr val="accent2"/>
                                            </p:clrVal>
                                          </p:val>
                                        </p:tav>
                                        <p:tav tm="50000">
                                          <p:val>
                                            <p:clrVal>
                                              <a:schemeClr val="hlink"/>
                                            </p:clrVal>
                                          </p:val>
                                        </p:tav>
                                      </p:tavLst>
                                    </p:anim>
                                    <p:set>
                                      <p:cBhvr>
                                        <p:cTn id="170" dur="80"/>
                                        <p:tgtEl>
                                          <p:spTgt spid="73"/>
                                        </p:tgtEl>
                                        <p:attrNameLst>
                                          <p:attrName>fill.type</p:attrName>
                                        </p:attrNameLst>
                                      </p:cBhvr>
                                      <p:to>
                                        <p:strVal val="solid"/>
                                      </p:to>
                                    </p:set>
                                  </p:childTnLst>
                                </p:cTn>
                              </p:par>
                            </p:childTnLst>
                          </p:cTn>
                        </p:par>
                        <p:par>
                          <p:cTn id="171" fill="hold">
                            <p:stCondLst>
                              <p:cond delay="11520"/>
                            </p:stCondLst>
                            <p:childTnLst>
                              <p:par>
                                <p:cTn id="172" presetID="22" presetClass="entr" presetSubtype="4" fill="hold" grpId="0" nodeType="afterEffect">
                                  <p:stCondLst>
                                    <p:cond delay="0"/>
                                  </p:stCondLst>
                                  <p:childTnLst>
                                    <p:set>
                                      <p:cBhvr>
                                        <p:cTn id="173" dur="1" fill="hold">
                                          <p:stCondLst>
                                            <p:cond delay="0"/>
                                          </p:stCondLst>
                                        </p:cTn>
                                        <p:tgtEl>
                                          <p:spTgt spid="67"/>
                                        </p:tgtEl>
                                        <p:attrNameLst>
                                          <p:attrName>style.visibility</p:attrName>
                                        </p:attrNameLst>
                                      </p:cBhvr>
                                      <p:to>
                                        <p:strVal val="visible"/>
                                      </p:to>
                                    </p:set>
                                    <p:animEffect transition="in" filter="wipe(down)">
                                      <p:cBhvr>
                                        <p:cTn id="174" dur="500"/>
                                        <p:tgtEl>
                                          <p:spTgt spid="67"/>
                                        </p:tgtEl>
                                      </p:cBhvr>
                                    </p:animEffect>
                                  </p:childTnLst>
                                </p:cTn>
                              </p:par>
                            </p:childTnLst>
                          </p:cTn>
                        </p:par>
                        <p:par>
                          <p:cTn id="175" fill="hold">
                            <p:stCondLst>
                              <p:cond delay="12020"/>
                            </p:stCondLst>
                            <p:childTnLst>
                              <p:par>
                                <p:cTn id="176" presetID="22" presetClass="entr" presetSubtype="4" fill="hold" grpId="0" nodeType="afterEffect">
                                  <p:stCondLst>
                                    <p:cond delay="0"/>
                                  </p:stCondLst>
                                  <p:childTnLst>
                                    <p:set>
                                      <p:cBhvr>
                                        <p:cTn id="177" dur="1" fill="hold">
                                          <p:stCondLst>
                                            <p:cond delay="0"/>
                                          </p:stCondLst>
                                        </p:cTn>
                                        <p:tgtEl>
                                          <p:spTgt spid="64"/>
                                        </p:tgtEl>
                                        <p:attrNameLst>
                                          <p:attrName>style.visibility</p:attrName>
                                        </p:attrNameLst>
                                      </p:cBhvr>
                                      <p:to>
                                        <p:strVal val="visible"/>
                                      </p:to>
                                    </p:set>
                                    <p:animEffect transition="in" filter="wipe(down)">
                                      <p:cBhvr>
                                        <p:cTn id="178" dur="500"/>
                                        <p:tgtEl>
                                          <p:spTgt spid="64"/>
                                        </p:tgtEl>
                                      </p:cBhvr>
                                    </p:animEffect>
                                  </p:childTnLst>
                                </p:cTn>
                              </p:par>
                            </p:childTnLst>
                          </p:cTn>
                        </p:par>
                        <p:par>
                          <p:cTn id="179" fill="hold">
                            <p:stCondLst>
                              <p:cond delay="12520"/>
                            </p:stCondLst>
                            <p:childTnLst>
                              <p:par>
                                <p:cTn id="180" presetID="22" presetClass="entr" presetSubtype="4" fill="hold" nodeType="afterEffect">
                                  <p:stCondLst>
                                    <p:cond delay="0"/>
                                  </p:stCondLst>
                                  <p:childTnLst>
                                    <p:set>
                                      <p:cBhvr>
                                        <p:cTn id="181" dur="1" fill="hold">
                                          <p:stCondLst>
                                            <p:cond delay="0"/>
                                          </p:stCondLst>
                                        </p:cTn>
                                        <p:tgtEl>
                                          <p:spTgt spid="101"/>
                                        </p:tgtEl>
                                        <p:attrNameLst>
                                          <p:attrName>style.visibility</p:attrName>
                                        </p:attrNameLst>
                                      </p:cBhvr>
                                      <p:to>
                                        <p:strVal val="visible"/>
                                      </p:to>
                                    </p:set>
                                    <p:animEffect transition="in" filter="wipe(down)">
                                      <p:cBhvr>
                                        <p:cTn id="182" dur="500"/>
                                        <p:tgtEl>
                                          <p:spTgt spid="101"/>
                                        </p:tgtEl>
                                      </p:cBhvr>
                                    </p:animEffect>
                                  </p:childTnLst>
                                </p:cTn>
                              </p:par>
                            </p:childTnLst>
                          </p:cTn>
                        </p:par>
                        <p:par>
                          <p:cTn id="183" fill="hold">
                            <p:stCondLst>
                              <p:cond delay="13020"/>
                            </p:stCondLst>
                            <p:childTnLst>
                              <p:par>
                                <p:cTn id="184" presetID="22" presetClass="entr" presetSubtype="4" fill="hold" grpId="0" nodeType="afterEffect">
                                  <p:stCondLst>
                                    <p:cond delay="0"/>
                                  </p:stCondLst>
                                  <p:childTnLst>
                                    <p:set>
                                      <p:cBhvr>
                                        <p:cTn id="185" dur="1" fill="hold">
                                          <p:stCondLst>
                                            <p:cond delay="0"/>
                                          </p:stCondLst>
                                        </p:cTn>
                                        <p:tgtEl>
                                          <p:spTgt spid="69"/>
                                        </p:tgtEl>
                                        <p:attrNameLst>
                                          <p:attrName>style.visibility</p:attrName>
                                        </p:attrNameLst>
                                      </p:cBhvr>
                                      <p:to>
                                        <p:strVal val="visible"/>
                                      </p:to>
                                    </p:set>
                                    <p:animEffect transition="in" filter="wipe(down)">
                                      <p:cBhvr>
                                        <p:cTn id="186" dur="500"/>
                                        <p:tgtEl>
                                          <p:spTgt spid="69"/>
                                        </p:tgtEl>
                                      </p:cBhvr>
                                    </p:animEffect>
                                  </p:childTnLst>
                                </p:cTn>
                              </p:par>
                            </p:childTnLst>
                          </p:cTn>
                        </p:par>
                        <p:par>
                          <p:cTn id="187" fill="hold">
                            <p:stCondLst>
                              <p:cond delay="13520"/>
                            </p:stCondLst>
                            <p:childTnLst>
                              <p:par>
                                <p:cTn id="188" presetID="22" presetClass="entr" presetSubtype="1" fill="hold" grpId="0" nodeType="afterEffect">
                                  <p:stCondLst>
                                    <p:cond delay="0"/>
                                  </p:stCondLst>
                                  <p:childTnLst>
                                    <p:set>
                                      <p:cBhvr>
                                        <p:cTn id="189" dur="1" fill="hold">
                                          <p:stCondLst>
                                            <p:cond delay="0"/>
                                          </p:stCondLst>
                                        </p:cTn>
                                        <p:tgtEl>
                                          <p:spTgt spid="65"/>
                                        </p:tgtEl>
                                        <p:attrNameLst>
                                          <p:attrName>style.visibility</p:attrName>
                                        </p:attrNameLst>
                                      </p:cBhvr>
                                      <p:to>
                                        <p:strVal val="visible"/>
                                      </p:to>
                                    </p:set>
                                    <p:animEffect transition="in" filter="wipe(up)">
                                      <p:cBhvr>
                                        <p:cTn id="190" dur="500"/>
                                        <p:tgtEl>
                                          <p:spTgt spid="65"/>
                                        </p:tgtEl>
                                      </p:cBhvr>
                                    </p:animEffect>
                                  </p:childTnLst>
                                </p:cTn>
                              </p:par>
                            </p:childTnLst>
                          </p:cTn>
                        </p:par>
                        <p:par>
                          <p:cTn id="191" fill="hold">
                            <p:stCondLst>
                              <p:cond delay="14020"/>
                            </p:stCondLst>
                            <p:childTnLst>
                              <p:par>
                                <p:cTn id="192" presetID="22" presetClass="entr" presetSubtype="1" fill="hold" nodeType="afterEffect">
                                  <p:stCondLst>
                                    <p:cond delay="0"/>
                                  </p:stCondLst>
                                  <p:childTnLst>
                                    <p:set>
                                      <p:cBhvr>
                                        <p:cTn id="193" dur="1" fill="hold">
                                          <p:stCondLst>
                                            <p:cond delay="0"/>
                                          </p:stCondLst>
                                        </p:cTn>
                                        <p:tgtEl>
                                          <p:spTgt spid="102"/>
                                        </p:tgtEl>
                                        <p:attrNameLst>
                                          <p:attrName>style.visibility</p:attrName>
                                        </p:attrNameLst>
                                      </p:cBhvr>
                                      <p:to>
                                        <p:strVal val="visible"/>
                                      </p:to>
                                    </p:set>
                                    <p:animEffect transition="in" filter="wipe(up)">
                                      <p:cBhvr>
                                        <p:cTn id="194" dur="500"/>
                                        <p:tgtEl>
                                          <p:spTgt spid="102"/>
                                        </p:tgtEl>
                                      </p:cBhvr>
                                    </p:animEffect>
                                  </p:childTnLst>
                                </p:cTn>
                              </p:par>
                            </p:childTnLst>
                          </p:cTn>
                        </p:par>
                        <p:par>
                          <p:cTn id="195" fill="hold">
                            <p:stCondLst>
                              <p:cond delay="14520"/>
                            </p:stCondLst>
                            <p:childTnLst>
                              <p:par>
                                <p:cTn id="196" presetID="27" presetClass="entr" presetSubtype="0" fill="hold" grpId="0" nodeType="afterEffect">
                                  <p:stCondLst>
                                    <p:cond delay="0"/>
                                  </p:stCondLst>
                                  <p:iterate type="lt">
                                    <p:tmPct val="50000"/>
                                  </p:iterate>
                                  <p:childTnLst>
                                    <p:set>
                                      <p:cBhvr>
                                        <p:cTn id="197" dur="1" fill="hold">
                                          <p:stCondLst>
                                            <p:cond delay="0"/>
                                          </p:stCondLst>
                                        </p:cTn>
                                        <p:tgtEl>
                                          <p:spTgt spid="71"/>
                                        </p:tgtEl>
                                        <p:attrNameLst>
                                          <p:attrName>style.visibility</p:attrName>
                                        </p:attrNameLst>
                                      </p:cBhvr>
                                      <p:to>
                                        <p:strVal val="visible"/>
                                      </p:to>
                                    </p:set>
                                    <p:anim calcmode="discrete" valueType="clr">
                                      <p:cBhvr override="childStyle">
                                        <p:cTn id="198" dur="80"/>
                                        <p:tgtEl>
                                          <p:spTgt spid="71"/>
                                        </p:tgtEl>
                                        <p:attrNameLst>
                                          <p:attrName>style.color</p:attrName>
                                        </p:attrNameLst>
                                      </p:cBhvr>
                                      <p:tavLst>
                                        <p:tav tm="0">
                                          <p:val>
                                            <p:clrVal>
                                              <a:schemeClr val="accent2"/>
                                            </p:clrVal>
                                          </p:val>
                                        </p:tav>
                                        <p:tav tm="50000">
                                          <p:val>
                                            <p:clrVal>
                                              <a:schemeClr val="hlink"/>
                                            </p:clrVal>
                                          </p:val>
                                        </p:tav>
                                      </p:tavLst>
                                    </p:anim>
                                    <p:anim calcmode="discrete" valueType="clr">
                                      <p:cBhvr>
                                        <p:cTn id="199" dur="80"/>
                                        <p:tgtEl>
                                          <p:spTgt spid="71"/>
                                        </p:tgtEl>
                                        <p:attrNameLst>
                                          <p:attrName>fillcolor</p:attrName>
                                        </p:attrNameLst>
                                      </p:cBhvr>
                                      <p:tavLst>
                                        <p:tav tm="0">
                                          <p:val>
                                            <p:clrVal>
                                              <a:schemeClr val="accent2"/>
                                            </p:clrVal>
                                          </p:val>
                                        </p:tav>
                                        <p:tav tm="50000">
                                          <p:val>
                                            <p:clrVal>
                                              <a:schemeClr val="hlink"/>
                                            </p:clrVal>
                                          </p:val>
                                        </p:tav>
                                      </p:tavLst>
                                    </p:anim>
                                    <p:set>
                                      <p:cBhvr>
                                        <p:cTn id="200" dur="80"/>
                                        <p:tgtEl>
                                          <p:spTgt spid="71"/>
                                        </p:tgtEl>
                                        <p:attrNameLst>
                                          <p:attrName>fill.type</p:attrName>
                                        </p:attrNameLst>
                                      </p:cBhvr>
                                      <p:to>
                                        <p:strVal val="solid"/>
                                      </p:to>
                                    </p:set>
                                  </p:childTnLst>
                                </p:cTn>
                              </p:par>
                            </p:childTnLst>
                          </p:cTn>
                        </p:par>
                        <p:par>
                          <p:cTn id="201" fill="hold">
                            <p:stCondLst>
                              <p:cond delay="14600"/>
                            </p:stCondLst>
                            <p:childTnLst>
                              <p:par>
                                <p:cTn id="202" presetID="22" presetClass="entr" presetSubtype="1" fill="hold" nodeType="afterEffect">
                                  <p:stCondLst>
                                    <p:cond delay="0"/>
                                  </p:stCondLst>
                                  <p:childTnLst>
                                    <p:set>
                                      <p:cBhvr>
                                        <p:cTn id="203" dur="1" fill="hold">
                                          <p:stCondLst>
                                            <p:cond delay="0"/>
                                          </p:stCondLst>
                                        </p:cTn>
                                        <p:tgtEl>
                                          <p:spTgt spid="113"/>
                                        </p:tgtEl>
                                        <p:attrNameLst>
                                          <p:attrName>style.visibility</p:attrName>
                                        </p:attrNameLst>
                                      </p:cBhvr>
                                      <p:to>
                                        <p:strVal val="visible"/>
                                      </p:to>
                                    </p:set>
                                    <p:animEffect transition="in" filter="wipe(up)">
                                      <p:cBhvr>
                                        <p:cTn id="204" dur="500"/>
                                        <p:tgtEl>
                                          <p:spTgt spid="113"/>
                                        </p:tgtEl>
                                      </p:cBhvr>
                                    </p:animEffect>
                                  </p:childTnLst>
                                </p:cTn>
                              </p:par>
                            </p:childTnLst>
                          </p:cTn>
                        </p:par>
                        <p:par>
                          <p:cTn id="205" fill="hold">
                            <p:stCondLst>
                              <p:cond delay="15100"/>
                            </p:stCondLst>
                            <p:childTnLst>
                              <p:par>
                                <p:cTn id="206" presetID="22" presetClass="entr" presetSubtype="4" fill="hold" grpId="0" nodeType="afterEffect">
                                  <p:stCondLst>
                                    <p:cond delay="0"/>
                                  </p:stCondLst>
                                  <p:childTnLst>
                                    <p:set>
                                      <p:cBhvr>
                                        <p:cTn id="207" dur="1" fill="hold">
                                          <p:stCondLst>
                                            <p:cond delay="0"/>
                                          </p:stCondLst>
                                        </p:cTn>
                                        <p:tgtEl>
                                          <p:spTgt spid="77"/>
                                        </p:tgtEl>
                                        <p:attrNameLst>
                                          <p:attrName>style.visibility</p:attrName>
                                        </p:attrNameLst>
                                      </p:cBhvr>
                                      <p:to>
                                        <p:strVal val="visible"/>
                                      </p:to>
                                    </p:set>
                                    <p:animEffect transition="in" filter="wipe(down)">
                                      <p:cBhvr>
                                        <p:cTn id="208" dur="500"/>
                                        <p:tgtEl>
                                          <p:spTgt spid="77"/>
                                        </p:tgtEl>
                                      </p:cBhvr>
                                    </p:animEffect>
                                  </p:childTnLst>
                                </p:cTn>
                              </p:par>
                            </p:childTnLst>
                          </p:cTn>
                        </p:par>
                        <p:par>
                          <p:cTn id="209" fill="hold">
                            <p:stCondLst>
                              <p:cond delay="15600"/>
                            </p:stCondLst>
                            <p:childTnLst>
                              <p:par>
                                <p:cTn id="210" presetID="27" presetClass="entr" presetSubtype="0" fill="hold" grpId="0" nodeType="afterEffect">
                                  <p:stCondLst>
                                    <p:cond delay="0"/>
                                  </p:stCondLst>
                                  <p:iterate type="lt">
                                    <p:tmPct val="50000"/>
                                  </p:iterate>
                                  <p:childTnLst>
                                    <p:set>
                                      <p:cBhvr>
                                        <p:cTn id="211" dur="1" fill="hold">
                                          <p:stCondLst>
                                            <p:cond delay="0"/>
                                          </p:stCondLst>
                                        </p:cTn>
                                        <p:tgtEl>
                                          <p:spTgt spid="81"/>
                                        </p:tgtEl>
                                        <p:attrNameLst>
                                          <p:attrName>style.visibility</p:attrName>
                                        </p:attrNameLst>
                                      </p:cBhvr>
                                      <p:to>
                                        <p:strVal val="visible"/>
                                      </p:to>
                                    </p:set>
                                    <p:anim calcmode="discrete" valueType="clr">
                                      <p:cBhvr override="childStyle">
                                        <p:cTn id="212" dur="80"/>
                                        <p:tgtEl>
                                          <p:spTgt spid="81"/>
                                        </p:tgtEl>
                                        <p:attrNameLst>
                                          <p:attrName>style.color</p:attrName>
                                        </p:attrNameLst>
                                      </p:cBhvr>
                                      <p:tavLst>
                                        <p:tav tm="0">
                                          <p:val>
                                            <p:clrVal>
                                              <a:schemeClr val="accent2"/>
                                            </p:clrVal>
                                          </p:val>
                                        </p:tav>
                                        <p:tav tm="50000">
                                          <p:val>
                                            <p:clrVal>
                                              <a:schemeClr val="hlink"/>
                                            </p:clrVal>
                                          </p:val>
                                        </p:tav>
                                      </p:tavLst>
                                    </p:anim>
                                    <p:anim calcmode="discrete" valueType="clr">
                                      <p:cBhvr>
                                        <p:cTn id="213" dur="80"/>
                                        <p:tgtEl>
                                          <p:spTgt spid="81"/>
                                        </p:tgtEl>
                                        <p:attrNameLst>
                                          <p:attrName>fillcolor</p:attrName>
                                        </p:attrNameLst>
                                      </p:cBhvr>
                                      <p:tavLst>
                                        <p:tav tm="0">
                                          <p:val>
                                            <p:clrVal>
                                              <a:schemeClr val="accent2"/>
                                            </p:clrVal>
                                          </p:val>
                                        </p:tav>
                                        <p:tav tm="50000">
                                          <p:val>
                                            <p:clrVal>
                                              <a:schemeClr val="hlink"/>
                                            </p:clrVal>
                                          </p:val>
                                        </p:tav>
                                      </p:tavLst>
                                    </p:anim>
                                    <p:set>
                                      <p:cBhvr>
                                        <p:cTn id="214" dur="80"/>
                                        <p:tgtEl>
                                          <p:spTgt spid="81"/>
                                        </p:tgtEl>
                                        <p:attrNameLst>
                                          <p:attrName>fill.type</p:attrName>
                                        </p:attrNameLst>
                                      </p:cBhvr>
                                      <p:to>
                                        <p:strVal val="solid"/>
                                      </p:to>
                                    </p:set>
                                  </p:childTnLst>
                                </p:cTn>
                              </p:par>
                            </p:childTnLst>
                          </p:cTn>
                        </p:par>
                        <p:par>
                          <p:cTn id="215" fill="hold">
                            <p:stCondLst>
                              <p:cond delay="15680"/>
                            </p:stCondLst>
                            <p:childTnLst>
                              <p:par>
                                <p:cTn id="216" presetID="22" presetClass="entr" presetSubtype="1" fill="hold" nodeType="afterEffect">
                                  <p:stCondLst>
                                    <p:cond delay="0"/>
                                  </p:stCondLst>
                                  <p:childTnLst>
                                    <p:set>
                                      <p:cBhvr>
                                        <p:cTn id="217" dur="1" fill="hold">
                                          <p:stCondLst>
                                            <p:cond delay="0"/>
                                          </p:stCondLst>
                                        </p:cTn>
                                        <p:tgtEl>
                                          <p:spTgt spid="116"/>
                                        </p:tgtEl>
                                        <p:attrNameLst>
                                          <p:attrName>style.visibility</p:attrName>
                                        </p:attrNameLst>
                                      </p:cBhvr>
                                      <p:to>
                                        <p:strVal val="visible"/>
                                      </p:to>
                                    </p:set>
                                    <p:animEffect transition="in" filter="wipe(up)">
                                      <p:cBhvr>
                                        <p:cTn id="218" dur="500"/>
                                        <p:tgtEl>
                                          <p:spTgt spid="116"/>
                                        </p:tgtEl>
                                      </p:cBhvr>
                                    </p:animEffect>
                                  </p:childTnLst>
                                </p:cTn>
                              </p:par>
                            </p:childTnLst>
                          </p:cTn>
                        </p:par>
                        <p:par>
                          <p:cTn id="219" fill="hold">
                            <p:stCondLst>
                              <p:cond delay="16180"/>
                            </p:stCondLst>
                            <p:childTnLst>
                              <p:par>
                                <p:cTn id="220" presetID="27" presetClass="entr" presetSubtype="0" fill="hold" grpId="0" nodeType="afterEffect">
                                  <p:stCondLst>
                                    <p:cond delay="0"/>
                                  </p:stCondLst>
                                  <p:iterate type="lt">
                                    <p:tmPct val="50000"/>
                                  </p:iterate>
                                  <p:childTnLst>
                                    <p:set>
                                      <p:cBhvr>
                                        <p:cTn id="221" dur="1" fill="hold">
                                          <p:stCondLst>
                                            <p:cond delay="0"/>
                                          </p:stCondLst>
                                        </p:cTn>
                                        <p:tgtEl>
                                          <p:spTgt spid="98"/>
                                        </p:tgtEl>
                                        <p:attrNameLst>
                                          <p:attrName>style.visibility</p:attrName>
                                        </p:attrNameLst>
                                      </p:cBhvr>
                                      <p:to>
                                        <p:strVal val="visible"/>
                                      </p:to>
                                    </p:set>
                                    <p:anim calcmode="discrete" valueType="clr">
                                      <p:cBhvr override="childStyle">
                                        <p:cTn id="222" dur="80"/>
                                        <p:tgtEl>
                                          <p:spTgt spid="98"/>
                                        </p:tgtEl>
                                        <p:attrNameLst>
                                          <p:attrName>style.color</p:attrName>
                                        </p:attrNameLst>
                                      </p:cBhvr>
                                      <p:tavLst>
                                        <p:tav tm="0">
                                          <p:val>
                                            <p:clrVal>
                                              <a:schemeClr val="accent2"/>
                                            </p:clrVal>
                                          </p:val>
                                        </p:tav>
                                        <p:tav tm="50000">
                                          <p:val>
                                            <p:clrVal>
                                              <a:schemeClr val="hlink"/>
                                            </p:clrVal>
                                          </p:val>
                                        </p:tav>
                                      </p:tavLst>
                                    </p:anim>
                                    <p:anim calcmode="discrete" valueType="clr">
                                      <p:cBhvr>
                                        <p:cTn id="223" dur="80"/>
                                        <p:tgtEl>
                                          <p:spTgt spid="98"/>
                                        </p:tgtEl>
                                        <p:attrNameLst>
                                          <p:attrName>fillcolor</p:attrName>
                                        </p:attrNameLst>
                                      </p:cBhvr>
                                      <p:tavLst>
                                        <p:tav tm="0">
                                          <p:val>
                                            <p:clrVal>
                                              <a:schemeClr val="accent2"/>
                                            </p:clrVal>
                                          </p:val>
                                        </p:tav>
                                        <p:tav tm="50000">
                                          <p:val>
                                            <p:clrVal>
                                              <a:schemeClr val="hlink"/>
                                            </p:clrVal>
                                          </p:val>
                                        </p:tav>
                                      </p:tavLst>
                                    </p:anim>
                                    <p:set>
                                      <p:cBhvr>
                                        <p:cTn id="224" dur="80"/>
                                        <p:tgtEl>
                                          <p:spTgt spid="98"/>
                                        </p:tgtEl>
                                        <p:attrNameLst>
                                          <p:attrName>fill.type</p:attrName>
                                        </p:attrNameLst>
                                      </p:cBhvr>
                                      <p:to>
                                        <p:strVal val="solid"/>
                                      </p:to>
                                    </p:set>
                                  </p:childTnLst>
                                </p:cTn>
                              </p:par>
                            </p:childTnLst>
                          </p:cTn>
                        </p:par>
                        <p:par>
                          <p:cTn id="225" fill="hold">
                            <p:stCondLst>
                              <p:cond delay="16260"/>
                            </p:stCondLst>
                            <p:childTnLst>
                              <p:par>
                                <p:cTn id="226" presetID="22" presetClass="entr" presetSubtype="4" fill="hold" nodeType="after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wipe(down)">
                                      <p:cBhvr>
                                        <p:cTn id="228" dur="500"/>
                                        <p:tgtEl>
                                          <p:spTgt spid="115"/>
                                        </p:tgtEl>
                                      </p:cBhvr>
                                    </p:animEffect>
                                  </p:childTnLst>
                                </p:cTn>
                              </p:par>
                            </p:childTnLst>
                          </p:cTn>
                        </p:par>
                        <p:par>
                          <p:cTn id="229" fill="hold">
                            <p:stCondLst>
                              <p:cond delay="16760"/>
                            </p:stCondLst>
                            <p:childTnLst>
                              <p:par>
                                <p:cTn id="230" presetID="27" presetClass="entr" presetSubtype="0" fill="hold" grpId="0" nodeType="afterEffect">
                                  <p:stCondLst>
                                    <p:cond delay="0"/>
                                  </p:stCondLst>
                                  <p:iterate type="lt">
                                    <p:tmPct val="50000"/>
                                  </p:iterate>
                                  <p:childTnLst>
                                    <p:set>
                                      <p:cBhvr>
                                        <p:cTn id="231" dur="1" fill="hold">
                                          <p:stCondLst>
                                            <p:cond delay="0"/>
                                          </p:stCondLst>
                                        </p:cTn>
                                        <p:tgtEl>
                                          <p:spTgt spid="96"/>
                                        </p:tgtEl>
                                        <p:attrNameLst>
                                          <p:attrName>style.visibility</p:attrName>
                                        </p:attrNameLst>
                                      </p:cBhvr>
                                      <p:to>
                                        <p:strVal val="visible"/>
                                      </p:to>
                                    </p:set>
                                    <p:anim calcmode="discrete" valueType="clr">
                                      <p:cBhvr override="childStyle">
                                        <p:cTn id="232" dur="80"/>
                                        <p:tgtEl>
                                          <p:spTgt spid="96"/>
                                        </p:tgtEl>
                                        <p:attrNameLst>
                                          <p:attrName>style.color</p:attrName>
                                        </p:attrNameLst>
                                      </p:cBhvr>
                                      <p:tavLst>
                                        <p:tav tm="0">
                                          <p:val>
                                            <p:clrVal>
                                              <a:schemeClr val="accent2"/>
                                            </p:clrVal>
                                          </p:val>
                                        </p:tav>
                                        <p:tav tm="50000">
                                          <p:val>
                                            <p:clrVal>
                                              <a:schemeClr val="hlink"/>
                                            </p:clrVal>
                                          </p:val>
                                        </p:tav>
                                      </p:tavLst>
                                    </p:anim>
                                    <p:anim calcmode="discrete" valueType="clr">
                                      <p:cBhvr>
                                        <p:cTn id="233" dur="80"/>
                                        <p:tgtEl>
                                          <p:spTgt spid="96"/>
                                        </p:tgtEl>
                                        <p:attrNameLst>
                                          <p:attrName>fillcolor</p:attrName>
                                        </p:attrNameLst>
                                      </p:cBhvr>
                                      <p:tavLst>
                                        <p:tav tm="0">
                                          <p:val>
                                            <p:clrVal>
                                              <a:schemeClr val="accent2"/>
                                            </p:clrVal>
                                          </p:val>
                                        </p:tav>
                                        <p:tav tm="50000">
                                          <p:val>
                                            <p:clrVal>
                                              <a:schemeClr val="hlink"/>
                                            </p:clrVal>
                                          </p:val>
                                        </p:tav>
                                      </p:tavLst>
                                    </p:anim>
                                    <p:set>
                                      <p:cBhvr>
                                        <p:cTn id="234" dur="80"/>
                                        <p:tgtEl>
                                          <p:spTgt spid="96"/>
                                        </p:tgtEl>
                                        <p:attrNameLst>
                                          <p:attrName>fill.type</p:attrName>
                                        </p:attrNameLst>
                                      </p:cBhvr>
                                      <p:to>
                                        <p:strVal val="solid"/>
                                      </p:to>
                                    </p:set>
                                  </p:childTnLst>
                                </p:cTn>
                              </p:par>
                            </p:childTnLst>
                          </p:cTn>
                        </p:par>
                        <p:par>
                          <p:cTn id="235" fill="hold">
                            <p:stCondLst>
                              <p:cond delay="16840"/>
                            </p:stCondLst>
                            <p:childTnLst>
                              <p:par>
                                <p:cTn id="236" presetID="22" presetClass="entr" presetSubtype="4" fill="hold" grpId="0" nodeType="afterEffect">
                                  <p:stCondLst>
                                    <p:cond delay="0"/>
                                  </p:stCondLst>
                                  <p:childTnLst>
                                    <p:set>
                                      <p:cBhvr>
                                        <p:cTn id="237" dur="1" fill="hold">
                                          <p:stCondLst>
                                            <p:cond delay="0"/>
                                          </p:stCondLst>
                                        </p:cTn>
                                        <p:tgtEl>
                                          <p:spTgt spid="90"/>
                                        </p:tgtEl>
                                        <p:attrNameLst>
                                          <p:attrName>style.visibility</p:attrName>
                                        </p:attrNameLst>
                                      </p:cBhvr>
                                      <p:to>
                                        <p:strVal val="visible"/>
                                      </p:to>
                                    </p:set>
                                    <p:animEffect transition="in" filter="wipe(down)">
                                      <p:cBhvr>
                                        <p:cTn id="238" dur="500"/>
                                        <p:tgtEl>
                                          <p:spTgt spid="90"/>
                                        </p:tgtEl>
                                      </p:cBhvr>
                                    </p:animEffect>
                                  </p:childTnLst>
                                </p:cTn>
                              </p:par>
                            </p:childTnLst>
                          </p:cTn>
                        </p:par>
                        <p:par>
                          <p:cTn id="239" fill="hold">
                            <p:stCondLst>
                              <p:cond delay="17340"/>
                            </p:stCondLst>
                            <p:childTnLst>
                              <p:par>
                                <p:cTn id="240" presetID="22" presetClass="entr" presetSubtype="4" fill="hold" grpId="0" nodeType="afterEffect">
                                  <p:stCondLst>
                                    <p:cond delay="0"/>
                                  </p:stCondLst>
                                  <p:childTnLst>
                                    <p:set>
                                      <p:cBhvr>
                                        <p:cTn id="241" dur="1" fill="hold">
                                          <p:stCondLst>
                                            <p:cond delay="0"/>
                                          </p:stCondLst>
                                        </p:cTn>
                                        <p:tgtEl>
                                          <p:spTgt spid="91"/>
                                        </p:tgtEl>
                                        <p:attrNameLst>
                                          <p:attrName>style.visibility</p:attrName>
                                        </p:attrNameLst>
                                      </p:cBhvr>
                                      <p:to>
                                        <p:strVal val="visible"/>
                                      </p:to>
                                    </p:set>
                                    <p:animEffect transition="in" filter="wipe(down)">
                                      <p:cBhvr>
                                        <p:cTn id="242" dur="500"/>
                                        <p:tgtEl>
                                          <p:spTgt spid="91"/>
                                        </p:tgtEl>
                                      </p:cBhvr>
                                    </p:animEffect>
                                  </p:childTnLst>
                                </p:cTn>
                              </p:par>
                            </p:childTnLst>
                          </p:cTn>
                        </p:par>
                        <p:par>
                          <p:cTn id="243" fill="hold">
                            <p:stCondLst>
                              <p:cond delay="17840"/>
                            </p:stCondLst>
                            <p:childTnLst>
                              <p:par>
                                <p:cTn id="244" presetID="22" presetClass="entr" presetSubtype="1" fill="hold" grpId="0" nodeType="afterEffect">
                                  <p:stCondLst>
                                    <p:cond delay="0"/>
                                  </p:stCondLst>
                                  <p:childTnLst>
                                    <p:set>
                                      <p:cBhvr>
                                        <p:cTn id="245" dur="1" fill="hold">
                                          <p:stCondLst>
                                            <p:cond delay="0"/>
                                          </p:stCondLst>
                                        </p:cTn>
                                        <p:tgtEl>
                                          <p:spTgt spid="68"/>
                                        </p:tgtEl>
                                        <p:attrNameLst>
                                          <p:attrName>style.visibility</p:attrName>
                                        </p:attrNameLst>
                                      </p:cBhvr>
                                      <p:to>
                                        <p:strVal val="visible"/>
                                      </p:to>
                                    </p:set>
                                    <p:animEffect transition="in" filter="wipe(up)">
                                      <p:cBhvr>
                                        <p:cTn id="246" dur="500"/>
                                        <p:tgtEl>
                                          <p:spTgt spid="68"/>
                                        </p:tgtEl>
                                      </p:cBhvr>
                                    </p:animEffect>
                                  </p:childTnLst>
                                </p:cTn>
                              </p:par>
                            </p:childTnLst>
                          </p:cTn>
                        </p:par>
                        <p:par>
                          <p:cTn id="247" fill="hold">
                            <p:stCondLst>
                              <p:cond delay="18340"/>
                            </p:stCondLst>
                            <p:childTnLst>
                              <p:par>
                                <p:cTn id="248" presetID="22" presetClass="entr" presetSubtype="1" fill="hold" nodeType="after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wipe(up)">
                                      <p:cBhvr>
                                        <p:cTn id="250" dur="500"/>
                                        <p:tgtEl>
                                          <p:spTgt spid="112"/>
                                        </p:tgtEl>
                                      </p:cBhvr>
                                    </p:animEffect>
                                  </p:childTnLst>
                                </p:cTn>
                              </p:par>
                            </p:childTnLst>
                          </p:cTn>
                        </p:par>
                        <p:par>
                          <p:cTn id="251" fill="hold">
                            <p:stCondLst>
                              <p:cond delay="18840"/>
                            </p:stCondLst>
                            <p:childTnLst>
                              <p:par>
                                <p:cTn id="252" presetID="27" presetClass="entr" presetSubtype="0" fill="hold" grpId="0" nodeType="afterEffect">
                                  <p:stCondLst>
                                    <p:cond delay="0"/>
                                  </p:stCondLst>
                                  <p:iterate type="lt">
                                    <p:tmPct val="50000"/>
                                  </p:iterate>
                                  <p:childTnLst>
                                    <p:set>
                                      <p:cBhvr>
                                        <p:cTn id="253" dur="1" fill="hold">
                                          <p:stCondLst>
                                            <p:cond delay="0"/>
                                          </p:stCondLst>
                                        </p:cTn>
                                        <p:tgtEl>
                                          <p:spTgt spid="74"/>
                                        </p:tgtEl>
                                        <p:attrNameLst>
                                          <p:attrName>style.visibility</p:attrName>
                                        </p:attrNameLst>
                                      </p:cBhvr>
                                      <p:to>
                                        <p:strVal val="visible"/>
                                      </p:to>
                                    </p:set>
                                    <p:anim calcmode="discrete" valueType="clr">
                                      <p:cBhvr override="childStyle">
                                        <p:cTn id="254" dur="80"/>
                                        <p:tgtEl>
                                          <p:spTgt spid="74"/>
                                        </p:tgtEl>
                                        <p:attrNameLst>
                                          <p:attrName>style.color</p:attrName>
                                        </p:attrNameLst>
                                      </p:cBhvr>
                                      <p:tavLst>
                                        <p:tav tm="0">
                                          <p:val>
                                            <p:clrVal>
                                              <a:schemeClr val="accent2"/>
                                            </p:clrVal>
                                          </p:val>
                                        </p:tav>
                                        <p:tav tm="50000">
                                          <p:val>
                                            <p:clrVal>
                                              <a:schemeClr val="hlink"/>
                                            </p:clrVal>
                                          </p:val>
                                        </p:tav>
                                      </p:tavLst>
                                    </p:anim>
                                    <p:anim calcmode="discrete" valueType="clr">
                                      <p:cBhvr>
                                        <p:cTn id="255" dur="80"/>
                                        <p:tgtEl>
                                          <p:spTgt spid="74"/>
                                        </p:tgtEl>
                                        <p:attrNameLst>
                                          <p:attrName>fillcolor</p:attrName>
                                        </p:attrNameLst>
                                      </p:cBhvr>
                                      <p:tavLst>
                                        <p:tav tm="0">
                                          <p:val>
                                            <p:clrVal>
                                              <a:schemeClr val="accent2"/>
                                            </p:clrVal>
                                          </p:val>
                                        </p:tav>
                                        <p:tav tm="50000">
                                          <p:val>
                                            <p:clrVal>
                                              <a:schemeClr val="hlink"/>
                                            </p:clrVal>
                                          </p:val>
                                        </p:tav>
                                      </p:tavLst>
                                    </p:anim>
                                    <p:set>
                                      <p:cBhvr>
                                        <p:cTn id="256" dur="80"/>
                                        <p:tgtEl>
                                          <p:spTgt spid="74"/>
                                        </p:tgtEl>
                                        <p:attrNameLst>
                                          <p:attrName>fill.type</p:attrName>
                                        </p:attrNameLst>
                                      </p:cBhvr>
                                      <p:to>
                                        <p:strVal val="solid"/>
                                      </p:to>
                                    </p:set>
                                  </p:childTnLst>
                                </p:cTn>
                              </p:par>
                            </p:childTnLst>
                          </p:cTn>
                        </p:par>
                        <p:par>
                          <p:cTn id="257" fill="hold">
                            <p:stCondLst>
                              <p:cond delay="18920"/>
                            </p:stCondLst>
                            <p:childTnLst>
                              <p:par>
                                <p:cTn id="258" presetID="22" presetClass="entr" presetSubtype="1" fill="hold" grpId="0" nodeType="afterEffect">
                                  <p:stCondLst>
                                    <p:cond delay="0"/>
                                  </p:stCondLst>
                                  <p:childTnLst>
                                    <p:set>
                                      <p:cBhvr>
                                        <p:cTn id="259" dur="1" fill="hold">
                                          <p:stCondLst>
                                            <p:cond delay="0"/>
                                          </p:stCondLst>
                                        </p:cTn>
                                        <p:tgtEl>
                                          <p:spTgt spid="78"/>
                                        </p:tgtEl>
                                        <p:attrNameLst>
                                          <p:attrName>style.visibility</p:attrName>
                                        </p:attrNameLst>
                                      </p:cBhvr>
                                      <p:to>
                                        <p:strVal val="visible"/>
                                      </p:to>
                                    </p:set>
                                    <p:animEffect transition="in" filter="wipe(up)">
                                      <p:cBhvr>
                                        <p:cTn id="260" dur="500"/>
                                        <p:tgtEl>
                                          <p:spTgt spid="78"/>
                                        </p:tgtEl>
                                      </p:cBhvr>
                                    </p:animEffect>
                                  </p:childTnLst>
                                </p:cTn>
                              </p:par>
                            </p:childTnLst>
                          </p:cTn>
                        </p:par>
                        <p:par>
                          <p:cTn id="261" fill="hold">
                            <p:stCondLst>
                              <p:cond delay="19420"/>
                            </p:stCondLst>
                            <p:childTnLst>
                              <p:par>
                                <p:cTn id="262" presetID="22" presetClass="entr" presetSubtype="1" fill="hold" nodeType="afterEffect">
                                  <p:stCondLst>
                                    <p:cond delay="0"/>
                                  </p:stCondLst>
                                  <p:childTnLst>
                                    <p:set>
                                      <p:cBhvr>
                                        <p:cTn id="263" dur="1" fill="hold">
                                          <p:stCondLst>
                                            <p:cond delay="0"/>
                                          </p:stCondLst>
                                        </p:cTn>
                                        <p:tgtEl>
                                          <p:spTgt spid="114"/>
                                        </p:tgtEl>
                                        <p:attrNameLst>
                                          <p:attrName>style.visibility</p:attrName>
                                        </p:attrNameLst>
                                      </p:cBhvr>
                                      <p:to>
                                        <p:strVal val="visible"/>
                                      </p:to>
                                    </p:set>
                                    <p:animEffect transition="in" filter="wipe(up)">
                                      <p:cBhvr>
                                        <p:cTn id="264" dur="500"/>
                                        <p:tgtEl>
                                          <p:spTgt spid="114"/>
                                        </p:tgtEl>
                                      </p:cBhvr>
                                    </p:animEffect>
                                  </p:childTnLst>
                                </p:cTn>
                              </p:par>
                            </p:childTnLst>
                          </p:cTn>
                        </p:par>
                        <p:par>
                          <p:cTn id="265" fill="hold">
                            <p:stCondLst>
                              <p:cond delay="19920"/>
                            </p:stCondLst>
                            <p:childTnLst>
                              <p:par>
                                <p:cTn id="266" presetID="27" presetClass="entr" presetSubtype="0" fill="hold" grpId="0" nodeType="afterEffect">
                                  <p:stCondLst>
                                    <p:cond delay="0"/>
                                  </p:stCondLst>
                                  <p:iterate type="lt">
                                    <p:tmPct val="50000"/>
                                  </p:iterate>
                                  <p:childTnLst>
                                    <p:set>
                                      <p:cBhvr>
                                        <p:cTn id="267" dur="1" fill="hold">
                                          <p:stCondLst>
                                            <p:cond delay="0"/>
                                          </p:stCondLst>
                                        </p:cTn>
                                        <p:tgtEl>
                                          <p:spTgt spid="82"/>
                                        </p:tgtEl>
                                        <p:attrNameLst>
                                          <p:attrName>style.visibility</p:attrName>
                                        </p:attrNameLst>
                                      </p:cBhvr>
                                      <p:to>
                                        <p:strVal val="visible"/>
                                      </p:to>
                                    </p:set>
                                    <p:anim calcmode="discrete" valueType="clr">
                                      <p:cBhvr override="childStyle">
                                        <p:cTn id="268" dur="80"/>
                                        <p:tgtEl>
                                          <p:spTgt spid="82"/>
                                        </p:tgtEl>
                                        <p:attrNameLst>
                                          <p:attrName>style.color</p:attrName>
                                        </p:attrNameLst>
                                      </p:cBhvr>
                                      <p:tavLst>
                                        <p:tav tm="0">
                                          <p:val>
                                            <p:clrVal>
                                              <a:schemeClr val="accent2"/>
                                            </p:clrVal>
                                          </p:val>
                                        </p:tav>
                                        <p:tav tm="50000">
                                          <p:val>
                                            <p:clrVal>
                                              <a:schemeClr val="hlink"/>
                                            </p:clrVal>
                                          </p:val>
                                        </p:tav>
                                      </p:tavLst>
                                    </p:anim>
                                    <p:anim calcmode="discrete" valueType="clr">
                                      <p:cBhvr>
                                        <p:cTn id="269" dur="80"/>
                                        <p:tgtEl>
                                          <p:spTgt spid="82"/>
                                        </p:tgtEl>
                                        <p:attrNameLst>
                                          <p:attrName>fillcolor</p:attrName>
                                        </p:attrNameLst>
                                      </p:cBhvr>
                                      <p:tavLst>
                                        <p:tav tm="0">
                                          <p:val>
                                            <p:clrVal>
                                              <a:schemeClr val="accent2"/>
                                            </p:clrVal>
                                          </p:val>
                                        </p:tav>
                                        <p:tav tm="50000">
                                          <p:val>
                                            <p:clrVal>
                                              <a:schemeClr val="hlink"/>
                                            </p:clrVal>
                                          </p:val>
                                        </p:tav>
                                      </p:tavLst>
                                    </p:anim>
                                    <p:set>
                                      <p:cBhvr>
                                        <p:cTn id="270" dur="80"/>
                                        <p:tgtEl>
                                          <p:spTgt spid="82"/>
                                        </p:tgtEl>
                                        <p:attrNameLst>
                                          <p:attrName>fill.type</p:attrName>
                                        </p:attrNameLst>
                                      </p:cBhvr>
                                      <p:to>
                                        <p:strVal val="solid"/>
                                      </p:to>
                                    </p:set>
                                  </p:childTnLst>
                                </p:cTn>
                              </p:par>
                            </p:childTnLst>
                          </p:cTn>
                        </p:par>
                        <p:par>
                          <p:cTn id="271" fill="hold">
                            <p:stCondLst>
                              <p:cond delay="20000"/>
                            </p:stCondLst>
                            <p:childTnLst>
                              <p:par>
                                <p:cTn id="272" presetID="22" presetClass="entr" presetSubtype="4" fill="hold" nodeType="afterEffect">
                                  <p:stCondLst>
                                    <p:cond delay="0"/>
                                  </p:stCondLst>
                                  <p:childTnLst>
                                    <p:set>
                                      <p:cBhvr>
                                        <p:cTn id="273" dur="1" fill="hold">
                                          <p:stCondLst>
                                            <p:cond delay="0"/>
                                          </p:stCondLst>
                                        </p:cTn>
                                        <p:tgtEl>
                                          <p:spTgt spid="117"/>
                                        </p:tgtEl>
                                        <p:attrNameLst>
                                          <p:attrName>style.visibility</p:attrName>
                                        </p:attrNameLst>
                                      </p:cBhvr>
                                      <p:to>
                                        <p:strVal val="visible"/>
                                      </p:to>
                                    </p:set>
                                    <p:animEffect transition="in" filter="wipe(down)">
                                      <p:cBhvr>
                                        <p:cTn id="274" dur="500"/>
                                        <p:tgtEl>
                                          <p:spTgt spid="117"/>
                                        </p:tgtEl>
                                      </p:cBhvr>
                                    </p:animEffect>
                                  </p:childTnLst>
                                </p:cTn>
                              </p:par>
                            </p:childTnLst>
                          </p:cTn>
                        </p:par>
                        <p:par>
                          <p:cTn id="275" fill="hold">
                            <p:stCondLst>
                              <p:cond delay="20500"/>
                            </p:stCondLst>
                            <p:childTnLst>
                              <p:par>
                                <p:cTn id="276" presetID="27" presetClass="entr" presetSubtype="0" fill="hold" grpId="0" nodeType="afterEffect">
                                  <p:stCondLst>
                                    <p:cond delay="0"/>
                                  </p:stCondLst>
                                  <p:iterate type="lt">
                                    <p:tmPct val="50000"/>
                                  </p:iterate>
                                  <p:childTnLst>
                                    <p:set>
                                      <p:cBhvr>
                                        <p:cTn id="277" dur="1" fill="hold">
                                          <p:stCondLst>
                                            <p:cond delay="0"/>
                                          </p:stCondLst>
                                        </p:cTn>
                                        <p:tgtEl>
                                          <p:spTgt spid="99"/>
                                        </p:tgtEl>
                                        <p:attrNameLst>
                                          <p:attrName>style.visibility</p:attrName>
                                        </p:attrNameLst>
                                      </p:cBhvr>
                                      <p:to>
                                        <p:strVal val="visible"/>
                                      </p:to>
                                    </p:set>
                                    <p:anim calcmode="discrete" valueType="clr">
                                      <p:cBhvr override="childStyle">
                                        <p:cTn id="278" dur="80"/>
                                        <p:tgtEl>
                                          <p:spTgt spid="99"/>
                                        </p:tgtEl>
                                        <p:attrNameLst>
                                          <p:attrName>style.color</p:attrName>
                                        </p:attrNameLst>
                                      </p:cBhvr>
                                      <p:tavLst>
                                        <p:tav tm="0">
                                          <p:val>
                                            <p:clrVal>
                                              <a:schemeClr val="accent2"/>
                                            </p:clrVal>
                                          </p:val>
                                        </p:tav>
                                        <p:tav tm="50000">
                                          <p:val>
                                            <p:clrVal>
                                              <a:schemeClr val="hlink"/>
                                            </p:clrVal>
                                          </p:val>
                                        </p:tav>
                                      </p:tavLst>
                                    </p:anim>
                                    <p:anim calcmode="discrete" valueType="clr">
                                      <p:cBhvr>
                                        <p:cTn id="279" dur="80"/>
                                        <p:tgtEl>
                                          <p:spTgt spid="99"/>
                                        </p:tgtEl>
                                        <p:attrNameLst>
                                          <p:attrName>fillcolor</p:attrName>
                                        </p:attrNameLst>
                                      </p:cBhvr>
                                      <p:tavLst>
                                        <p:tav tm="0">
                                          <p:val>
                                            <p:clrVal>
                                              <a:schemeClr val="accent2"/>
                                            </p:clrVal>
                                          </p:val>
                                        </p:tav>
                                        <p:tav tm="50000">
                                          <p:val>
                                            <p:clrVal>
                                              <a:schemeClr val="hlink"/>
                                            </p:clrVal>
                                          </p:val>
                                        </p:tav>
                                      </p:tavLst>
                                    </p:anim>
                                    <p:set>
                                      <p:cBhvr>
                                        <p:cTn id="280" dur="80"/>
                                        <p:tgtEl>
                                          <p:spTgt spid="99"/>
                                        </p:tgtEl>
                                        <p:attrNameLst>
                                          <p:attrName>fill.type</p:attrName>
                                        </p:attrNameLst>
                                      </p:cBhvr>
                                      <p:to>
                                        <p:strVal val="solid"/>
                                      </p:to>
                                    </p:set>
                                  </p:childTnLst>
                                </p:cTn>
                              </p:par>
                            </p:childTnLst>
                          </p:cTn>
                        </p:par>
                        <p:par>
                          <p:cTn id="281" fill="hold">
                            <p:stCondLst>
                              <p:cond delay="20580"/>
                            </p:stCondLst>
                            <p:childTnLst>
                              <p:par>
                                <p:cTn id="282" presetID="22" presetClass="entr" presetSubtype="1" fill="hold" grpId="0" nodeType="afterEffect">
                                  <p:stCondLst>
                                    <p:cond delay="0"/>
                                  </p:stCondLst>
                                  <p:childTnLst>
                                    <p:set>
                                      <p:cBhvr>
                                        <p:cTn id="283" dur="1" fill="hold">
                                          <p:stCondLst>
                                            <p:cond delay="0"/>
                                          </p:stCondLst>
                                        </p:cTn>
                                        <p:tgtEl>
                                          <p:spTgt spid="84"/>
                                        </p:tgtEl>
                                        <p:attrNameLst>
                                          <p:attrName>style.visibility</p:attrName>
                                        </p:attrNameLst>
                                      </p:cBhvr>
                                      <p:to>
                                        <p:strVal val="visible"/>
                                      </p:to>
                                    </p:set>
                                    <p:animEffect transition="in" filter="wipe(up)">
                                      <p:cBhvr>
                                        <p:cTn id="284" dur="500"/>
                                        <p:tgtEl>
                                          <p:spTgt spid="84"/>
                                        </p:tgtEl>
                                      </p:cBhvr>
                                    </p:animEffect>
                                  </p:childTnLst>
                                </p:cTn>
                              </p:par>
                            </p:childTnLst>
                          </p:cTn>
                        </p:par>
                        <p:par>
                          <p:cTn id="285" fill="hold">
                            <p:stCondLst>
                              <p:cond delay="21080"/>
                            </p:stCondLst>
                            <p:childTnLst>
                              <p:par>
                                <p:cTn id="286" presetID="22" presetClass="entr" presetSubtype="4" fill="hold" grpId="0" nodeType="afterEffect">
                                  <p:stCondLst>
                                    <p:cond delay="0"/>
                                  </p:stCondLst>
                                  <p:childTnLst>
                                    <p:set>
                                      <p:cBhvr>
                                        <p:cTn id="287" dur="1" fill="hold">
                                          <p:stCondLst>
                                            <p:cond delay="0"/>
                                          </p:stCondLst>
                                        </p:cTn>
                                        <p:tgtEl>
                                          <p:spTgt spid="89"/>
                                        </p:tgtEl>
                                        <p:attrNameLst>
                                          <p:attrName>style.visibility</p:attrName>
                                        </p:attrNameLst>
                                      </p:cBhvr>
                                      <p:to>
                                        <p:strVal val="visible"/>
                                      </p:to>
                                    </p:set>
                                    <p:animEffect transition="in" filter="wipe(down)">
                                      <p:cBhvr>
                                        <p:cTn id="288" dur="500"/>
                                        <p:tgtEl>
                                          <p:spTgt spid="89"/>
                                        </p:tgtEl>
                                      </p:cBhvr>
                                    </p:animEffect>
                                  </p:childTnLst>
                                </p:cTn>
                              </p:par>
                            </p:childTnLst>
                          </p:cTn>
                        </p:par>
                        <p:par>
                          <p:cTn id="289" fill="hold">
                            <p:stCondLst>
                              <p:cond delay="21580"/>
                            </p:stCondLst>
                            <p:childTnLst>
                              <p:par>
                                <p:cTn id="290" presetID="22" presetClass="entr" presetSubtype="4" fill="hold" nodeType="afterEffect">
                                  <p:stCondLst>
                                    <p:cond delay="0"/>
                                  </p:stCondLst>
                                  <p:childTnLst>
                                    <p:set>
                                      <p:cBhvr>
                                        <p:cTn id="291" dur="1" fill="hold">
                                          <p:stCondLst>
                                            <p:cond delay="0"/>
                                          </p:stCondLst>
                                        </p:cTn>
                                        <p:tgtEl>
                                          <p:spTgt spid="118"/>
                                        </p:tgtEl>
                                        <p:attrNameLst>
                                          <p:attrName>style.visibility</p:attrName>
                                        </p:attrNameLst>
                                      </p:cBhvr>
                                      <p:to>
                                        <p:strVal val="visible"/>
                                      </p:to>
                                    </p:set>
                                    <p:animEffect transition="in" filter="wipe(down)">
                                      <p:cBhvr>
                                        <p:cTn id="292" dur="500"/>
                                        <p:tgtEl>
                                          <p:spTgt spid="118"/>
                                        </p:tgtEl>
                                      </p:cBhvr>
                                    </p:animEffect>
                                  </p:childTnLst>
                                </p:cTn>
                              </p:par>
                            </p:childTnLst>
                          </p:cTn>
                        </p:par>
                        <p:par>
                          <p:cTn id="293" fill="hold">
                            <p:stCondLst>
                              <p:cond delay="22080"/>
                            </p:stCondLst>
                            <p:childTnLst>
                              <p:par>
                                <p:cTn id="294" presetID="27" presetClass="entr" presetSubtype="0" fill="hold" grpId="0" nodeType="afterEffect">
                                  <p:stCondLst>
                                    <p:cond delay="0"/>
                                  </p:stCondLst>
                                  <p:iterate type="lt">
                                    <p:tmPct val="50000"/>
                                  </p:iterate>
                                  <p:childTnLst>
                                    <p:set>
                                      <p:cBhvr>
                                        <p:cTn id="295" dur="1" fill="hold">
                                          <p:stCondLst>
                                            <p:cond delay="0"/>
                                          </p:stCondLst>
                                        </p:cTn>
                                        <p:tgtEl>
                                          <p:spTgt spid="97"/>
                                        </p:tgtEl>
                                        <p:attrNameLst>
                                          <p:attrName>style.visibility</p:attrName>
                                        </p:attrNameLst>
                                      </p:cBhvr>
                                      <p:to>
                                        <p:strVal val="visible"/>
                                      </p:to>
                                    </p:set>
                                    <p:anim calcmode="discrete" valueType="clr">
                                      <p:cBhvr override="childStyle">
                                        <p:cTn id="296" dur="80"/>
                                        <p:tgtEl>
                                          <p:spTgt spid="97"/>
                                        </p:tgtEl>
                                        <p:attrNameLst>
                                          <p:attrName>style.color</p:attrName>
                                        </p:attrNameLst>
                                      </p:cBhvr>
                                      <p:tavLst>
                                        <p:tav tm="0">
                                          <p:val>
                                            <p:clrVal>
                                              <a:schemeClr val="accent2"/>
                                            </p:clrVal>
                                          </p:val>
                                        </p:tav>
                                        <p:tav tm="50000">
                                          <p:val>
                                            <p:clrVal>
                                              <a:schemeClr val="hlink"/>
                                            </p:clrVal>
                                          </p:val>
                                        </p:tav>
                                      </p:tavLst>
                                    </p:anim>
                                    <p:anim calcmode="discrete" valueType="clr">
                                      <p:cBhvr>
                                        <p:cTn id="297" dur="80"/>
                                        <p:tgtEl>
                                          <p:spTgt spid="97"/>
                                        </p:tgtEl>
                                        <p:attrNameLst>
                                          <p:attrName>fillcolor</p:attrName>
                                        </p:attrNameLst>
                                      </p:cBhvr>
                                      <p:tavLst>
                                        <p:tav tm="0">
                                          <p:val>
                                            <p:clrVal>
                                              <a:schemeClr val="accent2"/>
                                            </p:clrVal>
                                          </p:val>
                                        </p:tav>
                                        <p:tav tm="50000">
                                          <p:val>
                                            <p:clrVal>
                                              <a:schemeClr val="hlink"/>
                                            </p:clrVal>
                                          </p:val>
                                        </p:tav>
                                      </p:tavLst>
                                    </p:anim>
                                    <p:set>
                                      <p:cBhvr>
                                        <p:cTn id="298" dur="80"/>
                                        <p:tgtEl>
                                          <p:spTgt spid="97"/>
                                        </p:tgtEl>
                                        <p:attrNameLst>
                                          <p:attrName>fill.type</p:attrName>
                                        </p:attrNameLst>
                                      </p:cBhvr>
                                      <p:to>
                                        <p:strVal val="solid"/>
                                      </p:to>
                                    </p:set>
                                  </p:childTnLst>
                                </p:cTn>
                              </p:par>
                            </p:childTnLst>
                          </p:cTn>
                        </p:par>
                        <p:par>
                          <p:cTn id="299" fill="hold">
                            <p:stCondLst>
                              <p:cond delay="22160"/>
                            </p:stCondLst>
                            <p:childTnLst>
                              <p:par>
                                <p:cTn id="300" presetID="22" presetClass="entr" presetSubtype="1" fill="hold" grpId="0" nodeType="afterEffect">
                                  <p:stCondLst>
                                    <p:cond delay="0"/>
                                  </p:stCondLst>
                                  <p:childTnLst>
                                    <p:set>
                                      <p:cBhvr>
                                        <p:cTn id="301" dur="1" fill="hold">
                                          <p:stCondLst>
                                            <p:cond delay="0"/>
                                          </p:stCondLst>
                                        </p:cTn>
                                        <p:tgtEl>
                                          <p:spTgt spid="85"/>
                                        </p:tgtEl>
                                        <p:attrNameLst>
                                          <p:attrName>style.visibility</p:attrName>
                                        </p:attrNameLst>
                                      </p:cBhvr>
                                      <p:to>
                                        <p:strVal val="visible"/>
                                      </p:to>
                                    </p:set>
                                    <p:animEffect transition="in" filter="wipe(up)">
                                      <p:cBhvr>
                                        <p:cTn id="302" dur="500"/>
                                        <p:tgtEl>
                                          <p:spTgt spid="85"/>
                                        </p:tgtEl>
                                      </p:cBhvr>
                                    </p:animEffect>
                                  </p:childTnLst>
                                </p:cTn>
                              </p:par>
                            </p:childTnLst>
                          </p:cTn>
                        </p:par>
                        <p:par>
                          <p:cTn id="303" fill="hold">
                            <p:stCondLst>
                              <p:cond delay="22660"/>
                            </p:stCondLst>
                            <p:childTnLst>
                              <p:par>
                                <p:cTn id="304" presetID="22" presetClass="entr" presetSubtype="1" fill="hold" nodeType="afterEffect">
                                  <p:stCondLst>
                                    <p:cond delay="0"/>
                                  </p:stCondLst>
                                  <p:childTnLst>
                                    <p:set>
                                      <p:cBhvr>
                                        <p:cTn id="305" dur="1" fill="hold">
                                          <p:stCondLst>
                                            <p:cond delay="0"/>
                                          </p:stCondLst>
                                        </p:cTn>
                                        <p:tgtEl>
                                          <p:spTgt spid="119"/>
                                        </p:tgtEl>
                                        <p:attrNameLst>
                                          <p:attrName>style.visibility</p:attrName>
                                        </p:attrNameLst>
                                      </p:cBhvr>
                                      <p:to>
                                        <p:strVal val="visible"/>
                                      </p:to>
                                    </p:set>
                                    <p:animEffect transition="in" filter="wipe(up)">
                                      <p:cBhvr>
                                        <p:cTn id="306" dur="500"/>
                                        <p:tgtEl>
                                          <p:spTgt spid="119"/>
                                        </p:tgtEl>
                                      </p:cBhvr>
                                    </p:animEffect>
                                  </p:childTnLst>
                                </p:cTn>
                              </p:par>
                            </p:childTnLst>
                          </p:cTn>
                        </p:par>
                        <p:par>
                          <p:cTn id="307" fill="hold">
                            <p:stCondLst>
                              <p:cond delay="23160"/>
                            </p:stCondLst>
                            <p:childTnLst>
                              <p:par>
                                <p:cTn id="308" presetID="27" presetClass="entr" presetSubtype="0" fill="hold" grpId="0" nodeType="afterEffect">
                                  <p:stCondLst>
                                    <p:cond delay="0"/>
                                  </p:stCondLst>
                                  <p:iterate type="lt">
                                    <p:tmPct val="50000"/>
                                  </p:iterate>
                                  <p:childTnLst>
                                    <p:set>
                                      <p:cBhvr>
                                        <p:cTn id="309" dur="1" fill="hold">
                                          <p:stCondLst>
                                            <p:cond delay="0"/>
                                          </p:stCondLst>
                                        </p:cTn>
                                        <p:tgtEl>
                                          <p:spTgt spid="100"/>
                                        </p:tgtEl>
                                        <p:attrNameLst>
                                          <p:attrName>style.visibility</p:attrName>
                                        </p:attrNameLst>
                                      </p:cBhvr>
                                      <p:to>
                                        <p:strVal val="visible"/>
                                      </p:to>
                                    </p:set>
                                    <p:anim calcmode="discrete" valueType="clr">
                                      <p:cBhvr override="childStyle">
                                        <p:cTn id="310" dur="80"/>
                                        <p:tgtEl>
                                          <p:spTgt spid="100"/>
                                        </p:tgtEl>
                                        <p:attrNameLst>
                                          <p:attrName>style.color</p:attrName>
                                        </p:attrNameLst>
                                      </p:cBhvr>
                                      <p:tavLst>
                                        <p:tav tm="0">
                                          <p:val>
                                            <p:clrVal>
                                              <a:schemeClr val="accent2"/>
                                            </p:clrVal>
                                          </p:val>
                                        </p:tav>
                                        <p:tav tm="50000">
                                          <p:val>
                                            <p:clrVal>
                                              <a:schemeClr val="hlink"/>
                                            </p:clrVal>
                                          </p:val>
                                        </p:tav>
                                      </p:tavLst>
                                    </p:anim>
                                    <p:anim calcmode="discrete" valueType="clr">
                                      <p:cBhvr>
                                        <p:cTn id="311" dur="80"/>
                                        <p:tgtEl>
                                          <p:spTgt spid="100"/>
                                        </p:tgtEl>
                                        <p:attrNameLst>
                                          <p:attrName>fillcolor</p:attrName>
                                        </p:attrNameLst>
                                      </p:cBhvr>
                                      <p:tavLst>
                                        <p:tav tm="0">
                                          <p:val>
                                            <p:clrVal>
                                              <a:schemeClr val="accent2"/>
                                            </p:clrVal>
                                          </p:val>
                                        </p:tav>
                                        <p:tav tm="50000">
                                          <p:val>
                                            <p:clrVal>
                                              <a:schemeClr val="hlink"/>
                                            </p:clrVal>
                                          </p:val>
                                        </p:tav>
                                      </p:tavLst>
                                    </p:anim>
                                    <p:set>
                                      <p:cBhvr>
                                        <p:cTn id="312" dur="80"/>
                                        <p:tgtEl>
                                          <p:spTgt spid="10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6147" grpId="1" build="p"/>
      <p:bldP spid="4" grpId="0"/>
      <p:bldP spid="64" grpId="0" animBg="1"/>
      <p:bldP spid="65" grpId="0" animBg="1"/>
      <p:bldP spid="66" grpId="0" animBg="1"/>
      <p:bldP spid="67" grpId="0" animBg="1"/>
      <p:bldP spid="68" grpId="0" animBg="1"/>
      <p:bldP spid="69" grpId="0"/>
      <p:bldP spid="70" grpId="0"/>
      <p:bldP spid="71" grpId="0"/>
      <p:bldP spid="72" grpId="0"/>
      <p:bldP spid="73" grpId="0"/>
      <p:bldP spid="74" grpId="0"/>
      <p:bldP spid="75" grpId="0" animBg="1"/>
      <p:bldP spid="76" grpId="0" animBg="1"/>
      <p:bldP spid="77" grpId="0" animBg="1"/>
      <p:bldP spid="78" grpId="0" animBg="1"/>
      <p:bldP spid="79" grpId="0"/>
      <p:bldP spid="80" grpId="0"/>
      <p:bldP spid="81" grpId="0"/>
      <p:bldP spid="82" grpId="0"/>
      <p:bldP spid="83" grpId="0" animBg="1"/>
      <p:bldP spid="84" grpId="0" animBg="1"/>
      <p:bldP spid="85" grpId="0" animBg="1"/>
      <p:bldP spid="86" grpId="0" animBg="1"/>
      <p:bldP spid="87" grpId="0" animBg="1"/>
      <p:bldP spid="88" grpId="0" animBg="1"/>
      <p:bldP spid="89" grpId="0" animBg="1"/>
      <p:bldP spid="90" grpId="0" animBg="1"/>
      <p:bldP spid="91" grpId="0" animBg="1"/>
      <p:bldP spid="92" grpId="0"/>
      <p:bldP spid="93" grpId="0"/>
      <p:bldP spid="94" grpId="0"/>
      <p:bldP spid="95" grpId="0"/>
      <p:bldP spid="96" grpId="0"/>
      <p:bldP spid="97" grpId="0"/>
      <p:bldP spid="98" grpId="0"/>
      <p:bldP spid="99" grpId="0"/>
      <p:bldP spid="100" grpId="0"/>
      <p:bldP spid="120" grpId="0" animBg="1"/>
      <p:bldP spid="120"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p>
            <a:fld id="{BCFEDF27-7480-4691-A37D-BC668F0F29FF}" type="slidenum">
              <a:rPr lang="en-US" smtClean="0"/>
              <a:pPr/>
              <a:t>71</a:t>
            </a:fld>
            <a:endParaRPr lang="en-US" smtClean="0"/>
          </a:p>
        </p:txBody>
      </p:sp>
      <p:sp>
        <p:nvSpPr>
          <p:cNvPr id="60418" name="Rectangle 2"/>
          <p:cNvSpPr>
            <a:spLocks noChangeArrowheads="1"/>
          </p:cNvSpPr>
          <p:nvPr/>
        </p:nvSpPr>
        <p:spPr bwMode="auto">
          <a:xfrm>
            <a:off x="539750" y="4273550"/>
            <a:ext cx="7607300" cy="2044700"/>
          </a:xfrm>
          <a:prstGeom prst="rect">
            <a:avLst/>
          </a:prstGeom>
          <a:solidFill>
            <a:srgbClr val="99FFFF"/>
          </a:solidFill>
          <a:ln w="12700">
            <a:solidFill>
              <a:schemeClr val="tx1"/>
            </a:solidFill>
            <a:miter lim="800000"/>
            <a:headEnd/>
            <a:tailEnd/>
          </a:ln>
        </p:spPr>
        <p:txBody>
          <a:bodyPr wrap="none" anchor="ctr"/>
          <a:lstStyle/>
          <a:p>
            <a:endParaRPr lang="en-US"/>
          </a:p>
        </p:txBody>
      </p:sp>
      <p:sp>
        <p:nvSpPr>
          <p:cNvPr id="60419" name="Rectangle 3"/>
          <p:cNvSpPr>
            <a:spLocks noGrp="1" noRot="1" noChangeArrowheads="1"/>
          </p:cNvSpPr>
          <p:nvPr>
            <p:ph type="title"/>
          </p:nvPr>
        </p:nvSpPr>
        <p:spPr>
          <a:xfrm>
            <a:off x="457200" y="579438"/>
            <a:ext cx="8069263" cy="762000"/>
          </a:xfrm>
        </p:spPr>
        <p:txBody>
          <a:bodyPr lIns="92075" tIns="46038" rIns="92075" bIns="46038" anchor="b"/>
          <a:lstStyle/>
          <a:p>
            <a:pPr eaLnBrk="1" hangingPunct="1">
              <a:defRPr/>
            </a:pPr>
            <a:r>
              <a:rPr lang="en-US" sz="4000" smtClean="0">
                <a:solidFill>
                  <a:schemeClr val="tx1"/>
                </a:solidFill>
                <a:latin typeface="+mn-lt"/>
              </a:rPr>
              <a:t>Cây nhị phân của biểu thức</a:t>
            </a:r>
            <a:endParaRPr lang="en-US">
              <a:solidFill>
                <a:schemeClr val="tx1"/>
              </a:solidFill>
              <a:latin typeface="+mn-lt"/>
            </a:endParaRPr>
          </a:p>
        </p:txBody>
      </p:sp>
      <p:grpSp>
        <p:nvGrpSpPr>
          <p:cNvPr id="2" name="Group 4"/>
          <p:cNvGrpSpPr>
            <a:grpSpLocks/>
          </p:cNvGrpSpPr>
          <p:nvPr/>
        </p:nvGrpSpPr>
        <p:grpSpPr bwMode="auto">
          <a:xfrm>
            <a:off x="3092450" y="2351088"/>
            <a:ext cx="2289175" cy="1570037"/>
            <a:chOff x="1948" y="1481"/>
            <a:chExt cx="1442" cy="989"/>
          </a:xfrm>
        </p:grpSpPr>
        <p:sp>
          <p:nvSpPr>
            <p:cNvPr id="91144" name="Rectangle 5"/>
            <p:cNvSpPr>
              <a:spLocks noChangeArrowheads="1"/>
            </p:cNvSpPr>
            <p:nvPr/>
          </p:nvSpPr>
          <p:spPr bwMode="auto">
            <a:xfrm>
              <a:off x="2434" y="1481"/>
              <a:ext cx="539" cy="32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1145" name="Rectangle 6"/>
            <p:cNvSpPr>
              <a:spLocks noChangeArrowheads="1"/>
            </p:cNvSpPr>
            <p:nvPr/>
          </p:nvSpPr>
          <p:spPr bwMode="auto">
            <a:xfrm>
              <a:off x="1948" y="2142"/>
              <a:ext cx="478" cy="31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1146" name="Rectangle 7"/>
            <p:cNvSpPr>
              <a:spLocks noChangeArrowheads="1"/>
            </p:cNvSpPr>
            <p:nvPr/>
          </p:nvSpPr>
          <p:spPr bwMode="auto">
            <a:xfrm>
              <a:off x="2900" y="2128"/>
              <a:ext cx="490" cy="3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1147" name="Line 8"/>
            <p:cNvSpPr>
              <a:spLocks noChangeShapeType="1"/>
            </p:cNvSpPr>
            <p:nvPr/>
          </p:nvSpPr>
          <p:spPr bwMode="auto">
            <a:xfrm flipH="1" flipV="1">
              <a:off x="2858" y="1713"/>
              <a:ext cx="307" cy="396"/>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1148" name="Line 9"/>
            <p:cNvSpPr>
              <a:spLocks noChangeShapeType="1"/>
            </p:cNvSpPr>
            <p:nvPr/>
          </p:nvSpPr>
          <p:spPr bwMode="auto">
            <a:xfrm flipV="1">
              <a:off x="2245" y="1723"/>
              <a:ext cx="321" cy="41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1149" name="Rectangle 10"/>
            <p:cNvSpPr>
              <a:spLocks noChangeArrowheads="1"/>
            </p:cNvSpPr>
            <p:nvPr/>
          </p:nvSpPr>
          <p:spPr bwMode="auto">
            <a:xfrm>
              <a:off x="2454" y="1485"/>
              <a:ext cx="422" cy="327"/>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800" b="1"/>
                <a:t>‘-’</a:t>
              </a:r>
            </a:p>
          </p:txBody>
        </p:sp>
        <p:sp>
          <p:nvSpPr>
            <p:cNvPr id="91150" name="Rectangle 11"/>
            <p:cNvSpPr>
              <a:spLocks noChangeArrowheads="1"/>
            </p:cNvSpPr>
            <p:nvPr/>
          </p:nvSpPr>
          <p:spPr bwMode="auto">
            <a:xfrm>
              <a:off x="1988" y="2143"/>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‘8’</a:t>
              </a:r>
            </a:p>
          </p:txBody>
        </p:sp>
        <p:sp>
          <p:nvSpPr>
            <p:cNvPr id="91151" name="Rectangle 12"/>
            <p:cNvSpPr>
              <a:spLocks noChangeArrowheads="1"/>
            </p:cNvSpPr>
            <p:nvPr/>
          </p:nvSpPr>
          <p:spPr bwMode="auto">
            <a:xfrm>
              <a:off x="2920" y="2143"/>
              <a:ext cx="427" cy="327"/>
            </a:xfrm>
            <a:prstGeom prst="rect">
              <a:avLst/>
            </a:prstGeom>
            <a:noFill/>
            <a:ln w="9525">
              <a:noFill/>
              <a:miter lim="800000"/>
              <a:headEnd/>
              <a:tailEnd/>
            </a:ln>
          </p:spPr>
          <p:txBody>
            <a:bodyPr wrap="none" lIns="92075" tIns="46038" rIns="92075" bIns="46038">
              <a:spAutoFit/>
            </a:bodyPr>
            <a:lstStyle/>
            <a:p>
              <a:pPr eaLnBrk="0" hangingPunct="0"/>
              <a:r>
                <a:rPr lang="en-US" sz="2800" b="1"/>
                <a:t> ‘5’</a:t>
              </a:r>
            </a:p>
          </p:txBody>
        </p:sp>
      </p:grpSp>
      <p:sp>
        <p:nvSpPr>
          <p:cNvPr id="60429" name="Rectangle 13"/>
          <p:cNvSpPr>
            <a:spLocks noChangeArrowheads="1"/>
          </p:cNvSpPr>
          <p:nvPr/>
        </p:nvSpPr>
        <p:spPr bwMode="auto">
          <a:xfrm>
            <a:off x="3810000" y="1828800"/>
            <a:ext cx="684213" cy="400050"/>
          </a:xfrm>
          <a:prstGeom prst="rect">
            <a:avLst/>
          </a:prstGeom>
          <a:noFill/>
          <a:ln w="9525">
            <a:noFill/>
            <a:miter lim="800000"/>
            <a:headEnd/>
            <a:tailEnd/>
          </a:ln>
        </p:spPr>
        <p:txBody>
          <a:bodyPr wrap="none" lIns="92075" tIns="46038" rIns="92075" bIns="46038">
            <a:spAutoFit/>
          </a:bodyPr>
          <a:lstStyle/>
          <a:p>
            <a:pPr eaLnBrk="0" hangingPunct="0"/>
            <a:r>
              <a:rPr lang="en-US" sz="2000" b="1"/>
              <a:t>Gốc</a:t>
            </a:r>
          </a:p>
        </p:txBody>
      </p:sp>
      <p:sp>
        <p:nvSpPr>
          <p:cNvPr id="60430" name="Rectangle 14"/>
          <p:cNvSpPr>
            <a:spLocks noChangeArrowheads="1"/>
          </p:cNvSpPr>
          <p:nvPr/>
        </p:nvSpPr>
        <p:spPr bwMode="auto">
          <a:xfrm>
            <a:off x="593725" y="4403725"/>
            <a:ext cx="7559675" cy="2124075"/>
          </a:xfrm>
          <a:prstGeom prst="rect">
            <a:avLst/>
          </a:prstGeom>
          <a:noFill/>
          <a:ln w="9525">
            <a:noFill/>
            <a:miter lim="800000"/>
            <a:headEnd/>
            <a:tailEnd/>
          </a:ln>
        </p:spPr>
        <p:txBody>
          <a:bodyPr lIns="92075" tIns="46038" rIns="92075" bIns="46038">
            <a:spAutoFit/>
          </a:bodyPr>
          <a:lstStyle/>
          <a:p>
            <a:pPr eaLnBrk="0" hangingPunct="0"/>
            <a:r>
              <a:rPr lang="en-US" sz="2000" b="1">
                <a:solidFill>
                  <a:srgbClr val="990000"/>
                </a:solidFill>
              </a:rPr>
              <a:t>      INORDER TRAVERSAL</a:t>
            </a:r>
            <a:r>
              <a:rPr lang="en-US" sz="2000" b="1">
                <a:solidFill>
                  <a:srgbClr val="990000"/>
                </a:solidFill>
                <a:latin typeface="Courier New" pitchFamily="49" charset="0"/>
              </a:rPr>
              <a:t>:   </a:t>
            </a:r>
            <a:r>
              <a:rPr lang="en-US" sz="2400" b="1">
                <a:solidFill>
                  <a:srgbClr val="990000"/>
                </a:solidFill>
                <a:latin typeface="Courier New" pitchFamily="49" charset="0"/>
              </a:rPr>
              <a:t>8 - 5  có giá trị 3</a:t>
            </a:r>
            <a:endParaRPr lang="en-US" sz="2000" b="1">
              <a:latin typeface="Courier New" pitchFamily="49" charset="0"/>
            </a:endParaRPr>
          </a:p>
          <a:p>
            <a:pPr eaLnBrk="0" hangingPunct="0"/>
            <a:endParaRPr lang="en-US" sz="2000" b="1"/>
          </a:p>
          <a:p>
            <a:pPr eaLnBrk="0" hangingPunct="0"/>
            <a:r>
              <a:rPr lang="en-US" sz="2000" b="1">
                <a:solidFill>
                  <a:srgbClr val="000099"/>
                </a:solidFill>
              </a:rPr>
              <a:t>  </a:t>
            </a:r>
            <a:r>
              <a:rPr lang="en-US" sz="2000" b="1">
                <a:solidFill>
                  <a:schemeClr val="bg1"/>
                </a:solidFill>
              </a:rPr>
              <a:t>PREORDER TRAVERSAL:        </a:t>
            </a:r>
            <a:r>
              <a:rPr lang="en-US" sz="2400" b="1">
                <a:solidFill>
                  <a:schemeClr val="bg1"/>
                </a:solidFill>
                <a:latin typeface="Courier New" pitchFamily="49" charset="0"/>
              </a:rPr>
              <a:t>- 8 5</a:t>
            </a:r>
            <a:endParaRPr lang="en-US" sz="2000" b="1">
              <a:solidFill>
                <a:schemeClr val="bg1"/>
              </a:solidFill>
              <a:latin typeface="Courier New" pitchFamily="49" charset="0"/>
            </a:endParaRPr>
          </a:p>
          <a:p>
            <a:pPr eaLnBrk="0" hangingPunct="0"/>
            <a:endParaRPr lang="en-US" sz="2000" b="1"/>
          </a:p>
          <a:p>
            <a:pPr eaLnBrk="0" hangingPunct="0"/>
            <a:r>
              <a:rPr lang="en-US" sz="2000" b="1">
                <a:solidFill>
                  <a:srgbClr val="006600"/>
                </a:solidFill>
              </a:rPr>
              <a:t>POSTORDER TRAVERSAL:</a:t>
            </a:r>
            <a:r>
              <a:rPr lang="en-US" sz="2000" b="1">
                <a:solidFill>
                  <a:srgbClr val="006600"/>
                </a:solidFill>
                <a:latin typeface="Courier New" pitchFamily="49" charset="0"/>
              </a:rPr>
              <a:t> 	 </a:t>
            </a:r>
            <a:r>
              <a:rPr lang="en-US" sz="2400" b="1">
                <a:solidFill>
                  <a:srgbClr val="006600"/>
                </a:solidFill>
                <a:latin typeface="Courier New" pitchFamily="49" charset="0"/>
              </a:rPr>
              <a:t>8 5 -</a:t>
            </a:r>
            <a:r>
              <a:rPr lang="en-US" sz="2400" b="1"/>
              <a:t> </a:t>
            </a:r>
            <a:endParaRPr lang="en-US" sz="2000" b="1"/>
          </a:p>
          <a:p>
            <a:pPr eaLnBrk="0" hangingPunct="0"/>
            <a:endParaRPr 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0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0430">
                                            <p:txEl>
                                              <p:pRg st="0" end="0"/>
                                            </p:txEl>
                                          </p:spTgt>
                                        </p:tgtEl>
                                        <p:attrNameLst>
                                          <p:attrName>style.visibility</p:attrName>
                                        </p:attrNameLst>
                                      </p:cBhvr>
                                      <p:to>
                                        <p:strVal val="visible"/>
                                      </p:to>
                                    </p:set>
                                    <p:anim calcmode="lin" valueType="num">
                                      <p:cBhvr additive="base">
                                        <p:cTn id="19" dur="500" fill="hold"/>
                                        <p:tgtEl>
                                          <p:spTgt spid="6043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0430">
                                            <p:txEl>
                                              <p:pRg st="2" end="2"/>
                                            </p:txEl>
                                          </p:spTgt>
                                        </p:tgtEl>
                                        <p:attrNameLst>
                                          <p:attrName>style.visibility</p:attrName>
                                        </p:attrNameLst>
                                      </p:cBhvr>
                                      <p:to>
                                        <p:strVal val="visible"/>
                                      </p:to>
                                    </p:set>
                                    <p:anim calcmode="lin" valueType="num">
                                      <p:cBhvr additive="base">
                                        <p:cTn id="25" dur="500" fill="hold"/>
                                        <p:tgtEl>
                                          <p:spTgt spid="6043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4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430">
                                            <p:txEl>
                                              <p:pRg st="4" end="4"/>
                                            </p:txEl>
                                          </p:spTgt>
                                        </p:tgtEl>
                                        <p:attrNameLst>
                                          <p:attrName>style.visibility</p:attrName>
                                        </p:attrNameLst>
                                      </p:cBhvr>
                                      <p:to>
                                        <p:strVal val="visible"/>
                                      </p:to>
                                    </p:set>
                                    <p:anim calcmode="lin" valueType="num">
                                      <p:cBhvr additive="base">
                                        <p:cTn id="31" dur="500" fill="hold"/>
                                        <p:tgtEl>
                                          <p:spTgt spid="6043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43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P spid="6042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p>
            <a:fld id="{9727EE21-2E76-4BD8-A8A7-FE0563E4A4CC}" type="slidenum">
              <a:rPr lang="en-US" smtClean="0"/>
              <a:pPr/>
              <a:t>72</a:t>
            </a:fld>
            <a:endParaRPr lang="en-US" smtClean="0"/>
          </a:p>
        </p:txBody>
      </p:sp>
      <p:sp>
        <p:nvSpPr>
          <p:cNvPr id="92163" name="Rectangle 2"/>
          <p:cNvSpPr>
            <a:spLocks noGrp="1" noChangeArrowheads="1"/>
          </p:cNvSpPr>
          <p:nvPr>
            <p:ph type="body" idx="1"/>
          </p:nvPr>
        </p:nvSpPr>
        <p:spPr>
          <a:xfrm>
            <a:off x="381000" y="1600200"/>
            <a:ext cx="8115300" cy="4114800"/>
          </a:xfrm>
        </p:spPr>
        <p:txBody>
          <a:bodyPr lIns="92075" tIns="46038" rIns="92075" bIns="46038"/>
          <a:lstStyle/>
          <a:p>
            <a:pPr eaLnBrk="1" hangingPunct="1">
              <a:lnSpc>
                <a:spcPct val="90000"/>
              </a:lnSpc>
              <a:buFont typeface="Wingdings" pitchFamily="2" charset="2"/>
              <a:buNone/>
            </a:pPr>
            <a:r>
              <a:rPr lang="en-US" sz="2800" i="1" smtClean="0">
                <a:effectLst/>
              </a:rPr>
              <a:t>Cây nhị phân của biểu thức </a:t>
            </a:r>
            <a:r>
              <a:rPr lang="en-US" sz="2800" smtClean="0">
                <a:effectLst/>
              </a:rPr>
              <a:t>là cây nhị phân mà</a:t>
            </a:r>
          </a:p>
          <a:p>
            <a:pPr eaLnBrk="1" hangingPunct="1">
              <a:lnSpc>
                <a:spcPct val="90000"/>
              </a:lnSpc>
              <a:buFont typeface="Wingdings" pitchFamily="2" charset="2"/>
              <a:buNone/>
            </a:pPr>
            <a:r>
              <a:rPr lang="en-US" sz="2800" smtClean="0">
                <a:effectLst/>
              </a:rPr>
              <a:t>1.  Mỗi biến số được biểu diễn bởi một lá.</a:t>
            </a:r>
          </a:p>
          <a:p>
            <a:pPr eaLnBrk="1" hangingPunct="1">
              <a:lnSpc>
                <a:spcPct val="90000"/>
              </a:lnSpc>
              <a:buFont typeface="Wingdings" pitchFamily="2" charset="2"/>
              <a:buNone/>
            </a:pPr>
            <a:r>
              <a:rPr lang="en-US" sz="2800" smtClean="0">
                <a:effectLst/>
              </a:rPr>
              <a:t>2.  Mỗi đỉnh trong biểu diễn một phép toán với các thành tố là cây con tại đỉnh ấy.</a:t>
            </a:r>
          </a:p>
          <a:p>
            <a:pPr eaLnBrk="1" hangingPunct="1">
              <a:lnSpc>
                <a:spcPct val="90000"/>
              </a:lnSpc>
              <a:buFont typeface="Wingdings" pitchFamily="2" charset="2"/>
              <a:buNone/>
            </a:pPr>
            <a:r>
              <a:rPr lang="en-US" sz="2800" smtClean="0">
                <a:effectLst/>
              </a:rPr>
              <a:t>3. Cây con bên trái và bên phải của một đỉnh trong biểu diễn cho biểu thức con, giá trị của chúng là thành tố mà ta áp dụng cho phép toán tại gốc của cây con.</a:t>
            </a:r>
          </a:p>
        </p:txBody>
      </p:sp>
      <p:sp>
        <p:nvSpPr>
          <p:cNvPr id="61443" name="Rectangle 3"/>
          <p:cNvSpPr>
            <a:spLocks noGrp="1" noRot="1" noChangeArrowheads="1"/>
          </p:cNvSpPr>
          <p:nvPr>
            <p:ph type="title"/>
          </p:nvPr>
        </p:nvSpPr>
        <p:spPr>
          <a:xfrm>
            <a:off x="533400" y="419100"/>
            <a:ext cx="8001000" cy="990600"/>
          </a:xfrm>
        </p:spPr>
        <p:txBody>
          <a:bodyPr lIns="92075" tIns="46038" rIns="92075" bIns="46038" anchor="b"/>
          <a:lstStyle/>
          <a:p>
            <a:pPr eaLnBrk="1" hangingPunct="1">
              <a:defRPr/>
            </a:pPr>
            <a:r>
              <a:rPr lang="en-US" smtClean="0">
                <a:solidFill>
                  <a:schemeClr val="tx1"/>
                </a:solidFill>
              </a:rPr>
              <a:t>Định nghĩa</a:t>
            </a:r>
            <a:endParaRPr lang="en-US">
              <a:solidFill>
                <a:schemeClr val="tx1"/>
              </a:solidFill>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p>
            <a:fld id="{B616B9AD-FC2E-46E6-90A0-73BF2419E6DD}" type="slidenum">
              <a:rPr lang="en-US" smtClean="0"/>
              <a:pPr/>
              <a:t>73</a:t>
            </a:fld>
            <a:endParaRPr lang="en-US" smtClean="0"/>
          </a:p>
        </p:txBody>
      </p:sp>
      <p:sp>
        <p:nvSpPr>
          <p:cNvPr id="63490" name="Rectangle 2"/>
          <p:cNvSpPr>
            <a:spLocks noGrp="1" noRot="1" noChangeArrowheads="1"/>
          </p:cNvSpPr>
          <p:nvPr>
            <p:ph type="title"/>
          </p:nvPr>
        </p:nvSpPr>
        <p:spPr/>
        <p:txBody>
          <a:bodyPr lIns="92075" tIns="46038" rIns="92075" bIns="46038" anchor="b"/>
          <a:lstStyle/>
          <a:p>
            <a:pPr eaLnBrk="1" hangingPunct="1">
              <a:defRPr/>
            </a:pPr>
            <a:r>
              <a:rPr lang="en-US" sz="4000">
                <a:solidFill>
                  <a:schemeClr val="tx1"/>
                </a:solidFill>
                <a:latin typeface="Times New Roman"/>
              </a:rPr>
              <a:t>Cây nhị phân của biểu thức</a:t>
            </a:r>
            <a:endParaRPr lang="en-US">
              <a:solidFill>
                <a:schemeClr val="tx1"/>
              </a:solidFill>
            </a:endParaRPr>
          </a:p>
        </p:txBody>
      </p:sp>
      <p:grpSp>
        <p:nvGrpSpPr>
          <p:cNvPr id="2" name="Group 3"/>
          <p:cNvGrpSpPr>
            <a:grpSpLocks/>
          </p:cNvGrpSpPr>
          <p:nvPr/>
        </p:nvGrpSpPr>
        <p:grpSpPr bwMode="auto">
          <a:xfrm>
            <a:off x="2984500" y="2036763"/>
            <a:ext cx="2590800" cy="2654300"/>
            <a:chOff x="1880" y="1283"/>
            <a:chExt cx="1632" cy="1672"/>
          </a:xfrm>
        </p:grpSpPr>
        <p:sp>
          <p:nvSpPr>
            <p:cNvPr id="93202" name="Rectangle 4"/>
            <p:cNvSpPr>
              <a:spLocks noChangeArrowheads="1"/>
            </p:cNvSpPr>
            <p:nvPr/>
          </p:nvSpPr>
          <p:spPr bwMode="auto">
            <a:xfrm>
              <a:off x="2704" y="1283"/>
              <a:ext cx="414" cy="32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3203" name="Rectangle 5"/>
            <p:cNvSpPr>
              <a:spLocks noChangeArrowheads="1"/>
            </p:cNvSpPr>
            <p:nvPr/>
          </p:nvSpPr>
          <p:spPr bwMode="auto">
            <a:xfrm>
              <a:off x="2272" y="1949"/>
              <a:ext cx="424" cy="32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3204" name="Rectangle 6"/>
            <p:cNvSpPr>
              <a:spLocks noChangeArrowheads="1"/>
            </p:cNvSpPr>
            <p:nvPr/>
          </p:nvSpPr>
          <p:spPr bwMode="auto">
            <a:xfrm>
              <a:off x="3114" y="1944"/>
              <a:ext cx="398" cy="3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3205" name="Rectangle 7"/>
            <p:cNvSpPr>
              <a:spLocks noChangeArrowheads="1"/>
            </p:cNvSpPr>
            <p:nvPr/>
          </p:nvSpPr>
          <p:spPr bwMode="auto">
            <a:xfrm>
              <a:off x="1887" y="2610"/>
              <a:ext cx="377" cy="31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3206" name="Rectangle 8"/>
            <p:cNvSpPr>
              <a:spLocks noChangeArrowheads="1"/>
            </p:cNvSpPr>
            <p:nvPr/>
          </p:nvSpPr>
          <p:spPr bwMode="auto">
            <a:xfrm>
              <a:off x="2526" y="2596"/>
              <a:ext cx="386" cy="3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3207" name="Rectangle 9"/>
            <p:cNvSpPr>
              <a:spLocks noChangeArrowheads="1"/>
            </p:cNvSpPr>
            <p:nvPr/>
          </p:nvSpPr>
          <p:spPr bwMode="auto">
            <a:xfrm>
              <a:off x="2667" y="1307"/>
              <a:ext cx="462" cy="288"/>
            </a:xfrm>
            <a:prstGeom prst="rect">
              <a:avLst/>
            </a:prstGeom>
            <a:noFill/>
            <a:ln w="9525">
              <a:noFill/>
              <a:miter lim="800000"/>
              <a:headEnd/>
              <a:tailEnd/>
            </a:ln>
          </p:spPr>
          <p:txBody>
            <a:bodyPr wrap="none" lIns="92075" tIns="46038" rIns="92075" bIns="46038">
              <a:spAutoFit/>
            </a:bodyPr>
            <a:lstStyle/>
            <a:p>
              <a:pPr eaLnBrk="0" hangingPunct="0"/>
              <a:r>
                <a:rPr lang="en-US" sz="2400" b="1">
                  <a:latin typeface="Courier New" pitchFamily="49" charset="0"/>
                </a:rPr>
                <a:t>‘*’</a:t>
              </a:r>
            </a:p>
          </p:txBody>
        </p:sp>
        <p:sp>
          <p:nvSpPr>
            <p:cNvPr id="93208" name="Line 10"/>
            <p:cNvSpPr>
              <a:spLocks noChangeShapeType="1"/>
            </p:cNvSpPr>
            <p:nvPr/>
          </p:nvSpPr>
          <p:spPr bwMode="auto">
            <a:xfrm flipH="1" flipV="1">
              <a:off x="3122" y="1539"/>
              <a:ext cx="311" cy="42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3209" name="Line 11"/>
            <p:cNvSpPr>
              <a:spLocks noChangeShapeType="1"/>
            </p:cNvSpPr>
            <p:nvPr/>
          </p:nvSpPr>
          <p:spPr bwMode="auto">
            <a:xfrm flipH="1" flipV="1">
              <a:off x="2606" y="2181"/>
              <a:ext cx="243" cy="396"/>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3210" name="Line 12"/>
            <p:cNvSpPr>
              <a:spLocks noChangeShapeType="1"/>
            </p:cNvSpPr>
            <p:nvPr/>
          </p:nvSpPr>
          <p:spPr bwMode="auto">
            <a:xfrm flipV="1">
              <a:off x="2121" y="2191"/>
              <a:ext cx="254" cy="41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3211" name="Line 13"/>
            <p:cNvSpPr>
              <a:spLocks noChangeShapeType="1"/>
            </p:cNvSpPr>
            <p:nvPr/>
          </p:nvSpPr>
          <p:spPr bwMode="auto">
            <a:xfrm flipV="1">
              <a:off x="2545" y="1509"/>
              <a:ext cx="279" cy="43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3212" name="Rectangle 14"/>
            <p:cNvSpPr>
              <a:spLocks noChangeArrowheads="1"/>
            </p:cNvSpPr>
            <p:nvPr/>
          </p:nvSpPr>
          <p:spPr bwMode="auto">
            <a:xfrm>
              <a:off x="2258" y="1953"/>
              <a:ext cx="424" cy="327"/>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800" b="1"/>
                <a:t>‘+’</a:t>
              </a:r>
            </a:p>
          </p:txBody>
        </p:sp>
        <p:sp>
          <p:nvSpPr>
            <p:cNvPr id="93213" name="Rectangle 15"/>
            <p:cNvSpPr>
              <a:spLocks noChangeArrowheads="1"/>
            </p:cNvSpPr>
            <p:nvPr/>
          </p:nvSpPr>
          <p:spPr bwMode="auto">
            <a:xfrm>
              <a:off x="1880" y="2628"/>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‘4’</a:t>
              </a:r>
            </a:p>
          </p:txBody>
        </p:sp>
        <p:sp>
          <p:nvSpPr>
            <p:cNvPr id="93214" name="Rectangle 16"/>
            <p:cNvSpPr>
              <a:spLocks noChangeArrowheads="1"/>
            </p:cNvSpPr>
            <p:nvPr/>
          </p:nvSpPr>
          <p:spPr bwMode="auto">
            <a:xfrm>
              <a:off x="3125" y="1939"/>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‘3’</a:t>
              </a:r>
            </a:p>
          </p:txBody>
        </p:sp>
        <p:sp>
          <p:nvSpPr>
            <p:cNvPr id="93215" name="Rectangle 17"/>
            <p:cNvSpPr>
              <a:spLocks noChangeArrowheads="1"/>
            </p:cNvSpPr>
            <p:nvPr/>
          </p:nvSpPr>
          <p:spPr bwMode="auto">
            <a:xfrm>
              <a:off x="2541" y="2611"/>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‘2’</a:t>
              </a:r>
            </a:p>
          </p:txBody>
        </p:sp>
      </p:grpSp>
      <p:sp>
        <p:nvSpPr>
          <p:cNvPr id="63506" name="Rectangle 18"/>
          <p:cNvSpPr>
            <a:spLocks noChangeArrowheads="1"/>
          </p:cNvSpPr>
          <p:nvPr/>
        </p:nvSpPr>
        <p:spPr bwMode="auto">
          <a:xfrm>
            <a:off x="463550" y="5146675"/>
            <a:ext cx="1501775" cy="461963"/>
          </a:xfrm>
          <a:prstGeom prst="rect">
            <a:avLst/>
          </a:prstGeom>
          <a:noFill/>
          <a:ln w="9525">
            <a:noFill/>
            <a:miter lim="800000"/>
            <a:headEnd/>
            <a:tailEnd/>
          </a:ln>
        </p:spPr>
        <p:txBody>
          <a:bodyPr wrap="none" lIns="92075" tIns="46038" rIns="92075" bIns="46038">
            <a:spAutoFit/>
          </a:bodyPr>
          <a:lstStyle/>
          <a:p>
            <a:pPr eaLnBrk="0" hangingPunct="0"/>
            <a:r>
              <a:rPr lang="en-US" sz="2400" b="1"/>
              <a:t>Kết quả?</a:t>
            </a:r>
          </a:p>
        </p:txBody>
      </p:sp>
      <p:sp>
        <p:nvSpPr>
          <p:cNvPr id="63513" name="Rectangle 25"/>
          <p:cNvSpPr>
            <a:spLocks noChangeArrowheads="1"/>
          </p:cNvSpPr>
          <p:nvPr/>
        </p:nvSpPr>
        <p:spPr bwMode="auto">
          <a:xfrm>
            <a:off x="4267200" y="2057400"/>
            <a:ext cx="733425" cy="457200"/>
          </a:xfrm>
          <a:prstGeom prst="rect">
            <a:avLst/>
          </a:prstGeom>
          <a:solidFill>
            <a:schemeClr val="tx2"/>
          </a:solidFill>
          <a:ln w="9525">
            <a:noFill/>
            <a:miter lim="800000"/>
            <a:headEnd/>
            <a:tailEnd/>
          </a:ln>
        </p:spPr>
        <p:txBody>
          <a:bodyPr wrap="none" lIns="92075" tIns="46038" rIns="92075" bIns="46038">
            <a:spAutoFit/>
          </a:bodyPr>
          <a:lstStyle/>
          <a:p>
            <a:pPr eaLnBrk="0" hangingPunct="0"/>
            <a:r>
              <a:rPr lang="en-US" sz="2400" b="1">
                <a:solidFill>
                  <a:schemeClr val="bg2"/>
                </a:solidFill>
                <a:latin typeface="Courier New" pitchFamily="49" charset="0"/>
              </a:rPr>
              <a:t>‘*’</a:t>
            </a:r>
          </a:p>
        </p:txBody>
      </p:sp>
      <p:sp>
        <p:nvSpPr>
          <p:cNvPr id="63515" name="Line 27"/>
          <p:cNvSpPr>
            <a:spLocks noChangeShapeType="1"/>
          </p:cNvSpPr>
          <p:nvPr/>
        </p:nvSpPr>
        <p:spPr bwMode="auto">
          <a:xfrm flipH="1" flipV="1">
            <a:off x="4114800" y="3429000"/>
            <a:ext cx="385763" cy="628650"/>
          </a:xfrm>
          <a:prstGeom prst="line">
            <a:avLst/>
          </a:prstGeom>
          <a:noFill/>
          <a:ln w="28575">
            <a:solidFill>
              <a:schemeClr val="tx2"/>
            </a:solidFill>
            <a:round/>
            <a:headEnd type="stealth" w="med" len="lg"/>
            <a:tailEnd type="none" w="sm" len="sm"/>
          </a:ln>
        </p:spPr>
        <p:txBody>
          <a:bodyPr wrap="none" anchor="ctr"/>
          <a:lstStyle/>
          <a:p>
            <a:endParaRPr lang="en-US"/>
          </a:p>
        </p:txBody>
      </p:sp>
      <p:sp>
        <p:nvSpPr>
          <p:cNvPr id="63516" name="Line 28"/>
          <p:cNvSpPr>
            <a:spLocks noChangeShapeType="1"/>
          </p:cNvSpPr>
          <p:nvPr/>
        </p:nvSpPr>
        <p:spPr bwMode="auto">
          <a:xfrm flipV="1">
            <a:off x="3352800" y="3505200"/>
            <a:ext cx="403225" cy="661988"/>
          </a:xfrm>
          <a:prstGeom prst="line">
            <a:avLst/>
          </a:prstGeom>
          <a:noFill/>
          <a:ln w="28575">
            <a:solidFill>
              <a:schemeClr val="tx2"/>
            </a:solidFill>
            <a:round/>
            <a:headEnd type="stealth" w="med" len="lg"/>
            <a:tailEnd type="none" w="sm" len="sm"/>
          </a:ln>
        </p:spPr>
        <p:txBody>
          <a:bodyPr wrap="none" anchor="ctr"/>
          <a:lstStyle/>
          <a:p>
            <a:endParaRPr lang="en-US"/>
          </a:p>
        </p:txBody>
      </p:sp>
      <p:sp>
        <p:nvSpPr>
          <p:cNvPr id="63518" name="Rectangle 30"/>
          <p:cNvSpPr>
            <a:spLocks noChangeArrowheads="1"/>
          </p:cNvSpPr>
          <p:nvPr/>
        </p:nvSpPr>
        <p:spPr bwMode="auto">
          <a:xfrm>
            <a:off x="3581400" y="3124200"/>
            <a:ext cx="673100" cy="519113"/>
          </a:xfrm>
          <a:prstGeom prst="rect">
            <a:avLst/>
          </a:prstGeom>
          <a:solidFill>
            <a:schemeClr val="tx2"/>
          </a:solidFill>
          <a:ln w="9525">
            <a:noFill/>
            <a:miter lim="800000"/>
            <a:headEnd/>
            <a:tailEnd/>
          </a:ln>
        </p:spPr>
        <p:txBody>
          <a:bodyPr wrap="none" lIns="92075" tIns="46038" rIns="92075" bIns="46038">
            <a:spAutoFit/>
          </a:bodyPr>
          <a:lstStyle/>
          <a:p>
            <a:pPr eaLnBrk="0" hangingPunct="0"/>
            <a:r>
              <a:rPr lang="en-US" sz="2400" b="1">
                <a:solidFill>
                  <a:schemeClr val="bg2"/>
                </a:solidFill>
              </a:rPr>
              <a:t> </a:t>
            </a:r>
            <a:r>
              <a:rPr lang="en-US" sz="2800" b="1">
                <a:solidFill>
                  <a:schemeClr val="bg2"/>
                </a:solidFill>
              </a:rPr>
              <a:t>‘+’</a:t>
            </a:r>
          </a:p>
        </p:txBody>
      </p:sp>
      <p:sp>
        <p:nvSpPr>
          <p:cNvPr id="63519" name="Rectangle 31"/>
          <p:cNvSpPr>
            <a:spLocks noChangeArrowheads="1"/>
          </p:cNvSpPr>
          <p:nvPr/>
        </p:nvSpPr>
        <p:spPr bwMode="auto">
          <a:xfrm>
            <a:off x="2971800" y="4191000"/>
            <a:ext cx="579438" cy="519113"/>
          </a:xfrm>
          <a:prstGeom prst="rect">
            <a:avLst/>
          </a:prstGeom>
          <a:solidFill>
            <a:schemeClr val="tx2"/>
          </a:solidFill>
          <a:ln w="9525">
            <a:noFill/>
            <a:miter lim="800000"/>
            <a:headEnd/>
            <a:tailEnd/>
          </a:ln>
        </p:spPr>
        <p:txBody>
          <a:bodyPr wrap="none" lIns="92075" tIns="46038" rIns="92075" bIns="46038">
            <a:spAutoFit/>
          </a:bodyPr>
          <a:lstStyle/>
          <a:p>
            <a:pPr eaLnBrk="0" hangingPunct="0"/>
            <a:r>
              <a:rPr lang="en-US" sz="2800" b="1">
                <a:solidFill>
                  <a:schemeClr val="bg2"/>
                </a:solidFill>
              </a:rPr>
              <a:t>‘4’</a:t>
            </a:r>
          </a:p>
        </p:txBody>
      </p:sp>
      <p:sp>
        <p:nvSpPr>
          <p:cNvPr id="63520" name="Rectangle 32"/>
          <p:cNvSpPr>
            <a:spLocks noChangeArrowheads="1"/>
          </p:cNvSpPr>
          <p:nvPr/>
        </p:nvSpPr>
        <p:spPr bwMode="auto">
          <a:xfrm>
            <a:off x="4953000" y="3048000"/>
            <a:ext cx="579438" cy="519113"/>
          </a:xfrm>
          <a:prstGeom prst="rect">
            <a:avLst/>
          </a:prstGeom>
          <a:solidFill>
            <a:schemeClr val="tx2"/>
          </a:solidFill>
          <a:ln w="9525">
            <a:noFill/>
            <a:miter lim="800000"/>
            <a:headEnd/>
            <a:tailEnd/>
          </a:ln>
        </p:spPr>
        <p:txBody>
          <a:bodyPr wrap="none" lIns="92075" tIns="46038" rIns="92075" bIns="46038">
            <a:spAutoFit/>
          </a:bodyPr>
          <a:lstStyle/>
          <a:p>
            <a:pPr eaLnBrk="0" hangingPunct="0"/>
            <a:r>
              <a:rPr lang="en-US" sz="2800" b="1">
                <a:solidFill>
                  <a:schemeClr val="bg2"/>
                </a:solidFill>
              </a:rPr>
              <a:t>‘3’</a:t>
            </a:r>
          </a:p>
        </p:txBody>
      </p:sp>
      <p:sp>
        <p:nvSpPr>
          <p:cNvPr id="63521" name="Rectangle 33"/>
          <p:cNvSpPr>
            <a:spLocks noChangeArrowheads="1"/>
          </p:cNvSpPr>
          <p:nvPr/>
        </p:nvSpPr>
        <p:spPr bwMode="auto">
          <a:xfrm>
            <a:off x="4038600" y="4114800"/>
            <a:ext cx="579438" cy="519113"/>
          </a:xfrm>
          <a:prstGeom prst="rect">
            <a:avLst/>
          </a:prstGeom>
          <a:solidFill>
            <a:schemeClr val="tx2"/>
          </a:solidFill>
          <a:ln w="9525">
            <a:noFill/>
            <a:miter lim="800000"/>
            <a:headEnd/>
            <a:tailEnd/>
          </a:ln>
        </p:spPr>
        <p:txBody>
          <a:bodyPr wrap="none" lIns="92075" tIns="46038" rIns="92075" bIns="46038">
            <a:spAutoFit/>
          </a:bodyPr>
          <a:lstStyle/>
          <a:p>
            <a:pPr eaLnBrk="0" hangingPunct="0"/>
            <a:r>
              <a:rPr lang="en-US" sz="2800" b="1">
                <a:solidFill>
                  <a:schemeClr val="bg2"/>
                </a:solidFill>
              </a:rPr>
              <a:t>‘2’</a:t>
            </a:r>
          </a:p>
        </p:txBody>
      </p:sp>
      <p:sp>
        <p:nvSpPr>
          <p:cNvPr id="63523" name="Rectangle 35"/>
          <p:cNvSpPr>
            <a:spLocks noChangeArrowheads="1"/>
          </p:cNvSpPr>
          <p:nvPr/>
        </p:nvSpPr>
        <p:spPr bwMode="auto">
          <a:xfrm>
            <a:off x="609600" y="5715000"/>
            <a:ext cx="1241425" cy="457200"/>
          </a:xfrm>
          <a:prstGeom prst="rect">
            <a:avLst/>
          </a:prstGeom>
          <a:noFill/>
          <a:ln w="9525">
            <a:noFill/>
            <a:miter lim="800000"/>
            <a:headEnd/>
            <a:tailEnd/>
          </a:ln>
        </p:spPr>
        <p:txBody>
          <a:bodyPr wrap="none">
            <a:spAutoFit/>
          </a:bodyPr>
          <a:lstStyle/>
          <a:p>
            <a:pPr eaLnBrk="0" hangingPunct="0"/>
            <a:r>
              <a:rPr lang="en-US" sz="2400" b="1"/>
              <a:t>( 4 + 2 )</a:t>
            </a:r>
          </a:p>
        </p:txBody>
      </p:sp>
      <p:sp>
        <p:nvSpPr>
          <p:cNvPr id="63525" name="Rectangle 37"/>
          <p:cNvSpPr>
            <a:spLocks noChangeArrowheads="1"/>
          </p:cNvSpPr>
          <p:nvPr/>
        </p:nvSpPr>
        <p:spPr bwMode="auto">
          <a:xfrm>
            <a:off x="1905000" y="5715000"/>
            <a:ext cx="641350" cy="457200"/>
          </a:xfrm>
          <a:prstGeom prst="rect">
            <a:avLst/>
          </a:prstGeom>
          <a:noFill/>
          <a:ln w="9525">
            <a:noFill/>
            <a:miter lim="800000"/>
            <a:headEnd/>
            <a:tailEnd/>
          </a:ln>
        </p:spPr>
        <p:txBody>
          <a:bodyPr wrap="none">
            <a:spAutoFit/>
          </a:bodyPr>
          <a:lstStyle/>
          <a:p>
            <a:r>
              <a:rPr lang="en-US" sz="2400" b="1"/>
              <a:t>*  3</a:t>
            </a:r>
          </a:p>
        </p:txBody>
      </p:sp>
      <p:sp>
        <p:nvSpPr>
          <p:cNvPr id="63527" name="Rectangle 39"/>
          <p:cNvSpPr>
            <a:spLocks noChangeArrowheads="1"/>
          </p:cNvSpPr>
          <p:nvPr/>
        </p:nvSpPr>
        <p:spPr bwMode="auto">
          <a:xfrm>
            <a:off x="2590800" y="5715000"/>
            <a:ext cx="869950" cy="457200"/>
          </a:xfrm>
          <a:prstGeom prst="rect">
            <a:avLst/>
          </a:prstGeom>
          <a:noFill/>
          <a:ln w="9525">
            <a:noFill/>
            <a:miter lim="800000"/>
            <a:headEnd/>
            <a:tailEnd/>
          </a:ln>
        </p:spPr>
        <p:txBody>
          <a:bodyPr wrap="none">
            <a:spAutoFit/>
          </a:bodyPr>
          <a:lstStyle/>
          <a:p>
            <a:r>
              <a:rPr lang="en-US" sz="2400" b="1"/>
              <a:t>=  18</a:t>
            </a:r>
          </a:p>
        </p:txBody>
      </p:sp>
      <p:sp>
        <p:nvSpPr>
          <p:cNvPr id="63528" name="Line 40"/>
          <p:cNvSpPr>
            <a:spLocks noChangeShapeType="1"/>
          </p:cNvSpPr>
          <p:nvPr/>
        </p:nvSpPr>
        <p:spPr bwMode="auto">
          <a:xfrm flipV="1">
            <a:off x="4038600" y="2438400"/>
            <a:ext cx="403225" cy="661988"/>
          </a:xfrm>
          <a:prstGeom prst="line">
            <a:avLst/>
          </a:prstGeom>
          <a:noFill/>
          <a:ln w="28575">
            <a:solidFill>
              <a:schemeClr val="tx2"/>
            </a:solidFill>
            <a:round/>
            <a:headEnd type="stealth" w="med" len="lg"/>
            <a:tailEnd type="none" w="sm" len="sm"/>
          </a:ln>
        </p:spPr>
        <p:txBody>
          <a:bodyPr wrap="none" anchor="ctr"/>
          <a:lstStyle/>
          <a:p>
            <a:endParaRPr lang="en-US"/>
          </a:p>
        </p:txBody>
      </p:sp>
      <p:sp>
        <p:nvSpPr>
          <p:cNvPr id="63529" name="Line 41"/>
          <p:cNvSpPr>
            <a:spLocks noChangeShapeType="1"/>
          </p:cNvSpPr>
          <p:nvPr/>
        </p:nvSpPr>
        <p:spPr bwMode="auto">
          <a:xfrm flipH="1" flipV="1">
            <a:off x="4953000" y="2438400"/>
            <a:ext cx="457200" cy="609600"/>
          </a:xfrm>
          <a:prstGeom prst="line">
            <a:avLst/>
          </a:prstGeom>
          <a:noFill/>
          <a:ln w="28575">
            <a:solidFill>
              <a:schemeClr val="tx2"/>
            </a:solidFill>
            <a:round/>
            <a:headEnd type="stealth" w="med" len="lg"/>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3506">
                                            <p:txEl>
                                              <p:pRg st="0" end="0"/>
                                            </p:txEl>
                                          </p:spTgt>
                                        </p:tgtEl>
                                        <p:attrNameLst>
                                          <p:attrName>style.visibility</p:attrName>
                                        </p:attrNameLst>
                                      </p:cBhvr>
                                      <p:to>
                                        <p:strVal val="visible"/>
                                      </p:to>
                                    </p:set>
                                    <p:anim calcmode="lin" valueType="num">
                                      <p:cBhvr additive="base">
                                        <p:cTn id="12" dur="500" fill="hold"/>
                                        <p:tgtEl>
                                          <p:spTgt spid="6350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3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3519"/>
                                        </p:tgtEl>
                                        <p:attrNameLst>
                                          <p:attrName>style.visibility</p:attrName>
                                        </p:attrNameLst>
                                      </p:cBhvr>
                                      <p:to>
                                        <p:strVal val="visible"/>
                                      </p:to>
                                    </p:set>
                                  </p:childTnLst>
                                </p:cTn>
                              </p:par>
                            </p:childTnLst>
                          </p:cTn>
                        </p:par>
                        <p:par>
                          <p:cTn id="18" fill="hold">
                            <p:stCondLst>
                              <p:cond delay="0"/>
                            </p:stCondLst>
                            <p:childTnLst>
                              <p:par>
                                <p:cTn id="19" presetID="22" presetClass="entr" presetSubtype="4" fill="hold" grpId="0" nodeType="afterEffect">
                                  <p:stCondLst>
                                    <p:cond delay="0"/>
                                  </p:stCondLst>
                                  <p:childTnLst>
                                    <p:set>
                                      <p:cBhvr>
                                        <p:cTn id="20" dur="1" fill="hold">
                                          <p:stCondLst>
                                            <p:cond delay="0"/>
                                          </p:stCondLst>
                                        </p:cTn>
                                        <p:tgtEl>
                                          <p:spTgt spid="63516"/>
                                        </p:tgtEl>
                                        <p:attrNameLst>
                                          <p:attrName>style.visibility</p:attrName>
                                        </p:attrNameLst>
                                      </p:cBhvr>
                                      <p:to>
                                        <p:strVal val="visible"/>
                                      </p:to>
                                    </p:set>
                                    <p:animEffect transition="in" filter="wipe(down)">
                                      <p:cBhvr>
                                        <p:cTn id="21" dur="500"/>
                                        <p:tgtEl>
                                          <p:spTgt spid="6351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63518"/>
                                        </p:tgtEl>
                                        <p:attrNameLst>
                                          <p:attrName>style.visibility</p:attrName>
                                        </p:attrNameLst>
                                      </p:cBhvr>
                                      <p:to>
                                        <p:strVal val="visible"/>
                                      </p:to>
                                    </p:se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63515"/>
                                        </p:tgtEl>
                                        <p:attrNameLst>
                                          <p:attrName>style.visibility</p:attrName>
                                        </p:attrNameLst>
                                      </p:cBhvr>
                                      <p:to>
                                        <p:strVal val="visible"/>
                                      </p:to>
                                    </p:set>
                                    <p:animEffect transition="in" filter="wipe(up)">
                                      <p:cBhvr>
                                        <p:cTn id="28" dur="500"/>
                                        <p:tgtEl>
                                          <p:spTgt spid="63515"/>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63521"/>
                                        </p:tgtEl>
                                        <p:attrNameLst>
                                          <p:attrName>style.visibility</p:attrName>
                                        </p:attrNameLst>
                                      </p:cBhvr>
                                      <p:to>
                                        <p:strVal val="visible"/>
                                      </p:to>
                                    </p:se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63523"/>
                                        </p:tgtEl>
                                        <p:attrNameLst>
                                          <p:attrName>style.visibility</p:attrName>
                                        </p:attrNameLst>
                                      </p:cBhvr>
                                      <p:to>
                                        <p:strVal val="visible"/>
                                      </p:to>
                                    </p:set>
                                    <p:animEffect transition="in" filter="wipe(left)">
                                      <p:cBhvr>
                                        <p:cTn id="35" dur="500"/>
                                        <p:tgtEl>
                                          <p:spTgt spid="635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3528"/>
                                        </p:tgtEl>
                                        <p:attrNameLst>
                                          <p:attrName>style.visibility</p:attrName>
                                        </p:attrNameLst>
                                      </p:cBhvr>
                                      <p:to>
                                        <p:strVal val="visible"/>
                                      </p:to>
                                    </p:set>
                                    <p:animEffect transition="in" filter="wipe(down)">
                                      <p:cBhvr>
                                        <p:cTn id="40" dur="500"/>
                                        <p:tgtEl>
                                          <p:spTgt spid="63528"/>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63513"/>
                                        </p:tgtEl>
                                        <p:attrNameLst>
                                          <p:attrName>style.visibility</p:attrName>
                                        </p:attrNameLst>
                                      </p:cBhvr>
                                      <p:to>
                                        <p:strVal val="visible"/>
                                      </p:to>
                                    </p:se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63529"/>
                                        </p:tgtEl>
                                        <p:attrNameLst>
                                          <p:attrName>style.visibility</p:attrName>
                                        </p:attrNameLst>
                                      </p:cBhvr>
                                      <p:to>
                                        <p:strVal val="visible"/>
                                      </p:to>
                                    </p:set>
                                    <p:animEffect transition="in" filter="wipe(up)">
                                      <p:cBhvr>
                                        <p:cTn id="47" dur="500"/>
                                        <p:tgtEl>
                                          <p:spTgt spid="63529"/>
                                        </p:tgtEl>
                                      </p:cBhvr>
                                    </p:animEffec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63520"/>
                                        </p:tgtEl>
                                        <p:attrNameLst>
                                          <p:attrName>style.visibility</p:attrName>
                                        </p:attrNameLst>
                                      </p:cBhvr>
                                      <p:to>
                                        <p:strVal val="visible"/>
                                      </p:to>
                                    </p:se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6352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3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3" grpId="0" animBg="1"/>
      <p:bldP spid="63515" grpId="0" animBg="1"/>
      <p:bldP spid="63516" grpId="0" animBg="1"/>
      <p:bldP spid="63518" grpId="0" animBg="1"/>
      <p:bldP spid="63519" grpId="0" animBg="1"/>
      <p:bldP spid="63520" grpId="0" animBg="1"/>
      <p:bldP spid="63521" grpId="0" animBg="1"/>
      <p:bldP spid="63523" grpId="0"/>
      <p:bldP spid="63525" grpId="0"/>
      <p:bldP spid="63527" grpId="0"/>
      <p:bldP spid="63528" grpId="0" animBg="1"/>
      <p:bldP spid="6352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p>
            <a:fld id="{AA076A18-2BFB-46CA-8FC7-D6C9AD771E7D}" type="slidenum">
              <a:rPr lang="en-US" smtClean="0"/>
              <a:pPr/>
              <a:t>74</a:t>
            </a:fld>
            <a:endParaRPr lang="en-US" smtClean="0"/>
          </a:p>
        </p:txBody>
      </p:sp>
      <p:sp>
        <p:nvSpPr>
          <p:cNvPr id="64514" name="Rectangle 2"/>
          <p:cNvSpPr>
            <a:spLocks noGrp="1" noRot="1" noChangeArrowheads="1"/>
          </p:cNvSpPr>
          <p:nvPr>
            <p:ph type="title"/>
          </p:nvPr>
        </p:nvSpPr>
        <p:spPr/>
        <p:txBody>
          <a:bodyPr lIns="92075" tIns="46038" rIns="92075" bIns="46038" anchor="b"/>
          <a:lstStyle/>
          <a:p>
            <a:pPr eaLnBrk="1" hangingPunct="1">
              <a:defRPr/>
            </a:pPr>
            <a:r>
              <a:rPr lang="en-US" sz="4000">
                <a:solidFill>
                  <a:schemeClr val="tx1"/>
                </a:solidFill>
                <a:latin typeface="Times New Roman"/>
              </a:rPr>
              <a:t>Cây nhị phân của biểu thức</a:t>
            </a:r>
            <a:endParaRPr lang="en-US">
              <a:solidFill>
                <a:schemeClr val="tx1"/>
              </a:solidFill>
            </a:endParaRPr>
          </a:p>
        </p:txBody>
      </p:sp>
      <p:grpSp>
        <p:nvGrpSpPr>
          <p:cNvPr id="2" name="Group 3"/>
          <p:cNvGrpSpPr>
            <a:grpSpLocks/>
          </p:cNvGrpSpPr>
          <p:nvPr/>
        </p:nvGrpSpPr>
        <p:grpSpPr bwMode="auto">
          <a:xfrm>
            <a:off x="2984500" y="2036763"/>
            <a:ext cx="2590800" cy="2654300"/>
            <a:chOff x="1880" y="1283"/>
            <a:chExt cx="1632" cy="1672"/>
          </a:xfrm>
        </p:grpSpPr>
        <p:sp>
          <p:nvSpPr>
            <p:cNvPr id="94214" name="Rectangle 4"/>
            <p:cNvSpPr>
              <a:spLocks noChangeArrowheads="1"/>
            </p:cNvSpPr>
            <p:nvPr/>
          </p:nvSpPr>
          <p:spPr bwMode="auto">
            <a:xfrm>
              <a:off x="2704" y="1283"/>
              <a:ext cx="414" cy="32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4215" name="Rectangle 5"/>
            <p:cNvSpPr>
              <a:spLocks noChangeArrowheads="1"/>
            </p:cNvSpPr>
            <p:nvPr/>
          </p:nvSpPr>
          <p:spPr bwMode="auto">
            <a:xfrm>
              <a:off x="2272" y="1949"/>
              <a:ext cx="424" cy="32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4216" name="Rectangle 6"/>
            <p:cNvSpPr>
              <a:spLocks noChangeArrowheads="1"/>
            </p:cNvSpPr>
            <p:nvPr/>
          </p:nvSpPr>
          <p:spPr bwMode="auto">
            <a:xfrm>
              <a:off x="3114" y="1944"/>
              <a:ext cx="398" cy="3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4217" name="Rectangle 7"/>
            <p:cNvSpPr>
              <a:spLocks noChangeArrowheads="1"/>
            </p:cNvSpPr>
            <p:nvPr/>
          </p:nvSpPr>
          <p:spPr bwMode="auto">
            <a:xfrm>
              <a:off x="1887" y="2610"/>
              <a:ext cx="377" cy="31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4218" name="Rectangle 8"/>
            <p:cNvSpPr>
              <a:spLocks noChangeArrowheads="1"/>
            </p:cNvSpPr>
            <p:nvPr/>
          </p:nvSpPr>
          <p:spPr bwMode="auto">
            <a:xfrm>
              <a:off x="2526" y="2596"/>
              <a:ext cx="386" cy="3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4219" name="Rectangle 9"/>
            <p:cNvSpPr>
              <a:spLocks noChangeArrowheads="1"/>
            </p:cNvSpPr>
            <p:nvPr/>
          </p:nvSpPr>
          <p:spPr bwMode="auto">
            <a:xfrm>
              <a:off x="2667" y="1307"/>
              <a:ext cx="462" cy="288"/>
            </a:xfrm>
            <a:prstGeom prst="rect">
              <a:avLst/>
            </a:prstGeom>
            <a:noFill/>
            <a:ln w="9525">
              <a:noFill/>
              <a:miter lim="800000"/>
              <a:headEnd/>
              <a:tailEnd/>
            </a:ln>
          </p:spPr>
          <p:txBody>
            <a:bodyPr wrap="none" lIns="92075" tIns="46038" rIns="92075" bIns="46038">
              <a:spAutoFit/>
            </a:bodyPr>
            <a:lstStyle/>
            <a:p>
              <a:pPr eaLnBrk="0" hangingPunct="0"/>
              <a:r>
                <a:rPr lang="en-US" sz="2400" b="1">
                  <a:latin typeface="Courier New" pitchFamily="49" charset="0"/>
                </a:rPr>
                <a:t>‘*’</a:t>
              </a:r>
            </a:p>
          </p:txBody>
        </p:sp>
        <p:sp>
          <p:nvSpPr>
            <p:cNvPr id="94220" name="Line 10"/>
            <p:cNvSpPr>
              <a:spLocks noChangeShapeType="1"/>
            </p:cNvSpPr>
            <p:nvPr/>
          </p:nvSpPr>
          <p:spPr bwMode="auto">
            <a:xfrm flipH="1" flipV="1">
              <a:off x="3122" y="1540"/>
              <a:ext cx="310" cy="42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4221" name="Line 11"/>
            <p:cNvSpPr>
              <a:spLocks noChangeShapeType="1"/>
            </p:cNvSpPr>
            <p:nvPr/>
          </p:nvSpPr>
          <p:spPr bwMode="auto">
            <a:xfrm flipH="1" flipV="1">
              <a:off x="2606" y="2182"/>
              <a:ext cx="242" cy="395"/>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4222" name="Line 12"/>
            <p:cNvSpPr>
              <a:spLocks noChangeShapeType="1"/>
            </p:cNvSpPr>
            <p:nvPr/>
          </p:nvSpPr>
          <p:spPr bwMode="auto">
            <a:xfrm flipV="1">
              <a:off x="2122" y="2191"/>
              <a:ext cx="253" cy="416"/>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4223" name="Line 13"/>
            <p:cNvSpPr>
              <a:spLocks noChangeShapeType="1"/>
            </p:cNvSpPr>
            <p:nvPr/>
          </p:nvSpPr>
          <p:spPr bwMode="auto">
            <a:xfrm flipV="1">
              <a:off x="2545" y="1510"/>
              <a:ext cx="278" cy="43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4224" name="Rectangle 14"/>
            <p:cNvSpPr>
              <a:spLocks noChangeArrowheads="1"/>
            </p:cNvSpPr>
            <p:nvPr/>
          </p:nvSpPr>
          <p:spPr bwMode="auto">
            <a:xfrm>
              <a:off x="2258" y="1953"/>
              <a:ext cx="424" cy="327"/>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800" b="1"/>
                <a:t>‘+’</a:t>
              </a:r>
            </a:p>
          </p:txBody>
        </p:sp>
        <p:sp>
          <p:nvSpPr>
            <p:cNvPr id="94225" name="Rectangle 15"/>
            <p:cNvSpPr>
              <a:spLocks noChangeArrowheads="1"/>
            </p:cNvSpPr>
            <p:nvPr/>
          </p:nvSpPr>
          <p:spPr bwMode="auto">
            <a:xfrm>
              <a:off x="1880" y="2628"/>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‘4’</a:t>
              </a:r>
            </a:p>
          </p:txBody>
        </p:sp>
        <p:sp>
          <p:nvSpPr>
            <p:cNvPr id="94226" name="Rectangle 16"/>
            <p:cNvSpPr>
              <a:spLocks noChangeArrowheads="1"/>
            </p:cNvSpPr>
            <p:nvPr/>
          </p:nvSpPr>
          <p:spPr bwMode="auto">
            <a:xfrm>
              <a:off x="3125" y="1939"/>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‘3’</a:t>
              </a:r>
            </a:p>
          </p:txBody>
        </p:sp>
        <p:sp>
          <p:nvSpPr>
            <p:cNvPr id="94227" name="Rectangle 17"/>
            <p:cNvSpPr>
              <a:spLocks noChangeArrowheads="1"/>
            </p:cNvSpPr>
            <p:nvPr/>
          </p:nvSpPr>
          <p:spPr bwMode="auto">
            <a:xfrm>
              <a:off x="2541" y="2611"/>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‘2’</a:t>
              </a:r>
            </a:p>
          </p:txBody>
        </p:sp>
      </p:grpSp>
      <p:sp>
        <p:nvSpPr>
          <p:cNvPr id="64530" name="Rectangle 18"/>
          <p:cNvSpPr>
            <a:spLocks noChangeArrowheads="1"/>
          </p:cNvSpPr>
          <p:nvPr/>
        </p:nvSpPr>
        <p:spPr bwMode="auto">
          <a:xfrm>
            <a:off x="463550" y="5146675"/>
            <a:ext cx="4572000" cy="461963"/>
          </a:xfrm>
          <a:prstGeom prst="rect">
            <a:avLst/>
          </a:prstGeom>
          <a:noFill/>
          <a:ln w="9525">
            <a:noFill/>
            <a:miter lim="800000"/>
            <a:headEnd/>
            <a:tailEnd/>
          </a:ln>
        </p:spPr>
        <p:txBody>
          <a:bodyPr wrap="none" lIns="92075" tIns="46038" rIns="92075" bIns="46038">
            <a:spAutoFit/>
          </a:bodyPr>
          <a:lstStyle/>
          <a:p>
            <a:pPr eaLnBrk="0" hangingPunct="0"/>
            <a:r>
              <a:rPr lang="en-US" sz="2400" b="1"/>
              <a:t>Dạng trung tố, tiền tố, hậu tố?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4530"/>
                                        </p:tgtEl>
                                        <p:attrNameLst>
                                          <p:attrName>style.visibility</p:attrName>
                                        </p:attrNameLst>
                                      </p:cBhvr>
                                      <p:to>
                                        <p:strVal val="visible"/>
                                      </p:to>
                                    </p:set>
                                    <p:anim calcmode="lin" valueType="num">
                                      <p:cBhvr additive="base">
                                        <p:cTn id="12" dur="500" fill="hold"/>
                                        <p:tgtEl>
                                          <p:spTgt spid="64530"/>
                                        </p:tgtEl>
                                        <p:attrNameLst>
                                          <p:attrName>ppt_x</p:attrName>
                                        </p:attrNameLst>
                                      </p:cBhvr>
                                      <p:tavLst>
                                        <p:tav tm="0">
                                          <p:val>
                                            <p:strVal val="0-#ppt_w/2"/>
                                          </p:val>
                                        </p:tav>
                                        <p:tav tm="100000">
                                          <p:val>
                                            <p:strVal val="#ppt_x"/>
                                          </p:val>
                                        </p:tav>
                                      </p:tavLst>
                                    </p:anim>
                                    <p:anim calcmode="lin" valueType="num">
                                      <p:cBhvr additive="base">
                                        <p:cTn id="13" dur="500" fill="hold"/>
                                        <p:tgtEl>
                                          <p:spTgt spid="645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p>
            <a:fld id="{F13BA8EC-DD5A-4D33-8E56-D750AC0D4EB4}" type="slidenum">
              <a:rPr lang="en-US" smtClean="0"/>
              <a:pPr/>
              <a:t>75</a:t>
            </a:fld>
            <a:endParaRPr lang="en-US" smtClean="0"/>
          </a:p>
        </p:txBody>
      </p:sp>
      <p:sp>
        <p:nvSpPr>
          <p:cNvPr id="66562" name="Rectangle 2"/>
          <p:cNvSpPr>
            <a:spLocks noChangeArrowheads="1"/>
          </p:cNvSpPr>
          <p:nvPr/>
        </p:nvSpPr>
        <p:spPr bwMode="auto">
          <a:xfrm>
            <a:off x="158750" y="4883150"/>
            <a:ext cx="7988300" cy="1587500"/>
          </a:xfrm>
          <a:prstGeom prst="rect">
            <a:avLst/>
          </a:prstGeom>
          <a:solidFill>
            <a:schemeClr val="bg2"/>
          </a:solidFill>
          <a:ln w="12700">
            <a:solidFill>
              <a:schemeClr val="tx1"/>
            </a:solidFill>
            <a:miter lim="800000"/>
            <a:headEnd/>
            <a:tailEnd/>
          </a:ln>
        </p:spPr>
        <p:txBody>
          <a:bodyPr wrap="none" anchor="ctr"/>
          <a:lstStyle/>
          <a:p>
            <a:endParaRPr lang="en-US"/>
          </a:p>
        </p:txBody>
      </p:sp>
      <p:sp>
        <p:nvSpPr>
          <p:cNvPr id="66563" name="Rectangle 3"/>
          <p:cNvSpPr>
            <a:spLocks noGrp="1" noRot="1" noChangeArrowheads="1"/>
          </p:cNvSpPr>
          <p:nvPr>
            <p:ph type="title"/>
          </p:nvPr>
        </p:nvSpPr>
        <p:spPr/>
        <p:txBody>
          <a:bodyPr lIns="92075" tIns="46038" rIns="92075" bIns="46038" anchor="b"/>
          <a:lstStyle/>
          <a:p>
            <a:pPr eaLnBrk="1" hangingPunct="1">
              <a:defRPr/>
            </a:pPr>
            <a:r>
              <a:rPr lang="en-US" sz="4000">
                <a:solidFill>
                  <a:schemeClr val="tx1"/>
                </a:solidFill>
                <a:latin typeface="Times New Roman"/>
              </a:rPr>
              <a:t>Cây nhị phân của biểu thức</a:t>
            </a:r>
            <a:endParaRPr lang="en-US">
              <a:solidFill>
                <a:schemeClr val="tx1"/>
              </a:solidFill>
            </a:endParaRPr>
          </a:p>
        </p:txBody>
      </p:sp>
      <p:grpSp>
        <p:nvGrpSpPr>
          <p:cNvPr id="2" name="Group 4"/>
          <p:cNvGrpSpPr>
            <a:grpSpLocks/>
          </p:cNvGrpSpPr>
          <p:nvPr/>
        </p:nvGrpSpPr>
        <p:grpSpPr bwMode="auto">
          <a:xfrm>
            <a:off x="2984500" y="1884363"/>
            <a:ext cx="2590800" cy="2654300"/>
            <a:chOff x="1880" y="1187"/>
            <a:chExt cx="1632" cy="1672"/>
          </a:xfrm>
        </p:grpSpPr>
        <p:sp>
          <p:nvSpPr>
            <p:cNvPr id="95239" name="Rectangle 5"/>
            <p:cNvSpPr>
              <a:spLocks noChangeArrowheads="1"/>
            </p:cNvSpPr>
            <p:nvPr/>
          </p:nvSpPr>
          <p:spPr bwMode="auto">
            <a:xfrm>
              <a:off x="2704" y="1187"/>
              <a:ext cx="414" cy="32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5240" name="Rectangle 6"/>
            <p:cNvSpPr>
              <a:spLocks noChangeArrowheads="1"/>
            </p:cNvSpPr>
            <p:nvPr/>
          </p:nvSpPr>
          <p:spPr bwMode="auto">
            <a:xfrm>
              <a:off x="2272" y="1853"/>
              <a:ext cx="424" cy="32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5241" name="Rectangle 7"/>
            <p:cNvSpPr>
              <a:spLocks noChangeArrowheads="1"/>
            </p:cNvSpPr>
            <p:nvPr/>
          </p:nvSpPr>
          <p:spPr bwMode="auto">
            <a:xfrm>
              <a:off x="3114" y="1848"/>
              <a:ext cx="398" cy="3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5242" name="Rectangle 8"/>
            <p:cNvSpPr>
              <a:spLocks noChangeArrowheads="1"/>
            </p:cNvSpPr>
            <p:nvPr/>
          </p:nvSpPr>
          <p:spPr bwMode="auto">
            <a:xfrm>
              <a:off x="1887" y="2514"/>
              <a:ext cx="377" cy="31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5243" name="Rectangle 9"/>
            <p:cNvSpPr>
              <a:spLocks noChangeArrowheads="1"/>
            </p:cNvSpPr>
            <p:nvPr/>
          </p:nvSpPr>
          <p:spPr bwMode="auto">
            <a:xfrm>
              <a:off x="2526" y="2500"/>
              <a:ext cx="386" cy="3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5244" name="Rectangle 10"/>
            <p:cNvSpPr>
              <a:spLocks noChangeArrowheads="1"/>
            </p:cNvSpPr>
            <p:nvPr/>
          </p:nvSpPr>
          <p:spPr bwMode="auto">
            <a:xfrm>
              <a:off x="2667" y="1211"/>
              <a:ext cx="462" cy="288"/>
            </a:xfrm>
            <a:prstGeom prst="rect">
              <a:avLst/>
            </a:prstGeom>
            <a:noFill/>
            <a:ln w="9525">
              <a:noFill/>
              <a:miter lim="800000"/>
              <a:headEnd/>
              <a:tailEnd/>
            </a:ln>
          </p:spPr>
          <p:txBody>
            <a:bodyPr wrap="none" lIns="92075" tIns="46038" rIns="92075" bIns="46038">
              <a:spAutoFit/>
            </a:bodyPr>
            <a:lstStyle/>
            <a:p>
              <a:pPr eaLnBrk="0" hangingPunct="0"/>
              <a:r>
                <a:rPr lang="en-US" sz="2400" b="1">
                  <a:latin typeface="Courier New" pitchFamily="49" charset="0"/>
                </a:rPr>
                <a:t>‘*’</a:t>
              </a:r>
            </a:p>
          </p:txBody>
        </p:sp>
        <p:sp>
          <p:nvSpPr>
            <p:cNvPr id="95245" name="Line 11"/>
            <p:cNvSpPr>
              <a:spLocks noChangeShapeType="1"/>
            </p:cNvSpPr>
            <p:nvPr/>
          </p:nvSpPr>
          <p:spPr bwMode="auto">
            <a:xfrm flipH="1" flipV="1">
              <a:off x="3122" y="1443"/>
              <a:ext cx="311" cy="42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5246" name="Line 12"/>
            <p:cNvSpPr>
              <a:spLocks noChangeShapeType="1"/>
            </p:cNvSpPr>
            <p:nvPr/>
          </p:nvSpPr>
          <p:spPr bwMode="auto">
            <a:xfrm flipH="1" flipV="1">
              <a:off x="2606" y="2085"/>
              <a:ext cx="243" cy="396"/>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5247" name="Line 13"/>
            <p:cNvSpPr>
              <a:spLocks noChangeShapeType="1"/>
            </p:cNvSpPr>
            <p:nvPr/>
          </p:nvSpPr>
          <p:spPr bwMode="auto">
            <a:xfrm flipV="1">
              <a:off x="2121" y="2095"/>
              <a:ext cx="254" cy="41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5248" name="Line 14"/>
            <p:cNvSpPr>
              <a:spLocks noChangeShapeType="1"/>
            </p:cNvSpPr>
            <p:nvPr/>
          </p:nvSpPr>
          <p:spPr bwMode="auto">
            <a:xfrm flipV="1">
              <a:off x="2545" y="1413"/>
              <a:ext cx="279" cy="43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5249" name="Rectangle 15"/>
            <p:cNvSpPr>
              <a:spLocks noChangeArrowheads="1"/>
            </p:cNvSpPr>
            <p:nvPr/>
          </p:nvSpPr>
          <p:spPr bwMode="auto">
            <a:xfrm>
              <a:off x="2258" y="1857"/>
              <a:ext cx="424" cy="327"/>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800" b="1"/>
                <a:t>‘+’</a:t>
              </a:r>
            </a:p>
          </p:txBody>
        </p:sp>
        <p:sp>
          <p:nvSpPr>
            <p:cNvPr id="95250" name="Rectangle 16"/>
            <p:cNvSpPr>
              <a:spLocks noChangeArrowheads="1"/>
            </p:cNvSpPr>
            <p:nvPr/>
          </p:nvSpPr>
          <p:spPr bwMode="auto">
            <a:xfrm>
              <a:off x="1880" y="2532"/>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‘4’</a:t>
              </a:r>
            </a:p>
          </p:txBody>
        </p:sp>
        <p:sp>
          <p:nvSpPr>
            <p:cNvPr id="95251" name="Rectangle 17"/>
            <p:cNvSpPr>
              <a:spLocks noChangeArrowheads="1"/>
            </p:cNvSpPr>
            <p:nvPr/>
          </p:nvSpPr>
          <p:spPr bwMode="auto">
            <a:xfrm>
              <a:off x="3125" y="1843"/>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‘3’</a:t>
              </a:r>
            </a:p>
          </p:txBody>
        </p:sp>
        <p:sp>
          <p:nvSpPr>
            <p:cNvPr id="95252" name="Rectangle 18"/>
            <p:cNvSpPr>
              <a:spLocks noChangeArrowheads="1"/>
            </p:cNvSpPr>
            <p:nvPr/>
          </p:nvSpPr>
          <p:spPr bwMode="auto">
            <a:xfrm>
              <a:off x="2541" y="2515"/>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‘2’</a:t>
              </a:r>
            </a:p>
          </p:txBody>
        </p:sp>
      </p:grpSp>
      <p:sp>
        <p:nvSpPr>
          <p:cNvPr id="66579" name="Rectangle 19"/>
          <p:cNvSpPr>
            <a:spLocks noChangeArrowheads="1"/>
          </p:cNvSpPr>
          <p:nvPr/>
        </p:nvSpPr>
        <p:spPr bwMode="auto">
          <a:xfrm>
            <a:off x="0" y="4953000"/>
            <a:ext cx="8458200" cy="1508125"/>
          </a:xfrm>
          <a:prstGeom prst="rect">
            <a:avLst/>
          </a:prstGeom>
          <a:noFill/>
          <a:ln w="9525">
            <a:noFill/>
            <a:miter lim="800000"/>
            <a:headEnd/>
            <a:tailEnd/>
          </a:ln>
        </p:spPr>
        <p:txBody>
          <a:bodyPr lIns="92075" tIns="46038" rIns="92075" bIns="46038">
            <a:spAutoFit/>
          </a:bodyPr>
          <a:lstStyle/>
          <a:p>
            <a:pPr eaLnBrk="0" hangingPunct="0"/>
            <a:r>
              <a:rPr lang="en-US" sz="2400" b="1"/>
              <a:t>  Infix:</a:t>
            </a:r>
            <a:r>
              <a:rPr lang="en-US" sz="2400" b="1">
                <a:solidFill>
                  <a:srgbClr val="A50021"/>
                </a:solidFill>
              </a:rPr>
              <a:t>          </a:t>
            </a:r>
            <a:r>
              <a:rPr lang="en-US" sz="2400" b="1"/>
              <a:t>( ( 4 + 2 ) * 3 ) </a:t>
            </a:r>
          </a:p>
          <a:p>
            <a:pPr eaLnBrk="0" hangingPunct="0"/>
            <a:endParaRPr lang="en-US" sz="1000" b="1"/>
          </a:p>
          <a:p>
            <a:pPr eaLnBrk="0" hangingPunct="0"/>
            <a:r>
              <a:rPr lang="en-US" sz="2400" b="1"/>
              <a:t>  Prefix:  *  +  4  2  3    Ký pháp Ba lan  : </a:t>
            </a:r>
            <a:r>
              <a:rPr lang="en-US" sz="2400" b="1" i="1"/>
              <a:t>từ phải sang trái</a:t>
            </a:r>
            <a:endParaRPr lang="en-US" sz="2400" b="1"/>
          </a:p>
          <a:p>
            <a:pPr eaLnBrk="0" hangingPunct="0"/>
            <a:endParaRPr lang="en-US" sz="1000" b="1"/>
          </a:p>
          <a:p>
            <a:pPr eaLnBrk="0" hangingPunct="0"/>
            <a:r>
              <a:rPr lang="en-US" sz="2400" b="1"/>
              <a:t>  Postfix:  4  2  +  3 </a:t>
            </a:r>
            <a:r>
              <a:rPr lang="en-US" sz="2400" b="1">
                <a:solidFill>
                  <a:schemeClr val="hlink"/>
                </a:solidFill>
              </a:rPr>
              <a:t> </a:t>
            </a:r>
            <a:r>
              <a:rPr lang="en-US" sz="2400" b="1"/>
              <a:t>*</a:t>
            </a:r>
            <a:r>
              <a:rPr lang="en-US" sz="2400" b="1">
                <a:solidFill>
                  <a:srgbClr val="A50021"/>
                </a:solidFill>
              </a:rPr>
              <a:t>  </a:t>
            </a:r>
            <a:r>
              <a:rPr lang="en-US" sz="2400" b="1"/>
              <a:t>Ký pháp BL đảo : </a:t>
            </a:r>
            <a:r>
              <a:rPr lang="en-US" sz="2400" b="1" i="1"/>
              <a:t>từ trái sang phải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65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66579">
                                            <p:txEl>
                                              <p:pRg st="0" end="0"/>
                                            </p:txEl>
                                          </p:spTgt>
                                        </p:tgtEl>
                                        <p:attrNameLst>
                                          <p:attrName>style.visibility</p:attrName>
                                        </p:attrNameLst>
                                      </p:cBhvr>
                                      <p:to>
                                        <p:strVal val="visible"/>
                                      </p:to>
                                    </p:set>
                                    <p:anim calcmode="lin" valueType="num">
                                      <p:cBhvr additive="base">
                                        <p:cTn id="15" dur="500" fill="hold"/>
                                        <p:tgtEl>
                                          <p:spTgt spid="6657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6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6579">
                                            <p:txEl>
                                              <p:pRg st="2" end="2"/>
                                            </p:txEl>
                                          </p:spTgt>
                                        </p:tgtEl>
                                        <p:attrNameLst>
                                          <p:attrName>style.visibility</p:attrName>
                                        </p:attrNameLst>
                                      </p:cBhvr>
                                      <p:to>
                                        <p:strVal val="visible"/>
                                      </p:to>
                                    </p:set>
                                    <p:anim calcmode="lin" valueType="num">
                                      <p:cBhvr additive="base">
                                        <p:cTn id="21" dur="500" fill="hold"/>
                                        <p:tgtEl>
                                          <p:spTgt spid="66579">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6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6579">
                                            <p:txEl>
                                              <p:pRg st="4" end="4"/>
                                            </p:txEl>
                                          </p:spTgt>
                                        </p:tgtEl>
                                        <p:attrNameLst>
                                          <p:attrName>style.visibility</p:attrName>
                                        </p:attrNameLst>
                                      </p:cBhvr>
                                      <p:to>
                                        <p:strVal val="visible"/>
                                      </p:to>
                                    </p:set>
                                    <p:anim calcmode="lin" valueType="num">
                                      <p:cBhvr additive="base">
                                        <p:cTn id="27" dur="500" fill="hold"/>
                                        <p:tgtEl>
                                          <p:spTgt spid="6657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657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p>
            <a:fld id="{272411D9-FBC5-47DE-A295-CC935DA44357}" type="slidenum">
              <a:rPr lang="en-US" smtClean="0"/>
              <a:pPr/>
              <a:t>76</a:t>
            </a:fld>
            <a:endParaRPr lang="en-US" smtClean="0"/>
          </a:p>
        </p:txBody>
      </p:sp>
      <p:sp>
        <p:nvSpPr>
          <p:cNvPr id="67586" name="Rectangle 2"/>
          <p:cNvSpPr>
            <a:spLocks noGrp="1" noRot="1" noChangeArrowheads="1"/>
          </p:cNvSpPr>
          <p:nvPr>
            <p:ph type="title"/>
          </p:nvPr>
        </p:nvSpPr>
        <p:spPr>
          <a:xfrm>
            <a:off x="533400" y="762000"/>
            <a:ext cx="7696200" cy="762000"/>
          </a:xfrm>
        </p:spPr>
        <p:txBody>
          <a:bodyPr lIns="92075" tIns="46038" rIns="92075" bIns="46038" anchor="b"/>
          <a:lstStyle/>
          <a:p>
            <a:pPr eaLnBrk="1" hangingPunct="1">
              <a:defRPr/>
            </a:pPr>
            <a:r>
              <a:rPr lang="en-US" smtClean="0">
                <a:solidFill>
                  <a:schemeClr val="tx1"/>
                </a:solidFill>
              </a:rPr>
              <a:t>Giải thích</a:t>
            </a:r>
            <a:endParaRPr lang="en-US">
              <a:solidFill>
                <a:schemeClr val="tx1"/>
              </a:solidFill>
            </a:endParaRPr>
          </a:p>
        </p:txBody>
      </p:sp>
      <p:sp>
        <p:nvSpPr>
          <p:cNvPr id="96260" name="Rectangle 3"/>
          <p:cNvSpPr>
            <a:spLocks noGrp="1" noChangeArrowheads="1"/>
          </p:cNvSpPr>
          <p:nvPr>
            <p:ph type="body" idx="1"/>
          </p:nvPr>
        </p:nvSpPr>
        <p:spPr>
          <a:xfrm>
            <a:off x="838200" y="1600200"/>
            <a:ext cx="7834313" cy="4724400"/>
          </a:xfrm>
        </p:spPr>
        <p:txBody>
          <a:bodyPr lIns="92075" tIns="46038" rIns="92075" bIns="46038"/>
          <a:lstStyle/>
          <a:p>
            <a:pPr eaLnBrk="1" hangingPunct="1">
              <a:buFont typeface="Wingdings" pitchFamily="2" charset="2"/>
              <a:buNone/>
            </a:pPr>
            <a:r>
              <a:rPr lang="en-US" smtClean="0">
                <a:effectLst/>
              </a:rPr>
              <a:t>Để có biểu thức theo ký pháp Ba lan, ta duyệt</a:t>
            </a:r>
          </a:p>
          <a:p>
            <a:pPr eaLnBrk="1" hangingPunct="1">
              <a:buFont typeface="Wingdings" pitchFamily="2" charset="2"/>
              <a:buNone/>
            </a:pPr>
            <a:r>
              <a:rPr lang="en-US" smtClean="0">
                <a:effectLst/>
              </a:rPr>
              <a:t>cây nhị phân của biểu thức bằng phép duyệt</a:t>
            </a:r>
          </a:p>
          <a:p>
            <a:pPr eaLnBrk="1" hangingPunct="1">
              <a:buFont typeface="Wingdings" pitchFamily="2" charset="2"/>
              <a:buNone/>
            </a:pPr>
            <a:r>
              <a:rPr lang="en-US" smtClean="0">
                <a:effectLst/>
              </a:rPr>
              <a:t>tiền thứ tự.</a:t>
            </a:r>
          </a:p>
          <a:p>
            <a:pPr eaLnBrk="1" hangingPunct="1">
              <a:buFont typeface="Wingdings" pitchFamily="2" charset="2"/>
              <a:buNone/>
            </a:pPr>
            <a:r>
              <a:rPr lang="en-US" smtClean="0">
                <a:effectLst/>
              </a:rPr>
              <a:t>Thực hiện biểu thức từ phải sang trái:</a:t>
            </a:r>
          </a:p>
          <a:p>
            <a:pPr eaLnBrk="1" hangingPunct="1">
              <a:buFont typeface="Wingdings" pitchFamily="2" charset="2"/>
              <a:buNone/>
            </a:pPr>
            <a:r>
              <a:rPr lang="en-US" smtClean="0">
                <a:effectLst/>
              </a:rPr>
              <a:t>Bắt đầu từ bên phải, khi gặp một phép toán thì</a:t>
            </a:r>
          </a:p>
          <a:p>
            <a:pPr eaLnBrk="1" hangingPunct="1">
              <a:buFont typeface="Wingdings" pitchFamily="2" charset="2"/>
              <a:buNone/>
            </a:pPr>
            <a:r>
              <a:rPr lang="en-US" smtClean="0">
                <a:effectLst/>
              </a:rPr>
              <a:t>phép toán này được thực hiện cho 2 thành tố</a:t>
            </a:r>
          </a:p>
          <a:p>
            <a:pPr eaLnBrk="1" hangingPunct="1">
              <a:buFont typeface="Wingdings" pitchFamily="2" charset="2"/>
              <a:buNone/>
            </a:pPr>
            <a:r>
              <a:rPr lang="en-US" smtClean="0">
                <a:effectLst/>
              </a:rPr>
              <a:t>ngay bên phải nó, kết quả này là thành tố cho</a:t>
            </a:r>
          </a:p>
          <a:p>
            <a:pPr eaLnBrk="1" hangingPunct="1">
              <a:buFont typeface="Wingdings" pitchFamily="2" charset="2"/>
              <a:buNone/>
            </a:pPr>
            <a:r>
              <a:rPr lang="en-US" smtClean="0">
                <a:effectLst/>
              </a:rPr>
              <a:t>phép toán tiếp theo.</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p>
            <a:fld id="{AA3BC9ED-784E-4C8D-924D-1981B5110C32}" type="slidenum">
              <a:rPr lang="en-US" smtClean="0"/>
              <a:pPr/>
              <a:t>77</a:t>
            </a:fld>
            <a:endParaRPr lang="en-US" smtClean="0"/>
          </a:p>
        </p:txBody>
      </p:sp>
      <p:sp>
        <p:nvSpPr>
          <p:cNvPr id="67586" name="Rectangle 2"/>
          <p:cNvSpPr>
            <a:spLocks noGrp="1" noRot="1" noChangeArrowheads="1"/>
          </p:cNvSpPr>
          <p:nvPr>
            <p:ph type="title"/>
          </p:nvPr>
        </p:nvSpPr>
        <p:spPr>
          <a:xfrm>
            <a:off x="533400" y="762000"/>
            <a:ext cx="7696200" cy="762000"/>
          </a:xfrm>
        </p:spPr>
        <p:txBody>
          <a:bodyPr lIns="92075" tIns="46038" rIns="92075" bIns="46038" anchor="b"/>
          <a:lstStyle/>
          <a:p>
            <a:pPr eaLnBrk="1" hangingPunct="1">
              <a:defRPr/>
            </a:pPr>
            <a:r>
              <a:rPr lang="en-US" smtClean="0">
                <a:solidFill>
                  <a:schemeClr val="tx1"/>
                </a:solidFill>
              </a:rPr>
              <a:t>Giải thích</a:t>
            </a:r>
            <a:endParaRPr lang="en-US">
              <a:solidFill>
                <a:schemeClr val="tx1"/>
              </a:solidFill>
            </a:endParaRPr>
          </a:p>
        </p:txBody>
      </p:sp>
      <p:sp>
        <p:nvSpPr>
          <p:cNvPr id="97284" name="Rectangle 3"/>
          <p:cNvSpPr>
            <a:spLocks noGrp="1" noChangeArrowheads="1"/>
          </p:cNvSpPr>
          <p:nvPr>
            <p:ph type="body" idx="1"/>
          </p:nvPr>
        </p:nvSpPr>
        <p:spPr>
          <a:xfrm>
            <a:off x="838200" y="1600200"/>
            <a:ext cx="7834313" cy="4724400"/>
          </a:xfrm>
        </p:spPr>
        <p:txBody>
          <a:bodyPr lIns="92075" tIns="46038" rIns="92075" bIns="46038"/>
          <a:lstStyle/>
          <a:p>
            <a:pPr eaLnBrk="1" hangingPunct="1">
              <a:buFont typeface="Wingdings" pitchFamily="2" charset="2"/>
              <a:buNone/>
            </a:pPr>
            <a:r>
              <a:rPr lang="en-US" smtClean="0">
                <a:effectLst/>
              </a:rPr>
              <a:t>Để có biểu thức theo ký pháp Ba lan ngược, ta</a:t>
            </a:r>
          </a:p>
          <a:p>
            <a:pPr eaLnBrk="1" hangingPunct="1">
              <a:buFont typeface="Wingdings" pitchFamily="2" charset="2"/>
              <a:buNone/>
            </a:pPr>
            <a:r>
              <a:rPr lang="en-US" smtClean="0">
                <a:effectLst/>
              </a:rPr>
              <a:t>duyệt cây nhị phân của biểu thức bằng phép</a:t>
            </a:r>
          </a:p>
          <a:p>
            <a:pPr eaLnBrk="1" hangingPunct="1">
              <a:buFont typeface="Wingdings" pitchFamily="2" charset="2"/>
              <a:buNone/>
            </a:pPr>
            <a:r>
              <a:rPr lang="en-US" smtClean="0">
                <a:effectLst/>
              </a:rPr>
              <a:t>duyệt hậu thứ tự.</a:t>
            </a:r>
          </a:p>
          <a:p>
            <a:pPr eaLnBrk="1" hangingPunct="1">
              <a:buFont typeface="Wingdings" pitchFamily="2" charset="2"/>
              <a:buNone/>
            </a:pPr>
            <a:r>
              <a:rPr lang="en-US" smtClean="0">
                <a:effectLst/>
              </a:rPr>
              <a:t>Thực hiện biểu thức từ trái sang phải:</a:t>
            </a:r>
          </a:p>
          <a:p>
            <a:pPr eaLnBrk="1" hangingPunct="1">
              <a:buFont typeface="Wingdings" pitchFamily="2" charset="2"/>
              <a:buNone/>
            </a:pPr>
            <a:r>
              <a:rPr lang="en-US" smtClean="0">
                <a:effectLst/>
              </a:rPr>
              <a:t>Bắt đầu từ bên trái, khi gặp một phép toán thì</a:t>
            </a:r>
          </a:p>
          <a:p>
            <a:pPr eaLnBrk="1" hangingPunct="1">
              <a:buFont typeface="Wingdings" pitchFamily="2" charset="2"/>
              <a:buNone/>
            </a:pPr>
            <a:r>
              <a:rPr lang="en-US" smtClean="0">
                <a:effectLst/>
              </a:rPr>
              <a:t>phép toán này được thự hiện cho 2 thành tố</a:t>
            </a:r>
          </a:p>
          <a:p>
            <a:pPr eaLnBrk="1" hangingPunct="1">
              <a:buFont typeface="Wingdings" pitchFamily="2" charset="2"/>
              <a:buNone/>
            </a:pPr>
            <a:r>
              <a:rPr lang="en-US" smtClean="0">
                <a:effectLst/>
              </a:rPr>
              <a:t>ngay bên trái nó, kết quả này là thành tố cho</a:t>
            </a:r>
          </a:p>
          <a:p>
            <a:pPr eaLnBrk="1" hangingPunct="1">
              <a:buFont typeface="Wingdings" pitchFamily="2" charset="2"/>
              <a:buNone/>
            </a:pPr>
            <a:r>
              <a:rPr lang="en-US" smtClean="0">
                <a:effectLst/>
              </a:rPr>
              <a:t>phép toán tiếp theo.</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p:cNvSpPr>
            <a:spLocks noGrp="1"/>
          </p:cNvSpPr>
          <p:nvPr>
            <p:ph type="sldNum" sz="quarter" idx="11"/>
          </p:nvPr>
        </p:nvSpPr>
        <p:spPr>
          <a:noFill/>
        </p:spPr>
        <p:txBody>
          <a:bodyPr/>
          <a:lstStyle/>
          <a:p>
            <a:fld id="{82FD0B6F-96DD-4741-B36A-9FC2C8A9E619}" type="slidenum">
              <a:rPr lang="en-US" smtClean="0"/>
              <a:pPr/>
              <a:t>78</a:t>
            </a:fld>
            <a:endParaRPr lang="en-US" smtClean="0"/>
          </a:p>
        </p:txBody>
      </p:sp>
      <p:sp>
        <p:nvSpPr>
          <p:cNvPr id="68610" name="Rectangle 2"/>
          <p:cNvSpPr>
            <a:spLocks noGrp="1" noRot="1" noChangeArrowheads="1"/>
          </p:cNvSpPr>
          <p:nvPr>
            <p:ph type="title"/>
          </p:nvPr>
        </p:nvSpPr>
        <p:spPr>
          <a:xfrm>
            <a:off x="228600" y="266700"/>
            <a:ext cx="8515350" cy="1143000"/>
          </a:xfrm>
        </p:spPr>
        <p:txBody>
          <a:bodyPr lIns="92075" tIns="46038" rIns="92075" bIns="46038" anchor="b"/>
          <a:lstStyle/>
          <a:p>
            <a:pPr eaLnBrk="1" hangingPunct="1">
              <a:defRPr/>
            </a:pPr>
            <a:r>
              <a:rPr lang="en-US" smtClean="0">
                <a:solidFill>
                  <a:schemeClr val="tx1"/>
                </a:solidFill>
              </a:rPr>
              <a:t>Ví dụ</a:t>
            </a:r>
            <a:endParaRPr lang="en-US">
              <a:solidFill>
                <a:schemeClr val="tx1"/>
              </a:solidFill>
            </a:endParaRPr>
          </a:p>
        </p:txBody>
      </p:sp>
      <p:sp>
        <p:nvSpPr>
          <p:cNvPr id="68611" name="Rectangle 3"/>
          <p:cNvSpPr>
            <a:spLocks noChangeArrowheads="1"/>
          </p:cNvSpPr>
          <p:nvPr/>
        </p:nvSpPr>
        <p:spPr bwMode="auto">
          <a:xfrm>
            <a:off x="234950" y="5927725"/>
            <a:ext cx="5021263" cy="461963"/>
          </a:xfrm>
          <a:prstGeom prst="rect">
            <a:avLst/>
          </a:prstGeom>
          <a:noFill/>
          <a:ln w="9525">
            <a:noFill/>
            <a:miter lim="800000"/>
            <a:headEnd/>
            <a:tailEnd/>
          </a:ln>
        </p:spPr>
        <p:txBody>
          <a:bodyPr wrap="none" lIns="92075" tIns="46038" rIns="92075" bIns="46038">
            <a:spAutoFit/>
          </a:bodyPr>
          <a:lstStyle/>
          <a:p>
            <a:pPr eaLnBrk="0" hangingPunct="0"/>
            <a:r>
              <a:rPr lang="en-US" sz="2400" b="1"/>
              <a:t>Kết quả của infix, prefix, postfix?</a:t>
            </a:r>
          </a:p>
        </p:txBody>
      </p:sp>
      <p:grpSp>
        <p:nvGrpSpPr>
          <p:cNvPr id="2" name="Group 4"/>
          <p:cNvGrpSpPr>
            <a:grpSpLocks/>
          </p:cNvGrpSpPr>
          <p:nvPr/>
        </p:nvGrpSpPr>
        <p:grpSpPr bwMode="auto">
          <a:xfrm>
            <a:off x="1377950" y="1865313"/>
            <a:ext cx="5988050" cy="3740150"/>
            <a:chOff x="868" y="1175"/>
            <a:chExt cx="3772" cy="2356"/>
          </a:xfrm>
        </p:grpSpPr>
        <p:sp>
          <p:nvSpPr>
            <p:cNvPr id="98310" name="Rectangle 5"/>
            <p:cNvSpPr>
              <a:spLocks noChangeArrowheads="1"/>
            </p:cNvSpPr>
            <p:nvPr/>
          </p:nvSpPr>
          <p:spPr bwMode="auto">
            <a:xfrm>
              <a:off x="2561" y="1175"/>
              <a:ext cx="525" cy="32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8311" name="Rectangle 6"/>
            <p:cNvSpPr>
              <a:spLocks noChangeArrowheads="1"/>
            </p:cNvSpPr>
            <p:nvPr/>
          </p:nvSpPr>
          <p:spPr bwMode="auto">
            <a:xfrm>
              <a:off x="1354" y="1865"/>
              <a:ext cx="539" cy="32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8312" name="Rectangle 7"/>
            <p:cNvSpPr>
              <a:spLocks noChangeArrowheads="1"/>
            </p:cNvSpPr>
            <p:nvPr/>
          </p:nvSpPr>
          <p:spPr bwMode="auto">
            <a:xfrm>
              <a:off x="868" y="2526"/>
              <a:ext cx="478" cy="31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8313" name="Rectangle 8"/>
            <p:cNvSpPr>
              <a:spLocks noChangeArrowheads="1"/>
            </p:cNvSpPr>
            <p:nvPr/>
          </p:nvSpPr>
          <p:spPr bwMode="auto">
            <a:xfrm>
              <a:off x="1676" y="2512"/>
              <a:ext cx="490" cy="3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8314" name="Rectangle 9"/>
            <p:cNvSpPr>
              <a:spLocks noChangeArrowheads="1"/>
            </p:cNvSpPr>
            <p:nvPr/>
          </p:nvSpPr>
          <p:spPr bwMode="auto">
            <a:xfrm>
              <a:off x="2575" y="1187"/>
              <a:ext cx="462" cy="288"/>
            </a:xfrm>
            <a:prstGeom prst="rect">
              <a:avLst/>
            </a:prstGeom>
            <a:noFill/>
            <a:ln w="9525">
              <a:noFill/>
              <a:miter lim="800000"/>
              <a:headEnd/>
              <a:tailEnd/>
            </a:ln>
          </p:spPr>
          <p:txBody>
            <a:bodyPr wrap="none" lIns="92075" tIns="46038" rIns="92075" bIns="46038">
              <a:spAutoFit/>
            </a:bodyPr>
            <a:lstStyle/>
            <a:p>
              <a:pPr eaLnBrk="0" hangingPunct="0"/>
              <a:r>
                <a:rPr lang="en-US" sz="2400" b="1">
                  <a:latin typeface="Courier New" pitchFamily="49" charset="0"/>
                </a:rPr>
                <a:t>‘*’</a:t>
              </a:r>
            </a:p>
          </p:txBody>
        </p:sp>
        <p:sp>
          <p:nvSpPr>
            <p:cNvPr id="98315" name="Line 10"/>
            <p:cNvSpPr>
              <a:spLocks noChangeShapeType="1"/>
            </p:cNvSpPr>
            <p:nvPr/>
          </p:nvSpPr>
          <p:spPr bwMode="auto">
            <a:xfrm flipH="1" flipV="1">
              <a:off x="3072" y="1368"/>
              <a:ext cx="843" cy="503"/>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8316" name="Line 11"/>
            <p:cNvSpPr>
              <a:spLocks noChangeShapeType="1"/>
            </p:cNvSpPr>
            <p:nvPr/>
          </p:nvSpPr>
          <p:spPr bwMode="auto">
            <a:xfrm flipH="1" flipV="1">
              <a:off x="1778" y="2097"/>
              <a:ext cx="307" cy="396"/>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8317" name="Line 12"/>
            <p:cNvSpPr>
              <a:spLocks noChangeShapeType="1"/>
            </p:cNvSpPr>
            <p:nvPr/>
          </p:nvSpPr>
          <p:spPr bwMode="auto">
            <a:xfrm flipV="1">
              <a:off x="1165" y="2107"/>
              <a:ext cx="321" cy="41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8318" name="Line 13"/>
            <p:cNvSpPr>
              <a:spLocks noChangeShapeType="1"/>
            </p:cNvSpPr>
            <p:nvPr/>
          </p:nvSpPr>
          <p:spPr bwMode="auto">
            <a:xfrm flipV="1">
              <a:off x="1701" y="1380"/>
              <a:ext cx="891" cy="483"/>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8319" name="Rectangle 14"/>
            <p:cNvSpPr>
              <a:spLocks noChangeArrowheads="1"/>
            </p:cNvSpPr>
            <p:nvPr/>
          </p:nvSpPr>
          <p:spPr bwMode="auto">
            <a:xfrm>
              <a:off x="1374" y="1869"/>
              <a:ext cx="368" cy="327"/>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800" b="1"/>
                <a:t>‘-’</a:t>
              </a:r>
            </a:p>
          </p:txBody>
        </p:sp>
        <p:sp>
          <p:nvSpPr>
            <p:cNvPr id="98320" name="Rectangle 15"/>
            <p:cNvSpPr>
              <a:spLocks noChangeArrowheads="1"/>
            </p:cNvSpPr>
            <p:nvPr/>
          </p:nvSpPr>
          <p:spPr bwMode="auto">
            <a:xfrm>
              <a:off x="908" y="2556"/>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‘8’</a:t>
              </a:r>
            </a:p>
          </p:txBody>
        </p:sp>
        <p:sp>
          <p:nvSpPr>
            <p:cNvPr id="98321" name="Rectangle 16"/>
            <p:cNvSpPr>
              <a:spLocks noChangeArrowheads="1"/>
            </p:cNvSpPr>
            <p:nvPr/>
          </p:nvSpPr>
          <p:spPr bwMode="auto">
            <a:xfrm>
              <a:off x="2434" y="1855"/>
              <a:ext cx="146" cy="327"/>
            </a:xfrm>
            <a:prstGeom prst="rect">
              <a:avLst/>
            </a:prstGeom>
            <a:noFill/>
            <a:ln w="9525">
              <a:noFill/>
              <a:miter lim="800000"/>
              <a:headEnd/>
              <a:tailEnd/>
            </a:ln>
          </p:spPr>
          <p:txBody>
            <a:bodyPr wrap="none" anchor="ctr"/>
            <a:lstStyle/>
            <a:p>
              <a:endParaRPr lang="en-US"/>
            </a:p>
          </p:txBody>
        </p:sp>
        <p:sp>
          <p:nvSpPr>
            <p:cNvPr id="98322" name="Rectangle 17"/>
            <p:cNvSpPr>
              <a:spLocks noChangeArrowheads="1"/>
            </p:cNvSpPr>
            <p:nvPr/>
          </p:nvSpPr>
          <p:spPr bwMode="auto">
            <a:xfrm>
              <a:off x="1696" y="2527"/>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‘5’</a:t>
              </a:r>
            </a:p>
          </p:txBody>
        </p:sp>
        <p:grpSp>
          <p:nvGrpSpPr>
            <p:cNvPr id="98323" name="Group 18"/>
            <p:cNvGrpSpPr>
              <a:grpSpLocks/>
            </p:cNvGrpSpPr>
            <p:nvPr/>
          </p:nvGrpSpPr>
          <p:grpSpPr bwMode="auto">
            <a:xfrm>
              <a:off x="2688" y="1859"/>
              <a:ext cx="1952" cy="1672"/>
              <a:chOff x="2688" y="1859"/>
              <a:chExt cx="1952" cy="1672"/>
            </a:xfrm>
          </p:grpSpPr>
          <p:sp>
            <p:nvSpPr>
              <p:cNvPr id="98324" name="Rectangle 19"/>
              <p:cNvSpPr>
                <a:spLocks noChangeArrowheads="1"/>
              </p:cNvSpPr>
              <p:nvPr/>
            </p:nvSpPr>
            <p:spPr bwMode="auto">
              <a:xfrm>
                <a:off x="3672" y="1859"/>
                <a:ext cx="497" cy="32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8325" name="Rectangle 20"/>
              <p:cNvSpPr>
                <a:spLocks noChangeArrowheads="1"/>
              </p:cNvSpPr>
              <p:nvPr/>
            </p:nvSpPr>
            <p:spPr bwMode="auto">
              <a:xfrm>
                <a:off x="3156" y="2525"/>
                <a:ext cx="508" cy="32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8326" name="Rectangle 21"/>
              <p:cNvSpPr>
                <a:spLocks noChangeArrowheads="1"/>
              </p:cNvSpPr>
              <p:nvPr/>
            </p:nvSpPr>
            <p:spPr bwMode="auto">
              <a:xfrm>
                <a:off x="4163" y="2520"/>
                <a:ext cx="477" cy="3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8327" name="Rectangle 22"/>
              <p:cNvSpPr>
                <a:spLocks noChangeArrowheads="1"/>
              </p:cNvSpPr>
              <p:nvPr/>
            </p:nvSpPr>
            <p:spPr bwMode="auto">
              <a:xfrm>
                <a:off x="2696" y="3186"/>
                <a:ext cx="452" cy="31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8328" name="Rectangle 23"/>
              <p:cNvSpPr>
                <a:spLocks noChangeArrowheads="1"/>
              </p:cNvSpPr>
              <p:nvPr/>
            </p:nvSpPr>
            <p:spPr bwMode="auto">
              <a:xfrm>
                <a:off x="3460" y="3172"/>
                <a:ext cx="463" cy="3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8329" name="Rectangle 24"/>
              <p:cNvSpPr>
                <a:spLocks noChangeArrowheads="1"/>
              </p:cNvSpPr>
              <p:nvPr/>
            </p:nvSpPr>
            <p:spPr bwMode="auto">
              <a:xfrm>
                <a:off x="3629" y="1883"/>
                <a:ext cx="462" cy="288"/>
              </a:xfrm>
              <a:prstGeom prst="rect">
                <a:avLst/>
              </a:prstGeom>
              <a:noFill/>
              <a:ln w="9525">
                <a:noFill/>
                <a:miter lim="800000"/>
                <a:headEnd/>
                <a:tailEnd/>
              </a:ln>
            </p:spPr>
            <p:txBody>
              <a:bodyPr wrap="none" lIns="92075" tIns="46038" rIns="92075" bIns="46038">
                <a:spAutoFit/>
              </a:bodyPr>
              <a:lstStyle/>
              <a:p>
                <a:pPr eaLnBrk="0" hangingPunct="0"/>
                <a:r>
                  <a:rPr lang="en-US" sz="2400" b="1">
                    <a:latin typeface="Courier New" pitchFamily="49" charset="0"/>
                  </a:rPr>
                  <a:t>‘/’</a:t>
                </a:r>
              </a:p>
            </p:txBody>
          </p:sp>
          <p:sp>
            <p:nvSpPr>
              <p:cNvPr id="98330" name="Line 25"/>
              <p:cNvSpPr>
                <a:spLocks noChangeShapeType="1"/>
              </p:cNvSpPr>
              <p:nvPr/>
            </p:nvSpPr>
            <p:spPr bwMode="auto">
              <a:xfrm flipH="1" flipV="1">
                <a:off x="4173" y="2115"/>
                <a:ext cx="372" cy="42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8331" name="Line 26"/>
              <p:cNvSpPr>
                <a:spLocks noChangeShapeType="1"/>
              </p:cNvSpPr>
              <p:nvPr/>
            </p:nvSpPr>
            <p:spPr bwMode="auto">
              <a:xfrm flipH="1" flipV="1">
                <a:off x="3556" y="2757"/>
                <a:ext cx="291" cy="396"/>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8332" name="Line 27"/>
              <p:cNvSpPr>
                <a:spLocks noChangeShapeType="1"/>
              </p:cNvSpPr>
              <p:nvPr/>
            </p:nvSpPr>
            <p:spPr bwMode="auto">
              <a:xfrm flipV="1">
                <a:off x="2976" y="2767"/>
                <a:ext cx="304" cy="41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8333" name="Line 28"/>
              <p:cNvSpPr>
                <a:spLocks noChangeShapeType="1"/>
              </p:cNvSpPr>
              <p:nvPr/>
            </p:nvSpPr>
            <p:spPr bwMode="auto">
              <a:xfrm flipV="1">
                <a:off x="3483" y="2085"/>
                <a:ext cx="334" cy="43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8334" name="Rectangle 29"/>
              <p:cNvSpPr>
                <a:spLocks noChangeArrowheads="1"/>
              </p:cNvSpPr>
              <p:nvPr/>
            </p:nvSpPr>
            <p:spPr bwMode="auto">
              <a:xfrm>
                <a:off x="3140" y="2529"/>
                <a:ext cx="424" cy="327"/>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800" b="1"/>
                  <a:t>‘+’</a:t>
                </a:r>
              </a:p>
            </p:txBody>
          </p:sp>
          <p:sp>
            <p:nvSpPr>
              <p:cNvPr id="98335" name="Rectangle 30"/>
              <p:cNvSpPr>
                <a:spLocks noChangeArrowheads="1"/>
              </p:cNvSpPr>
              <p:nvPr/>
            </p:nvSpPr>
            <p:spPr bwMode="auto">
              <a:xfrm>
                <a:off x="2688" y="3204"/>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‘4’</a:t>
                </a:r>
              </a:p>
            </p:txBody>
          </p:sp>
          <p:sp>
            <p:nvSpPr>
              <p:cNvPr id="98336" name="Rectangle 31"/>
              <p:cNvSpPr>
                <a:spLocks noChangeArrowheads="1"/>
              </p:cNvSpPr>
              <p:nvPr/>
            </p:nvSpPr>
            <p:spPr bwMode="auto">
              <a:xfrm>
                <a:off x="4177" y="2515"/>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‘3’</a:t>
                </a:r>
              </a:p>
            </p:txBody>
          </p:sp>
          <p:sp>
            <p:nvSpPr>
              <p:cNvPr id="98337" name="Rectangle 32"/>
              <p:cNvSpPr>
                <a:spLocks noChangeArrowheads="1"/>
              </p:cNvSpPr>
              <p:nvPr/>
            </p:nvSpPr>
            <p:spPr bwMode="auto">
              <a:xfrm>
                <a:off x="3478" y="3187"/>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‘2’</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8611"/>
                                        </p:tgtEl>
                                        <p:attrNameLst>
                                          <p:attrName>style.visibility</p:attrName>
                                        </p:attrNameLst>
                                      </p:cBhvr>
                                      <p:to>
                                        <p:strVal val="visible"/>
                                      </p:to>
                                    </p:set>
                                    <p:anim calcmode="lin" valueType="num">
                                      <p:cBhvr additive="base">
                                        <p:cTn id="12" dur="500" fill="hold"/>
                                        <p:tgtEl>
                                          <p:spTgt spid="68611"/>
                                        </p:tgtEl>
                                        <p:attrNameLst>
                                          <p:attrName>ppt_x</p:attrName>
                                        </p:attrNameLst>
                                      </p:cBhvr>
                                      <p:tavLst>
                                        <p:tav tm="0">
                                          <p:val>
                                            <p:strVal val="#ppt_x"/>
                                          </p:val>
                                        </p:tav>
                                        <p:tav tm="100000">
                                          <p:val>
                                            <p:strVal val="#ppt_x"/>
                                          </p:val>
                                        </p:tav>
                                      </p:tavLst>
                                    </p:anim>
                                    <p:anim calcmode="lin" valueType="num">
                                      <p:cBhvr additive="base">
                                        <p:cTn id="13" dur="500" fill="hold"/>
                                        <p:tgtEl>
                                          <p:spTgt spid="686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p:cNvSpPr>
            <a:spLocks noGrp="1"/>
          </p:cNvSpPr>
          <p:nvPr>
            <p:ph type="sldNum" sz="quarter" idx="11"/>
          </p:nvPr>
        </p:nvSpPr>
        <p:spPr>
          <a:noFill/>
        </p:spPr>
        <p:txBody>
          <a:bodyPr/>
          <a:lstStyle/>
          <a:p>
            <a:fld id="{0A1319F7-20D8-478D-9EAA-1F9C87183AD4}" type="slidenum">
              <a:rPr lang="en-US" smtClean="0"/>
              <a:pPr/>
              <a:t>79</a:t>
            </a:fld>
            <a:endParaRPr lang="en-US" smtClean="0"/>
          </a:p>
        </p:txBody>
      </p:sp>
      <p:sp>
        <p:nvSpPr>
          <p:cNvPr id="69634" name="Rectangle 2"/>
          <p:cNvSpPr>
            <a:spLocks noGrp="1" noRot="1" noChangeArrowheads="1"/>
          </p:cNvSpPr>
          <p:nvPr>
            <p:ph type="title"/>
          </p:nvPr>
        </p:nvSpPr>
        <p:spPr>
          <a:xfrm>
            <a:off x="361950" y="152400"/>
            <a:ext cx="8515350" cy="1143000"/>
          </a:xfrm>
        </p:spPr>
        <p:txBody>
          <a:bodyPr lIns="92075" tIns="46038" rIns="92075" bIns="46038" anchor="b"/>
          <a:lstStyle/>
          <a:p>
            <a:pPr eaLnBrk="1" hangingPunct="1">
              <a:defRPr/>
            </a:pPr>
            <a:r>
              <a:rPr lang="en-US"/>
              <a:t/>
            </a:r>
            <a:br>
              <a:rPr lang="en-US"/>
            </a:br>
            <a:endParaRPr lang="en-US"/>
          </a:p>
        </p:txBody>
      </p:sp>
      <p:sp>
        <p:nvSpPr>
          <p:cNvPr id="69635" name="Rectangle 3"/>
          <p:cNvSpPr>
            <a:spLocks noChangeArrowheads="1"/>
          </p:cNvSpPr>
          <p:nvPr/>
        </p:nvSpPr>
        <p:spPr bwMode="auto">
          <a:xfrm>
            <a:off x="444500" y="4879975"/>
            <a:ext cx="911225" cy="457200"/>
          </a:xfrm>
          <a:prstGeom prst="rect">
            <a:avLst/>
          </a:prstGeom>
          <a:noFill/>
          <a:ln w="9525">
            <a:noFill/>
            <a:miter lim="800000"/>
            <a:headEnd/>
            <a:tailEnd/>
          </a:ln>
        </p:spPr>
        <p:txBody>
          <a:bodyPr wrap="none" lIns="92075" tIns="46038" rIns="92075" bIns="46038">
            <a:spAutoFit/>
          </a:bodyPr>
          <a:lstStyle/>
          <a:p>
            <a:pPr eaLnBrk="0" hangingPunct="0"/>
            <a:r>
              <a:rPr lang="en-US" sz="2400" b="1"/>
              <a:t>Infix:</a:t>
            </a:r>
            <a:endParaRPr lang="en-US" sz="2400" b="1" i="1"/>
          </a:p>
        </p:txBody>
      </p:sp>
      <p:grpSp>
        <p:nvGrpSpPr>
          <p:cNvPr id="2" name="Group 4"/>
          <p:cNvGrpSpPr>
            <a:grpSpLocks/>
          </p:cNvGrpSpPr>
          <p:nvPr/>
        </p:nvGrpSpPr>
        <p:grpSpPr bwMode="auto">
          <a:xfrm>
            <a:off x="1168400" y="1746250"/>
            <a:ext cx="6654800" cy="2879725"/>
            <a:chOff x="736" y="1100"/>
            <a:chExt cx="4192" cy="1814"/>
          </a:xfrm>
        </p:grpSpPr>
        <p:sp>
          <p:nvSpPr>
            <p:cNvPr id="99339" name="Rectangle 5"/>
            <p:cNvSpPr>
              <a:spLocks noChangeArrowheads="1"/>
            </p:cNvSpPr>
            <p:nvPr/>
          </p:nvSpPr>
          <p:spPr bwMode="auto">
            <a:xfrm>
              <a:off x="2613" y="1115"/>
              <a:ext cx="581" cy="23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9340" name="Rectangle 6"/>
            <p:cNvSpPr>
              <a:spLocks noChangeArrowheads="1"/>
            </p:cNvSpPr>
            <p:nvPr/>
          </p:nvSpPr>
          <p:spPr bwMode="auto">
            <a:xfrm>
              <a:off x="1274" y="1628"/>
              <a:ext cx="599" cy="2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9341" name="Rectangle 7"/>
            <p:cNvSpPr>
              <a:spLocks noChangeArrowheads="1"/>
            </p:cNvSpPr>
            <p:nvPr/>
          </p:nvSpPr>
          <p:spPr bwMode="auto">
            <a:xfrm>
              <a:off x="736" y="2120"/>
              <a:ext cx="530" cy="23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9342" name="Rectangle 8"/>
            <p:cNvSpPr>
              <a:spLocks noChangeArrowheads="1"/>
            </p:cNvSpPr>
            <p:nvPr/>
          </p:nvSpPr>
          <p:spPr bwMode="auto">
            <a:xfrm>
              <a:off x="1632" y="2109"/>
              <a:ext cx="542" cy="25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9343" name="Rectangle 9"/>
            <p:cNvSpPr>
              <a:spLocks noChangeArrowheads="1"/>
            </p:cNvSpPr>
            <p:nvPr/>
          </p:nvSpPr>
          <p:spPr bwMode="auto">
            <a:xfrm>
              <a:off x="2639" y="1100"/>
              <a:ext cx="462" cy="288"/>
            </a:xfrm>
            <a:prstGeom prst="rect">
              <a:avLst/>
            </a:prstGeom>
            <a:noFill/>
            <a:ln w="9525">
              <a:noFill/>
              <a:miter lim="800000"/>
              <a:headEnd/>
              <a:tailEnd/>
            </a:ln>
          </p:spPr>
          <p:txBody>
            <a:bodyPr wrap="none" lIns="92075" tIns="46038" rIns="92075" bIns="46038">
              <a:spAutoFit/>
            </a:bodyPr>
            <a:lstStyle/>
            <a:p>
              <a:pPr eaLnBrk="0" hangingPunct="0"/>
              <a:r>
                <a:rPr lang="en-US" sz="2400" b="1">
                  <a:latin typeface="Courier New" pitchFamily="49" charset="0"/>
                </a:rPr>
                <a:t>‘*’</a:t>
              </a:r>
            </a:p>
          </p:txBody>
        </p:sp>
        <p:sp>
          <p:nvSpPr>
            <p:cNvPr id="99344" name="Line 10"/>
            <p:cNvSpPr>
              <a:spLocks noChangeShapeType="1"/>
            </p:cNvSpPr>
            <p:nvPr/>
          </p:nvSpPr>
          <p:spPr bwMode="auto">
            <a:xfrm flipH="1" flipV="1">
              <a:off x="3179" y="1259"/>
              <a:ext cx="933" cy="371"/>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9345" name="Line 11"/>
            <p:cNvSpPr>
              <a:spLocks noChangeShapeType="1"/>
            </p:cNvSpPr>
            <p:nvPr/>
          </p:nvSpPr>
          <p:spPr bwMode="auto">
            <a:xfrm flipH="1" flipV="1">
              <a:off x="1746" y="1799"/>
              <a:ext cx="339" cy="294"/>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9346" name="Line 12"/>
            <p:cNvSpPr>
              <a:spLocks noChangeShapeType="1"/>
            </p:cNvSpPr>
            <p:nvPr/>
          </p:nvSpPr>
          <p:spPr bwMode="auto">
            <a:xfrm flipV="1">
              <a:off x="1066" y="1808"/>
              <a:ext cx="355" cy="30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9347" name="Line 13"/>
            <p:cNvSpPr>
              <a:spLocks noChangeShapeType="1"/>
            </p:cNvSpPr>
            <p:nvPr/>
          </p:nvSpPr>
          <p:spPr bwMode="auto">
            <a:xfrm flipV="1">
              <a:off x="1658" y="1266"/>
              <a:ext cx="986" cy="35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9348" name="Rectangle 14"/>
            <p:cNvSpPr>
              <a:spLocks noChangeArrowheads="1"/>
            </p:cNvSpPr>
            <p:nvPr/>
          </p:nvSpPr>
          <p:spPr bwMode="auto">
            <a:xfrm>
              <a:off x="1333" y="1617"/>
              <a:ext cx="368" cy="327"/>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800" b="1"/>
                <a:t>‘-’</a:t>
              </a:r>
            </a:p>
          </p:txBody>
        </p:sp>
        <p:sp>
          <p:nvSpPr>
            <p:cNvPr id="99349" name="Rectangle 15"/>
            <p:cNvSpPr>
              <a:spLocks noChangeArrowheads="1"/>
            </p:cNvSpPr>
            <p:nvPr/>
          </p:nvSpPr>
          <p:spPr bwMode="auto">
            <a:xfrm>
              <a:off x="793" y="2092"/>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‘8’</a:t>
              </a:r>
            </a:p>
          </p:txBody>
        </p:sp>
        <p:sp>
          <p:nvSpPr>
            <p:cNvPr id="99350" name="Rectangle 16"/>
            <p:cNvSpPr>
              <a:spLocks noChangeArrowheads="1"/>
            </p:cNvSpPr>
            <p:nvPr/>
          </p:nvSpPr>
          <p:spPr bwMode="auto">
            <a:xfrm>
              <a:off x="1665" y="2095"/>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‘5’</a:t>
              </a:r>
            </a:p>
          </p:txBody>
        </p:sp>
        <p:sp>
          <p:nvSpPr>
            <p:cNvPr id="99351" name="Rectangle 17"/>
            <p:cNvSpPr>
              <a:spLocks noChangeArrowheads="1"/>
            </p:cNvSpPr>
            <p:nvPr/>
          </p:nvSpPr>
          <p:spPr bwMode="auto">
            <a:xfrm>
              <a:off x="3854" y="1624"/>
              <a:ext cx="553" cy="236"/>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9352" name="Rectangle 18"/>
            <p:cNvSpPr>
              <a:spLocks noChangeArrowheads="1"/>
            </p:cNvSpPr>
            <p:nvPr/>
          </p:nvSpPr>
          <p:spPr bwMode="auto">
            <a:xfrm>
              <a:off x="3283" y="2119"/>
              <a:ext cx="563"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9353" name="Rectangle 19"/>
            <p:cNvSpPr>
              <a:spLocks noChangeArrowheads="1"/>
            </p:cNvSpPr>
            <p:nvPr/>
          </p:nvSpPr>
          <p:spPr bwMode="auto">
            <a:xfrm>
              <a:off x="4399" y="2115"/>
              <a:ext cx="529" cy="24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9354" name="Rectangle 20"/>
            <p:cNvSpPr>
              <a:spLocks noChangeArrowheads="1"/>
            </p:cNvSpPr>
            <p:nvPr/>
          </p:nvSpPr>
          <p:spPr bwMode="auto">
            <a:xfrm>
              <a:off x="2773" y="2610"/>
              <a:ext cx="502" cy="23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9355" name="Rectangle 21"/>
            <p:cNvSpPr>
              <a:spLocks noChangeArrowheads="1"/>
            </p:cNvSpPr>
            <p:nvPr/>
          </p:nvSpPr>
          <p:spPr bwMode="auto">
            <a:xfrm>
              <a:off x="3619" y="2601"/>
              <a:ext cx="515" cy="25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9356" name="Rectangle 22"/>
            <p:cNvSpPr>
              <a:spLocks noChangeArrowheads="1"/>
            </p:cNvSpPr>
            <p:nvPr/>
          </p:nvSpPr>
          <p:spPr bwMode="auto">
            <a:xfrm>
              <a:off x="3842" y="1606"/>
              <a:ext cx="462" cy="288"/>
            </a:xfrm>
            <a:prstGeom prst="rect">
              <a:avLst/>
            </a:prstGeom>
            <a:noFill/>
            <a:ln w="9525">
              <a:noFill/>
              <a:miter lim="800000"/>
              <a:headEnd/>
              <a:tailEnd/>
            </a:ln>
          </p:spPr>
          <p:txBody>
            <a:bodyPr wrap="none" lIns="92075" tIns="46038" rIns="92075" bIns="46038">
              <a:spAutoFit/>
            </a:bodyPr>
            <a:lstStyle/>
            <a:p>
              <a:pPr eaLnBrk="0" hangingPunct="0"/>
              <a:r>
                <a:rPr lang="en-US" sz="2400" b="1">
                  <a:latin typeface="Courier New" pitchFamily="49" charset="0"/>
                </a:rPr>
                <a:t>‘/’</a:t>
              </a:r>
            </a:p>
          </p:txBody>
        </p:sp>
        <p:sp>
          <p:nvSpPr>
            <p:cNvPr id="99357" name="Line 23"/>
            <p:cNvSpPr>
              <a:spLocks noChangeShapeType="1"/>
            </p:cNvSpPr>
            <p:nvPr/>
          </p:nvSpPr>
          <p:spPr bwMode="auto">
            <a:xfrm flipH="1" flipV="1">
              <a:off x="4332" y="1765"/>
              <a:ext cx="488" cy="36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9358" name="Line 24"/>
            <p:cNvSpPr>
              <a:spLocks noChangeShapeType="1"/>
            </p:cNvSpPr>
            <p:nvPr/>
          </p:nvSpPr>
          <p:spPr bwMode="auto">
            <a:xfrm flipH="1" flipV="1">
              <a:off x="3727" y="2289"/>
              <a:ext cx="321" cy="294"/>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9359" name="Line 25"/>
            <p:cNvSpPr>
              <a:spLocks noChangeShapeType="1"/>
            </p:cNvSpPr>
            <p:nvPr/>
          </p:nvSpPr>
          <p:spPr bwMode="auto">
            <a:xfrm flipV="1">
              <a:off x="3084" y="2299"/>
              <a:ext cx="335" cy="30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9360" name="Line 26"/>
            <p:cNvSpPr>
              <a:spLocks noChangeShapeType="1"/>
            </p:cNvSpPr>
            <p:nvPr/>
          </p:nvSpPr>
          <p:spPr bwMode="auto">
            <a:xfrm flipV="1">
              <a:off x="3573" y="1769"/>
              <a:ext cx="371" cy="323"/>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99361" name="Rectangle 27"/>
            <p:cNvSpPr>
              <a:spLocks noChangeArrowheads="1"/>
            </p:cNvSpPr>
            <p:nvPr/>
          </p:nvSpPr>
          <p:spPr bwMode="auto">
            <a:xfrm>
              <a:off x="3290" y="2121"/>
              <a:ext cx="424" cy="327"/>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800" b="1"/>
                <a:t>‘+’</a:t>
              </a:r>
            </a:p>
          </p:txBody>
        </p:sp>
        <p:sp>
          <p:nvSpPr>
            <p:cNvPr id="99362" name="Rectangle 28"/>
            <p:cNvSpPr>
              <a:spLocks noChangeArrowheads="1"/>
            </p:cNvSpPr>
            <p:nvPr/>
          </p:nvSpPr>
          <p:spPr bwMode="auto">
            <a:xfrm>
              <a:off x="2850" y="2587"/>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‘4’</a:t>
              </a:r>
            </a:p>
          </p:txBody>
        </p:sp>
        <p:sp>
          <p:nvSpPr>
            <p:cNvPr id="99363" name="Rectangle 29"/>
            <p:cNvSpPr>
              <a:spLocks noChangeArrowheads="1"/>
            </p:cNvSpPr>
            <p:nvPr/>
          </p:nvSpPr>
          <p:spPr bwMode="auto">
            <a:xfrm>
              <a:off x="4427" y="2098"/>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‘3’</a:t>
              </a:r>
            </a:p>
          </p:txBody>
        </p:sp>
        <p:sp>
          <p:nvSpPr>
            <p:cNvPr id="99364" name="Rectangle 30"/>
            <p:cNvSpPr>
              <a:spLocks noChangeArrowheads="1"/>
            </p:cNvSpPr>
            <p:nvPr/>
          </p:nvSpPr>
          <p:spPr bwMode="auto">
            <a:xfrm>
              <a:off x="3663" y="2585"/>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‘2’</a:t>
              </a:r>
            </a:p>
          </p:txBody>
        </p:sp>
      </p:grpSp>
      <p:sp>
        <p:nvSpPr>
          <p:cNvPr id="69663" name="Rectangle 31"/>
          <p:cNvSpPr>
            <a:spLocks noChangeArrowheads="1"/>
          </p:cNvSpPr>
          <p:nvPr/>
        </p:nvSpPr>
        <p:spPr bwMode="auto">
          <a:xfrm>
            <a:off x="2209800" y="4876800"/>
            <a:ext cx="4572000" cy="457200"/>
          </a:xfrm>
          <a:prstGeom prst="rect">
            <a:avLst/>
          </a:prstGeom>
          <a:noFill/>
          <a:ln w="9525">
            <a:noFill/>
            <a:miter lim="800000"/>
            <a:headEnd/>
            <a:tailEnd/>
          </a:ln>
        </p:spPr>
        <p:txBody>
          <a:bodyPr>
            <a:spAutoFit/>
          </a:bodyPr>
          <a:lstStyle/>
          <a:p>
            <a:pPr eaLnBrk="0" hangingPunct="0"/>
            <a:r>
              <a:rPr lang="en-US" sz="2400" b="1"/>
              <a:t>( ( 8 - 5 ) * ( ( 4 + 2 ) / 3 ) )</a:t>
            </a:r>
            <a:endParaRPr lang="en-US" sz="1000" b="1"/>
          </a:p>
        </p:txBody>
      </p:sp>
      <p:sp>
        <p:nvSpPr>
          <p:cNvPr id="69664" name="Rectangle 32"/>
          <p:cNvSpPr>
            <a:spLocks noChangeArrowheads="1"/>
          </p:cNvSpPr>
          <p:nvPr/>
        </p:nvSpPr>
        <p:spPr bwMode="auto">
          <a:xfrm>
            <a:off x="457200" y="5486400"/>
            <a:ext cx="1295400" cy="457200"/>
          </a:xfrm>
          <a:prstGeom prst="rect">
            <a:avLst/>
          </a:prstGeom>
          <a:noFill/>
          <a:ln w="9525">
            <a:noFill/>
            <a:miter lim="800000"/>
            <a:headEnd/>
            <a:tailEnd/>
          </a:ln>
        </p:spPr>
        <p:txBody>
          <a:bodyPr>
            <a:spAutoFit/>
          </a:bodyPr>
          <a:lstStyle/>
          <a:p>
            <a:pPr eaLnBrk="0" hangingPunct="0"/>
            <a:r>
              <a:rPr lang="en-US" sz="2400" b="1"/>
              <a:t>Prefix:</a:t>
            </a:r>
            <a:endParaRPr lang="en-US" sz="2400" b="1" i="1"/>
          </a:p>
        </p:txBody>
      </p:sp>
      <p:sp>
        <p:nvSpPr>
          <p:cNvPr id="69665" name="Rectangle 33"/>
          <p:cNvSpPr>
            <a:spLocks noChangeArrowheads="1"/>
          </p:cNvSpPr>
          <p:nvPr/>
        </p:nvSpPr>
        <p:spPr bwMode="auto">
          <a:xfrm>
            <a:off x="2209800" y="5486400"/>
            <a:ext cx="3124200" cy="457200"/>
          </a:xfrm>
          <a:prstGeom prst="rect">
            <a:avLst/>
          </a:prstGeom>
          <a:noFill/>
          <a:ln w="9525">
            <a:noFill/>
            <a:miter lim="800000"/>
            <a:headEnd/>
            <a:tailEnd/>
          </a:ln>
        </p:spPr>
        <p:txBody>
          <a:bodyPr>
            <a:spAutoFit/>
          </a:bodyPr>
          <a:lstStyle/>
          <a:p>
            <a:pPr eaLnBrk="0" hangingPunct="0"/>
            <a:r>
              <a:rPr lang="en-US" sz="2400" b="1"/>
              <a:t>* - 8 5  / + 4 2 3</a:t>
            </a:r>
            <a:endParaRPr lang="en-US" sz="1000" b="1"/>
          </a:p>
        </p:txBody>
      </p:sp>
      <p:sp>
        <p:nvSpPr>
          <p:cNvPr id="69666" name="Rectangle 34"/>
          <p:cNvSpPr>
            <a:spLocks noChangeArrowheads="1"/>
          </p:cNvSpPr>
          <p:nvPr/>
        </p:nvSpPr>
        <p:spPr bwMode="auto">
          <a:xfrm>
            <a:off x="457200" y="6096000"/>
            <a:ext cx="1301750" cy="457200"/>
          </a:xfrm>
          <a:prstGeom prst="rect">
            <a:avLst/>
          </a:prstGeom>
          <a:noFill/>
          <a:ln w="9525">
            <a:noFill/>
            <a:miter lim="800000"/>
            <a:headEnd/>
            <a:tailEnd/>
          </a:ln>
        </p:spPr>
        <p:txBody>
          <a:bodyPr wrap="none">
            <a:spAutoFit/>
          </a:bodyPr>
          <a:lstStyle/>
          <a:p>
            <a:pPr eaLnBrk="0" hangingPunct="0"/>
            <a:r>
              <a:rPr lang="en-US" sz="2400" b="1"/>
              <a:t>Postfix:</a:t>
            </a:r>
            <a:endParaRPr lang="en-US" sz="2400" b="1" i="1"/>
          </a:p>
        </p:txBody>
      </p:sp>
      <p:sp>
        <p:nvSpPr>
          <p:cNvPr id="69667" name="Rectangle 35"/>
          <p:cNvSpPr>
            <a:spLocks noChangeArrowheads="1"/>
          </p:cNvSpPr>
          <p:nvPr/>
        </p:nvSpPr>
        <p:spPr bwMode="auto">
          <a:xfrm>
            <a:off x="1981200" y="6096000"/>
            <a:ext cx="2273300" cy="457200"/>
          </a:xfrm>
          <a:prstGeom prst="rect">
            <a:avLst/>
          </a:prstGeom>
          <a:noFill/>
          <a:ln w="9525">
            <a:noFill/>
            <a:miter lim="800000"/>
            <a:headEnd/>
            <a:tailEnd/>
          </a:ln>
        </p:spPr>
        <p:txBody>
          <a:bodyPr wrap="none">
            <a:spAutoFit/>
          </a:bodyPr>
          <a:lstStyle/>
          <a:p>
            <a:pPr eaLnBrk="0" hangingPunct="0"/>
            <a:r>
              <a:rPr lang="en-US" sz="2400" b="1"/>
              <a:t>8 5 -  4 2 + 3 / *</a:t>
            </a:r>
            <a:endParaRPr lang="en-US" sz="2400"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anim calcmode="lin" valueType="num">
                                      <p:cBhvr additive="base">
                                        <p:cTn id="12"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9663"/>
                                        </p:tgtEl>
                                        <p:attrNameLst>
                                          <p:attrName>style.visibility</p:attrName>
                                        </p:attrNameLst>
                                      </p:cBhvr>
                                      <p:to>
                                        <p:strVal val="visible"/>
                                      </p:to>
                                    </p:set>
                                    <p:animEffect transition="in" filter="wipe(left)">
                                      <p:cBhvr>
                                        <p:cTn id="18" dur="500"/>
                                        <p:tgtEl>
                                          <p:spTgt spid="6966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9664"/>
                                        </p:tgtEl>
                                        <p:attrNameLst>
                                          <p:attrName>style.visibility</p:attrName>
                                        </p:attrNameLst>
                                      </p:cBhvr>
                                      <p:to>
                                        <p:strVal val="visible"/>
                                      </p:to>
                                    </p:set>
                                    <p:anim calcmode="lin" valueType="num">
                                      <p:cBhvr additive="base">
                                        <p:cTn id="23" dur="500" fill="hold"/>
                                        <p:tgtEl>
                                          <p:spTgt spid="69664"/>
                                        </p:tgtEl>
                                        <p:attrNameLst>
                                          <p:attrName>ppt_x</p:attrName>
                                        </p:attrNameLst>
                                      </p:cBhvr>
                                      <p:tavLst>
                                        <p:tav tm="0">
                                          <p:val>
                                            <p:strVal val="0-#ppt_w/2"/>
                                          </p:val>
                                        </p:tav>
                                        <p:tav tm="100000">
                                          <p:val>
                                            <p:strVal val="#ppt_x"/>
                                          </p:val>
                                        </p:tav>
                                      </p:tavLst>
                                    </p:anim>
                                    <p:anim calcmode="lin" valueType="num">
                                      <p:cBhvr additive="base">
                                        <p:cTn id="24" dur="500" fill="hold"/>
                                        <p:tgtEl>
                                          <p:spTgt spid="6966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9665"/>
                                        </p:tgtEl>
                                        <p:attrNameLst>
                                          <p:attrName>style.visibility</p:attrName>
                                        </p:attrNameLst>
                                      </p:cBhvr>
                                      <p:to>
                                        <p:strVal val="visible"/>
                                      </p:to>
                                    </p:set>
                                    <p:animEffect transition="in" filter="wipe(left)">
                                      <p:cBhvr>
                                        <p:cTn id="29" dur="500"/>
                                        <p:tgtEl>
                                          <p:spTgt spid="6966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9666"/>
                                        </p:tgtEl>
                                        <p:attrNameLst>
                                          <p:attrName>style.visibility</p:attrName>
                                        </p:attrNameLst>
                                      </p:cBhvr>
                                      <p:to>
                                        <p:strVal val="visible"/>
                                      </p:to>
                                    </p:set>
                                    <p:anim calcmode="lin" valueType="num">
                                      <p:cBhvr additive="base">
                                        <p:cTn id="34" dur="500" fill="hold"/>
                                        <p:tgtEl>
                                          <p:spTgt spid="69666"/>
                                        </p:tgtEl>
                                        <p:attrNameLst>
                                          <p:attrName>ppt_x</p:attrName>
                                        </p:attrNameLst>
                                      </p:cBhvr>
                                      <p:tavLst>
                                        <p:tav tm="0">
                                          <p:val>
                                            <p:strVal val="0-#ppt_w/2"/>
                                          </p:val>
                                        </p:tav>
                                        <p:tav tm="100000">
                                          <p:val>
                                            <p:strVal val="#ppt_x"/>
                                          </p:val>
                                        </p:tav>
                                      </p:tavLst>
                                    </p:anim>
                                    <p:anim calcmode="lin" valueType="num">
                                      <p:cBhvr additive="base">
                                        <p:cTn id="35" dur="500" fill="hold"/>
                                        <p:tgtEl>
                                          <p:spTgt spid="6966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9667"/>
                                        </p:tgtEl>
                                        <p:attrNameLst>
                                          <p:attrName>style.visibility</p:attrName>
                                        </p:attrNameLst>
                                      </p:cBhvr>
                                      <p:to>
                                        <p:strVal val="visible"/>
                                      </p:to>
                                    </p:set>
                                    <p:animEffect transition="in" filter="wipe(left)">
                                      <p:cBhvr>
                                        <p:cTn id="40" dur="500"/>
                                        <p:tgtEl>
                                          <p:spTgt spid="69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3" grpId="0"/>
      <p:bldP spid="69664" grpId="0"/>
      <p:bldP spid="69665" grpId="0"/>
      <p:bldP spid="69666" grpId="0"/>
      <p:bldP spid="696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609600" y="228600"/>
            <a:ext cx="8077200" cy="68580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70000"/>
              <a:buFont typeface="Wingdings" pitchFamily="2" charset="2"/>
              <a:buNone/>
            </a:pPr>
            <a:r>
              <a:rPr lang="en-US" sz="2800" b="1">
                <a:solidFill>
                  <a:schemeClr val="bg1"/>
                </a:solidFill>
                <a:latin typeface="Times New Roman" pitchFamily="18" charset="0"/>
              </a:rPr>
              <a:t>Breadth-first Search</a:t>
            </a:r>
            <a:r>
              <a:rPr lang="en-US" sz="2800">
                <a:solidFill>
                  <a:schemeClr val="bg1"/>
                </a:solidFill>
                <a:latin typeface="Times New Roman" pitchFamily="18" charset="0"/>
              </a:rPr>
              <a:t> </a:t>
            </a:r>
            <a:r>
              <a:rPr lang="en-US" sz="2800" b="1">
                <a:solidFill>
                  <a:schemeClr val="bg1"/>
                </a:solidFill>
                <a:latin typeface="Times New Roman" pitchFamily="18" charset="0"/>
              </a:rPr>
              <a:t>Algorithm .Thuật toán ưu tiên chiều rộng</a:t>
            </a:r>
            <a:r>
              <a:rPr lang="en-US" sz="2800">
                <a:solidFill>
                  <a:schemeClr val="bg1"/>
                </a:solidFill>
                <a:latin typeface="Times New Roman" pitchFamily="18" charset="0"/>
              </a:rPr>
              <a:t> </a:t>
            </a:r>
          </a:p>
        </p:txBody>
      </p:sp>
      <p:sp>
        <p:nvSpPr>
          <p:cNvPr id="84995" name="Rectangle 3"/>
          <p:cNvSpPr>
            <a:spLocks noChangeArrowheads="1"/>
          </p:cNvSpPr>
          <p:nvPr/>
        </p:nvSpPr>
        <p:spPr bwMode="auto">
          <a:xfrm>
            <a:off x="685800" y="1524000"/>
            <a:ext cx="8153400" cy="4960938"/>
          </a:xfrm>
          <a:prstGeom prst="rect">
            <a:avLst/>
          </a:prstGeom>
          <a:noFill/>
          <a:ln w="9525">
            <a:noFill/>
            <a:miter lim="800000"/>
            <a:headEnd/>
            <a:tailEnd/>
          </a:ln>
        </p:spPr>
        <p:txBody>
          <a:bodyPr>
            <a:spAutoFit/>
          </a:bodyPr>
          <a:lstStyle/>
          <a:p>
            <a:pPr>
              <a:lnSpc>
                <a:spcPct val="90000"/>
              </a:lnSpc>
              <a:spcBef>
                <a:spcPct val="20000"/>
              </a:spcBef>
              <a:buClr>
                <a:schemeClr val="hlink"/>
              </a:buClr>
              <a:buSzPct val="70000"/>
              <a:buFont typeface="Wingdings" pitchFamily="2" charset="2"/>
              <a:buNone/>
            </a:pPr>
            <a:r>
              <a:rPr lang="en-US" sz="2800" b="1">
                <a:solidFill>
                  <a:schemeClr val="bg1"/>
                </a:solidFill>
                <a:latin typeface="Times New Roman" pitchFamily="18" charset="0"/>
              </a:rPr>
              <a:t>Bước 0:</a:t>
            </a:r>
            <a:r>
              <a:rPr lang="en-US" sz="2800">
                <a:solidFill>
                  <a:schemeClr val="bg1"/>
                </a:solidFill>
                <a:latin typeface="Times New Roman" pitchFamily="18" charset="0"/>
              </a:rPr>
              <a:t>thêm </a:t>
            </a:r>
            <a:r>
              <a:rPr lang="en-US" sz="2800" i="1">
                <a:solidFill>
                  <a:schemeClr val="bg1"/>
                </a:solidFill>
                <a:latin typeface="Times New Roman" pitchFamily="18" charset="0"/>
              </a:rPr>
              <a:t>v</a:t>
            </a:r>
            <a:r>
              <a:rPr lang="en-US" sz="2800" baseline="-25000">
                <a:solidFill>
                  <a:schemeClr val="bg1"/>
                </a:solidFill>
                <a:latin typeface="Times New Roman" pitchFamily="18" charset="0"/>
              </a:rPr>
              <a:t>1 </a:t>
            </a:r>
            <a:r>
              <a:rPr lang="en-US" sz="2800">
                <a:solidFill>
                  <a:schemeClr val="bg1"/>
                </a:solidFill>
                <a:latin typeface="Times New Roman" pitchFamily="18" charset="0"/>
              </a:rPr>
              <a:t>như là gốc của cây rỗng.</a:t>
            </a:r>
          </a:p>
          <a:p>
            <a:pPr>
              <a:lnSpc>
                <a:spcPct val="90000"/>
              </a:lnSpc>
              <a:spcBef>
                <a:spcPct val="20000"/>
              </a:spcBef>
              <a:buClr>
                <a:schemeClr val="hlink"/>
              </a:buClr>
              <a:buSzPct val="70000"/>
              <a:buFont typeface="Wingdings" pitchFamily="2" charset="2"/>
              <a:buNone/>
            </a:pPr>
            <a:r>
              <a:rPr lang="en-US" sz="2800" b="1">
                <a:solidFill>
                  <a:schemeClr val="bg1"/>
                </a:solidFill>
                <a:latin typeface="Times New Roman" pitchFamily="18" charset="0"/>
              </a:rPr>
              <a:t>Bước 1: </a:t>
            </a:r>
            <a:r>
              <a:rPr lang="en-US" sz="2800">
                <a:solidFill>
                  <a:schemeClr val="bg1"/>
                </a:solidFill>
                <a:latin typeface="Times New Roman" pitchFamily="18" charset="0"/>
              </a:rPr>
              <a:t>thêm vào các đỉnh kề </a:t>
            </a:r>
            <a:r>
              <a:rPr lang="en-US" sz="2800" i="1">
                <a:solidFill>
                  <a:schemeClr val="bg1"/>
                </a:solidFill>
                <a:latin typeface="Times New Roman" pitchFamily="18" charset="0"/>
              </a:rPr>
              <a:t>v</a:t>
            </a:r>
            <a:r>
              <a:rPr lang="en-US" sz="2800" baseline="-25000">
                <a:solidFill>
                  <a:schemeClr val="bg1"/>
                </a:solidFill>
                <a:latin typeface="Times New Roman" pitchFamily="18" charset="0"/>
              </a:rPr>
              <a:t>1 </a:t>
            </a:r>
            <a:r>
              <a:rPr lang="en-US" sz="2800">
                <a:solidFill>
                  <a:schemeClr val="bg1"/>
                </a:solidFill>
                <a:latin typeface="Times New Roman" pitchFamily="18" charset="0"/>
              </a:rPr>
              <a:t>làm con của nó và các cạnh nối </a:t>
            </a:r>
            <a:r>
              <a:rPr lang="en-US" sz="2800" i="1">
                <a:solidFill>
                  <a:schemeClr val="bg1"/>
                </a:solidFill>
                <a:latin typeface="Times New Roman" pitchFamily="18" charset="0"/>
              </a:rPr>
              <a:t>v</a:t>
            </a:r>
            <a:r>
              <a:rPr lang="en-US" sz="2800" baseline="-25000">
                <a:solidFill>
                  <a:schemeClr val="bg1"/>
                </a:solidFill>
                <a:latin typeface="Times New Roman" pitchFamily="18" charset="0"/>
              </a:rPr>
              <a:t>1</a:t>
            </a:r>
            <a:r>
              <a:rPr lang="en-US" sz="2800">
                <a:solidFill>
                  <a:schemeClr val="bg1"/>
                </a:solidFill>
                <a:latin typeface="Times New Roman" pitchFamily="18" charset="0"/>
              </a:rPr>
              <a:t> với chúng. </a:t>
            </a:r>
          </a:p>
          <a:p>
            <a:pPr>
              <a:lnSpc>
                <a:spcPct val="90000"/>
              </a:lnSpc>
              <a:spcBef>
                <a:spcPct val="20000"/>
              </a:spcBef>
              <a:buClr>
                <a:schemeClr val="hlink"/>
              </a:buClr>
              <a:buSzPct val="70000"/>
              <a:buFont typeface="Wingdings" pitchFamily="2" charset="2"/>
              <a:buNone/>
            </a:pPr>
            <a:r>
              <a:rPr lang="en-US" sz="2800">
                <a:solidFill>
                  <a:schemeClr val="bg1"/>
                </a:solidFill>
                <a:latin typeface="Times New Roman" pitchFamily="18" charset="0"/>
              </a:rPr>
              <a:t>Những đỉnh này là đỉnh mức 1 trong cây.</a:t>
            </a:r>
          </a:p>
          <a:p>
            <a:pPr>
              <a:lnSpc>
                <a:spcPct val="90000"/>
              </a:lnSpc>
              <a:spcBef>
                <a:spcPct val="20000"/>
              </a:spcBef>
              <a:buClr>
                <a:schemeClr val="hlink"/>
              </a:buClr>
              <a:buSzPct val="70000"/>
              <a:buFont typeface="Wingdings" pitchFamily="2" charset="2"/>
              <a:buNone/>
            </a:pPr>
            <a:r>
              <a:rPr lang="en-US" sz="2800" b="1">
                <a:solidFill>
                  <a:schemeClr val="bg1"/>
                </a:solidFill>
                <a:latin typeface="Times New Roman" pitchFamily="18" charset="0"/>
              </a:rPr>
              <a:t>Bước 2: </a:t>
            </a:r>
            <a:r>
              <a:rPr lang="en-US" sz="2800">
                <a:solidFill>
                  <a:schemeClr val="bg1"/>
                </a:solidFill>
                <a:latin typeface="Times New Roman" pitchFamily="18" charset="0"/>
              </a:rPr>
              <a:t>đối với mọi đỉnh </a:t>
            </a:r>
            <a:r>
              <a:rPr lang="en-US" sz="2800" i="1">
                <a:solidFill>
                  <a:schemeClr val="bg1"/>
                </a:solidFill>
                <a:latin typeface="Times New Roman" pitchFamily="18" charset="0"/>
              </a:rPr>
              <a:t>v</a:t>
            </a:r>
            <a:r>
              <a:rPr lang="en-US" sz="2800">
                <a:solidFill>
                  <a:schemeClr val="bg1"/>
                </a:solidFill>
                <a:latin typeface="Times New Roman" pitchFamily="18" charset="0"/>
              </a:rPr>
              <a:t> mức1, thêm vào các cạnh kề với </a:t>
            </a:r>
            <a:r>
              <a:rPr lang="en-US" sz="2800" i="1">
                <a:solidFill>
                  <a:schemeClr val="bg1"/>
                </a:solidFill>
                <a:latin typeface="Times New Roman" pitchFamily="18" charset="0"/>
              </a:rPr>
              <a:t>v </a:t>
            </a:r>
            <a:r>
              <a:rPr lang="en-US" sz="2800" baseline="-25000">
                <a:solidFill>
                  <a:schemeClr val="bg1"/>
                </a:solidFill>
                <a:latin typeface="Times New Roman" pitchFamily="18" charset="0"/>
              </a:rPr>
              <a:t> </a:t>
            </a:r>
            <a:r>
              <a:rPr lang="en-US" sz="2800">
                <a:solidFill>
                  <a:schemeClr val="bg1"/>
                </a:solidFill>
                <a:latin typeface="Times New Roman" pitchFamily="18" charset="0"/>
              </a:rPr>
              <a:t>vào cây sao cho không tạo nên chu trình đơn. </a:t>
            </a:r>
          </a:p>
          <a:p>
            <a:pPr>
              <a:lnSpc>
                <a:spcPct val="90000"/>
              </a:lnSpc>
              <a:spcBef>
                <a:spcPct val="20000"/>
              </a:spcBef>
              <a:buClr>
                <a:schemeClr val="hlink"/>
              </a:buClr>
              <a:buSzPct val="70000"/>
              <a:buFont typeface="Wingdings" pitchFamily="2" charset="2"/>
              <a:buNone/>
            </a:pPr>
            <a:r>
              <a:rPr lang="en-US" sz="2800">
                <a:solidFill>
                  <a:schemeClr val="bg1"/>
                </a:solidFill>
                <a:latin typeface="Times New Roman" pitchFamily="18" charset="0"/>
              </a:rPr>
              <a:t>Thu được các đỉnh mức 2. </a:t>
            </a:r>
          </a:p>
          <a:p>
            <a:pPr>
              <a:lnSpc>
                <a:spcPct val="90000"/>
              </a:lnSpc>
              <a:spcBef>
                <a:spcPct val="20000"/>
              </a:spcBef>
              <a:buClr>
                <a:schemeClr val="hlink"/>
              </a:buClr>
              <a:buSzPct val="70000"/>
              <a:buFont typeface="Wingdings" pitchFamily="2" charset="2"/>
              <a:buNone/>
            </a:pPr>
            <a:r>
              <a:rPr lang="en-US" sz="2800">
                <a:solidFill>
                  <a:schemeClr val="bg1"/>
                </a:solidFill>
                <a:latin typeface="Times New Roman" pitchFamily="18" charset="0"/>
              </a:rPr>
              <a:t>…………………………………………………….</a:t>
            </a:r>
          </a:p>
          <a:p>
            <a:pPr>
              <a:lnSpc>
                <a:spcPct val="90000"/>
              </a:lnSpc>
              <a:spcBef>
                <a:spcPct val="20000"/>
              </a:spcBef>
              <a:buClr>
                <a:schemeClr val="hlink"/>
              </a:buClr>
              <a:buSzPct val="70000"/>
              <a:buFont typeface="Wingdings" pitchFamily="2" charset="2"/>
              <a:buNone/>
            </a:pPr>
            <a:r>
              <a:rPr lang="en-US" sz="2800">
                <a:solidFill>
                  <a:schemeClr val="bg1"/>
                </a:solidFill>
                <a:latin typeface="Times New Roman" pitchFamily="18" charset="0"/>
              </a:rPr>
              <a:t>Tiếp tục quá trình này cho tới khi tất cả các đỉnh của đồ thị được ghép vào cây.</a:t>
            </a:r>
          </a:p>
          <a:p>
            <a:pPr>
              <a:lnSpc>
                <a:spcPct val="90000"/>
              </a:lnSpc>
              <a:spcBef>
                <a:spcPct val="20000"/>
              </a:spcBef>
              <a:buClr>
                <a:schemeClr val="hlink"/>
              </a:buClr>
              <a:buSzPct val="70000"/>
              <a:buFont typeface="Wingdings" pitchFamily="2" charset="2"/>
              <a:buNone/>
            </a:pPr>
            <a:r>
              <a:rPr lang="en-US" sz="2800">
                <a:solidFill>
                  <a:schemeClr val="bg1"/>
                </a:solidFill>
                <a:latin typeface="Times New Roman" pitchFamily="18" charset="0"/>
              </a:rPr>
              <a:t>Cây</a:t>
            </a:r>
            <a:r>
              <a:rPr lang="en-US" sz="2800" i="1">
                <a:solidFill>
                  <a:schemeClr val="bg1"/>
                </a:solidFill>
                <a:latin typeface="Times New Roman" pitchFamily="18" charset="0"/>
              </a:rPr>
              <a:t>T </a:t>
            </a:r>
            <a:r>
              <a:rPr lang="en-US" sz="2800">
                <a:solidFill>
                  <a:schemeClr val="bg1"/>
                </a:solidFill>
                <a:latin typeface="Times New Roman" pitchFamily="18" charset="0"/>
              </a:rPr>
              <a:t>thu được là cây khung của đồ thị.</a:t>
            </a:r>
          </a:p>
        </p:txBody>
      </p:sp>
      <p:sp>
        <p:nvSpPr>
          <p:cNvPr id="84997" name="Rectangle 5"/>
          <p:cNvSpPr>
            <a:spLocks noChangeArrowheads="1"/>
          </p:cNvSpPr>
          <p:nvPr/>
        </p:nvSpPr>
        <p:spPr bwMode="auto">
          <a:xfrm>
            <a:off x="533400" y="914400"/>
            <a:ext cx="8382000" cy="519113"/>
          </a:xfrm>
          <a:prstGeom prst="rect">
            <a:avLst/>
          </a:prstGeom>
          <a:noFill/>
          <a:ln w="9525">
            <a:noFill/>
            <a:miter lim="800000"/>
            <a:headEnd/>
            <a:tailEnd/>
          </a:ln>
        </p:spPr>
        <p:txBody>
          <a:bodyPr>
            <a:spAutoFit/>
          </a:bodyPr>
          <a:lstStyle/>
          <a:p>
            <a:r>
              <a:rPr lang="en-US" sz="2800">
                <a:solidFill>
                  <a:schemeClr val="bg1"/>
                </a:solidFill>
                <a:latin typeface="Times New Roman" pitchFamily="18" charset="0"/>
              </a:rPr>
              <a:t>Cho </a:t>
            </a:r>
            <a:r>
              <a:rPr lang="en-US" sz="2800" i="1">
                <a:solidFill>
                  <a:schemeClr val="bg1"/>
                </a:solidFill>
                <a:latin typeface="Times New Roman" pitchFamily="18" charset="0"/>
              </a:rPr>
              <a:t>G </a:t>
            </a:r>
            <a:r>
              <a:rPr lang="en-US" sz="2800">
                <a:solidFill>
                  <a:schemeClr val="bg1"/>
                </a:solidFill>
                <a:latin typeface="Times New Roman" pitchFamily="18" charset="0"/>
              </a:rPr>
              <a:t>là đồ thị liên thông với tập đỉnh {</a:t>
            </a:r>
            <a:r>
              <a:rPr lang="en-US" sz="2800" i="1">
                <a:solidFill>
                  <a:schemeClr val="bg1"/>
                </a:solidFill>
                <a:latin typeface="Times New Roman" pitchFamily="18" charset="0"/>
              </a:rPr>
              <a:t>v</a:t>
            </a:r>
            <a:r>
              <a:rPr lang="en-US" sz="2800" baseline="-25000">
                <a:solidFill>
                  <a:schemeClr val="bg1"/>
                </a:solidFill>
                <a:latin typeface="Times New Roman" pitchFamily="18" charset="0"/>
              </a:rPr>
              <a:t>1</a:t>
            </a:r>
            <a:r>
              <a:rPr lang="en-US" sz="2800">
                <a:solidFill>
                  <a:schemeClr val="bg1"/>
                </a:solidFill>
                <a:latin typeface="Times New Roman" pitchFamily="18" charset="0"/>
              </a:rPr>
              <a:t>, </a:t>
            </a:r>
            <a:r>
              <a:rPr lang="en-US" sz="2800" i="1">
                <a:solidFill>
                  <a:schemeClr val="bg1"/>
                </a:solidFill>
                <a:latin typeface="Times New Roman" pitchFamily="18" charset="0"/>
              </a:rPr>
              <a:t>v</a:t>
            </a:r>
            <a:r>
              <a:rPr lang="en-US" sz="2800" baseline="-25000">
                <a:solidFill>
                  <a:schemeClr val="bg1"/>
                </a:solidFill>
                <a:latin typeface="Times New Roman" pitchFamily="18" charset="0"/>
              </a:rPr>
              <a:t>2</a:t>
            </a:r>
            <a:r>
              <a:rPr lang="en-US" sz="2800">
                <a:solidFill>
                  <a:schemeClr val="bg1"/>
                </a:solidFill>
                <a:latin typeface="Times New Roman" pitchFamily="18" charset="0"/>
              </a:rPr>
              <a:t>, …, </a:t>
            </a:r>
            <a:r>
              <a:rPr lang="en-US" sz="2800" i="1">
                <a:solidFill>
                  <a:schemeClr val="bg1"/>
                </a:solidFill>
                <a:latin typeface="Times New Roman" pitchFamily="18" charset="0"/>
              </a:rPr>
              <a:t>v</a:t>
            </a:r>
            <a:r>
              <a:rPr lang="en-US" sz="2800" i="1" baseline="-25000">
                <a:solidFill>
                  <a:schemeClr val="bg1"/>
                </a:solidFill>
                <a:latin typeface="Times New Roman" pitchFamily="18" charset="0"/>
              </a:rPr>
              <a:t>n</a:t>
            </a:r>
            <a:r>
              <a:rPr lang="en-US" sz="2800">
                <a:solidFill>
                  <a:schemeClr val="bg1"/>
                </a:solidFill>
                <a:latin typeface="Times New Roman" pitchFamily="18" charset="0"/>
              </a:rPr>
              <a:t>}</a:t>
            </a:r>
            <a:r>
              <a:rPr lang="en-US" sz="2800">
                <a:latin typeface="Times New Roman" pitchFamily="18" charset="0"/>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wipe(up)">
                                      <p:cBhvr>
                                        <p:cTn id="7" dur="500"/>
                                        <p:tgtEl>
                                          <p:spTgt spid="849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4997"/>
                                        </p:tgtEl>
                                        <p:attrNameLst>
                                          <p:attrName>style.visibility</p:attrName>
                                        </p:attrNameLst>
                                      </p:cBhvr>
                                      <p:to>
                                        <p:strVal val="visible"/>
                                      </p:to>
                                    </p:set>
                                    <p:anim calcmode="lin" valueType="num">
                                      <p:cBhvr additive="base">
                                        <p:cTn id="12" dur="500" fill="hold"/>
                                        <p:tgtEl>
                                          <p:spTgt spid="84997"/>
                                        </p:tgtEl>
                                        <p:attrNameLst>
                                          <p:attrName>ppt_x</p:attrName>
                                        </p:attrNameLst>
                                      </p:cBhvr>
                                      <p:tavLst>
                                        <p:tav tm="0">
                                          <p:val>
                                            <p:strVal val="0-#ppt_w/2"/>
                                          </p:val>
                                        </p:tav>
                                        <p:tav tm="100000">
                                          <p:val>
                                            <p:strVal val="#ppt_x"/>
                                          </p:val>
                                        </p:tav>
                                      </p:tavLst>
                                    </p:anim>
                                    <p:anim calcmode="lin" valueType="num">
                                      <p:cBhvr additive="base">
                                        <p:cTn id="13" dur="500" fill="hold"/>
                                        <p:tgtEl>
                                          <p:spTgt spid="8499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4995">
                                            <p:txEl>
                                              <p:pRg st="0" end="0"/>
                                            </p:txEl>
                                          </p:spTgt>
                                        </p:tgtEl>
                                        <p:attrNameLst>
                                          <p:attrName>style.visibility</p:attrName>
                                        </p:attrNameLst>
                                      </p:cBhvr>
                                      <p:to>
                                        <p:strVal val="visible"/>
                                      </p:to>
                                    </p:set>
                                    <p:anim calcmode="lin" valueType="num">
                                      <p:cBhvr additive="base">
                                        <p:cTn id="18"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84995">
                                            <p:txEl>
                                              <p:pRg st="1" end="1"/>
                                            </p:txEl>
                                          </p:spTgt>
                                        </p:tgtEl>
                                        <p:attrNameLst>
                                          <p:attrName>style.visibility</p:attrName>
                                        </p:attrNameLst>
                                      </p:cBhvr>
                                      <p:to>
                                        <p:strVal val="visible"/>
                                      </p:to>
                                    </p:set>
                                    <p:anim calcmode="lin" valueType="num">
                                      <p:cBhvr additive="base">
                                        <p:cTn id="24"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4995">
                                            <p:txEl>
                                              <p:pRg st="2" end="2"/>
                                            </p:txEl>
                                          </p:spTgt>
                                        </p:tgtEl>
                                        <p:attrNameLst>
                                          <p:attrName>style.visibility</p:attrName>
                                        </p:attrNameLst>
                                      </p:cBhvr>
                                      <p:to>
                                        <p:strVal val="visible"/>
                                      </p:to>
                                    </p:set>
                                    <p:anim calcmode="lin" valueType="num">
                                      <p:cBhvr additive="base">
                                        <p:cTn id="30"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84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84995">
                                            <p:txEl>
                                              <p:pRg st="3" end="3"/>
                                            </p:txEl>
                                          </p:spTgt>
                                        </p:tgtEl>
                                        <p:attrNameLst>
                                          <p:attrName>style.visibility</p:attrName>
                                        </p:attrNameLst>
                                      </p:cBhvr>
                                      <p:to>
                                        <p:strVal val="visible"/>
                                      </p:to>
                                    </p:set>
                                    <p:anim calcmode="lin" valueType="num">
                                      <p:cBhvr additive="base">
                                        <p:cTn id="36" dur="500" fill="hold"/>
                                        <p:tgtEl>
                                          <p:spTgt spid="84995">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849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84995">
                                            <p:txEl>
                                              <p:pRg st="4" end="4"/>
                                            </p:txEl>
                                          </p:spTgt>
                                        </p:tgtEl>
                                        <p:attrNameLst>
                                          <p:attrName>style.visibility</p:attrName>
                                        </p:attrNameLst>
                                      </p:cBhvr>
                                      <p:to>
                                        <p:strVal val="visible"/>
                                      </p:to>
                                    </p:set>
                                    <p:anim calcmode="lin" valueType="num">
                                      <p:cBhvr additive="base">
                                        <p:cTn id="42" dur="500" fill="hold"/>
                                        <p:tgtEl>
                                          <p:spTgt spid="84995">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849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84995">
                                            <p:txEl>
                                              <p:pRg st="5" end="5"/>
                                            </p:txEl>
                                          </p:spTgt>
                                        </p:tgtEl>
                                        <p:attrNameLst>
                                          <p:attrName>style.visibility</p:attrName>
                                        </p:attrNameLst>
                                      </p:cBhvr>
                                      <p:to>
                                        <p:strVal val="visible"/>
                                      </p:to>
                                    </p:set>
                                    <p:anim calcmode="lin" valueType="num">
                                      <p:cBhvr additive="base">
                                        <p:cTn id="48" dur="500" fill="hold"/>
                                        <p:tgtEl>
                                          <p:spTgt spid="84995">
                                            <p:txEl>
                                              <p:pRg st="5" end="5"/>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849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84995">
                                            <p:txEl>
                                              <p:pRg st="6" end="6"/>
                                            </p:txEl>
                                          </p:spTgt>
                                        </p:tgtEl>
                                        <p:attrNameLst>
                                          <p:attrName>style.visibility</p:attrName>
                                        </p:attrNameLst>
                                      </p:cBhvr>
                                      <p:to>
                                        <p:strVal val="visible"/>
                                      </p:to>
                                    </p:set>
                                    <p:anim calcmode="lin" valueType="num">
                                      <p:cBhvr additive="base">
                                        <p:cTn id="54" dur="500" fill="hold"/>
                                        <p:tgtEl>
                                          <p:spTgt spid="84995">
                                            <p:txEl>
                                              <p:pRg st="6" end="6"/>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849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84995">
                                            <p:txEl>
                                              <p:pRg st="7" end="7"/>
                                            </p:txEl>
                                          </p:spTgt>
                                        </p:tgtEl>
                                        <p:attrNameLst>
                                          <p:attrName>style.visibility</p:attrName>
                                        </p:attrNameLst>
                                      </p:cBhvr>
                                      <p:to>
                                        <p:strVal val="visible"/>
                                      </p:to>
                                    </p:set>
                                    <p:anim calcmode="lin" valueType="num">
                                      <p:cBhvr additive="base">
                                        <p:cTn id="60" dur="500" fill="hold"/>
                                        <p:tgtEl>
                                          <p:spTgt spid="84995">
                                            <p:txEl>
                                              <p:pRg st="7" end="7"/>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8499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p>
            <a:fld id="{5FDB97EC-D83F-4233-A7F8-EA3706C06039}" type="slidenum">
              <a:rPr lang="en-US" smtClean="0"/>
              <a:pPr/>
              <a:t>80</a:t>
            </a:fld>
            <a:endParaRPr lang="en-US" smtClean="0"/>
          </a:p>
        </p:txBody>
      </p:sp>
      <p:sp>
        <p:nvSpPr>
          <p:cNvPr id="71682" name="Rectangle 2"/>
          <p:cNvSpPr>
            <a:spLocks noGrp="1" noRot="1" noChangeArrowheads="1"/>
          </p:cNvSpPr>
          <p:nvPr>
            <p:ph type="title"/>
          </p:nvPr>
        </p:nvSpPr>
        <p:spPr>
          <a:xfrm>
            <a:off x="361950" y="152400"/>
            <a:ext cx="8515350" cy="1143000"/>
          </a:xfrm>
        </p:spPr>
        <p:txBody>
          <a:bodyPr lIns="92075" tIns="46038" rIns="92075" bIns="46038" anchor="b"/>
          <a:lstStyle/>
          <a:p>
            <a:pPr eaLnBrk="1" hangingPunct="1">
              <a:defRPr/>
            </a:pPr>
            <a:r>
              <a:rPr lang="en-US"/>
              <a:t/>
            </a:r>
            <a:br>
              <a:rPr lang="en-US"/>
            </a:br>
            <a:endParaRPr lang="en-US"/>
          </a:p>
        </p:txBody>
      </p:sp>
      <p:sp>
        <p:nvSpPr>
          <p:cNvPr id="71683" name="Rectangle 3"/>
          <p:cNvSpPr>
            <a:spLocks noChangeArrowheads="1"/>
          </p:cNvSpPr>
          <p:nvPr/>
        </p:nvSpPr>
        <p:spPr bwMode="auto">
          <a:xfrm>
            <a:off x="444500" y="4879975"/>
            <a:ext cx="911225" cy="457200"/>
          </a:xfrm>
          <a:prstGeom prst="rect">
            <a:avLst/>
          </a:prstGeom>
          <a:noFill/>
          <a:ln w="9525">
            <a:noFill/>
            <a:miter lim="800000"/>
            <a:headEnd/>
            <a:tailEnd/>
          </a:ln>
        </p:spPr>
        <p:txBody>
          <a:bodyPr wrap="none" lIns="92075" tIns="46038" rIns="92075" bIns="46038">
            <a:spAutoFit/>
          </a:bodyPr>
          <a:lstStyle/>
          <a:p>
            <a:pPr eaLnBrk="0" hangingPunct="0"/>
            <a:r>
              <a:rPr lang="en-US" sz="2400" b="1"/>
              <a:t>Infix:</a:t>
            </a:r>
            <a:endParaRPr lang="en-US" sz="2400" b="1" i="1"/>
          </a:p>
        </p:txBody>
      </p:sp>
      <p:grpSp>
        <p:nvGrpSpPr>
          <p:cNvPr id="2" name="Group 4"/>
          <p:cNvGrpSpPr>
            <a:grpSpLocks/>
          </p:cNvGrpSpPr>
          <p:nvPr/>
        </p:nvGrpSpPr>
        <p:grpSpPr bwMode="auto">
          <a:xfrm>
            <a:off x="1168400" y="1746250"/>
            <a:ext cx="6654800" cy="2879725"/>
            <a:chOff x="736" y="1100"/>
            <a:chExt cx="4192" cy="1814"/>
          </a:xfrm>
        </p:grpSpPr>
        <p:sp>
          <p:nvSpPr>
            <p:cNvPr id="100365" name="Rectangle 5"/>
            <p:cNvSpPr>
              <a:spLocks noChangeArrowheads="1"/>
            </p:cNvSpPr>
            <p:nvPr/>
          </p:nvSpPr>
          <p:spPr bwMode="auto">
            <a:xfrm>
              <a:off x="2613" y="1115"/>
              <a:ext cx="581" cy="23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0366" name="Rectangle 6"/>
            <p:cNvSpPr>
              <a:spLocks noChangeArrowheads="1"/>
            </p:cNvSpPr>
            <p:nvPr/>
          </p:nvSpPr>
          <p:spPr bwMode="auto">
            <a:xfrm>
              <a:off x="1274" y="1628"/>
              <a:ext cx="599" cy="2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0367" name="Rectangle 7"/>
            <p:cNvSpPr>
              <a:spLocks noChangeArrowheads="1"/>
            </p:cNvSpPr>
            <p:nvPr/>
          </p:nvSpPr>
          <p:spPr bwMode="auto">
            <a:xfrm>
              <a:off x="736" y="2120"/>
              <a:ext cx="530" cy="23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0368" name="Rectangle 8"/>
            <p:cNvSpPr>
              <a:spLocks noChangeArrowheads="1"/>
            </p:cNvSpPr>
            <p:nvPr/>
          </p:nvSpPr>
          <p:spPr bwMode="auto">
            <a:xfrm>
              <a:off x="1632" y="2109"/>
              <a:ext cx="542" cy="25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0369" name="Rectangle 9"/>
            <p:cNvSpPr>
              <a:spLocks noChangeArrowheads="1"/>
            </p:cNvSpPr>
            <p:nvPr/>
          </p:nvSpPr>
          <p:spPr bwMode="auto">
            <a:xfrm>
              <a:off x="2639" y="1100"/>
              <a:ext cx="462" cy="288"/>
            </a:xfrm>
            <a:prstGeom prst="rect">
              <a:avLst/>
            </a:prstGeom>
            <a:noFill/>
            <a:ln w="9525">
              <a:noFill/>
              <a:miter lim="800000"/>
              <a:headEnd/>
              <a:tailEnd/>
            </a:ln>
          </p:spPr>
          <p:txBody>
            <a:bodyPr wrap="none" lIns="92075" tIns="46038" rIns="92075" bIns="46038">
              <a:spAutoFit/>
            </a:bodyPr>
            <a:lstStyle/>
            <a:p>
              <a:pPr eaLnBrk="0" hangingPunct="0"/>
              <a:r>
                <a:rPr lang="en-US" sz="2400" b="1">
                  <a:latin typeface="Courier New" pitchFamily="49" charset="0"/>
                </a:rPr>
                <a:t>‘*’</a:t>
              </a:r>
            </a:p>
          </p:txBody>
        </p:sp>
        <p:sp>
          <p:nvSpPr>
            <p:cNvPr id="100370" name="Line 10"/>
            <p:cNvSpPr>
              <a:spLocks noChangeShapeType="1"/>
            </p:cNvSpPr>
            <p:nvPr/>
          </p:nvSpPr>
          <p:spPr bwMode="auto">
            <a:xfrm flipH="1" flipV="1">
              <a:off x="3179" y="1259"/>
              <a:ext cx="933" cy="371"/>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0371" name="Line 11"/>
            <p:cNvSpPr>
              <a:spLocks noChangeShapeType="1"/>
            </p:cNvSpPr>
            <p:nvPr/>
          </p:nvSpPr>
          <p:spPr bwMode="auto">
            <a:xfrm flipH="1" flipV="1">
              <a:off x="1746" y="1799"/>
              <a:ext cx="339" cy="294"/>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0372" name="Line 12"/>
            <p:cNvSpPr>
              <a:spLocks noChangeShapeType="1"/>
            </p:cNvSpPr>
            <p:nvPr/>
          </p:nvSpPr>
          <p:spPr bwMode="auto">
            <a:xfrm flipV="1">
              <a:off x="1066" y="1808"/>
              <a:ext cx="355" cy="30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0373" name="Line 13"/>
            <p:cNvSpPr>
              <a:spLocks noChangeShapeType="1"/>
            </p:cNvSpPr>
            <p:nvPr/>
          </p:nvSpPr>
          <p:spPr bwMode="auto">
            <a:xfrm flipV="1">
              <a:off x="1658" y="1266"/>
              <a:ext cx="986" cy="358"/>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0374" name="Rectangle 14"/>
            <p:cNvSpPr>
              <a:spLocks noChangeArrowheads="1"/>
            </p:cNvSpPr>
            <p:nvPr/>
          </p:nvSpPr>
          <p:spPr bwMode="auto">
            <a:xfrm>
              <a:off x="1333" y="1617"/>
              <a:ext cx="368" cy="327"/>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800" b="1"/>
                <a:t>‘-’</a:t>
              </a:r>
            </a:p>
          </p:txBody>
        </p:sp>
        <p:sp>
          <p:nvSpPr>
            <p:cNvPr id="100375" name="Rectangle 15"/>
            <p:cNvSpPr>
              <a:spLocks noChangeArrowheads="1"/>
            </p:cNvSpPr>
            <p:nvPr/>
          </p:nvSpPr>
          <p:spPr bwMode="auto">
            <a:xfrm>
              <a:off x="793" y="2092"/>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‘8’</a:t>
              </a:r>
            </a:p>
          </p:txBody>
        </p:sp>
        <p:sp>
          <p:nvSpPr>
            <p:cNvPr id="100376" name="Rectangle 16"/>
            <p:cNvSpPr>
              <a:spLocks noChangeArrowheads="1"/>
            </p:cNvSpPr>
            <p:nvPr/>
          </p:nvSpPr>
          <p:spPr bwMode="auto">
            <a:xfrm>
              <a:off x="1665" y="2095"/>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‘5’</a:t>
              </a:r>
            </a:p>
          </p:txBody>
        </p:sp>
        <p:sp>
          <p:nvSpPr>
            <p:cNvPr id="100377" name="Rectangle 17"/>
            <p:cNvSpPr>
              <a:spLocks noChangeArrowheads="1"/>
            </p:cNvSpPr>
            <p:nvPr/>
          </p:nvSpPr>
          <p:spPr bwMode="auto">
            <a:xfrm>
              <a:off x="3854" y="1624"/>
              <a:ext cx="553" cy="236"/>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0378" name="Rectangle 18"/>
            <p:cNvSpPr>
              <a:spLocks noChangeArrowheads="1"/>
            </p:cNvSpPr>
            <p:nvPr/>
          </p:nvSpPr>
          <p:spPr bwMode="auto">
            <a:xfrm>
              <a:off x="3283" y="2119"/>
              <a:ext cx="563"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0379" name="Rectangle 19"/>
            <p:cNvSpPr>
              <a:spLocks noChangeArrowheads="1"/>
            </p:cNvSpPr>
            <p:nvPr/>
          </p:nvSpPr>
          <p:spPr bwMode="auto">
            <a:xfrm>
              <a:off x="4399" y="2115"/>
              <a:ext cx="529" cy="24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0380" name="Rectangle 20"/>
            <p:cNvSpPr>
              <a:spLocks noChangeArrowheads="1"/>
            </p:cNvSpPr>
            <p:nvPr/>
          </p:nvSpPr>
          <p:spPr bwMode="auto">
            <a:xfrm>
              <a:off x="2773" y="2610"/>
              <a:ext cx="502" cy="23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0381" name="Rectangle 21"/>
            <p:cNvSpPr>
              <a:spLocks noChangeArrowheads="1"/>
            </p:cNvSpPr>
            <p:nvPr/>
          </p:nvSpPr>
          <p:spPr bwMode="auto">
            <a:xfrm>
              <a:off x="3619" y="2601"/>
              <a:ext cx="515" cy="25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0382" name="Rectangle 22"/>
            <p:cNvSpPr>
              <a:spLocks noChangeArrowheads="1"/>
            </p:cNvSpPr>
            <p:nvPr/>
          </p:nvSpPr>
          <p:spPr bwMode="auto">
            <a:xfrm>
              <a:off x="3842" y="1606"/>
              <a:ext cx="462" cy="288"/>
            </a:xfrm>
            <a:prstGeom prst="rect">
              <a:avLst/>
            </a:prstGeom>
            <a:noFill/>
            <a:ln w="9525">
              <a:noFill/>
              <a:miter lim="800000"/>
              <a:headEnd/>
              <a:tailEnd/>
            </a:ln>
          </p:spPr>
          <p:txBody>
            <a:bodyPr wrap="none" lIns="92075" tIns="46038" rIns="92075" bIns="46038">
              <a:spAutoFit/>
            </a:bodyPr>
            <a:lstStyle/>
            <a:p>
              <a:pPr eaLnBrk="0" hangingPunct="0"/>
              <a:r>
                <a:rPr lang="en-US" sz="2400" b="1">
                  <a:latin typeface="Courier New" pitchFamily="49" charset="0"/>
                </a:rPr>
                <a:t>‘/’</a:t>
              </a:r>
            </a:p>
          </p:txBody>
        </p:sp>
        <p:sp>
          <p:nvSpPr>
            <p:cNvPr id="100383" name="Line 23"/>
            <p:cNvSpPr>
              <a:spLocks noChangeShapeType="1"/>
            </p:cNvSpPr>
            <p:nvPr/>
          </p:nvSpPr>
          <p:spPr bwMode="auto">
            <a:xfrm flipH="1" flipV="1">
              <a:off x="4332" y="1765"/>
              <a:ext cx="488" cy="367"/>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0384" name="Line 24"/>
            <p:cNvSpPr>
              <a:spLocks noChangeShapeType="1"/>
            </p:cNvSpPr>
            <p:nvPr/>
          </p:nvSpPr>
          <p:spPr bwMode="auto">
            <a:xfrm flipH="1" flipV="1">
              <a:off x="3727" y="2289"/>
              <a:ext cx="321" cy="294"/>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0385" name="Line 25"/>
            <p:cNvSpPr>
              <a:spLocks noChangeShapeType="1"/>
            </p:cNvSpPr>
            <p:nvPr/>
          </p:nvSpPr>
          <p:spPr bwMode="auto">
            <a:xfrm flipV="1">
              <a:off x="3084" y="2299"/>
              <a:ext cx="335" cy="30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0386" name="Line 26"/>
            <p:cNvSpPr>
              <a:spLocks noChangeShapeType="1"/>
            </p:cNvSpPr>
            <p:nvPr/>
          </p:nvSpPr>
          <p:spPr bwMode="auto">
            <a:xfrm flipV="1">
              <a:off x="3573" y="1769"/>
              <a:ext cx="371" cy="323"/>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0387" name="Rectangle 27"/>
            <p:cNvSpPr>
              <a:spLocks noChangeArrowheads="1"/>
            </p:cNvSpPr>
            <p:nvPr/>
          </p:nvSpPr>
          <p:spPr bwMode="auto">
            <a:xfrm>
              <a:off x="3290" y="2121"/>
              <a:ext cx="424" cy="327"/>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800" b="1"/>
                <a:t>‘+’</a:t>
              </a:r>
            </a:p>
          </p:txBody>
        </p:sp>
        <p:sp>
          <p:nvSpPr>
            <p:cNvPr id="100388" name="Rectangle 28"/>
            <p:cNvSpPr>
              <a:spLocks noChangeArrowheads="1"/>
            </p:cNvSpPr>
            <p:nvPr/>
          </p:nvSpPr>
          <p:spPr bwMode="auto">
            <a:xfrm>
              <a:off x="2850" y="2587"/>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‘4’</a:t>
              </a:r>
            </a:p>
          </p:txBody>
        </p:sp>
        <p:sp>
          <p:nvSpPr>
            <p:cNvPr id="100389" name="Rectangle 29"/>
            <p:cNvSpPr>
              <a:spLocks noChangeArrowheads="1"/>
            </p:cNvSpPr>
            <p:nvPr/>
          </p:nvSpPr>
          <p:spPr bwMode="auto">
            <a:xfrm>
              <a:off x="4427" y="2098"/>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‘3’</a:t>
              </a:r>
            </a:p>
          </p:txBody>
        </p:sp>
        <p:sp>
          <p:nvSpPr>
            <p:cNvPr id="100390" name="Rectangle 30"/>
            <p:cNvSpPr>
              <a:spLocks noChangeArrowheads="1"/>
            </p:cNvSpPr>
            <p:nvPr/>
          </p:nvSpPr>
          <p:spPr bwMode="auto">
            <a:xfrm>
              <a:off x="3663" y="2585"/>
              <a:ext cx="365" cy="327"/>
            </a:xfrm>
            <a:prstGeom prst="rect">
              <a:avLst/>
            </a:prstGeom>
            <a:noFill/>
            <a:ln w="9525">
              <a:noFill/>
              <a:miter lim="800000"/>
              <a:headEnd/>
              <a:tailEnd/>
            </a:ln>
          </p:spPr>
          <p:txBody>
            <a:bodyPr wrap="none" lIns="92075" tIns="46038" rIns="92075" bIns="46038">
              <a:spAutoFit/>
            </a:bodyPr>
            <a:lstStyle/>
            <a:p>
              <a:pPr eaLnBrk="0" hangingPunct="0"/>
              <a:r>
                <a:rPr lang="en-US" sz="2800" b="1"/>
                <a:t>‘2’</a:t>
              </a:r>
            </a:p>
          </p:txBody>
        </p:sp>
      </p:grpSp>
      <p:sp>
        <p:nvSpPr>
          <p:cNvPr id="71711" name="Rectangle 31"/>
          <p:cNvSpPr>
            <a:spLocks noChangeArrowheads="1"/>
          </p:cNvSpPr>
          <p:nvPr/>
        </p:nvSpPr>
        <p:spPr bwMode="auto">
          <a:xfrm>
            <a:off x="2209800" y="4876800"/>
            <a:ext cx="4572000" cy="457200"/>
          </a:xfrm>
          <a:prstGeom prst="rect">
            <a:avLst/>
          </a:prstGeom>
          <a:noFill/>
          <a:ln w="9525">
            <a:noFill/>
            <a:miter lim="800000"/>
            <a:headEnd/>
            <a:tailEnd/>
          </a:ln>
        </p:spPr>
        <p:txBody>
          <a:bodyPr>
            <a:spAutoFit/>
          </a:bodyPr>
          <a:lstStyle/>
          <a:p>
            <a:pPr eaLnBrk="0" hangingPunct="0"/>
            <a:r>
              <a:rPr lang="en-US" sz="2400" b="1"/>
              <a:t>( ( 8 - 5 ) * ( ( 4 + 2 ) / 3 ) )</a:t>
            </a:r>
            <a:endParaRPr lang="en-US" sz="1000" b="1"/>
          </a:p>
        </p:txBody>
      </p:sp>
      <p:sp>
        <p:nvSpPr>
          <p:cNvPr id="71712" name="Rectangle 32"/>
          <p:cNvSpPr>
            <a:spLocks noChangeArrowheads="1"/>
          </p:cNvSpPr>
          <p:nvPr/>
        </p:nvSpPr>
        <p:spPr bwMode="auto">
          <a:xfrm>
            <a:off x="457200" y="5486400"/>
            <a:ext cx="1295400" cy="457200"/>
          </a:xfrm>
          <a:prstGeom prst="rect">
            <a:avLst/>
          </a:prstGeom>
          <a:noFill/>
          <a:ln w="9525">
            <a:noFill/>
            <a:miter lim="800000"/>
            <a:headEnd/>
            <a:tailEnd/>
          </a:ln>
        </p:spPr>
        <p:txBody>
          <a:bodyPr>
            <a:spAutoFit/>
          </a:bodyPr>
          <a:lstStyle/>
          <a:p>
            <a:pPr eaLnBrk="0" hangingPunct="0"/>
            <a:r>
              <a:rPr lang="en-US" sz="2400" b="1"/>
              <a:t>Prefix:</a:t>
            </a:r>
            <a:endParaRPr lang="en-US" sz="2400" b="1" i="1"/>
          </a:p>
        </p:txBody>
      </p:sp>
      <p:sp>
        <p:nvSpPr>
          <p:cNvPr id="71713" name="Rectangle 33"/>
          <p:cNvSpPr>
            <a:spLocks noChangeArrowheads="1"/>
          </p:cNvSpPr>
          <p:nvPr/>
        </p:nvSpPr>
        <p:spPr bwMode="auto">
          <a:xfrm>
            <a:off x="2209800" y="5486400"/>
            <a:ext cx="3124200" cy="457200"/>
          </a:xfrm>
          <a:prstGeom prst="rect">
            <a:avLst/>
          </a:prstGeom>
          <a:noFill/>
          <a:ln w="9525">
            <a:noFill/>
            <a:miter lim="800000"/>
            <a:headEnd/>
            <a:tailEnd/>
          </a:ln>
        </p:spPr>
        <p:txBody>
          <a:bodyPr>
            <a:spAutoFit/>
          </a:bodyPr>
          <a:lstStyle/>
          <a:p>
            <a:pPr eaLnBrk="0" hangingPunct="0"/>
            <a:r>
              <a:rPr lang="en-US" sz="2400" b="1"/>
              <a:t>* - 8 5  / + 4 2 3</a:t>
            </a:r>
            <a:endParaRPr lang="en-US" sz="1000" b="1"/>
          </a:p>
        </p:txBody>
      </p:sp>
      <p:sp>
        <p:nvSpPr>
          <p:cNvPr id="71714" name="Rectangle 34"/>
          <p:cNvSpPr>
            <a:spLocks noChangeArrowheads="1"/>
          </p:cNvSpPr>
          <p:nvPr/>
        </p:nvSpPr>
        <p:spPr bwMode="auto">
          <a:xfrm>
            <a:off x="457200" y="6096000"/>
            <a:ext cx="1301750" cy="457200"/>
          </a:xfrm>
          <a:prstGeom prst="rect">
            <a:avLst/>
          </a:prstGeom>
          <a:noFill/>
          <a:ln w="9525">
            <a:noFill/>
            <a:miter lim="800000"/>
            <a:headEnd/>
            <a:tailEnd/>
          </a:ln>
        </p:spPr>
        <p:txBody>
          <a:bodyPr wrap="none">
            <a:spAutoFit/>
          </a:bodyPr>
          <a:lstStyle/>
          <a:p>
            <a:pPr eaLnBrk="0" hangingPunct="0"/>
            <a:r>
              <a:rPr lang="en-US" sz="2400" b="1"/>
              <a:t>Postfix:</a:t>
            </a:r>
            <a:endParaRPr lang="en-US" sz="2400" b="1" i="1"/>
          </a:p>
        </p:txBody>
      </p:sp>
      <p:sp>
        <p:nvSpPr>
          <p:cNvPr id="71715" name="Rectangle 35"/>
          <p:cNvSpPr>
            <a:spLocks noChangeArrowheads="1"/>
          </p:cNvSpPr>
          <p:nvPr/>
        </p:nvSpPr>
        <p:spPr bwMode="auto">
          <a:xfrm>
            <a:off x="1981200" y="6096000"/>
            <a:ext cx="2273300" cy="457200"/>
          </a:xfrm>
          <a:prstGeom prst="rect">
            <a:avLst/>
          </a:prstGeom>
          <a:noFill/>
          <a:ln w="9525">
            <a:noFill/>
            <a:miter lim="800000"/>
            <a:headEnd/>
            <a:tailEnd/>
          </a:ln>
        </p:spPr>
        <p:txBody>
          <a:bodyPr wrap="none">
            <a:spAutoFit/>
          </a:bodyPr>
          <a:lstStyle/>
          <a:p>
            <a:pPr eaLnBrk="0" hangingPunct="0"/>
            <a:r>
              <a:rPr lang="en-US" sz="2400" b="1"/>
              <a:t>8 5 -  4 2 + 3 / *</a:t>
            </a:r>
            <a:endParaRPr lang="en-US" sz="2400" b="1" i="1"/>
          </a:p>
        </p:txBody>
      </p:sp>
      <p:sp>
        <p:nvSpPr>
          <p:cNvPr id="71716" name="Rectangle 36"/>
          <p:cNvSpPr>
            <a:spLocks noChangeArrowheads="1"/>
          </p:cNvSpPr>
          <p:nvPr/>
        </p:nvSpPr>
        <p:spPr bwMode="auto">
          <a:xfrm>
            <a:off x="4572000" y="5486400"/>
            <a:ext cx="3962400" cy="461963"/>
          </a:xfrm>
          <a:prstGeom prst="rect">
            <a:avLst/>
          </a:prstGeom>
          <a:noFill/>
          <a:ln w="9525">
            <a:noFill/>
            <a:miter lim="800000"/>
            <a:headEnd/>
            <a:tailEnd/>
          </a:ln>
        </p:spPr>
        <p:txBody>
          <a:bodyPr>
            <a:spAutoFit/>
          </a:bodyPr>
          <a:lstStyle/>
          <a:p>
            <a:pPr eaLnBrk="0" hangingPunct="0">
              <a:spcBef>
                <a:spcPct val="50000"/>
              </a:spcBef>
            </a:pPr>
            <a:r>
              <a:rPr lang="en-US" sz="2400" b="1" i="1"/>
              <a:t>Thực hiện từ phải sang</a:t>
            </a:r>
            <a:endParaRPr lang="en-US" sz="1000" b="1"/>
          </a:p>
        </p:txBody>
      </p:sp>
      <p:sp>
        <p:nvSpPr>
          <p:cNvPr id="71717" name="Rectangle 37"/>
          <p:cNvSpPr>
            <a:spLocks noChangeArrowheads="1"/>
          </p:cNvSpPr>
          <p:nvPr/>
        </p:nvSpPr>
        <p:spPr bwMode="auto">
          <a:xfrm>
            <a:off x="4572000" y="6019800"/>
            <a:ext cx="3441700" cy="461963"/>
          </a:xfrm>
          <a:prstGeom prst="rect">
            <a:avLst/>
          </a:prstGeom>
          <a:noFill/>
          <a:ln w="9525">
            <a:noFill/>
            <a:miter lim="800000"/>
            <a:headEnd/>
            <a:tailEnd/>
          </a:ln>
        </p:spPr>
        <p:txBody>
          <a:bodyPr wrap="none">
            <a:spAutoFit/>
          </a:bodyPr>
          <a:lstStyle/>
          <a:p>
            <a:pPr eaLnBrk="0" hangingPunct="0"/>
            <a:r>
              <a:rPr lang="en-US" sz="2400" b="1" i="1"/>
              <a:t>Thực hiện từ trái sang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1683">
                                            <p:txEl>
                                              <p:pRg st="0" end="0"/>
                                            </p:txEl>
                                          </p:spTgt>
                                        </p:tgtEl>
                                        <p:attrNameLst>
                                          <p:attrName>style.visibility</p:attrName>
                                        </p:attrNameLst>
                                      </p:cBhvr>
                                      <p:to>
                                        <p:strVal val="visible"/>
                                      </p:to>
                                    </p:set>
                                    <p:anim calcmode="lin" valueType="num">
                                      <p:cBhvr additive="base">
                                        <p:cTn id="12"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1711"/>
                                        </p:tgtEl>
                                        <p:attrNameLst>
                                          <p:attrName>style.visibility</p:attrName>
                                        </p:attrNameLst>
                                      </p:cBhvr>
                                      <p:to>
                                        <p:strVal val="visible"/>
                                      </p:to>
                                    </p:set>
                                    <p:animEffect transition="in" filter="wipe(left)">
                                      <p:cBhvr>
                                        <p:cTn id="18" dur="500"/>
                                        <p:tgtEl>
                                          <p:spTgt spid="717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1712"/>
                                        </p:tgtEl>
                                        <p:attrNameLst>
                                          <p:attrName>style.visibility</p:attrName>
                                        </p:attrNameLst>
                                      </p:cBhvr>
                                      <p:to>
                                        <p:strVal val="visible"/>
                                      </p:to>
                                    </p:set>
                                    <p:anim calcmode="lin" valueType="num">
                                      <p:cBhvr additive="base">
                                        <p:cTn id="23" dur="500" fill="hold"/>
                                        <p:tgtEl>
                                          <p:spTgt spid="71712"/>
                                        </p:tgtEl>
                                        <p:attrNameLst>
                                          <p:attrName>ppt_x</p:attrName>
                                        </p:attrNameLst>
                                      </p:cBhvr>
                                      <p:tavLst>
                                        <p:tav tm="0">
                                          <p:val>
                                            <p:strVal val="0-#ppt_w/2"/>
                                          </p:val>
                                        </p:tav>
                                        <p:tav tm="100000">
                                          <p:val>
                                            <p:strVal val="#ppt_x"/>
                                          </p:val>
                                        </p:tav>
                                      </p:tavLst>
                                    </p:anim>
                                    <p:anim calcmode="lin" valueType="num">
                                      <p:cBhvr additive="base">
                                        <p:cTn id="24" dur="500" fill="hold"/>
                                        <p:tgtEl>
                                          <p:spTgt spid="7171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71713"/>
                                        </p:tgtEl>
                                        <p:attrNameLst>
                                          <p:attrName>style.visibility</p:attrName>
                                        </p:attrNameLst>
                                      </p:cBhvr>
                                      <p:to>
                                        <p:strVal val="visible"/>
                                      </p:to>
                                    </p:set>
                                    <p:animEffect transition="in" filter="wipe(left)">
                                      <p:cBhvr>
                                        <p:cTn id="28" dur="500"/>
                                        <p:tgtEl>
                                          <p:spTgt spid="717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1716"/>
                                        </p:tgtEl>
                                        <p:attrNameLst>
                                          <p:attrName>style.visibility</p:attrName>
                                        </p:attrNameLst>
                                      </p:cBhvr>
                                      <p:to>
                                        <p:strVal val="visible"/>
                                      </p:to>
                                    </p:set>
                                    <p:animEffect transition="in" filter="wipe(left)">
                                      <p:cBhvr>
                                        <p:cTn id="33" dur="500"/>
                                        <p:tgtEl>
                                          <p:spTgt spid="7171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71714"/>
                                        </p:tgtEl>
                                        <p:attrNameLst>
                                          <p:attrName>style.visibility</p:attrName>
                                        </p:attrNameLst>
                                      </p:cBhvr>
                                      <p:to>
                                        <p:strVal val="visible"/>
                                      </p:to>
                                    </p:set>
                                    <p:anim calcmode="lin" valueType="num">
                                      <p:cBhvr additive="base">
                                        <p:cTn id="38" dur="500" fill="hold"/>
                                        <p:tgtEl>
                                          <p:spTgt spid="71714"/>
                                        </p:tgtEl>
                                        <p:attrNameLst>
                                          <p:attrName>ppt_x</p:attrName>
                                        </p:attrNameLst>
                                      </p:cBhvr>
                                      <p:tavLst>
                                        <p:tav tm="0">
                                          <p:val>
                                            <p:strVal val="0-#ppt_w/2"/>
                                          </p:val>
                                        </p:tav>
                                        <p:tav tm="100000">
                                          <p:val>
                                            <p:strVal val="#ppt_x"/>
                                          </p:val>
                                        </p:tav>
                                      </p:tavLst>
                                    </p:anim>
                                    <p:anim calcmode="lin" valueType="num">
                                      <p:cBhvr additive="base">
                                        <p:cTn id="39" dur="500" fill="hold"/>
                                        <p:tgtEl>
                                          <p:spTgt spid="71714"/>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2" presetClass="entr" presetSubtype="8" fill="hold" grpId="0" nodeType="afterEffect">
                                  <p:stCondLst>
                                    <p:cond delay="500"/>
                                  </p:stCondLst>
                                  <p:childTnLst>
                                    <p:set>
                                      <p:cBhvr>
                                        <p:cTn id="42" dur="1" fill="hold">
                                          <p:stCondLst>
                                            <p:cond delay="0"/>
                                          </p:stCondLst>
                                        </p:cTn>
                                        <p:tgtEl>
                                          <p:spTgt spid="71715"/>
                                        </p:tgtEl>
                                        <p:attrNameLst>
                                          <p:attrName>style.visibility</p:attrName>
                                        </p:attrNameLst>
                                      </p:cBhvr>
                                      <p:to>
                                        <p:strVal val="visible"/>
                                      </p:to>
                                    </p:set>
                                    <p:animEffect transition="in" filter="wipe(left)">
                                      <p:cBhvr>
                                        <p:cTn id="43" dur="500"/>
                                        <p:tgtEl>
                                          <p:spTgt spid="717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1717"/>
                                        </p:tgtEl>
                                        <p:attrNameLst>
                                          <p:attrName>style.visibility</p:attrName>
                                        </p:attrNameLst>
                                      </p:cBhvr>
                                      <p:to>
                                        <p:strVal val="visible"/>
                                      </p:to>
                                    </p:set>
                                    <p:animEffect transition="in" filter="wipe(left)">
                                      <p:cBhvr>
                                        <p:cTn id="48" dur="500"/>
                                        <p:tgtEl>
                                          <p:spTgt spid="7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1" grpId="0"/>
      <p:bldP spid="71712" grpId="0"/>
      <p:bldP spid="71713" grpId="0"/>
      <p:bldP spid="71714" grpId="0"/>
      <p:bldP spid="71715" grpId="0"/>
      <p:bldP spid="71716" grpId="0"/>
      <p:bldP spid="7171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p:spPr>
        <p:txBody>
          <a:bodyPr/>
          <a:lstStyle/>
          <a:p>
            <a:fld id="{556360CC-1CD5-411A-82DA-2E0611CFF4B4}" type="slidenum">
              <a:rPr lang="en-US" smtClean="0"/>
              <a:pPr/>
              <a:t>81</a:t>
            </a:fld>
            <a:endParaRPr lang="en-US" smtClean="0"/>
          </a:p>
        </p:txBody>
      </p:sp>
      <p:sp>
        <p:nvSpPr>
          <p:cNvPr id="73730" name="Rectangle 2"/>
          <p:cNvSpPr>
            <a:spLocks noGrp="1" noRot="1" noChangeArrowheads="1"/>
          </p:cNvSpPr>
          <p:nvPr>
            <p:ph type="title"/>
          </p:nvPr>
        </p:nvSpPr>
        <p:spPr>
          <a:xfrm>
            <a:off x="361950" y="533400"/>
            <a:ext cx="4133850" cy="762000"/>
          </a:xfrm>
        </p:spPr>
        <p:txBody>
          <a:bodyPr lIns="92075" tIns="46038" rIns="92075" bIns="46038" anchor="b"/>
          <a:lstStyle/>
          <a:p>
            <a:pPr algn="l" eaLnBrk="1" hangingPunct="1">
              <a:defRPr/>
            </a:pPr>
            <a:r>
              <a:rPr lang="en-US" sz="4000">
                <a:solidFill>
                  <a:schemeClr val="tx1"/>
                </a:solidFill>
              </a:rPr>
              <a:t>Inorder Traversal:</a:t>
            </a:r>
            <a:endParaRPr lang="en-US">
              <a:solidFill>
                <a:schemeClr val="tx1"/>
              </a:solidFill>
            </a:endParaRPr>
          </a:p>
        </p:txBody>
      </p:sp>
      <p:grpSp>
        <p:nvGrpSpPr>
          <p:cNvPr id="2" name="Group 3"/>
          <p:cNvGrpSpPr>
            <a:grpSpLocks/>
          </p:cNvGrpSpPr>
          <p:nvPr/>
        </p:nvGrpSpPr>
        <p:grpSpPr bwMode="auto">
          <a:xfrm>
            <a:off x="609600" y="3733800"/>
            <a:ext cx="3586163" cy="1887538"/>
            <a:chOff x="384" y="2171"/>
            <a:chExt cx="2259" cy="1189"/>
          </a:xfrm>
        </p:grpSpPr>
        <p:sp>
          <p:nvSpPr>
            <p:cNvPr id="101405" name="Oval 4"/>
            <p:cNvSpPr>
              <a:spLocks noChangeArrowheads="1"/>
            </p:cNvSpPr>
            <p:nvPr/>
          </p:nvSpPr>
          <p:spPr bwMode="auto">
            <a:xfrm>
              <a:off x="384" y="2171"/>
              <a:ext cx="2259" cy="1189"/>
            </a:xfrm>
            <a:prstGeom prst="ellipse">
              <a:avLst/>
            </a:prstGeom>
            <a:solidFill>
              <a:srgbClr val="FFCC99"/>
            </a:solidFill>
            <a:ln w="12700">
              <a:solidFill>
                <a:schemeClr val="tx1"/>
              </a:solidFill>
              <a:round/>
              <a:headEnd/>
              <a:tailEnd/>
            </a:ln>
          </p:spPr>
          <p:txBody>
            <a:bodyPr wrap="none" anchor="ctr"/>
            <a:lstStyle/>
            <a:p>
              <a:endParaRPr lang="en-US"/>
            </a:p>
          </p:txBody>
        </p:sp>
        <p:sp>
          <p:nvSpPr>
            <p:cNvPr id="101406" name="Rectangle 5"/>
            <p:cNvSpPr>
              <a:spLocks noChangeArrowheads="1"/>
            </p:cNvSpPr>
            <p:nvPr/>
          </p:nvSpPr>
          <p:spPr bwMode="auto">
            <a:xfrm>
              <a:off x="1282" y="2328"/>
              <a:ext cx="603" cy="24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1407" name="Rectangle 6"/>
            <p:cNvSpPr>
              <a:spLocks noChangeArrowheads="1"/>
            </p:cNvSpPr>
            <p:nvPr/>
          </p:nvSpPr>
          <p:spPr bwMode="auto">
            <a:xfrm>
              <a:off x="745" y="2820"/>
              <a:ext cx="533" cy="23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1408" name="Rectangle 7"/>
            <p:cNvSpPr>
              <a:spLocks noChangeArrowheads="1"/>
            </p:cNvSpPr>
            <p:nvPr/>
          </p:nvSpPr>
          <p:spPr bwMode="auto">
            <a:xfrm>
              <a:off x="1641" y="2809"/>
              <a:ext cx="545" cy="25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1409" name="Line 8"/>
            <p:cNvSpPr>
              <a:spLocks noChangeShapeType="1"/>
            </p:cNvSpPr>
            <p:nvPr/>
          </p:nvSpPr>
          <p:spPr bwMode="auto">
            <a:xfrm flipH="1" flipV="1">
              <a:off x="1755" y="2499"/>
              <a:ext cx="342" cy="29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1410" name="Line 9"/>
            <p:cNvSpPr>
              <a:spLocks noChangeShapeType="1"/>
            </p:cNvSpPr>
            <p:nvPr/>
          </p:nvSpPr>
          <p:spPr bwMode="auto">
            <a:xfrm flipV="1">
              <a:off x="1075" y="2507"/>
              <a:ext cx="358" cy="315"/>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1411" name="Rectangle 10"/>
            <p:cNvSpPr>
              <a:spLocks noChangeArrowheads="1"/>
            </p:cNvSpPr>
            <p:nvPr/>
          </p:nvSpPr>
          <p:spPr bwMode="auto">
            <a:xfrm>
              <a:off x="1355" y="2322"/>
              <a:ext cx="406" cy="288"/>
            </a:xfrm>
            <a:prstGeom prst="rect">
              <a:avLst/>
            </a:prstGeom>
            <a:noFill/>
            <a:ln w="9525">
              <a:noFill/>
              <a:miter lim="800000"/>
              <a:headEnd/>
              <a:tailEnd/>
            </a:ln>
          </p:spPr>
          <p:txBody>
            <a:bodyPr lIns="92075" tIns="46038" rIns="92075" bIns="46038">
              <a:spAutoFit/>
            </a:bodyPr>
            <a:lstStyle/>
            <a:p>
              <a:pPr eaLnBrk="0" hangingPunct="0"/>
              <a:r>
                <a:rPr lang="en-US" sz="2400" b="1"/>
                <a:t> ‘+’</a:t>
              </a:r>
            </a:p>
          </p:txBody>
        </p:sp>
        <p:sp>
          <p:nvSpPr>
            <p:cNvPr id="101412" name="Rectangle 11"/>
            <p:cNvSpPr>
              <a:spLocks noChangeArrowheads="1"/>
            </p:cNvSpPr>
            <p:nvPr/>
          </p:nvSpPr>
          <p:spPr bwMode="auto">
            <a:xfrm>
              <a:off x="815" y="2821"/>
              <a:ext cx="363" cy="288"/>
            </a:xfrm>
            <a:prstGeom prst="rect">
              <a:avLst/>
            </a:prstGeom>
            <a:noFill/>
            <a:ln w="9525">
              <a:noFill/>
              <a:miter lim="800000"/>
              <a:headEnd/>
              <a:tailEnd/>
            </a:ln>
          </p:spPr>
          <p:txBody>
            <a:bodyPr lIns="92075" tIns="46038" rIns="92075" bIns="46038">
              <a:spAutoFit/>
            </a:bodyPr>
            <a:lstStyle/>
            <a:p>
              <a:pPr algn="ctr" eaLnBrk="0" hangingPunct="0"/>
              <a:r>
                <a:rPr lang="en-US" sz="2400" b="1"/>
                <a:t>5</a:t>
              </a:r>
            </a:p>
          </p:txBody>
        </p:sp>
        <p:sp>
          <p:nvSpPr>
            <p:cNvPr id="101413" name="Rectangle 12"/>
            <p:cNvSpPr>
              <a:spLocks noChangeArrowheads="1"/>
            </p:cNvSpPr>
            <p:nvPr/>
          </p:nvSpPr>
          <p:spPr bwMode="auto">
            <a:xfrm>
              <a:off x="1711" y="2824"/>
              <a:ext cx="363" cy="288"/>
            </a:xfrm>
            <a:prstGeom prst="rect">
              <a:avLst/>
            </a:prstGeom>
            <a:noFill/>
            <a:ln w="9525">
              <a:noFill/>
              <a:miter lim="800000"/>
              <a:headEnd/>
              <a:tailEnd/>
            </a:ln>
          </p:spPr>
          <p:txBody>
            <a:bodyPr lIns="92075" tIns="46038" rIns="92075" bIns="46038">
              <a:spAutoFit/>
            </a:bodyPr>
            <a:lstStyle/>
            <a:p>
              <a:pPr algn="ctr" eaLnBrk="0" hangingPunct="0"/>
              <a:r>
                <a:rPr lang="en-US" sz="2400" b="1"/>
                <a:t>1</a:t>
              </a:r>
            </a:p>
          </p:txBody>
        </p:sp>
      </p:grpSp>
      <p:grpSp>
        <p:nvGrpSpPr>
          <p:cNvPr id="3" name="Group 13"/>
          <p:cNvGrpSpPr>
            <a:grpSpLocks/>
          </p:cNvGrpSpPr>
          <p:nvPr/>
        </p:nvGrpSpPr>
        <p:grpSpPr bwMode="auto">
          <a:xfrm>
            <a:off x="5029200" y="3581400"/>
            <a:ext cx="3509963" cy="1997075"/>
            <a:chOff x="3021" y="2102"/>
            <a:chExt cx="2211" cy="1258"/>
          </a:xfrm>
        </p:grpSpPr>
        <p:sp>
          <p:nvSpPr>
            <p:cNvPr id="101396" name="Oval 14"/>
            <p:cNvSpPr>
              <a:spLocks noChangeArrowheads="1"/>
            </p:cNvSpPr>
            <p:nvPr/>
          </p:nvSpPr>
          <p:spPr bwMode="auto">
            <a:xfrm>
              <a:off x="3021" y="2102"/>
              <a:ext cx="2211" cy="1258"/>
            </a:xfrm>
            <a:prstGeom prst="ellipse">
              <a:avLst/>
            </a:prstGeom>
            <a:solidFill>
              <a:srgbClr val="FFCC99"/>
            </a:solidFill>
            <a:ln w="12700">
              <a:solidFill>
                <a:schemeClr val="tx1"/>
              </a:solidFill>
              <a:round/>
              <a:headEnd/>
              <a:tailEnd/>
            </a:ln>
          </p:spPr>
          <p:txBody>
            <a:bodyPr wrap="none" anchor="ctr"/>
            <a:lstStyle/>
            <a:p>
              <a:endParaRPr lang="en-US"/>
            </a:p>
          </p:txBody>
        </p:sp>
        <p:sp>
          <p:nvSpPr>
            <p:cNvPr id="101397" name="Rectangle 15"/>
            <p:cNvSpPr>
              <a:spLocks noChangeArrowheads="1"/>
            </p:cNvSpPr>
            <p:nvPr/>
          </p:nvSpPr>
          <p:spPr bwMode="auto">
            <a:xfrm>
              <a:off x="3863" y="2324"/>
              <a:ext cx="556" cy="2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1398" name="Rectangle 16"/>
            <p:cNvSpPr>
              <a:spLocks noChangeArrowheads="1"/>
            </p:cNvSpPr>
            <p:nvPr/>
          </p:nvSpPr>
          <p:spPr bwMode="auto">
            <a:xfrm>
              <a:off x="3292" y="2819"/>
              <a:ext cx="566" cy="24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1399" name="Rectangle 17"/>
            <p:cNvSpPr>
              <a:spLocks noChangeArrowheads="1"/>
            </p:cNvSpPr>
            <p:nvPr/>
          </p:nvSpPr>
          <p:spPr bwMode="auto">
            <a:xfrm>
              <a:off x="4370" y="2839"/>
              <a:ext cx="518" cy="25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1400" name="Rectangle 18"/>
            <p:cNvSpPr>
              <a:spLocks noChangeArrowheads="1"/>
            </p:cNvSpPr>
            <p:nvPr/>
          </p:nvSpPr>
          <p:spPr bwMode="auto">
            <a:xfrm>
              <a:off x="3924" y="2306"/>
              <a:ext cx="492" cy="288"/>
            </a:xfrm>
            <a:prstGeom prst="rect">
              <a:avLst/>
            </a:prstGeom>
            <a:noFill/>
            <a:ln w="9525">
              <a:noFill/>
              <a:miter lim="800000"/>
              <a:headEnd/>
              <a:tailEnd/>
            </a:ln>
          </p:spPr>
          <p:txBody>
            <a:bodyPr lIns="92075" tIns="46038" rIns="92075" bIns="46038">
              <a:spAutoFit/>
            </a:bodyPr>
            <a:lstStyle/>
            <a:p>
              <a:pPr eaLnBrk="0" hangingPunct="0"/>
              <a:r>
                <a:rPr lang="en-US" sz="2400" b="1"/>
                <a:t> ‘-’</a:t>
              </a:r>
            </a:p>
          </p:txBody>
        </p:sp>
        <p:sp>
          <p:nvSpPr>
            <p:cNvPr id="101401" name="Line 19"/>
            <p:cNvSpPr>
              <a:spLocks noChangeShapeType="1"/>
            </p:cNvSpPr>
            <p:nvPr/>
          </p:nvSpPr>
          <p:spPr bwMode="auto">
            <a:xfrm flipH="1" flipV="1">
              <a:off x="4366" y="2515"/>
              <a:ext cx="324" cy="29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1402" name="Line 20"/>
            <p:cNvSpPr>
              <a:spLocks noChangeShapeType="1"/>
            </p:cNvSpPr>
            <p:nvPr/>
          </p:nvSpPr>
          <p:spPr bwMode="auto">
            <a:xfrm flipV="1">
              <a:off x="3582" y="2468"/>
              <a:ext cx="374" cy="32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1403" name="Rectangle 21"/>
            <p:cNvSpPr>
              <a:spLocks noChangeArrowheads="1"/>
            </p:cNvSpPr>
            <p:nvPr/>
          </p:nvSpPr>
          <p:spPr bwMode="auto">
            <a:xfrm>
              <a:off x="3311" y="2826"/>
              <a:ext cx="439" cy="288"/>
            </a:xfrm>
            <a:prstGeom prst="rect">
              <a:avLst/>
            </a:prstGeom>
            <a:noFill/>
            <a:ln w="9525">
              <a:noFill/>
              <a:miter lim="800000"/>
              <a:headEnd/>
              <a:tailEnd/>
            </a:ln>
          </p:spPr>
          <p:txBody>
            <a:bodyPr lIns="92075" tIns="46038" rIns="92075" bIns="46038">
              <a:spAutoFit/>
            </a:bodyPr>
            <a:lstStyle/>
            <a:p>
              <a:pPr algn="ctr" eaLnBrk="0" hangingPunct="0"/>
              <a:r>
                <a:rPr lang="en-US" sz="2400" b="1"/>
                <a:t> 4</a:t>
              </a:r>
            </a:p>
          </p:txBody>
        </p:sp>
        <p:sp>
          <p:nvSpPr>
            <p:cNvPr id="101404" name="Rectangle 22"/>
            <p:cNvSpPr>
              <a:spLocks noChangeArrowheads="1"/>
            </p:cNvSpPr>
            <p:nvPr/>
          </p:nvSpPr>
          <p:spPr bwMode="auto">
            <a:xfrm>
              <a:off x="4428" y="2826"/>
              <a:ext cx="353" cy="288"/>
            </a:xfrm>
            <a:prstGeom prst="rect">
              <a:avLst/>
            </a:prstGeom>
            <a:noFill/>
            <a:ln w="9525">
              <a:noFill/>
              <a:miter lim="800000"/>
              <a:headEnd/>
              <a:tailEnd/>
            </a:ln>
          </p:spPr>
          <p:txBody>
            <a:bodyPr lIns="92075" tIns="46038" rIns="92075" bIns="46038">
              <a:spAutoFit/>
            </a:bodyPr>
            <a:lstStyle/>
            <a:p>
              <a:pPr algn="ctr" eaLnBrk="0" hangingPunct="0"/>
              <a:r>
                <a:rPr lang="en-US" sz="2400" b="1"/>
                <a:t>2</a:t>
              </a:r>
            </a:p>
          </p:txBody>
        </p:sp>
      </p:grpSp>
      <p:grpSp>
        <p:nvGrpSpPr>
          <p:cNvPr id="4" name="Group 23"/>
          <p:cNvGrpSpPr>
            <a:grpSpLocks/>
          </p:cNvGrpSpPr>
          <p:nvPr/>
        </p:nvGrpSpPr>
        <p:grpSpPr bwMode="auto">
          <a:xfrm>
            <a:off x="2971800" y="1981200"/>
            <a:ext cx="3260725" cy="1563688"/>
            <a:chOff x="1872" y="1248"/>
            <a:chExt cx="2054" cy="985"/>
          </a:xfrm>
        </p:grpSpPr>
        <p:sp>
          <p:nvSpPr>
            <p:cNvPr id="101391" name="Oval 24"/>
            <p:cNvSpPr>
              <a:spLocks noChangeArrowheads="1"/>
            </p:cNvSpPr>
            <p:nvPr/>
          </p:nvSpPr>
          <p:spPr bwMode="auto">
            <a:xfrm>
              <a:off x="1872" y="1248"/>
              <a:ext cx="2054" cy="985"/>
            </a:xfrm>
            <a:prstGeom prst="ellipse">
              <a:avLst/>
            </a:prstGeom>
            <a:solidFill>
              <a:srgbClr val="FFCC99"/>
            </a:solidFill>
            <a:ln w="12700">
              <a:solidFill>
                <a:schemeClr val="tx1"/>
              </a:solidFill>
              <a:round/>
              <a:headEnd/>
              <a:tailEnd/>
            </a:ln>
          </p:spPr>
          <p:txBody>
            <a:bodyPr wrap="none" anchor="ctr"/>
            <a:lstStyle/>
            <a:p>
              <a:endParaRPr lang="en-US"/>
            </a:p>
          </p:txBody>
        </p:sp>
        <p:grpSp>
          <p:nvGrpSpPr>
            <p:cNvPr id="101392" name="Group 25"/>
            <p:cNvGrpSpPr>
              <a:grpSpLocks/>
            </p:cNvGrpSpPr>
            <p:nvPr/>
          </p:nvGrpSpPr>
          <p:grpSpPr bwMode="auto">
            <a:xfrm>
              <a:off x="2622" y="1812"/>
              <a:ext cx="584" cy="288"/>
              <a:chOff x="2622" y="1812"/>
              <a:chExt cx="584" cy="288"/>
            </a:xfrm>
          </p:grpSpPr>
          <p:sp>
            <p:nvSpPr>
              <p:cNvPr id="101394" name="Rectangle 26"/>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1395" name="Rectangle 27"/>
              <p:cNvSpPr>
                <a:spLocks noChangeArrowheads="1"/>
              </p:cNvSpPr>
              <p:nvPr/>
            </p:nvSpPr>
            <p:spPr bwMode="auto">
              <a:xfrm>
                <a:off x="2708" y="1812"/>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p>
            </p:txBody>
          </p:sp>
        </p:grpSp>
        <p:sp>
          <p:nvSpPr>
            <p:cNvPr id="101393" name="Rectangle 28"/>
            <p:cNvSpPr>
              <a:spLocks noChangeArrowheads="1"/>
            </p:cNvSpPr>
            <p:nvPr/>
          </p:nvSpPr>
          <p:spPr bwMode="auto">
            <a:xfrm>
              <a:off x="2544" y="1392"/>
              <a:ext cx="720" cy="288"/>
            </a:xfrm>
            <a:prstGeom prst="rect">
              <a:avLst/>
            </a:prstGeom>
            <a:noFill/>
            <a:ln w="9525">
              <a:noFill/>
              <a:miter lim="800000"/>
              <a:headEnd/>
              <a:tailEnd/>
            </a:ln>
          </p:spPr>
          <p:txBody>
            <a:bodyPr lIns="92075" tIns="46038" rIns="92075" bIns="46038">
              <a:spAutoFit/>
            </a:bodyPr>
            <a:lstStyle/>
            <a:p>
              <a:pPr eaLnBrk="0" hangingPunct="0"/>
              <a:r>
                <a:rPr lang="en-US" sz="2400" b="1">
                  <a:solidFill>
                    <a:schemeClr val="bg1"/>
                  </a:solidFill>
                </a:rPr>
                <a:t>ROOT</a:t>
              </a:r>
            </a:p>
          </p:txBody>
        </p:sp>
      </p:grpSp>
      <p:sp>
        <p:nvSpPr>
          <p:cNvPr id="73757" name="Rectangle 29"/>
          <p:cNvSpPr>
            <a:spLocks noChangeArrowheads="1"/>
          </p:cNvSpPr>
          <p:nvPr/>
        </p:nvSpPr>
        <p:spPr bwMode="auto">
          <a:xfrm>
            <a:off x="712788" y="5834063"/>
            <a:ext cx="3297237" cy="461962"/>
          </a:xfrm>
          <a:prstGeom prst="rect">
            <a:avLst/>
          </a:prstGeom>
          <a:noFill/>
          <a:ln w="9525">
            <a:noFill/>
            <a:miter lim="800000"/>
            <a:headEnd/>
            <a:tailEnd/>
          </a:ln>
        </p:spPr>
        <p:txBody>
          <a:bodyPr wrap="none" lIns="92075" tIns="46038" rIns="92075" bIns="46038">
            <a:spAutoFit/>
          </a:bodyPr>
          <a:lstStyle/>
          <a:p>
            <a:pPr eaLnBrk="0" hangingPunct="0"/>
            <a:r>
              <a:rPr lang="en-US" sz="2400" b="1"/>
              <a:t>Print left subtree first</a:t>
            </a:r>
          </a:p>
        </p:txBody>
      </p:sp>
      <p:sp>
        <p:nvSpPr>
          <p:cNvPr id="73758" name="Rectangle 30"/>
          <p:cNvSpPr>
            <a:spLocks noChangeArrowheads="1"/>
          </p:cNvSpPr>
          <p:nvPr/>
        </p:nvSpPr>
        <p:spPr bwMode="auto">
          <a:xfrm>
            <a:off x="5176838" y="5834063"/>
            <a:ext cx="3467100" cy="461962"/>
          </a:xfrm>
          <a:prstGeom prst="rect">
            <a:avLst/>
          </a:prstGeom>
          <a:noFill/>
          <a:ln w="9525">
            <a:noFill/>
            <a:miter lim="800000"/>
            <a:headEnd/>
            <a:tailEnd/>
          </a:ln>
        </p:spPr>
        <p:txBody>
          <a:bodyPr wrap="none" lIns="92075" tIns="46038" rIns="92075" bIns="46038">
            <a:spAutoFit/>
          </a:bodyPr>
          <a:lstStyle/>
          <a:p>
            <a:pPr eaLnBrk="0" hangingPunct="0"/>
            <a:r>
              <a:rPr lang="en-US" sz="2400" b="1"/>
              <a:t>Print right subtree last</a:t>
            </a:r>
          </a:p>
        </p:txBody>
      </p:sp>
      <p:sp>
        <p:nvSpPr>
          <p:cNvPr id="73759" name="Rectangle 31"/>
          <p:cNvSpPr>
            <a:spLocks noChangeArrowheads="1"/>
          </p:cNvSpPr>
          <p:nvPr/>
        </p:nvSpPr>
        <p:spPr bwMode="auto">
          <a:xfrm>
            <a:off x="5648325" y="1657350"/>
            <a:ext cx="2047875" cy="461963"/>
          </a:xfrm>
          <a:prstGeom prst="rect">
            <a:avLst/>
          </a:prstGeom>
          <a:noFill/>
          <a:ln w="9525">
            <a:noFill/>
            <a:miter lim="800000"/>
            <a:headEnd/>
            <a:tailEnd/>
          </a:ln>
        </p:spPr>
        <p:txBody>
          <a:bodyPr wrap="none" lIns="92075" tIns="46038" rIns="92075" bIns="46038">
            <a:spAutoFit/>
          </a:bodyPr>
          <a:lstStyle/>
          <a:p>
            <a:pPr eaLnBrk="0" hangingPunct="0"/>
            <a:r>
              <a:rPr lang="en-US" sz="2400" b="1"/>
              <a:t>Print second</a:t>
            </a:r>
          </a:p>
        </p:txBody>
      </p:sp>
      <p:sp>
        <p:nvSpPr>
          <p:cNvPr id="73760" name="Line 32"/>
          <p:cNvSpPr>
            <a:spLocks noChangeShapeType="1"/>
          </p:cNvSpPr>
          <p:nvPr/>
        </p:nvSpPr>
        <p:spPr bwMode="auto">
          <a:xfrm flipV="1">
            <a:off x="2641600" y="3121025"/>
            <a:ext cx="1576388" cy="577850"/>
          </a:xfrm>
          <a:prstGeom prst="line">
            <a:avLst/>
          </a:prstGeom>
          <a:noFill/>
          <a:ln w="57150">
            <a:solidFill>
              <a:schemeClr val="tx1"/>
            </a:solidFill>
            <a:round/>
            <a:headEnd type="stealth" w="lg" len="lg"/>
            <a:tailEnd type="none" w="sm" len="sm"/>
          </a:ln>
        </p:spPr>
        <p:txBody>
          <a:bodyPr wrap="none" anchor="ctr"/>
          <a:lstStyle/>
          <a:p>
            <a:endParaRPr lang="en-US"/>
          </a:p>
        </p:txBody>
      </p:sp>
      <p:sp>
        <p:nvSpPr>
          <p:cNvPr id="73761" name="Line 33"/>
          <p:cNvSpPr>
            <a:spLocks noChangeShapeType="1"/>
          </p:cNvSpPr>
          <p:nvPr/>
        </p:nvSpPr>
        <p:spPr bwMode="auto">
          <a:xfrm flipH="1" flipV="1">
            <a:off x="5056188" y="3108325"/>
            <a:ext cx="1490662" cy="600075"/>
          </a:xfrm>
          <a:prstGeom prst="line">
            <a:avLst/>
          </a:prstGeom>
          <a:noFill/>
          <a:ln w="38100">
            <a:solidFill>
              <a:srgbClr val="FFFFFF"/>
            </a:solidFill>
            <a:round/>
            <a:headEnd type="stealth" w="lg" len="lg"/>
            <a:tailEnd type="none" w="sm" len="sm"/>
          </a:ln>
        </p:spPr>
        <p:txBody>
          <a:bodyPr wrap="none" anchor="ctr"/>
          <a:lstStyle/>
          <a:p>
            <a:endParaRPr lang="en-US"/>
          </a:p>
        </p:txBody>
      </p:sp>
      <p:sp>
        <p:nvSpPr>
          <p:cNvPr id="73763" name="Rectangle 35"/>
          <p:cNvSpPr>
            <a:spLocks noChangeArrowheads="1"/>
          </p:cNvSpPr>
          <p:nvPr/>
        </p:nvSpPr>
        <p:spPr bwMode="auto">
          <a:xfrm>
            <a:off x="4495800" y="609600"/>
            <a:ext cx="1574800" cy="701675"/>
          </a:xfrm>
          <a:prstGeom prst="rect">
            <a:avLst/>
          </a:prstGeom>
          <a:noFill/>
          <a:ln w="9525">
            <a:noFill/>
            <a:miter lim="800000"/>
            <a:headEnd/>
            <a:tailEnd/>
          </a:ln>
          <a:effectLst/>
        </p:spPr>
        <p:txBody>
          <a:bodyPr wrap="none">
            <a:spAutoFit/>
          </a:bodyPr>
          <a:lstStyle/>
          <a:p>
            <a:pPr>
              <a:defRPr/>
            </a:pPr>
            <a:r>
              <a:rPr lang="en-US" sz="4000" b="1">
                <a:effectLst>
                  <a:outerShdw blurRad="38100" dist="38100" dir="2700000" algn="tl">
                    <a:srgbClr val="000000"/>
                  </a:outerShdw>
                </a:effectLst>
              </a:rPr>
              <a:t>(5 + 1)</a:t>
            </a:r>
          </a:p>
        </p:txBody>
      </p:sp>
      <p:sp>
        <p:nvSpPr>
          <p:cNvPr id="73765" name="Rectangle 37"/>
          <p:cNvSpPr>
            <a:spLocks noChangeArrowheads="1"/>
          </p:cNvSpPr>
          <p:nvPr/>
        </p:nvSpPr>
        <p:spPr bwMode="auto">
          <a:xfrm>
            <a:off x="6096000" y="609600"/>
            <a:ext cx="465138" cy="701675"/>
          </a:xfrm>
          <a:prstGeom prst="rect">
            <a:avLst/>
          </a:prstGeom>
          <a:noFill/>
          <a:ln w="9525">
            <a:noFill/>
            <a:miter lim="800000"/>
            <a:headEnd/>
            <a:tailEnd/>
          </a:ln>
          <a:effectLst/>
        </p:spPr>
        <p:txBody>
          <a:bodyPr wrap="none">
            <a:spAutoFit/>
          </a:bodyPr>
          <a:lstStyle/>
          <a:p>
            <a:pPr>
              <a:defRPr/>
            </a:pPr>
            <a:r>
              <a:rPr lang="en-US" sz="4000" b="1">
                <a:effectLst>
                  <a:outerShdw blurRad="38100" dist="38100" dir="2700000" algn="tl">
                    <a:srgbClr val="000000"/>
                  </a:outerShdw>
                </a:effectLst>
              </a:rPr>
              <a:t>/</a:t>
            </a:r>
          </a:p>
        </p:txBody>
      </p:sp>
      <p:sp>
        <p:nvSpPr>
          <p:cNvPr id="73767" name="Rectangle 39"/>
          <p:cNvSpPr>
            <a:spLocks noChangeArrowheads="1"/>
          </p:cNvSpPr>
          <p:nvPr/>
        </p:nvSpPr>
        <p:spPr bwMode="auto">
          <a:xfrm>
            <a:off x="6477000" y="609600"/>
            <a:ext cx="2273300" cy="701675"/>
          </a:xfrm>
          <a:prstGeom prst="rect">
            <a:avLst/>
          </a:prstGeom>
          <a:noFill/>
          <a:ln w="9525">
            <a:noFill/>
            <a:miter lim="800000"/>
            <a:headEnd/>
            <a:tailEnd/>
          </a:ln>
          <a:effectLst/>
        </p:spPr>
        <p:txBody>
          <a:bodyPr wrap="none">
            <a:spAutoFit/>
          </a:bodyPr>
          <a:lstStyle/>
          <a:p>
            <a:pPr>
              <a:defRPr/>
            </a:pPr>
            <a:r>
              <a:rPr lang="en-US" sz="4000" b="1">
                <a:effectLst>
                  <a:outerShdw blurRad="38100" dist="38100" dir="2700000" algn="tl">
                    <a:srgbClr val="000000"/>
                  </a:outerShdw>
                </a:effectLst>
              </a:rPr>
              <a:t>(4 - 2) =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3757"/>
                                        </p:tgtEl>
                                        <p:attrNameLst>
                                          <p:attrName>style.visibility</p:attrName>
                                        </p:attrNameLst>
                                      </p:cBhvr>
                                      <p:to>
                                        <p:strVal val="visible"/>
                                      </p:to>
                                    </p:set>
                                    <p:anim calcmode="lin" valueType="num">
                                      <p:cBhvr additive="base">
                                        <p:cTn id="12" dur="500" fill="hold"/>
                                        <p:tgtEl>
                                          <p:spTgt spid="73757"/>
                                        </p:tgtEl>
                                        <p:attrNameLst>
                                          <p:attrName>ppt_x</p:attrName>
                                        </p:attrNameLst>
                                      </p:cBhvr>
                                      <p:tavLst>
                                        <p:tav tm="0">
                                          <p:val>
                                            <p:strVal val="#ppt_x"/>
                                          </p:val>
                                        </p:tav>
                                        <p:tav tm="100000">
                                          <p:val>
                                            <p:strVal val="#ppt_x"/>
                                          </p:val>
                                        </p:tav>
                                      </p:tavLst>
                                    </p:anim>
                                    <p:anim calcmode="lin" valueType="num">
                                      <p:cBhvr additive="base">
                                        <p:cTn id="13" dur="500" fill="hold"/>
                                        <p:tgtEl>
                                          <p:spTgt spid="7375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37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3760"/>
                                        </p:tgtEl>
                                        <p:attrNameLst>
                                          <p:attrName>style.visibility</p:attrName>
                                        </p:attrNameLst>
                                      </p:cBhvr>
                                      <p:to>
                                        <p:strVal val="visible"/>
                                      </p:to>
                                    </p:set>
                                    <p:animEffect transition="in" filter="wipe(down)">
                                      <p:cBhvr>
                                        <p:cTn id="21" dur="500"/>
                                        <p:tgtEl>
                                          <p:spTgt spid="73760"/>
                                        </p:tgtEl>
                                      </p:cBhvr>
                                    </p:animEffect>
                                  </p:childTnLst>
                                </p:cTn>
                              </p:par>
                            </p:childTnLst>
                          </p:cTn>
                        </p:par>
                        <p:par>
                          <p:cTn id="22" fill="hold">
                            <p:stCondLst>
                              <p:cond delay="500"/>
                            </p:stCondLst>
                            <p:childTnLst>
                              <p:par>
                                <p:cTn id="23" presetID="2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2" presetClass="entr" presetSubtype="8" fill="hold" grpId="0" nodeType="afterEffect">
                                  <p:stCondLst>
                                    <p:cond delay="0"/>
                                  </p:stCondLst>
                                  <p:childTnLst>
                                    <p:set>
                                      <p:cBhvr>
                                        <p:cTn id="29" dur="1" fill="hold">
                                          <p:stCondLst>
                                            <p:cond delay="0"/>
                                          </p:stCondLst>
                                        </p:cTn>
                                        <p:tgtEl>
                                          <p:spTgt spid="73759"/>
                                        </p:tgtEl>
                                        <p:attrNameLst>
                                          <p:attrName>style.visibility</p:attrName>
                                        </p:attrNameLst>
                                      </p:cBhvr>
                                      <p:to>
                                        <p:strVal val="visible"/>
                                      </p:to>
                                    </p:set>
                                    <p:anim calcmode="lin" valueType="num">
                                      <p:cBhvr additive="base">
                                        <p:cTn id="30" dur="500" fill="hold"/>
                                        <p:tgtEl>
                                          <p:spTgt spid="73759"/>
                                        </p:tgtEl>
                                        <p:attrNameLst>
                                          <p:attrName>ppt_x</p:attrName>
                                        </p:attrNameLst>
                                      </p:cBhvr>
                                      <p:tavLst>
                                        <p:tav tm="0">
                                          <p:val>
                                            <p:strVal val="0-#ppt_w/2"/>
                                          </p:val>
                                        </p:tav>
                                        <p:tav tm="100000">
                                          <p:val>
                                            <p:strVal val="#ppt_x"/>
                                          </p:val>
                                        </p:tav>
                                      </p:tavLst>
                                    </p:anim>
                                    <p:anim calcmode="lin" valueType="num">
                                      <p:cBhvr additive="base">
                                        <p:cTn id="31" dur="500" fill="hold"/>
                                        <p:tgtEl>
                                          <p:spTgt spid="73759"/>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0"/>
                                          </p:stCondLst>
                                        </p:cTn>
                                        <p:tgtEl>
                                          <p:spTgt spid="737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3761"/>
                                        </p:tgtEl>
                                        <p:attrNameLst>
                                          <p:attrName>style.visibility</p:attrName>
                                        </p:attrNameLst>
                                      </p:cBhvr>
                                      <p:to>
                                        <p:strVal val="visible"/>
                                      </p:to>
                                    </p:set>
                                    <p:animEffect transition="in" filter="wipe(left)">
                                      <p:cBhvr>
                                        <p:cTn id="39" dur="500"/>
                                        <p:tgtEl>
                                          <p:spTgt spid="73761"/>
                                        </p:tgtEl>
                                      </p:cBhvr>
                                    </p:animEffect>
                                  </p:childTnLst>
                                </p:cTn>
                              </p:par>
                            </p:childTnLst>
                          </p:cTn>
                        </p:par>
                        <p:par>
                          <p:cTn id="40" fill="hold">
                            <p:stCondLst>
                              <p:cond delay="500"/>
                            </p:stCondLst>
                            <p:childTnLst>
                              <p:par>
                                <p:cTn id="41" presetID="23" presetClass="entr" presetSubtype="16"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childTnLst>
                                </p:cTn>
                              </p:par>
                            </p:childTnLst>
                          </p:cTn>
                        </p:par>
                        <p:par>
                          <p:cTn id="45" fill="hold">
                            <p:stCondLst>
                              <p:cond delay="1000"/>
                            </p:stCondLst>
                            <p:childTnLst>
                              <p:par>
                                <p:cTn id="46" presetID="2" presetClass="entr" presetSubtype="4" fill="hold" grpId="0" nodeType="afterEffect">
                                  <p:stCondLst>
                                    <p:cond delay="0"/>
                                  </p:stCondLst>
                                  <p:childTnLst>
                                    <p:set>
                                      <p:cBhvr>
                                        <p:cTn id="47" dur="1" fill="hold">
                                          <p:stCondLst>
                                            <p:cond delay="0"/>
                                          </p:stCondLst>
                                        </p:cTn>
                                        <p:tgtEl>
                                          <p:spTgt spid="73758"/>
                                        </p:tgtEl>
                                        <p:attrNameLst>
                                          <p:attrName>style.visibility</p:attrName>
                                        </p:attrNameLst>
                                      </p:cBhvr>
                                      <p:to>
                                        <p:strVal val="visible"/>
                                      </p:to>
                                    </p:set>
                                    <p:anim calcmode="lin" valueType="num">
                                      <p:cBhvr additive="base">
                                        <p:cTn id="48" dur="500" fill="hold"/>
                                        <p:tgtEl>
                                          <p:spTgt spid="73758"/>
                                        </p:tgtEl>
                                        <p:attrNameLst>
                                          <p:attrName>ppt_x</p:attrName>
                                        </p:attrNameLst>
                                      </p:cBhvr>
                                      <p:tavLst>
                                        <p:tav tm="0">
                                          <p:val>
                                            <p:strVal val="#ppt_x"/>
                                          </p:val>
                                        </p:tav>
                                        <p:tav tm="100000">
                                          <p:val>
                                            <p:strVal val="#ppt_x"/>
                                          </p:val>
                                        </p:tav>
                                      </p:tavLst>
                                    </p:anim>
                                    <p:anim calcmode="lin" valueType="num">
                                      <p:cBhvr additive="base">
                                        <p:cTn id="49" dur="500" fill="hold"/>
                                        <p:tgtEl>
                                          <p:spTgt spid="73758"/>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1" presetClass="entr" presetSubtype="0" fill="hold" grpId="0" nodeType="afterEffect">
                                  <p:stCondLst>
                                    <p:cond delay="0"/>
                                  </p:stCondLst>
                                  <p:childTnLst>
                                    <p:set>
                                      <p:cBhvr>
                                        <p:cTn id="52" dur="1" fill="hold">
                                          <p:stCondLst>
                                            <p:cond delay="0"/>
                                          </p:stCondLst>
                                        </p:cTn>
                                        <p:tgtEl>
                                          <p:spTgt spid="73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7" grpId="0"/>
      <p:bldP spid="73758" grpId="0"/>
      <p:bldP spid="73759" grpId="0"/>
      <p:bldP spid="73760" grpId="0" animBg="1"/>
      <p:bldP spid="73761" grpId="0" animBg="1"/>
      <p:bldP spid="73763" grpId="0"/>
      <p:bldP spid="73765" grpId="0"/>
      <p:bldP spid="7376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p>
            <a:fld id="{B2C2B6AB-0F4C-43CB-9FA2-6264BD3DE4D5}" type="slidenum">
              <a:rPr lang="en-US" smtClean="0"/>
              <a:pPr/>
              <a:t>82</a:t>
            </a:fld>
            <a:endParaRPr lang="en-US" smtClean="0"/>
          </a:p>
        </p:txBody>
      </p:sp>
      <p:sp>
        <p:nvSpPr>
          <p:cNvPr id="74754" name="Rectangle 2"/>
          <p:cNvSpPr>
            <a:spLocks noGrp="1" noRot="1" noChangeArrowheads="1"/>
          </p:cNvSpPr>
          <p:nvPr>
            <p:ph type="title"/>
          </p:nvPr>
        </p:nvSpPr>
        <p:spPr>
          <a:xfrm>
            <a:off x="361950" y="457200"/>
            <a:ext cx="4438650" cy="838200"/>
          </a:xfrm>
        </p:spPr>
        <p:txBody>
          <a:bodyPr lIns="92075" tIns="46038" rIns="92075" bIns="46038" anchor="b"/>
          <a:lstStyle/>
          <a:p>
            <a:pPr algn="l" eaLnBrk="1" hangingPunct="1">
              <a:defRPr/>
            </a:pPr>
            <a:r>
              <a:rPr lang="en-US" sz="4000"/>
              <a:t> </a:t>
            </a:r>
            <a:r>
              <a:rPr lang="en-US" sz="4000">
                <a:solidFill>
                  <a:schemeClr val="tx1"/>
                </a:solidFill>
              </a:rPr>
              <a:t>Preorder Traversal</a:t>
            </a:r>
            <a:r>
              <a:rPr lang="en-US" sz="4000"/>
              <a:t>:</a:t>
            </a:r>
            <a:endParaRPr lang="en-US" sz="4000">
              <a:solidFill>
                <a:schemeClr val="tx1"/>
              </a:solidFill>
            </a:endParaRPr>
          </a:p>
        </p:txBody>
      </p:sp>
      <p:grpSp>
        <p:nvGrpSpPr>
          <p:cNvPr id="2" name="Group 3"/>
          <p:cNvGrpSpPr>
            <a:grpSpLocks/>
          </p:cNvGrpSpPr>
          <p:nvPr/>
        </p:nvGrpSpPr>
        <p:grpSpPr bwMode="auto">
          <a:xfrm>
            <a:off x="609600" y="3733800"/>
            <a:ext cx="3586163" cy="1887538"/>
            <a:chOff x="384" y="2171"/>
            <a:chExt cx="2259" cy="1189"/>
          </a:xfrm>
        </p:grpSpPr>
        <p:sp>
          <p:nvSpPr>
            <p:cNvPr id="102432" name="Oval 4"/>
            <p:cNvSpPr>
              <a:spLocks noChangeArrowheads="1"/>
            </p:cNvSpPr>
            <p:nvPr/>
          </p:nvSpPr>
          <p:spPr bwMode="auto">
            <a:xfrm>
              <a:off x="384" y="2171"/>
              <a:ext cx="2259" cy="1189"/>
            </a:xfrm>
            <a:prstGeom prst="ellipse">
              <a:avLst/>
            </a:prstGeom>
            <a:solidFill>
              <a:srgbClr val="FFCC99"/>
            </a:solidFill>
            <a:ln w="12700">
              <a:solidFill>
                <a:schemeClr val="tx1"/>
              </a:solidFill>
              <a:round/>
              <a:headEnd/>
              <a:tailEnd/>
            </a:ln>
          </p:spPr>
          <p:txBody>
            <a:bodyPr wrap="none" anchor="ctr"/>
            <a:lstStyle/>
            <a:p>
              <a:endParaRPr lang="en-US"/>
            </a:p>
          </p:txBody>
        </p:sp>
        <p:sp>
          <p:nvSpPr>
            <p:cNvPr id="102433" name="Rectangle 5"/>
            <p:cNvSpPr>
              <a:spLocks noChangeArrowheads="1"/>
            </p:cNvSpPr>
            <p:nvPr/>
          </p:nvSpPr>
          <p:spPr bwMode="auto">
            <a:xfrm>
              <a:off x="1282" y="2328"/>
              <a:ext cx="603" cy="24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2434" name="Rectangle 6"/>
            <p:cNvSpPr>
              <a:spLocks noChangeArrowheads="1"/>
            </p:cNvSpPr>
            <p:nvPr/>
          </p:nvSpPr>
          <p:spPr bwMode="auto">
            <a:xfrm>
              <a:off x="745" y="2820"/>
              <a:ext cx="533" cy="23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2435" name="Rectangle 7"/>
            <p:cNvSpPr>
              <a:spLocks noChangeArrowheads="1"/>
            </p:cNvSpPr>
            <p:nvPr/>
          </p:nvSpPr>
          <p:spPr bwMode="auto">
            <a:xfrm>
              <a:off x="1641" y="2809"/>
              <a:ext cx="545" cy="25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2436" name="Line 8"/>
            <p:cNvSpPr>
              <a:spLocks noChangeShapeType="1"/>
            </p:cNvSpPr>
            <p:nvPr/>
          </p:nvSpPr>
          <p:spPr bwMode="auto">
            <a:xfrm flipH="1" flipV="1">
              <a:off x="1755" y="2499"/>
              <a:ext cx="342" cy="29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2437" name="Line 9"/>
            <p:cNvSpPr>
              <a:spLocks noChangeShapeType="1"/>
            </p:cNvSpPr>
            <p:nvPr/>
          </p:nvSpPr>
          <p:spPr bwMode="auto">
            <a:xfrm flipV="1">
              <a:off x="1075" y="2507"/>
              <a:ext cx="358" cy="315"/>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2438" name="Rectangle 10"/>
            <p:cNvSpPr>
              <a:spLocks noChangeArrowheads="1"/>
            </p:cNvSpPr>
            <p:nvPr/>
          </p:nvSpPr>
          <p:spPr bwMode="auto">
            <a:xfrm>
              <a:off x="1355" y="2322"/>
              <a:ext cx="406" cy="288"/>
            </a:xfrm>
            <a:prstGeom prst="rect">
              <a:avLst/>
            </a:prstGeom>
            <a:noFill/>
            <a:ln w="9525">
              <a:noFill/>
              <a:miter lim="800000"/>
              <a:headEnd/>
              <a:tailEnd/>
            </a:ln>
          </p:spPr>
          <p:txBody>
            <a:bodyPr lIns="92075" tIns="46038" rIns="92075" bIns="46038">
              <a:spAutoFit/>
            </a:bodyPr>
            <a:lstStyle/>
            <a:p>
              <a:pPr eaLnBrk="0" hangingPunct="0"/>
              <a:r>
                <a:rPr lang="en-US" sz="2400" b="1"/>
                <a:t> ‘+’</a:t>
              </a:r>
            </a:p>
          </p:txBody>
        </p:sp>
        <p:sp>
          <p:nvSpPr>
            <p:cNvPr id="102439" name="Rectangle 11"/>
            <p:cNvSpPr>
              <a:spLocks noChangeArrowheads="1"/>
            </p:cNvSpPr>
            <p:nvPr/>
          </p:nvSpPr>
          <p:spPr bwMode="auto">
            <a:xfrm>
              <a:off x="815" y="2821"/>
              <a:ext cx="363" cy="288"/>
            </a:xfrm>
            <a:prstGeom prst="rect">
              <a:avLst/>
            </a:prstGeom>
            <a:noFill/>
            <a:ln w="9525">
              <a:noFill/>
              <a:miter lim="800000"/>
              <a:headEnd/>
              <a:tailEnd/>
            </a:ln>
          </p:spPr>
          <p:txBody>
            <a:bodyPr lIns="92075" tIns="46038" rIns="92075" bIns="46038">
              <a:spAutoFit/>
            </a:bodyPr>
            <a:lstStyle/>
            <a:p>
              <a:pPr eaLnBrk="0" hangingPunct="0"/>
              <a:r>
                <a:rPr lang="en-US" sz="2400" b="1"/>
                <a:t>5</a:t>
              </a:r>
            </a:p>
          </p:txBody>
        </p:sp>
        <p:sp>
          <p:nvSpPr>
            <p:cNvPr id="102440" name="Rectangle 12"/>
            <p:cNvSpPr>
              <a:spLocks noChangeArrowheads="1"/>
            </p:cNvSpPr>
            <p:nvPr/>
          </p:nvSpPr>
          <p:spPr bwMode="auto">
            <a:xfrm>
              <a:off x="1711" y="2824"/>
              <a:ext cx="363" cy="288"/>
            </a:xfrm>
            <a:prstGeom prst="rect">
              <a:avLst/>
            </a:prstGeom>
            <a:noFill/>
            <a:ln w="9525">
              <a:noFill/>
              <a:miter lim="800000"/>
              <a:headEnd/>
              <a:tailEnd/>
            </a:ln>
          </p:spPr>
          <p:txBody>
            <a:bodyPr lIns="92075" tIns="46038" rIns="92075" bIns="46038">
              <a:spAutoFit/>
            </a:bodyPr>
            <a:lstStyle/>
            <a:p>
              <a:pPr eaLnBrk="0" hangingPunct="0"/>
              <a:r>
                <a:rPr lang="en-US" sz="2400" b="1"/>
                <a:t>1</a:t>
              </a:r>
            </a:p>
          </p:txBody>
        </p:sp>
      </p:grpSp>
      <p:grpSp>
        <p:nvGrpSpPr>
          <p:cNvPr id="3" name="Group 13"/>
          <p:cNvGrpSpPr>
            <a:grpSpLocks/>
          </p:cNvGrpSpPr>
          <p:nvPr/>
        </p:nvGrpSpPr>
        <p:grpSpPr bwMode="auto">
          <a:xfrm>
            <a:off x="5029200" y="3581400"/>
            <a:ext cx="3509963" cy="1997075"/>
            <a:chOff x="3021" y="2102"/>
            <a:chExt cx="2211" cy="1258"/>
          </a:xfrm>
        </p:grpSpPr>
        <p:sp>
          <p:nvSpPr>
            <p:cNvPr id="102423" name="Oval 14"/>
            <p:cNvSpPr>
              <a:spLocks noChangeArrowheads="1"/>
            </p:cNvSpPr>
            <p:nvPr/>
          </p:nvSpPr>
          <p:spPr bwMode="auto">
            <a:xfrm>
              <a:off x="3021" y="2102"/>
              <a:ext cx="2211" cy="1258"/>
            </a:xfrm>
            <a:prstGeom prst="ellipse">
              <a:avLst/>
            </a:prstGeom>
            <a:solidFill>
              <a:srgbClr val="FFCC99"/>
            </a:solidFill>
            <a:ln w="12700">
              <a:solidFill>
                <a:schemeClr val="tx1"/>
              </a:solidFill>
              <a:round/>
              <a:headEnd/>
              <a:tailEnd/>
            </a:ln>
          </p:spPr>
          <p:txBody>
            <a:bodyPr wrap="none" anchor="ctr"/>
            <a:lstStyle/>
            <a:p>
              <a:endParaRPr lang="en-US"/>
            </a:p>
          </p:txBody>
        </p:sp>
        <p:sp>
          <p:nvSpPr>
            <p:cNvPr id="102424" name="Rectangle 15"/>
            <p:cNvSpPr>
              <a:spLocks noChangeArrowheads="1"/>
            </p:cNvSpPr>
            <p:nvPr/>
          </p:nvSpPr>
          <p:spPr bwMode="auto">
            <a:xfrm>
              <a:off x="3863" y="2324"/>
              <a:ext cx="556" cy="2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2425" name="Rectangle 16"/>
            <p:cNvSpPr>
              <a:spLocks noChangeArrowheads="1"/>
            </p:cNvSpPr>
            <p:nvPr/>
          </p:nvSpPr>
          <p:spPr bwMode="auto">
            <a:xfrm>
              <a:off x="3292" y="2819"/>
              <a:ext cx="566" cy="24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2426" name="Rectangle 17"/>
            <p:cNvSpPr>
              <a:spLocks noChangeArrowheads="1"/>
            </p:cNvSpPr>
            <p:nvPr/>
          </p:nvSpPr>
          <p:spPr bwMode="auto">
            <a:xfrm>
              <a:off x="4370" y="2839"/>
              <a:ext cx="518" cy="25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2427" name="Rectangle 18"/>
            <p:cNvSpPr>
              <a:spLocks noChangeArrowheads="1"/>
            </p:cNvSpPr>
            <p:nvPr/>
          </p:nvSpPr>
          <p:spPr bwMode="auto">
            <a:xfrm>
              <a:off x="3924" y="2306"/>
              <a:ext cx="492" cy="288"/>
            </a:xfrm>
            <a:prstGeom prst="rect">
              <a:avLst/>
            </a:prstGeom>
            <a:noFill/>
            <a:ln w="9525">
              <a:noFill/>
              <a:miter lim="800000"/>
              <a:headEnd/>
              <a:tailEnd/>
            </a:ln>
          </p:spPr>
          <p:txBody>
            <a:bodyPr lIns="92075" tIns="46038" rIns="92075" bIns="46038">
              <a:spAutoFit/>
            </a:bodyPr>
            <a:lstStyle/>
            <a:p>
              <a:pPr eaLnBrk="0" hangingPunct="0"/>
              <a:r>
                <a:rPr lang="en-US" sz="2400" b="1"/>
                <a:t> ‘-’</a:t>
              </a:r>
            </a:p>
          </p:txBody>
        </p:sp>
        <p:sp>
          <p:nvSpPr>
            <p:cNvPr id="102428" name="Line 19"/>
            <p:cNvSpPr>
              <a:spLocks noChangeShapeType="1"/>
            </p:cNvSpPr>
            <p:nvPr/>
          </p:nvSpPr>
          <p:spPr bwMode="auto">
            <a:xfrm flipH="1" flipV="1">
              <a:off x="4366" y="2515"/>
              <a:ext cx="324" cy="29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2429" name="Line 20"/>
            <p:cNvSpPr>
              <a:spLocks noChangeShapeType="1"/>
            </p:cNvSpPr>
            <p:nvPr/>
          </p:nvSpPr>
          <p:spPr bwMode="auto">
            <a:xfrm flipV="1">
              <a:off x="3582" y="2468"/>
              <a:ext cx="374" cy="329"/>
            </a:xfrm>
            <a:prstGeom prst="line">
              <a:avLst/>
            </a:prstGeom>
            <a:noFill/>
            <a:ln w="12700">
              <a:solidFill>
                <a:schemeClr val="tx1"/>
              </a:solidFill>
              <a:round/>
              <a:headEnd type="stealth" w="med" len="lg"/>
              <a:tailEnd type="none" w="sm" len="sm"/>
            </a:ln>
          </p:spPr>
          <p:txBody>
            <a:bodyPr wrap="none" anchor="ctr"/>
            <a:lstStyle/>
            <a:p>
              <a:endParaRPr lang="en-US"/>
            </a:p>
          </p:txBody>
        </p:sp>
        <p:sp>
          <p:nvSpPr>
            <p:cNvPr id="102430" name="Rectangle 21"/>
            <p:cNvSpPr>
              <a:spLocks noChangeArrowheads="1"/>
            </p:cNvSpPr>
            <p:nvPr/>
          </p:nvSpPr>
          <p:spPr bwMode="auto">
            <a:xfrm>
              <a:off x="3311" y="2826"/>
              <a:ext cx="439" cy="288"/>
            </a:xfrm>
            <a:prstGeom prst="rect">
              <a:avLst/>
            </a:prstGeom>
            <a:noFill/>
            <a:ln w="9525">
              <a:noFill/>
              <a:miter lim="800000"/>
              <a:headEnd/>
              <a:tailEnd/>
            </a:ln>
          </p:spPr>
          <p:txBody>
            <a:bodyPr lIns="92075" tIns="46038" rIns="92075" bIns="46038">
              <a:spAutoFit/>
            </a:bodyPr>
            <a:lstStyle/>
            <a:p>
              <a:pPr eaLnBrk="0" hangingPunct="0"/>
              <a:r>
                <a:rPr lang="en-US" sz="2400" b="1"/>
                <a:t> 4</a:t>
              </a:r>
            </a:p>
          </p:txBody>
        </p:sp>
        <p:sp>
          <p:nvSpPr>
            <p:cNvPr id="102431" name="Rectangle 22"/>
            <p:cNvSpPr>
              <a:spLocks noChangeArrowheads="1"/>
            </p:cNvSpPr>
            <p:nvPr/>
          </p:nvSpPr>
          <p:spPr bwMode="auto">
            <a:xfrm>
              <a:off x="4428" y="2826"/>
              <a:ext cx="353" cy="288"/>
            </a:xfrm>
            <a:prstGeom prst="rect">
              <a:avLst/>
            </a:prstGeom>
            <a:noFill/>
            <a:ln w="9525">
              <a:noFill/>
              <a:miter lim="800000"/>
              <a:headEnd/>
              <a:tailEnd/>
            </a:ln>
          </p:spPr>
          <p:txBody>
            <a:bodyPr lIns="92075" tIns="46038" rIns="92075" bIns="46038">
              <a:spAutoFit/>
            </a:bodyPr>
            <a:lstStyle/>
            <a:p>
              <a:pPr eaLnBrk="0" hangingPunct="0"/>
              <a:r>
                <a:rPr lang="en-US" sz="2400" b="1"/>
                <a:t>2</a:t>
              </a:r>
            </a:p>
          </p:txBody>
        </p:sp>
      </p:grpSp>
      <p:grpSp>
        <p:nvGrpSpPr>
          <p:cNvPr id="4" name="Group 23"/>
          <p:cNvGrpSpPr>
            <a:grpSpLocks/>
          </p:cNvGrpSpPr>
          <p:nvPr/>
        </p:nvGrpSpPr>
        <p:grpSpPr bwMode="auto">
          <a:xfrm>
            <a:off x="2971800" y="1981200"/>
            <a:ext cx="3260725" cy="1563688"/>
            <a:chOff x="1872" y="1248"/>
            <a:chExt cx="2054" cy="985"/>
          </a:xfrm>
        </p:grpSpPr>
        <p:sp>
          <p:nvSpPr>
            <p:cNvPr id="102418" name="Oval 24"/>
            <p:cNvSpPr>
              <a:spLocks noChangeArrowheads="1"/>
            </p:cNvSpPr>
            <p:nvPr/>
          </p:nvSpPr>
          <p:spPr bwMode="auto">
            <a:xfrm>
              <a:off x="1872" y="1248"/>
              <a:ext cx="2054" cy="985"/>
            </a:xfrm>
            <a:prstGeom prst="ellipse">
              <a:avLst/>
            </a:prstGeom>
            <a:solidFill>
              <a:srgbClr val="FFCC99"/>
            </a:solidFill>
            <a:ln w="12700">
              <a:solidFill>
                <a:schemeClr val="tx1"/>
              </a:solidFill>
              <a:round/>
              <a:headEnd/>
              <a:tailEnd/>
            </a:ln>
          </p:spPr>
          <p:txBody>
            <a:bodyPr wrap="none" anchor="ctr"/>
            <a:lstStyle/>
            <a:p>
              <a:endParaRPr lang="en-US"/>
            </a:p>
          </p:txBody>
        </p:sp>
        <p:grpSp>
          <p:nvGrpSpPr>
            <p:cNvPr id="102419" name="Group 25"/>
            <p:cNvGrpSpPr>
              <a:grpSpLocks/>
            </p:cNvGrpSpPr>
            <p:nvPr/>
          </p:nvGrpSpPr>
          <p:grpSpPr bwMode="auto">
            <a:xfrm>
              <a:off x="2622" y="1812"/>
              <a:ext cx="584" cy="288"/>
              <a:chOff x="2622" y="1812"/>
              <a:chExt cx="584" cy="288"/>
            </a:xfrm>
          </p:grpSpPr>
          <p:sp>
            <p:nvSpPr>
              <p:cNvPr id="102421" name="Rectangle 26"/>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2422" name="Rectangle 27"/>
              <p:cNvSpPr>
                <a:spLocks noChangeArrowheads="1"/>
              </p:cNvSpPr>
              <p:nvPr/>
            </p:nvSpPr>
            <p:spPr bwMode="auto">
              <a:xfrm>
                <a:off x="2708" y="1812"/>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p>
            </p:txBody>
          </p:sp>
        </p:grpSp>
        <p:sp>
          <p:nvSpPr>
            <p:cNvPr id="102420" name="Rectangle 28"/>
            <p:cNvSpPr>
              <a:spLocks noChangeArrowheads="1"/>
            </p:cNvSpPr>
            <p:nvPr/>
          </p:nvSpPr>
          <p:spPr bwMode="auto">
            <a:xfrm>
              <a:off x="2544" y="1392"/>
              <a:ext cx="720" cy="288"/>
            </a:xfrm>
            <a:prstGeom prst="rect">
              <a:avLst/>
            </a:prstGeom>
            <a:noFill/>
            <a:ln w="9525">
              <a:noFill/>
              <a:miter lim="800000"/>
              <a:headEnd/>
              <a:tailEnd/>
            </a:ln>
          </p:spPr>
          <p:txBody>
            <a:bodyPr lIns="92075" tIns="46038" rIns="92075" bIns="46038">
              <a:spAutoFit/>
            </a:bodyPr>
            <a:lstStyle/>
            <a:p>
              <a:pPr eaLnBrk="0" hangingPunct="0"/>
              <a:r>
                <a:rPr lang="en-US" sz="2400" b="1">
                  <a:solidFill>
                    <a:schemeClr val="bg1"/>
                  </a:solidFill>
                </a:rPr>
                <a:t>ROOT</a:t>
              </a:r>
            </a:p>
          </p:txBody>
        </p:sp>
      </p:grpSp>
      <p:sp>
        <p:nvSpPr>
          <p:cNvPr id="74781" name="Rectangle 29"/>
          <p:cNvSpPr>
            <a:spLocks noChangeArrowheads="1"/>
          </p:cNvSpPr>
          <p:nvPr/>
        </p:nvSpPr>
        <p:spPr bwMode="auto">
          <a:xfrm>
            <a:off x="533400" y="5867400"/>
            <a:ext cx="3792538" cy="461963"/>
          </a:xfrm>
          <a:prstGeom prst="rect">
            <a:avLst/>
          </a:prstGeom>
          <a:noFill/>
          <a:ln w="9525">
            <a:noFill/>
            <a:miter lim="800000"/>
            <a:headEnd/>
            <a:tailEnd/>
          </a:ln>
        </p:spPr>
        <p:txBody>
          <a:bodyPr wrap="none" lIns="92075" tIns="46038" rIns="92075" bIns="46038">
            <a:spAutoFit/>
          </a:bodyPr>
          <a:lstStyle/>
          <a:p>
            <a:pPr eaLnBrk="0" hangingPunct="0"/>
            <a:r>
              <a:rPr lang="en-US" sz="2400" b="1"/>
              <a:t>Print left subtree second</a:t>
            </a:r>
          </a:p>
        </p:txBody>
      </p:sp>
      <p:sp>
        <p:nvSpPr>
          <p:cNvPr id="74782" name="Rectangle 30"/>
          <p:cNvSpPr>
            <a:spLocks noChangeArrowheads="1"/>
          </p:cNvSpPr>
          <p:nvPr/>
        </p:nvSpPr>
        <p:spPr bwMode="auto">
          <a:xfrm>
            <a:off x="5176838" y="5834063"/>
            <a:ext cx="3467100" cy="461962"/>
          </a:xfrm>
          <a:prstGeom prst="rect">
            <a:avLst/>
          </a:prstGeom>
          <a:noFill/>
          <a:ln w="9525">
            <a:noFill/>
            <a:miter lim="800000"/>
            <a:headEnd/>
            <a:tailEnd/>
          </a:ln>
        </p:spPr>
        <p:txBody>
          <a:bodyPr wrap="none" lIns="92075" tIns="46038" rIns="92075" bIns="46038">
            <a:spAutoFit/>
          </a:bodyPr>
          <a:lstStyle/>
          <a:p>
            <a:pPr eaLnBrk="0" hangingPunct="0"/>
            <a:r>
              <a:rPr lang="en-US" sz="2400" b="1"/>
              <a:t>Print right subtree last</a:t>
            </a:r>
          </a:p>
        </p:txBody>
      </p:sp>
      <p:sp>
        <p:nvSpPr>
          <p:cNvPr id="74783" name="Rectangle 31"/>
          <p:cNvSpPr>
            <a:spLocks noChangeArrowheads="1"/>
          </p:cNvSpPr>
          <p:nvPr/>
        </p:nvSpPr>
        <p:spPr bwMode="auto">
          <a:xfrm>
            <a:off x="1676400" y="1828800"/>
            <a:ext cx="1552575" cy="461963"/>
          </a:xfrm>
          <a:prstGeom prst="rect">
            <a:avLst/>
          </a:prstGeom>
          <a:noFill/>
          <a:ln w="9525">
            <a:noFill/>
            <a:miter lim="800000"/>
            <a:headEnd/>
            <a:tailEnd/>
          </a:ln>
        </p:spPr>
        <p:txBody>
          <a:bodyPr wrap="none" lIns="92075" tIns="46038" rIns="92075" bIns="46038">
            <a:spAutoFit/>
          </a:bodyPr>
          <a:lstStyle/>
          <a:p>
            <a:pPr eaLnBrk="0" hangingPunct="0"/>
            <a:r>
              <a:rPr lang="en-US" sz="2400" b="1"/>
              <a:t>Print first</a:t>
            </a:r>
          </a:p>
        </p:txBody>
      </p:sp>
      <p:sp>
        <p:nvSpPr>
          <p:cNvPr id="74784" name="Line 32"/>
          <p:cNvSpPr>
            <a:spLocks noChangeShapeType="1"/>
          </p:cNvSpPr>
          <p:nvPr/>
        </p:nvSpPr>
        <p:spPr bwMode="auto">
          <a:xfrm flipV="1">
            <a:off x="2641600" y="3121025"/>
            <a:ext cx="1576388" cy="577850"/>
          </a:xfrm>
          <a:prstGeom prst="line">
            <a:avLst/>
          </a:prstGeom>
          <a:noFill/>
          <a:ln w="57150">
            <a:solidFill>
              <a:srgbClr val="FFFFFF"/>
            </a:solidFill>
            <a:round/>
            <a:headEnd type="stealth" w="lg" len="lg"/>
            <a:tailEnd type="none" w="sm" len="sm"/>
          </a:ln>
        </p:spPr>
        <p:txBody>
          <a:bodyPr wrap="none" anchor="ctr"/>
          <a:lstStyle/>
          <a:p>
            <a:endParaRPr lang="en-US"/>
          </a:p>
        </p:txBody>
      </p:sp>
      <p:sp>
        <p:nvSpPr>
          <p:cNvPr id="74785" name="Line 33"/>
          <p:cNvSpPr>
            <a:spLocks noChangeShapeType="1"/>
          </p:cNvSpPr>
          <p:nvPr/>
        </p:nvSpPr>
        <p:spPr bwMode="auto">
          <a:xfrm flipH="1" flipV="1">
            <a:off x="5056188" y="3108325"/>
            <a:ext cx="1490662" cy="600075"/>
          </a:xfrm>
          <a:prstGeom prst="line">
            <a:avLst/>
          </a:prstGeom>
          <a:noFill/>
          <a:ln w="57150">
            <a:solidFill>
              <a:srgbClr val="FFFFFF"/>
            </a:solidFill>
            <a:round/>
            <a:headEnd type="stealth" w="lg" len="lg"/>
            <a:tailEnd type="none" w="sm" len="sm"/>
          </a:ln>
        </p:spPr>
        <p:txBody>
          <a:bodyPr wrap="none" anchor="ctr"/>
          <a:lstStyle/>
          <a:p>
            <a:endParaRPr lang="en-US"/>
          </a:p>
        </p:txBody>
      </p:sp>
      <p:sp>
        <p:nvSpPr>
          <p:cNvPr id="74787" name="Rectangle 35"/>
          <p:cNvSpPr>
            <a:spLocks noChangeArrowheads="1"/>
          </p:cNvSpPr>
          <p:nvPr/>
        </p:nvSpPr>
        <p:spPr bwMode="auto">
          <a:xfrm>
            <a:off x="4724400" y="609600"/>
            <a:ext cx="465138" cy="701675"/>
          </a:xfrm>
          <a:prstGeom prst="rect">
            <a:avLst/>
          </a:prstGeom>
          <a:noFill/>
          <a:ln w="9525">
            <a:noFill/>
            <a:miter lim="800000"/>
            <a:headEnd/>
            <a:tailEnd/>
          </a:ln>
          <a:effectLst/>
        </p:spPr>
        <p:txBody>
          <a:bodyPr wrap="none">
            <a:spAutoFit/>
          </a:bodyPr>
          <a:lstStyle/>
          <a:p>
            <a:pPr>
              <a:defRPr/>
            </a:pPr>
            <a:r>
              <a:rPr lang="en-US" sz="4000" b="1">
                <a:effectLst>
                  <a:outerShdw blurRad="38100" dist="38100" dir="2700000" algn="tl">
                    <a:srgbClr val="000000"/>
                  </a:outerShdw>
                </a:effectLst>
              </a:rPr>
              <a:t>/</a:t>
            </a:r>
          </a:p>
        </p:txBody>
      </p:sp>
      <p:sp>
        <p:nvSpPr>
          <p:cNvPr id="74789" name="Rectangle 37"/>
          <p:cNvSpPr>
            <a:spLocks noChangeArrowheads="1"/>
          </p:cNvSpPr>
          <p:nvPr/>
        </p:nvSpPr>
        <p:spPr bwMode="auto">
          <a:xfrm>
            <a:off x="4953000" y="609600"/>
            <a:ext cx="1216025" cy="701675"/>
          </a:xfrm>
          <a:prstGeom prst="rect">
            <a:avLst/>
          </a:prstGeom>
          <a:noFill/>
          <a:ln w="9525">
            <a:noFill/>
            <a:miter lim="800000"/>
            <a:headEnd/>
            <a:tailEnd/>
          </a:ln>
          <a:effectLst/>
        </p:spPr>
        <p:txBody>
          <a:bodyPr wrap="none">
            <a:spAutoFit/>
          </a:bodyPr>
          <a:lstStyle/>
          <a:p>
            <a:pPr>
              <a:defRPr/>
            </a:pPr>
            <a:r>
              <a:rPr lang="en-US" sz="4000" b="1">
                <a:effectLst>
                  <a:outerShdw blurRad="38100" dist="38100" dir="2700000" algn="tl">
                    <a:srgbClr val="000000"/>
                  </a:outerShdw>
                </a:effectLst>
              </a:rPr>
              <a:t>+ 5 1</a:t>
            </a:r>
          </a:p>
        </p:txBody>
      </p:sp>
      <p:sp>
        <p:nvSpPr>
          <p:cNvPr id="74791" name="Rectangle 39"/>
          <p:cNvSpPr>
            <a:spLocks noChangeArrowheads="1"/>
          </p:cNvSpPr>
          <p:nvPr/>
        </p:nvSpPr>
        <p:spPr bwMode="auto">
          <a:xfrm>
            <a:off x="6400800" y="609600"/>
            <a:ext cx="1168400" cy="701675"/>
          </a:xfrm>
          <a:prstGeom prst="rect">
            <a:avLst/>
          </a:prstGeom>
          <a:noFill/>
          <a:ln w="9525">
            <a:noFill/>
            <a:miter lim="800000"/>
            <a:headEnd/>
            <a:tailEnd/>
          </a:ln>
          <a:effectLst/>
        </p:spPr>
        <p:txBody>
          <a:bodyPr wrap="none">
            <a:spAutoFit/>
          </a:bodyPr>
          <a:lstStyle/>
          <a:p>
            <a:pPr>
              <a:defRPr/>
            </a:pPr>
            <a:r>
              <a:rPr lang="en-US" sz="4000" b="1">
                <a:effectLst>
                  <a:outerShdw blurRad="38100" dist="38100" dir="2700000" algn="tl">
                    <a:srgbClr val="000000"/>
                  </a:outerShdw>
                </a:effectLst>
              </a:rPr>
              <a:t>– 4 2</a:t>
            </a:r>
          </a:p>
        </p:txBody>
      </p:sp>
      <p:sp>
        <p:nvSpPr>
          <p:cNvPr id="74793" name="Rectangle 41"/>
          <p:cNvSpPr>
            <a:spLocks noChangeArrowheads="1"/>
          </p:cNvSpPr>
          <p:nvPr/>
        </p:nvSpPr>
        <p:spPr bwMode="auto">
          <a:xfrm>
            <a:off x="5029200" y="1219200"/>
            <a:ext cx="2411413" cy="701675"/>
          </a:xfrm>
          <a:prstGeom prst="rect">
            <a:avLst/>
          </a:prstGeom>
          <a:noFill/>
          <a:ln w="9525">
            <a:noFill/>
            <a:miter lim="800000"/>
            <a:headEnd/>
            <a:tailEnd/>
          </a:ln>
          <a:effectLst/>
        </p:spPr>
        <p:txBody>
          <a:bodyPr wrap="none">
            <a:spAutoFit/>
          </a:bodyPr>
          <a:lstStyle/>
          <a:p>
            <a:pPr>
              <a:defRPr/>
            </a:pPr>
            <a:r>
              <a:rPr lang="en-US" sz="4000" b="1">
                <a:effectLst>
                  <a:outerShdw blurRad="38100" dist="38100" dir="2700000" algn="tl">
                    <a:srgbClr val="000000"/>
                  </a:outerShdw>
                </a:effectLst>
              </a:rPr>
              <a:t>=/+51 2 =</a:t>
            </a:r>
          </a:p>
        </p:txBody>
      </p:sp>
      <p:sp>
        <p:nvSpPr>
          <p:cNvPr id="74795" name="Rectangle 43"/>
          <p:cNvSpPr>
            <a:spLocks noChangeArrowheads="1"/>
          </p:cNvSpPr>
          <p:nvPr/>
        </p:nvSpPr>
        <p:spPr bwMode="auto">
          <a:xfrm>
            <a:off x="7467600" y="1219200"/>
            <a:ext cx="941388" cy="701675"/>
          </a:xfrm>
          <a:prstGeom prst="rect">
            <a:avLst/>
          </a:prstGeom>
          <a:noFill/>
          <a:ln w="9525">
            <a:noFill/>
            <a:miter lim="800000"/>
            <a:headEnd/>
            <a:tailEnd/>
          </a:ln>
          <a:effectLst/>
        </p:spPr>
        <p:txBody>
          <a:bodyPr wrap="none">
            <a:spAutoFit/>
          </a:bodyPr>
          <a:lstStyle/>
          <a:p>
            <a:pPr>
              <a:defRPr/>
            </a:pPr>
            <a:r>
              <a:rPr lang="en-US" sz="4000" b="1">
                <a:effectLst>
                  <a:outerShdw blurRad="38100" dist="38100" dir="2700000" algn="tl">
                    <a:srgbClr val="000000"/>
                  </a:outerShdw>
                </a:effectLst>
              </a:rPr>
              <a:t>/62</a:t>
            </a:r>
          </a:p>
        </p:txBody>
      </p:sp>
      <p:sp>
        <p:nvSpPr>
          <p:cNvPr id="74796" name="Rectangle 44"/>
          <p:cNvSpPr>
            <a:spLocks noChangeArrowheads="1"/>
          </p:cNvSpPr>
          <p:nvPr/>
        </p:nvSpPr>
        <p:spPr bwMode="auto">
          <a:xfrm>
            <a:off x="6858000" y="1828800"/>
            <a:ext cx="760413" cy="701675"/>
          </a:xfrm>
          <a:prstGeom prst="rect">
            <a:avLst/>
          </a:prstGeom>
          <a:noFill/>
          <a:ln w="9525">
            <a:noFill/>
            <a:miter lim="800000"/>
            <a:headEnd/>
            <a:tailEnd/>
          </a:ln>
          <a:effectLst/>
        </p:spPr>
        <p:txBody>
          <a:bodyPr wrap="none">
            <a:spAutoFit/>
          </a:bodyPr>
          <a:lstStyle/>
          <a:p>
            <a:pPr>
              <a:defRPr/>
            </a:pPr>
            <a:r>
              <a:rPr lang="en-US" sz="4000" b="1">
                <a:effectLst>
                  <a:outerShdw blurRad="38100" dist="38100" dir="2700000" algn="tl">
                    <a:srgbClr val="000000"/>
                  </a:outerShdw>
                </a:effectLst>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4783"/>
                                        </p:tgtEl>
                                        <p:attrNameLst>
                                          <p:attrName>style.visibility</p:attrName>
                                        </p:attrNameLst>
                                      </p:cBhvr>
                                      <p:to>
                                        <p:strVal val="visible"/>
                                      </p:to>
                                    </p:set>
                                    <p:anim calcmode="lin" valueType="num">
                                      <p:cBhvr additive="base">
                                        <p:cTn id="12" dur="500" fill="hold"/>
                                        <p:tgtEl>
                                          <p:spTgt spid="74783"/>
                                        </p:tgtEl>
                                        <p:attrNameLst>
                                          <p:attrName>ppt_x</p:attrName>
                                        </p:attrNameLst>
                                      </p:cBhvr>
                                      <p:tavLst>
                                        <p:tav tm="0">
                                          <p:val>
                                            <p:strVal val="0-#ppt_w/2"/>
                                          </p:val>
                                        </p:tav>
                                        <p:tav tm="100000">
                                          <p:val>
                                            <p:strVal val="#ppt_x"/>
                                          </p:val>
                                        </p:tav>
                                      </p:tavLst>
                                    </p:anim>
                                    <p:anim calcmode="lin" valueType="num">
                                      <p:cBhvr additive="base">
                                        <p:cTn id="13" dur="500" fill="hold"/>
                                        <p:tgtEl>
                                          <p:spTgt spid="7478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47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74784"/>
                                        </p:tgtEl>
                                        <p:attrNameLst>
                                          <p:attrName>style.visibility</p:attrName>
                                        </p:attrNameLst>
                                      </p:cBhvr>
                                      <p:to>
                                        <p:strVal val="visible"/>
                                      </p:to>
                                    </p:set>
                                    <p:animEffect transition="in" filter="wipe(right)">
                                      <p:cBhvr>
                                        <p:cTn id="21" dur="500"/>
                                        <p:tgtEl>
                                          <p:spTgt spid="74784"/>
                                        </p:tgtEl>
                                      </p:cBhvr>
                                    </p:animEffect>
                                  </p:childTnLst>
                                </p:cTn>
                              </p:par>
                            </p:childTnLst>
                          </p:cTn>
                        </p:par>
                        <p:par>
                          <p:cTn id="22" fill="hold">
                            <p:stCondLst>
                              <p:cond delay="500"/>
                            </p:stCondLst>
                            <p:childTnLst>
                              <p:par>
                                <p:cTn id="23" presetID="2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781"/>
                                        </p:tgtEl>
                                        <p:attrNameLst>
                                          <p:attrName>style.visibility</p:attrName>
                                        </p:attrNameLst>
                                      </p:cBhvr>
                                      <p:to>
                                        <p:strVal val="visible"/>
                                      </p:to>
                                    </p:set>
                                    <p:anim calcmode="lin" valueType="num">
                                      <p:cBhvr additive="base">
                                        <p:cTn id="31" dur="500" fill="hold"/>
                                        <p:tgtEl>
                                          <p:spTgt spid="74781"/>
                                        </p:tgtEl>
                                        <p:attrNameLst>
                                          <p:attrName>ppt_x</p:attrName>
                                        </p:attrNameLst>
                                      </p:cBhvr>
                                      <p:tavLst>
                                        <p:tav tm="0">
                                          <p:val>
                                            <p:strVal val="#ppt_x"/>
                                          </p:val>
                                        </p:tav>
                                        <p:tav tm="100000">
                                          <p:val>
                                            <p:strVal val="#ppt_x"/>
                                          </p:val>
                                        </p:tav>
                                      </p:tavLst>
                                    </p:anim>
                                    <p:anim calcmode="lin" valueType="num">
                                      <p:cBhvr additive="base">
                                        <p:cTn id="32" dur="500" fill="hold"/>
                                        <p:tgtEl>
                                          <p:spTgt spid="74781"/>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7478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4785"/>
                                        </p:tgtEl>
                                        <p:attrNameLst>
                                          <p:attrName>style.visibility</p:attrName>
                                        </p:attrNameLst>
                                      </p:cBhvr>
                                      <p:to>
                                        <p:strVal val="visible"/>
                                      </p:to>
                                    </p:set>
                                    <p:animEffect transition="in" filter="wipe(left)">
                                      <p:cBhvr>
                                        <p:cTn id="40" dur="500"/>
                                        <p:tgtEl>
                                          <p:spTgt spid="74785"/>
                                        </p:tgtEl>
                                      </p:cBhvr>
                                    </p:animEffect>
                                  </p:childTnLst>
                                </p:cTn>
                              </p:par>
                            </p:childTnLst>
                          </p:cTn>
                        </p:par>
                        <p:par>
                          <p:cTn id="41" fill="hold">
                            <p:stCondLst>
                              <p:cond delay="500"/>
                            </p:stCondLst>
                            <p:childTnLst>
                              <p:par>
                                <p:cTn id="42" presetID="23" presetClass="entr" presetSubtype="16"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fltVal val="0"/>
                                          </p:val>
                                        </p:tav>
                                        <p:tav tm="100000">
                                          <p:val>
                                            <p:strVal val="#ppt_w"/>
                                          </p:val>
                                        </p:tav>
                                      </p:tavLst>
                                    </p:anim>
                                    <p:anim calcmode="lin" valueType="num">
                                      <p:cBhvr>
                                        <p:cTn id="4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4782"/>
                                        </p:tgtEl>
                                        <p:attrNameLst>
                                          <p:attrName>style.visibility</p:attrName>
                                        </p:attrNameLst>
                                      </p:cBhvr>
                                      <p:to>
                                        <p:strVal val="visible"/>
                                      </p:to>
                                    </p:set>
                                    <p:anim calcmode="lin" valueType="num">
                                      <p:cBhvr additive="base">
                                        <p:cTn id="50" dur="500" fill="hold"/>
                                        <p:tgtEl>
                                          <p:spTgt spid="74782"/>
                                        </p:tgtEl>
                                        <p:attrNameLst>
                                          <p:attrName>ppt_x</p:attrName>
                                        </p:attrNameLst>
                                      </p:cBhvr>
                                      <p:tavLst>
                                        <p:tav tm="0">
                                          <p:val>
                                            <p:strVal val="#ppt_x"/>
                                          </p:val>
                                        </p:tav>
                                        <p:tav tm="100000">
                                          <p:val>
                                            <p:strVal val="#ppt_x"/>
                                          </p:val>
                                        </p:tav>
                                      </p:tavLst>
                                    </p:anim>
                                    <p:anim calcmode="lin" valueType="num">
                                      <p:cBhvr additive="base">
                                        <p:cTn id="51" dur="500" fill="hold"/>
                                        <p:tgtEl>
                                          <p:spTgt spid="74782"/>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7479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479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79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4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81" grpId="0"/>
      <p:bldP spid="74782" grpId="0"/>
      <p:bldP spid="74783" grpId="0"/>
      <p:bldP spid="74784" grpId="0" animBg="1"/>
      <p:bldP spid="74785" grpId="0" animBg="1"/>
      <p:bldP spid="74787" grpId="0"/>
      <p:bldP spid="74789" grpId="0"/>
      <p:bldP spid="74791" grpId="0"/>
      <p:bldP spid="74793" grpId="0"/>
      <p:bldP spid="74795" grpId="0"/>
      <p:bldP spid="7479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p:spPr>
        <p:txBody>
          <a:bodyPr/>
          <a:lstStyle/>
          <a:p>
            <a:fld id="{7183AC8D-DC3B-44BB-AF2B-92F9583E3B6F}" type="slidenum">
              <a:rPr lang="en-US" smtClean="0"/>
              <a:pPr/>
              <a:t>83</a:t>
            </a:fld>
            <a:endParaRPr lang="en-US" smtClean="0"/>
          </a:p>
        </p:txBody>
      </p:sp>
      <p:sp>
        <p:nvSpPr>
          <p:cNvPr id="75778" name="Rectangle 2"/>
          <p:cNvSpPr>
            <a:spLocks noGrp="1" noRot="1" noChangeArrowheads="1"/>
          </p:cNvSpPr>
          <p:nvPr>
            <p:ph type="title"/>
          </p:nvPr>
        </p:nvSpPr>
        <p:spPr>
          <a:xfrm>
            <a:off x="228600" y="381000"/>
            <a:ext cx="4343400" cy="838200"/>
          </a:xfrm>
        </p:spPr>
        <p:txBody>
          <a:bodyPr lIns="92075" tIns="46038" rIns="92075" bIns="46038" anchor="b"/>
          <a:lstStyle/>
          <a:p>
            <a:pPr algn="l" eaLnBrk="1" hangingPunct="1">
              <a:defRPr/>
            </a:pPr>
            <a:r>
              <a:rPr lang="en-US" sz="3600"/>
              <a:t> </a:t>
            </a:r>
            <a:r>
              <a:rPr lang="en-US" sz="3600">
                <a:solidFill>
                  <a:schemeClr val="tx1"/>
                </a:solidFill>
                <a:effectLst/>
              </a:rPr>
              <a:t>Postorder Traversal:</a:t>
            </a:r>
          </a:p>
        </p:txBody>
      </p:sp>
      <p:grpSp>
        <p:nvGrpSpPr>
          <p:cNvPr id="2" name="Group 3"/>
          <p:cNvGrpSpPr>
            <a:grpSpLocks/>
          </p:cNvGrpSpPr>
          <p:nvPr/>
        </p:nvGrpSpPr>
        <p:grpSpPr bwMode="auto">
          <a:xfrm>
            <a:off x="609600" y="3733800"/>
            <a:ext cx="3586163" cy="1887538"/>
            <a:chOff x="384" y="2171"/>
            <a:chExt cx="2259" cy="1189"/>
          </a:xfrm>
        </p:grpSpPr>
        <p:sp>
          <p:nvSpPr>
            <p:cNvPr id="103456" name="Oval 4"/>
            <p:cNvSpPr>
              <a:spLocks noChangeArrowheads="1"/>
            </p:cNvSpPr>
            <p:nvPr/>
          </p:nvSpPr>
          <p:spPr bwMode="auto">
            <a:xfrm>
              <a:off x="384" y="2171"/>
              <a:ext cx="2259" cy="1189"/>
            </a:xfrm>
            <a:prstGeom prst="ellipse">
              <a:avLst/>
            </a:prstGeom>
            <a:solidFill>
              <a:srgbClr val="FFCC99"/>
            </a:solidFill>
            <a:ln w="12700">
              <a:solidFill>
                <a:schemeClr val="tx1"/>
              </a:solidFill>
              <a:round/>
              <a:headEnd/>
              <a:tailEnd/>
            </a:ln>
          </p:spPr>
          <p:txBody>
            <a:bodyPr wrap="none" anchor="ctr"/>
            <a:lstStyle/>
            <a:p>
              <a:endParaRPr lang="en-US"/>
            </a:p>
          </p:txBody>
        </p:sp>
        <p:sp>
          <p:nvSpPr>
            <p:cNvPr id="103457" name="Rectangle 5"/>
            <p:cNvSpPr>
              <a:spLocks noChangeArrowheads="1"/>
            </p:cNvSpPr>
            <p:nvPr/>
          </p:nvSpPr>
          <p:spPr bwMode="auto">
            <a:xfrm>
              <a:off x="1282" y="2328"/>
              <a:ext cx="603" cy="24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3458" name="Rectangle 6"/>
            <p:cNvSpPr>
              <a:spLocks noChangeArrowheads="1"/>
            </p:cNvSpPr>
            <p:nvPr/>
          </p:nvSpPr>
          <p:spPr bwMode="auto">
            <a:xfrm>
              <a:off x="745" y="2820"/>
              <a:ext cx="533" cy="23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3459" name="Rectangle 7"/>
            <p:cNvSpPr>
              <a:spLocks noChangeArrowheads="1"/>
            </p:cNvSpPr>
            <p:nvPr/>
          </p:nvSpPr>
          <p:spPr bwMode="auto">
            <a:xfrm>
              <a:off x="1641" y="2809"/>
              <a:ext cx="545" cy="25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3460" name="Line 8"/>
            <p:cNvSpPr>
              <a:spLocks noChangeShapeType="1"/>
            </p:cNvSpPr>
            <p:nvPr/>
          </p:nvSpPr>
          <p:spPr bwMode="auto">
            <a:xfrm flipH="1" flipV="1">
              <a:off x="1755" y="2499"/>
              <a:ext cx="342" cy="299"/>
            </a:xfrm>
            <a:prstGeom prst="line">
              <a:avLst/>
            </a:prstGeom>
            <a:noFill/>
            <a:ln w="38100">
              <a:solidFill>
                <a:srgbClr val="FFFFFF"/>
              </a:solidFill>
              <a:round/>
              <a:headEnd type="stealth" w="med" len="lg"/>
              <a:tailEnd type="none" w="sm" len="sm"/>
            </a:ln>
          </p:spPr>
          <p:txBody>
            <a:bodyPr wrap="none" anchor="ctr"/>
            <a:lstStyle/>
            <a:p>
              <a:endParaRPr lang="en-US"/>
            </a:p>
          </p:txBody>
        </p:sp>
        <p:sp>
          <p:nvSpPr>
            <p:cNvPr id="103461" name="Line 9"/>
            <p:cNvSpPr>
              <a:spLocks noChangeShapeType="1"/>
            </p:cNvSpPr>
            <p:nvPr/>
          </p:nvSpPr>
          <p:spPr bwMode="auto">
            <a:xfrm flipV="1">
              <a:off x="1075" y="2507"/>
              <a:ext cx="358" cy="315"/>
            </a:xfrm>
            <a:prstGeom prst="line">
              <a:avLst/>
            </a:prstGeom>
            <a:noFill/>
            <a:ln w="57150">
              <a:solidFill>
                <a:srgbClr val="FFFFFF"/>
              </a:solidFill>
              <a:round/>
              <a:headEnd type="stealth" w="med" len="lg"/>
              <a:tailEnd type="none" w="sm" len="sm"/>
            </a:ln>
          </p:spPr>
          <p:txBody>
            <a:bodyPr wrap="none" anchor="ctr"/>
            <a:lstStyle/>
            <a:p>
              <a:endParaRPr lang="en-US"/>
            </a:p>
          </p:txBody>
        </p:sp>
        <p:sp>
          <p:nvSpPr>
            <p:cNvPr id="103462" name="Rectangle 10"/>
            <p:cNvSpPr>
              <a:spLocks noChangeArrowheads="1"/>
            </p:cNvSpPr>
            <p:nvPr/>
          </p:nvSpPr>
          <p:spPr bwMode="auto">
            <a:xfrm>
              <a:off x="1355" y="2322"/>
              <a:ext cx="406" cy="288"/>
            </a:xfrm>
            <a:prstGeom prst="rect">
              <a:avLst/>
            </a:prstGeom>
            <a:noFill/>
            <a:ln w="9525">
              <a:noFill/>
              <a:miter lim="800000"/>
              <a:headEnd/>
              <a:tailEnd/>
            </a:ln>
          </p:spPr>
          <p:txBody>
            <a:bodyPr lIns="92075" tIns="46038" rIns="92075" bIns="46038">
              <a:spAutoFit/>
            </a:bodyPr>
            <a:lstStyle/>
            <a:p>
              <a:pPr eaLnBrk="0" hangingPunct="0"/>
              <a:r>
                <a:rPr lang="en-US" sz="2400" b="1"/>
                <a:t> ‘+’</a:t>
              </a:r>
            </a:p>
          </p:txBody>
        </p:sp>
        <p:sp>
          <p:nvSpPr>
            <p:cNvPr id="103463" name="Rectangle 11"/>
            <p:cNvSpPr>
              <a:spLocks noChangeArrowheads="1"/>
            </p:cNvSpPr>
            <p:nvPr/>
          </p:nvSpPr>
          <p:spPr bwMode="auto">
            <a:xfrm>
              <a:off x="815" y="2821"/>
              <a:ext cx="363" cy="288"/>
            </a:xfrm>
            <a:prstGeom prst="rect">
              <a:avLst/>
            </a:prstGeom>
            <a:noFill/>
            <a:ln w="9525">
              <a:noFill/>
              <a:miter lim="800000"/>
              <a:headEnd/>
              <a:tailEnd/>
            </a:ln>
          </p:spPr>
          <p:txBody>
            <a:bodyPr lIns="92075" tIns="46038" rIns="92075" bIns="46038">
              <a:spAutoFit/>
            </a:bodyPr>
            <a:lstStyle/>
            <a:p>
              <a:pPr eaLnBrk="0" hangingPunct="0"/>
              <a:r>
                <a:rPr lang="en-US" sz="2400" b="1"/>
                <a:t>5</a:t>
              </a:r>
            </a:p>
          </p:txBody>
        </p:sp>
        <p:sp>
          <p:nvSpPr>
            <p:cNvPr id="103464" name="Rectangle 12"/>
            <p:cNvSpPr>
              <a:spLocks noChangeArrowheads="1"/>
            </p:cNvSpPr>
            <p:nvPr/>
          </p:nvSpPr>
          <p:spPr bwMode="auto">
            <a:xfrm>
              <a:off x="1711" y="2824"/>
              <a:ext cx="363" cy="288"/>
            </a:xfrm>
            <a:prstGeom prst="rect">
              <a:avLst/>
            </a:prstGeom>
            <a:noFill/>
            <a:ln w="9525">
              <a:noFill/>
              <a:miter lim="800000"/>
              <a:headEnd/>
              <a:tailEnd/>
            </a:ln>
          </p:spPr>
          <p:txBody>
            <a:bodyPr lIns="92075" tIns="46038" rIns="92075" bIns="46038">
              <a:spAutoFit/>
            </a:bodyPr>
            <a:lstStyle/>
            <a:p>
              <a:pPr eaLnBrk="0" hangingPunct="0"/>
              <a:r>
                <a:rPr lang="en-US" sz="2400" b="1"/>
                <a:t>1</a:t>
              </a:r>
            </a:p>
          </p:txBody>
        </p:sp>
      </p:grpSp>
      <p:grpSp>
        <p:nvGrpSpPr>
          <p:cNvPr id="3" name="Group 13"/>
          <p:cNvGrpSpPr>
            <a:grpSpLocks/>
          </p:cNvGrpSpPr>
          <p:nvPr/>
        </p:nvGrpSpPr>
        <p:grpSpPr bwMode="auto">
          <a:xfrm>
            <a:off x="5029200" y="3581400"/>
            <a:ext cx="3509963" cy="1997075"/>
            <a:chOff x="3021" y="2102"/>
            <a:chExt cx="2211" cy="1258"/>
          </a:xfrm>
        </p:grpSpPr>
        <p:sp>
          <p:nvSpPr>
            <p:cNvPr id="103447" name="Oval 14"/>
            <p:cNvSpPr>
              <a:spLocks noChangeArrowheads="1"/>
            </p:cNvSpPr>
            <p:nvPr/>
          </p:nvSpPr>
          <p:spPr bwMode="auto">
            <a:xfrm>
              <a:off x="3021" y="2102"/>
              <a:ext cx="2211" cy="1258"/>
            </a:xfrm>
            <a:prstGeom prst="ellipse">
              <a:avLst/>
            </a:prstGeom>
            <a:solidFill>
              <a:srgbClr val="FFCC99"/>
            </a:solidFill>
            <a:ln w="12700">
              <a:solidFill>
                <a:schemeClr val="tx1"/>
              </a:solidFill>
              <a:round/>
              <a:headEnd/>
              <a:tailEnd/>
            </a:ln>
          </p:spPr>
          <p:txBody>
            <a:bodyPr wrap="none" anchor="ctr"/>
            <a:lstStyle/>
            <a:p>
              <a:endParaRPr lang="en-US"/>
            </a:p>
          </p:txBody>
        </p:sp>
        <p:sp>
          <p:nvSpPr>
            <p:cNvPr id="103448" name="Rectangle 15"/>
            <p:cNvSpPr>
              <a:spLocks noChangeArrowheads="1"/>
            </p:cNvSpPr>
            <p:nvPr/>
          </p:nvSpPr>
          <p:spPr bwMode="auto">
            <a:xfrm>
              <a:off x="3863" y="2324"/>
              <a:ext cx="556" cy="24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3449" name="Rectangle 16"/>
            <p:cNvSpPr>
              <a:spLocks noChangeArrowheads="1"/>
            </p:cNvSpPr>
            <p:nvPr/>
          </p:nvSpPr>
          <p:spPr bwMode="auto">
            <a:xfrm>
              <a:off x="3292" y="2819"/>
              <a:ext cx="566" cy="24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3450" name="Rectangle 17"/>
            <p:cNvSpPr>
              <a:spLocks noChangeArrowheads="1"/>
            </p:cNvSpPr>
            <p:nvPr/>
          </p:nvSpPr>
          <p:spPr bwMode="auto">
            <a:xfrm>
              <a:off x="4370" y="2839"/>
              <a:ext cx="518" cy="254"/>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3451" name="Rectangle 18"/>
            <p:cNvSpPr>
              <a:spLocks noChangeArrowheads="1"/>
            </p:cNvSpPr>
            <p:nvPr/>
          </p:nvSpPr>
          <p:spPr bwMode="auto">
            <a:xfrm>
              <a:off x="3924" y="2306"/>
              <a:ext cx="492" cy="288"/>
            </a:xfrm>
            <a:prstGeom prst="rect">
              <a:avLst/>
            </a:prstGeom>
            <a:noFill/>
            <a:ln w="9525">
              <a:noFill/>
              <a:miter lim="800000"/>
              <a:headEnd/>
              <a:tailEnd/>
            </a:ln>
          </p:spPr>
          <p:txBody>
            <a:bodyPr lIns="92075" tIns="46038" rIns="92075" bIns="46038">
              <a:spAutoFit/>
            </a:bodyPr>
            <a:lstStyle/>
            <a:p>
              <a:pPr eaLnBrk="0" hangingPunct="0"/>
              <a:r>
                <a:rPr lang="en-US" sz="2400" b="1"/>
                <a:t> ‘-’</a:t>
              </a:r>
            </a:p>
          </p:txBody>
        </p:sp>
        <p:sp>
          <p:nvSpPr>
            <p:cNvPr id="103452" name="Line 19"/>
            <p:cNvSpPr>
              <a:spLocks noChangeShapeType="1"/>
            </p:cNvSpPr>
            <p:nvPr/>
          </p:nvSpPr>
          <p:spPr bwMode="auto">
            <a:xfrm flipH="1" flipV="1">
              <a:off x="4366" y="2515"/>
              <a:ext cx="324" cy="299"/>
            </a:xfrm>
            <a:prstGeom prst="line">
              <a:avLst/>
            </a:prstGeom>
            <a:noFill/>
            <a:ln w="38100">
              <a:solidFill>
                <a:schemeClr val="tx1"/>
              </a:solidFill>
              <a:round/>
              <a:headEnd type="stealth" w="med" len="lg"/>
              <a:tailEnd type="none" w="sm" len="sm"/>
            </a:ln>
          </p:spPr>
          <p:txBody>
            <a:bodyPr wrap="none" anchor="ctr"/>
            <a:lstStyle/>
            <a:p>
              <a:endParaRPr lang="en-US"/>
            </a:p>
          </p:txBody>
        </p:sp>
        <p:sp>
          <p:nvSpPr>
            <p:cNvPr id="103453" name="Line 20"/>
            <p:cNvSpPr>
              <a:spLocks noChangeShapeType="1"/>
            </p:cNvSpPr>
            <p:nvPr/>
          </p:nvSpPr>
          <p:spPr bwMode="auto">
            <a:xfrm flipV="1">
              <a:off x="3582" y="2468"/>
              <a:ext cx="374" cy="329"/>
            </a:xfrm>
            <a:prstGeom prst="line">
              <a:avLst/>
            </a:prstGeom>
            <a:noFill/>
            <a:ln w="38100">
              <a:solidFill>
                <a:srgbClr val="FFFFFF"/>
              </a:solidFill>
              <a:round/>
              <a:headEnd type="stealth" w="med" len="lg"/>
              <a:tailEnd type="none" w="sm" len="sm"/>
            </a:ln>
          </p:spPr>
          <p:txBody>
            <a:bodyPr wrap="none" anchor="ctr"/>
            <a:lstStyle/>
            <a:p>
              <a:endParaRPr lang="en-US"/>
            </a:p>
          </p:txBody>
        </p:sp>
        <p:sp>
          <p:nvSpPr>
            <p:cNvPr id="103454" name="Rectangle 21"/>
            <p:cNvSpPr>
              <a:spLocks noChangeArrowheads="1"/>
            </p:cNvSpPr>
            <p:nvPr/>
          </p:nvSpPr>
          <p:spPr bwMode="auto">
            <a:xfrm>
              <a:off x="3311" y="2826"/>
              <a:ext cx="439" cy="288"/>
            </a:xfrm>
            <a:prstGeom prst="rect">
              <a:avLst/>
            </a:prstGeom>
            <a:noFill/>
            <a:ln w="9525">
              <a:noFill/>
              <a:miter lim="800000"/>
              <a:headEnd/>
              <a:tailEnd/>
            </a:ln>
          </p:spPr>
          <p:txBody>
            <a:bodyPr lIns="92075" tIns="46038" rIns="92075" bIns="46038">
              <a:spAutoFit/>
            </a:bodyPr>
            <a:lstStyle/>
            <a:p>
              <a:pPr eaLnBrk="0" hangingPunct="0"/>
              <a:r>
                <a:rPr lang="en-US" sz="2400" b="1"/>
                <a:t> 4</a:t>
              </a:r>
            </a:p>
          </p:txBody>
        </p:sp>
        <p:sp>
          <p:nvSpPr>
            <p:cNvPr id="103455" name="Rectangle 22"/>
            <p:cNvSpPr>
              <a:spLocks noChangeArrowheads="1"/>
            </p:cNvSpPr>
            <p:nvPr/>
          </p:nvSpPr>
          <p:spPr bwMode="auto">
            <a:xfrm>
              <a:off x="4428" y="2826"/>
              <a:ext cx="353" cy="288"/>
            </a:xfrm>
            <a:prstGeom prst="rect">
              <a:avLst/>
            </a:prstGeom>
            <a:noFill/>
            <a:ln w="9525">
              <a:noFill/>
              <a:miter lim="800000"/>
              <a:headEnd/>
              <a:tailEnd/>
            </a:ln>
          </p:spPr>
          <p:txBody>
            <a:bodyPr lIns="92075" tIns="46038" rIns="92075" bIns="46038">
              <a:spAutoFit/>
            </a:bodyPr>
            <a:lstStyle/>
            <a:p>
              <a:pPr eaLnBrk="0" hangingPunct="0"/>
              <a:r>
                <a:rPr lang="en-US" sz="2400" b="1"/>
                <a:t>2</a:t>
              </a:r>
            </a:p>
          </p:txBody>
        </p:sp>
      </p:grpSp>
      <p:grpSp>
        <p:nvGrpSpPr>
          <p:cNvPr id="4" name="Group 23"/>
          <p:cNvGrpSpPr>
            <a:grpSpLocks/>
          </p:cNvGrpSpPr>
          <p:nvPr/>
        </p:nvGrpSpPr>
        <p:grpSpPr bwMode="auto">
          <a:xfrm>
            <a:off x="2971800" y="1981200"/>
            <a:ext cx="3260725" cy="1563688"/>
            <a:chOff x="1872" y="1248"/>
            <a:chExt cx="2054" cy="985"/>
          </a:xfrm>
        </p:grpSpPr>
        <p:sp>
          <p:nvSpPr>
            <p:cNvPr id="103442" name="Oval 24"/>
            <p:cNvSpPr>
              <a:spLocks noChangeArrowheads="1"/>
            </p:cNvSpPr>
            <p:nvPr/>
          </p:nvSpPr>
          <p:spPr bwMode="auto">
            <a:xfrm>
              <a:off x="1872" y="1248"/>
              <a:ext cx="2054" cy="985"/>
            </a:xfrm>
            <a:prstGeom prst="ellipse">
              <a:avLst/>
            </a:prstGeom>
            <a:solidFill>
              <a:srgbClr val="FFCC99"/>
            </a:solidFill>
            <a:ln w="12700">
              <a:solidFill>
                <a:schemeClr val="tx1"/>
              </a:solidFill>
              <a:round/>
              <a:headEnd/>
              <a:tailEnd/>
            </a:ln>
          </p:spPr>
          <p:txBody>
            <a:bodyPr wrap="none" anchor="ctr"/>
            <a:lstStyle/>
            <a:p>
              <a:endParaRPr lang="en-US"/>
            </a:p>
          </p:txBody>
        </p:sp>
        <p:grpSp>
          <p:nvGrpSpPr>
            <p:cNvPr id="103443" name="Group 25"/>
            <p:cNvGrpSpPr>
              <a:grpSpLocks/>
            </p:cNvGrpSpPr>
            <p:nvPr/>
          </p:nvGrpSpPr>
          <p:grpSpPr bwMode="auto">
            <a:xfrm>
              <a:off x="2622" y="1812"/>
              <a:ext cx="584" cy="288"/>
              <a:chOff x="2622" y="1812"/>
              <a:chExt cx="584" cy="288"/>
            </a:xfrm>
          </p:grpSpPr>
          <p:sp>
            <p:nvSpPr>
              <p:cNvPr id="103445" name="Rectangle 26"/>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3446" name="Rectangle 27"/>
              <p:cNvSpPr>
                <a:spLocks noChangeArrowheads="1"/>
              </p:cNvSpPr>
              <p:nvPr/>
            </p:nvSpPr>
            <p:spPr bwMode="auto">
              <a:xfrm>
                <a:off x="2708" y="1812"/>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p>
            </p:txBody>
          </p:sp>
        </p:grpSp>
        <p:sp>
          <p:nvSpPr>
            <p:cNvPr id="103444" name="Rectangle 28"/>
            <p:cNvSpPr>
              <a:spLocks noChangeArrowheads="1"/>
            </p:cNvSpPr>
            <p:nvPr/>
          </p:nvSpPr>
          <p:spPr bwMode="auto">
            <a:xfrm>
              <a:off x="2544" y="1392"/>
              <a:ext cx="720" cy="288"/>
            </a:xfrm>
            <a:prstGeom prst="rect">
              <a:avLst/>
            </a:prstGeom>
            <a:noFill/>
            <a:ln w="9525">
              <a:noFill/>
              <a:miter lim="800000"/>
              <a:headEnd/>
              <a:tailEnd/>
            </a:ln>
          </p:spPr>
          <p:txBody>
            <a:bodyPr lIns="92075" tIns="46038" rIns="92075" bIns="46038">
              <a:spAutoFit/>
            </a:bodyPr>
            <a:lstStyle/>
            <a:p>
              <a:pPr eaLnBrk="0" hangingPunct="0"/>
              <a:r>
                <a:rPr lang="en-US" sz="2400" b="1">
                  <a:solidFill>
                    <a:schemeClr val="bg1"/>
                  </a:solidFill>
                </a:rPr>
                <a:t>ROOT</a:t>
              </a:r>
            </a:p>
          </p:txBody>
        </p:sp>
      </p:grpSp>
      <p:sp>
        <p:nvSpPr>
          <p:cNvPr id="75805" name="Rectangle 29"/>
          <p:cNvSpPr>
            <a:spLocks noChangeArrowheads="1"/>
          </p:cNvSpPr>
          <p:nvPr/>
        </p:nvSpPr>
        <p:spPr bwMode="auto">
          <a:xfrm>
            <a:off x="533400" y="5867400"/>
            <a:ext cx="3297238" cy="461963"/>
          </a:xfrm>
          <a:prstGeom prst="rect">
            <a:avLst/>
          </a:prstGeom>
          <a:noFill/>
          <a:ln w="9525">
            <a:noFill/>
            <a:miter lim="800000"/>
            <a:headEnd/>
            <a:tailEnd/>
          </a:ln>
        </p:spPr>
        <p:txBody>
          <a:bodyPr wrap="none" lIns="92075" tIns="46038" rIns="92075" bIns="46038">
            <a:spAutoFit/>
          </a:bodyPr>
          <a:lstStyle/>
          <a:p>
            <a:pPr eaLnBrk="0" hangingPunct="0"/>
            <a:r>
              <a:rPr lang="en-US" sz="2400" b="1"/>
              <a:t>Print left subtree first</a:t>
            </a:r>
          </a:p>
        </p:txBody>
      </p:sp>
      <p:sp>
        <p:nvSpPr>
          <p:cNvPr id="75806" name="Rectangle 30"/>
          <p:cNvSpPr>
            <a:spLocks noChangeArrowheads="1"/>
          </p:cNvSpPr>
          <p:nvPr/>
        </p:nvSpPr>
        <p:spPr bwMode="auto">
          <a:xfrm>
            <a:off x="4953000" y="5867400"/>
            <a:ext cx="4013200" cy="461963"/>
          </a:xfrm>
          <a:prstGeom prst="rect">
            <a:avLst/>
          </a:prstGeom>
          <a:noFill/>
          <a:ln w="9525">
            <a:noFill/>
            <a:miter lim="800000"/>
            <a:headEnd/>
            <a:tailEnd/>
          </a:ln>
        </p:spPr>
        <p:txBody>
          <a:bodyPr wrap="none" lIns="92075" tIns="46038" rIns="92075" bIns="46038">
            <a:spAutoFit/>
          </a:bodyPr>
          <a:lstStyle/>
          <a:p>
            <a:pPr eaLnBrk="0" hangingPunct="0"/>
            <a:r>
              <a:rPr lang="en-US" sz="2400" b="1"/>
              <a:t>Print right subtree second</a:t>
            </a:r>
          </a:p>
        </p:txBody>
      </p:sp>
      <p:sp>
        <p:nvSpPr>
          <p:cNvPr id="75807" name="Rectangle 31"/>
          <p:cNvSpPr>
            <a:spLocks noChangeArrowheads="1"/>
          </p:cNvSpPr>
          <p:nvPr/>
        </p:nvSpPr>
        <p:spPr bwMode="auto">
          <a:xfrm>
            <a:off x="1524000" y="2057400"/>
            <a:ext cx="1501775" cy="461963"/>
          </a:xfrm>
          <a:prstGeom prst="rect">
            <a:avLst/>
          </a:prstGeom>
          <a:noFill/>
          <a:ln w="9525">
            <a:noFill/>
            <a:miter lim="800000"/>
            <a:headEnd/>
            <a:tailEnd/>
          </a:ln>
        </p:spPr>
        <p:txBody>
          <a:bodyPr wrap="none" lIns="92075" tIns="46038" rIns="92075" bIns="46038">
            <a:spAutoFit/>
          </a:bodyPr>
          <a:lstStyle/>
          <a:p>
            <a:pPr eaLnBrk="0" hangingPunct="0"/>
            <a:r>
              <a:rPr lang="en-US" sz="2400" b="1"/>
              <a:t>Print last</a:t>
            </a:r>
          </a:p>
        </p:txBody>
      </p:sp>
      <p:sp>
        <p:nvSpPr>
          <p:cNvPr id="75808" name="Line 32"/>
          <p:cNvSpPr>
            <a:spLocks noChangeShapeType="1"/>
          </p:cNvSpPr>
          <p:nvPr/>
        </p:nvSpPr>
        <p:spPr bwMode="auto">
          <a:xfrm flipV="1">
            <a:off x="2641600" y="3121025"/>
            <a:ext cx="1576388" cy="577850"/>
          </a:xfrm>
          <a:prstGeom prst="line">
            <a:avLst/>
          </a:prstGeom>
          <a:noFill/>
          <a:ln w="57150">
            <a:solidFill>
              <a:srgbClr val="FFFFFF"/>
            </a:solidFill>
            <a:round/>
            <a:headEnd type="stealth" w="lg" len="lg"/>
            <a:tailEnd type="none" w="sm" len="sm"/>
          </a:ln>
        </p:spPr>
        <p:txBody>
          <a:bodyPr wrap="none" anchor="ctr"/>
          <a:lstStyle/>
          <a:p>
            <a:endParaRPr lang="en-US"/>
          </a:p>
        </p:txBody>
      </p:sp>
      <p:sp>
        <p:nvSpPr>
          <p:cNvPr id="75809" name="Line 33"/>
          <p:cNvSpPr>
            <a:spLocks noChangeShapeType="1"/>
          </p:cNvSpPr>
          <p:nvPr/>
        </p:nvSpPr>
        <p:spPr bwMode="auto">
          <a:xfrm flipH="1" flipV="1">
            <a:off x="5056188" y="3108325"/>
            <a:ext cx="1490662" cy="600075"/>
          </a:xfrm>
          <a:prstGeom prst="line">
            <a:avLst/>
          </a:prstGeom>
          <a:noFill/>
          <a:ln w="57150">
            <a:solidFill>
              <a:srgbClr val="FFFFFF"/>
            </a:solidFill>
            <a:round/>
            <a:headEnd type="stealth" w="lg" len="lg"/>
            <a:tailEnd type="none" w="sm" len="sm"/>
          </a:ln>
        </p:spPr>
        <p:txBody>
          <a:bodyPr wrap="none" anchor="ctr"/>
          <a:lstStyle/>
          <a:p>
            <a:endParaRPr lang="en-US"/>
          </a:p>
        </p:txBody>
      </p:sp>
      <p:sp>
        <p:nvSpPr>
          <p:cNvPr id="75811" name="Rectangle 35"/>
          <p:cNvSpPr>
            <a:spLocks noChangeArrowheads="1"/>
          </p:cNvSpPr>
          <p:nvPr/>
        </p:nvSpPr>
        <p:spPr bwMode="auto">
          <a:xfrm>
            <a:off x="4495800" y="609600"/>
            <a:ext cx="1216025" cy="701675"/>
          </a:xfrm>
          <a:prstGeom prst="rect">
            <a:avLst/>
          </a:prstGeom>
          <a:noFill/>
          <a:ln w="9525">
            <a:noFill/>
            <a:miter lim="800000"/>
            <a:headEnd/>
            <a:tailEnd/>
          </a:ln>
        </p:spPr>
        <p:txBody>
          <a:bodyPr wrap="none">
            <a:spAutoFit/>
          </a:bodyPr>
          <a:lstStyle/>
          <a:p>
            <a:r>
              <a:rPr lang="en-US" sz="4000" b="1"/>
              <a:t>5 1 +</a:t>
            </a:r>
          </a:p>
        </p:txBody>
      </p:sp>
      <p:sp>
        <p:nvSpPr>
          <p:cNvPr id="75813" name="Rectangle 37"/>
          <p:cNvSpPr>
            <a:spLocks noChangeArrowheads="1"/>
          </p:cNvSpPr>
          <p:nvPr/>
        </p:nvSpPr>
        <p:spPr bwMode="auto">
          <a:xfrm>
            <a:off x="5715000" y="609600"/>
            <a:ext cx="1168400" cy="701675"/>
          </a:xfrm>
          <a:prstGeom prst="rect">
            <a:avLst/>
          </a:prstGeom>
          <a:noFill/>
          <a:ln w="9525">
            <a:noFill/>
            <a:miter lim="800000"/>
            <a:headEnd/>
            <a:tailEnd/>
          </a:ln>
        </p:spPr>
        <p:txBody>
          <a:bodyPr wrap="none">
            <a:spAutoFit/>
          </a:bodyPr>
          <a:lstStyle/>
          <a:p>
            <a:r>
              <a:rPr lang="en-US" sz="4000" b="1"/>
              <a:t>4 2 –</a:t>
            </a:r>
          </a:p>
        </p:txBody>
      </p:sp>
      <p:sp>
        <p:nvSpPr>
          <p:cNvPr id="75815" name="Rectangle 39"/>
          <p:cNvSpPr>
            <a:spLocks noChangeArrowheads="1"/>
          </p:cNvSpPr>
          <p:nvPr/>
        </p:nvSpPr>
        <p:spPr bwMode="auto">
          <a:xfrm>
            <a:off x="4648200" y="1143000"/>
            <a:ext cx="2279650" cy="701675"/>
          </a:xfrm>
          <a:prstGeom prst="rect">
            <a:avLst/>
          </a:prstGeom>
          <a:noFill/>
          <a:ln w="9525">
            <a:noFill/>
            <a:miter lim="800000"/>
            <a:headEnd/>
            <a:tailEnd/>
          </a:ln>
        </p:spPr>
        <p:txBody>
          <a:bodyPr wrap="none">
            <a:spAutoFit/>
          </a:bodyPr>
          <a:lstStyle/>
          <a:p>
            <a:r>
              <a:rPr lang="en-US" sz="4000" b="1"/>
              <a:t>= 6 4 2 –/</a:t>
            </a:r>
          </a:p>
        </p:txBody>
      </p:sp>
      <p:sp>
        <p:nvSpPr>
          <p:cNvPr id="75817" name="Rectangle 41"/>
          <p:cNvSpPr>
            <a:spLocks noChangeArrowheads="1"/>
          </p:cNvSpPr>
          <p:nvPr/>
        </p:nvSpPr>
        <p:spPr bwMode="auto">
          <a:xfrm>
            <a:off x="7086600" y="1828800"/>
            <a:ext cx="838200" cy="701675"/>
          </a:xfrm>
          <a:prstGeom prst="rect">
            <a:avLst/>
          </a:prstGeom>
          <a:noFill/>
          <a:ln w="9525">
            <a:noFill/>
            <a:miter lim="800000"/>
            <a:headEnd/>
            <a:tailEnd/>
          </a:ln>
        </p:spPr>
        <p:txBody>
          <a:bodyPr>
            <a:spAutoFit/>
          </a:bodyPr>
          <a:lstStyle/>
          <a:p>
            <a:r>
              <a:rPr lang="en-US" sz="4000" b="1"/>
              <a:t>=3</a:t>
            </a:r>
          </a:p>
        </p:txBody>
      </p:sp>
      <p:sp>
        <p:nvSpPr>
          <p:cNvPr id="75818" name="Rectangle 42"/>
          <p:cNvSpPr>
            <a:spLocks noChangeArrowheads="1"/>
          </p:cNvSpPr>
          <p:nvPr/>
        </p:nvSpPr>
        <p:spPr bwMode="auto">
          <a:xfrm>
            <a:off x="7010400" y="1143000"/>
            <a:ext cx="1533525" cy="701675"/>
          </a:xfrm>
          <a:prstGeom prst="rect">
            <a:avLst/>
          </a:prstGeom>
          <a:noFill/>
          <a:ln w="9525">
            <a:noFill/>
            <a:miter lim="800000"/>
            <a:headEnd/>
            <a:tailEnd/>
          </a:ln>
        </p:spPr>
        <p:txBody>
          <a:bodyPr wrap="none">
            <a:spAutoFit/>
          </a:bodyPr>
          <a:lstStyle/>
          <a:p>
            <a:r>
              <a:rPr lang="en-US" sz="4000" b="1"/>
              <a:t>=6 2 /</a:t>
            </a:r>
          </a:p>
        </p:txBody>
      </p:sp>
      <p:sp>
        <p:nvSpPr>
          <p:cNvPr id="75819" name="Rectangle 43"/>
          <p:cNvSpPr>
            <a:spLocks noChangeArrowheads="1"/>
          </p:cNvSpPr>
          <p:nvPr/>
        </p:nvSpPr>
        <p:spPr bwMode="auto">
          <a:xfrm>
            <a:off x="6934200" y="609600"/>
            <a:ext cx="838200" cy="701675"/>
          </a:xfrm>
          <a:prstGeom prst="rect">
            <a:avLst/>
          </a:prstGeom>
          <a:noFill/>
          <a:ln w="9525">
            <a:noFill/>
            <a:miter lim="800000"/>
            <a:headEnd/>
            <a:tailEnd/>
          </a:ln>
        </p:spPr>
        <p:txBody>
          <a:bodyPr>
            <a:spAutoFit/>
          </a:bodyPr>
          <a:lstStyle/>
          <a:p>
            <a:r>
              <a:rPr lang="en-US" sz="40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805"/>
                                        </p:tgtEl>
                                        <p:attrNameLst>
                                          <p:attrName>style.visibility</p:attrName>
                                        </p:attrNameLst>
                                      </p:cBhvr>
                                      <p:to>
                                        <p:strVal val="visible"/>
                                      </p:to>
                                    </p:set>
                                    <p:anim calcmode="lin" valueType="num">
                                      <p:cBhvr additive="base">
                                        <p:cTn id="13" dur="500" fill="hold"/>
                                        <p:tgtEl>
                                          <p:spTgt spid="75805"/>
                                        </p:tgtEl>
                                        <p:attrNameLst>
                                          <p:attrName>ppt_x</p:attrName>
                                        </p:attrNameLst>
                                      </p:cBhvr>
                                      <p:tavLst>
                                        <p:tav tm="0">
                                          <p:val>
                                            <p:strVal val="#ppt_x"/>
                                          </p:val>
                                        </p:tav>
                                        <p:tav tm="100000">
                                          <p:val>
                                            <p:strVal val="#ppt_x"/>
                                          </p:val>
                                        </p:tav>
                                      </p:tavLst>
                                    </p:anim>
                                    <p:anim calcmode="lin" valueType="num">
                                      <p:cBhvr additive="base">
                                        <p:cTn id="14" dur="500" fill="hold"/>
                                        <p:tgtEl>
                                          <p:spTgt spid="7580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75811"/>
                                        </p:tgtEl>
                                        <p:attrNameLst>
                                          <p:attrName>style.visibility</p:attrName>
                                        </p:attrNameLst>
                                      </p:cBhvr>
                                      <p:to>
                                        <p:strVal val="visible"/>
                                      </p:to>
                                    </p:set>
                                    <p:animEffect transition="in" filter="wipe(left)">
                                      <p:cBhvr>
                                        <p:cTn id="18" dur="500"/>
                                        <p:tgtEl>
                                          <p:spTgt spid="758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5808"/>
                                        </p:tgtEl>
                                        <p:attrNameLst>
                                          <p:attrName>style.visibility</p:attrName>
                                        </p:attrNameLst>
                                      </p:cBhvr>
                                      <p:to>
                                        <p:strVal val="visible"/>
                                      </p:to>
                                    </p:set>
                                    <p:animEffect transition="in" filter="wipe(left)">
                                      <p:cBhvr>
                                        <p:cTn id="23" dur="500"/>
                                        <p:tgtEl>
                                          <p:spTgt spid="7580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5809"/>
                                        </p:tgtEl>
                                        <p:attrNameLst>
                                          <p:attrName>style.visibility</p:attrName>
                                        </p:attrNameLst>
                                      </p:cBhvr>
                                      <p:to>
                                        <p:strVal val="visible"/>
                                      </p:to>
                                    </p:set>
                                    <p:animEffect transition="in" filter="wipe(left)">
                                      <p:cBhvr>
                                        <p:cTn id="28" dur="500"/>
                                        <p:tgtEl>
                                          <p:spTgt spid="75809"/>
                                        </p:tgtEl>
                                      </p:cBhvr>
                                    </p:animEffect>
                                  </p:childTnLst>
                                </p:cTn>
                              </p:par>
                            </p:childTnLst>
                          </p:cTn>
                        </p:par>
                        <p:par>
                          <p:cTn id="29" fill="hold">
                            <p:stCondLst>
                              <p:cond delay="500"/>
                            </p:stCondLst>
                            <p:childTnLst>
                              <p:par>
                                <p:cTn id="30" presetID="23" presetClass="entr" presetSubtype="16"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75806"/>
                                        </p:tgtEl>
                                        <p:attrNameLst>
                                          <p:attrName>style.visibility</p:attrName>
                                        </p:attrNameLst>
                                      </p:cBhvr>
                                      <p:to>
                                        <p:strVal val="visible"/>
                                      </p:to>
                                    </p:set>
                                    <p:anim calcmode="lin" valueType="num">
                                      <p:cBhvr additive="base">
                                        <p:cTn id="38" dur="500" fill="hold"/>
                                        <p:tgtEl>
                                          <p:spTgt spid="75806"/>
                                        </p:tgtEl>
                                        <p:attrNameLst>
                                          <p:attrName>ppt_x</p:attrName>
                                        </p:attrNameLst>
                                      </p:cBhvr>
                                      <p:tavLst>
                                        <p:tav tm="0">
                                          <p:val>
                                            <p:strVal val="#ppt_x"/>
                                          </p:val>
                                        </p:tav>
                                        <p:tav tm="100000">
                                          <p:val>
                                            <p:strVal val="#ppt_x"/>
                                          </p:val>
                                        </p:tav>
                                      </p:tavLst>
                                    </p:anim>
                                    <p:anim calcmode="lin" valueType="num">
                                      <p:cBhvr additive="base">
                                        <p:cTn id="39" dur="500" fill="hold"/>
                                        <p:tgtEl>
                                          <p:spTgt spid="75806"/>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75813"/>
                                        </p:tgtEl>
                                        <p:attrNameLst>
                                          <p:attrName>style.visibility</p:attrName>
                                        </p:attrNameLst>
                                      </p:cBhvr>
                                      <p:to>
                                        <p:strVal val="visible"/>
                                      </p:to>
                                    </p:set>
                                    <p:animEffect transition="in" filter="wipe(left)">
                                      <p:cBhvr>
                                        <p:cTn id="43" dur="500"/>
                                        <p:tgtEl>
                                          <p:spTgt spid="75813"/>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childTnLst>
                                </p:cTn>
                              </p:par>
                            </p:childTnLst>
                          </p:cTn>
                        </p:par>
                        <p:par>
                          <p:cTn id="50" fill="hold">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75807"/>
                                        </p:tgtEl>
                                        <p:attrNameLst>
                                          <p:attrName>style.visibility</p:attrName>
                                        </p:attrNameLst>
                                      </p:cBhvr>
                                      <p:to>
                                        <p:strVal val="visible"/>
                                      </p:to>
                                    </p:set>
                                    <p:anim calcmode="lin" valueType="num">
                                      <p:cBhvr additive="base">
                                        <p:cTn id="53" dur="500" fill="hold"/>
                                        <p:tgtEl>
                                          <p:spTgt spid="75807"/>
                                        </p:tgtEl>
                                        <p:attrNameLst>
                                          <p:attrName>ppt_x</p:attrName>
                                        </p:attrNameLst>
                                      </p:cBhvr>
                                      <p:tavLst>
                                        <p:tav tm="0">
                                          <p:val>
                                            <p:strVal val="0-#ppt_w/2"/>
                                          </p:val>
                                        </p:tav>
                                        <p:tav tm="100000">
                                          <p:val>
                                            <p:strVal val="#ppt_x"/>
                                          </p:val>
                                        </p:tav>
                                      </p:tavLst>
                                    </p:anim>
                                    <p:anim calcmode="lin" valueType="num">
                                      <p:cBhvr additive="base">
                                        <p:cTn id="54" dur="500" fill="hold"/>
                                        <p:tgtEl>
                                          <p:spTgt spid="7580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58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5815"/>
                                        </p:tgtEl>
                                        <p:attrNameLst>
                                          <p:attrName>style.visibility</p:attrName>
                                        </p:attrNameLst>
                                      </p:cBhvr>
                                      <p:to>
                                        <p:strVal val="visible"/>
                                      </p:to>
                                    </p:set>
                                    <p:animEffect transition="in" filter="wipe(left)">
                                      <p:cBhvr>
                                        <p:cTn id="63" dur="500"/>
                                        <p:tgtEl>
                                          <p:spTgt spid="7581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581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5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5" grpId="0"/>
      <p:bldP spid="75806" grpId="0"/>
      <p:bldP spid="75807" grpId="0"/>
      <p:bldP spid="75808" grpId="0" animBg="1"/>
      <p:bldP spid="75809" grpId="0" animBg="1"/>
      <p:bldP spid="75811" grpId="0"/>
      <p:bldP spid="75813" grpId="0"/>
      <p:bldP spid="75815" grpId="0"/>
      <p:bldP spid="75817" grpId="0"/>
      <p:bldP spid="75818" grpId="0"/>
      <p:bldP spid="7581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vi-VN" smtClean="0"/>
              <a:t>Cây khung có hướng</a:t>
            </a:r>
            <a:endParaRPr lang="en-US"/>
          </a:p>
        </p:txBody>
      </p:sp>
      <p:sp>
        <p:nvSpPr>
          <p:cNvPr id="104451" name="Rectangle 3"/>
          <p:cNvSpPr>
            <a:spLocks noGrp="1" noChangeArrowheads="1"/>
          </p:cNvSpPr>
          <p:nvPr>
            <p:ph type="body" idx="1"/>
          </p:nvPr>
        </p:nvSpPr>
        <p:spPr>
          <a:xfrm>
            <a:off x="381000" y="2286000"/>
            <a:ext cx="8534400" cy="2286000"/>
          </a:xfrm>
        </p:spPr>
        <p:txBody>
          <a:bodyPr/>
          <a:lstStyle/>
          <a:p>
            <a:pPr algn="just" eaLnBrk="1" hangingPunct="1">
              <a:buFont typeface="Wingdings" pitchFamily="2" charset="2"/>
              <a:buNone/>
            </a:pPr>
            <a:r>
              <a:rPr lang="en-US" smtClean="0"/>
              <a:t>	</a:t>
            </a:r>
            <a:r>
              <a:rPr lang="en-US" sz="3600" smtClean="0"/>
              <a:t>Cho G =(V,E) là đồ thị có hướng và </a:t>
            </a:r>
          </a:p>
          <a:p>
            <a:pPr algn="just" eaLnBrk="1" hangingPunct="1">
              <a:buFont typeface="Wingdings" pitchFamily="2" charset="2"/>
              <a:buNone/>
            </a:pPr>
            <a:r>
              <a:rPr lang="en-US" sz="3600" smtClean="0"/>
              <a:t>  T = (V,F) là đồ thị con khung của G. Nếu T là cây có hướng thì T gọi là </a:t>
            </a:r>
            <a:r>
              <a:rPr lang="en-US" sz="3600" i="1" smtClean="0"/>
              <a:t>cây khung có hướng(hay cây có hướng tối đại)</a:t>
            </a:r>
            <a:r>
              <a:rPr lang="en-US" sz="3600" smtClean="0"/>
              <a:t> của G.</a:t>
            </a:r>
          </a:p>
        </p:txBody>
      </p:sp>
      <p:sp>
        <p:nvSpPr>
          <p:cNvPr id="104452"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nghĩa</a:t>
            </a:r>
          </a:p>
        </p:txBody>
      </p:sp>
      <p:sp>
        <p:nvSpPr>
          <p:cNvPr id="104453"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8B8C86AF-F005-4B07-B59A-67A1072C24D8}" type="slidenum">
              <a:rPr lang="en-US" smtClean="0"/>
              <a:pPr/>
              <a:t>84</a:t>
            </a:fld>
            <a:endParaRPr lang="en-US" smtClean="0"/>
          </a:p>
        </p:txBody>
      </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vi-VN" smtClean="0"/>
              <a:t>Cây khung có hướng</a:t>
            </a:r>
            <a:endParaRPr lang="en-US"/>
          </a:p>
        </p:txBody>
      </p:sp>
      <p:sp>
        <p:nvSpPr>
          <p:cNvPr id="6147" name="Rectangle 3"/>
          <p:cNvSpPr>
            <a:spLocks noGrp="1" noChangeArrowheads="1"/>
          </p:cNvSpPr>
          <p:nvPr>
            <p:ph type="body" idx="1"/>
          </p:nvPr>
        </p:nvSpPr>
        <p:spPr>
          <a:xfrm>
            <a:off x="381000" y="1981200"/>
            <a:ext cx="8534400" cy="990600"/>
          </a:xfrm>
        </p:spPr>
        <p:txBody>
          <a:bodyPr>
            <a:normAutofit/>
          </a:bodyPr>
          <a:lstStyle/>
          <a:p>
            <a:pPr marL="514350" indent="-514350" algn="just" eaLnBrk="1" hangingPunct="1">
              <a:buFont typeface="+mj-lt"/>
              <a:buAutoNum type="alphaLcParenR"/>
              <a:defRPr/>
            </a:pPr>
            <a:r>
              <a:rPr lang="en-US" smtClean="0"/>
              <a:t>Nếu G là đồ thị có hướng thì K(G) =(k</a:t>
            </a:r>
            <a:r>
              <a:rPr lang="en-US" baseline="-25000" smtClean="0"/>
              <a:t>ij</a:t>
            </a:r>
            <a:r>
              <a:rPr lang="en-US" smtClean="0"/>
              <a:t>)</a:t>
            </a:r>
          </a:p>
          <a:p>
            <a:pPr algn="just" eaLnBrk="1" hangingPunct="1">
              <a:defRPr/>
            </a:pPr>
            <a:endParaRPr lang="en-US"/>
          </a:p>
        </p:txBody>
      </p:sp>
      <p:sp>
        <p:nvSpPr>
          <p:cNvPr id="3078" name="TextBox 3"/>
          <p:cNvSpPr txBox="1">
            <a:spLocks noChangeArrowheads="1"/>
          </p:cNvSpPr>
          <p:nvPr/>
        </p:nvSpPr>
        <p:spPr bwMode="auto">
          <a:xfrm>
            <a:off x="142875" y="1219200"/>
            <a:ext cx="8772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Matrận Kirchhoff ( G không khuyên)</a:t>
            </a:r>
          </a:p>
        </p:txBody>
      </p:sp>
      <p:sp>
        <p:nvSpPr>
          <p:cNvPr id="6" name="Rectangle 3"/>
          <p:cNvSpPr txBox="1">
            <a:spLocks noChangeArrowheads="1"/>
          </p:cNvSpPr>
          <p:nvPr/>
        </p:nvSpPr>
        <p:spPr bwMode="auto">
          <a:xfrm>
            <a:off x="5181600" y="2895600"/>
            <a:ext cx="3657600" cy="1219200"/>
          </a:xfrm>
          <a:prstGeom prst="rect">
            <a:avLst/>
          </a:prstGeom>
          <a:noFill/>
          <a:ln w="9525">
            <a:noFill/>
            <a:miter lim="800000"/>
            <a:headEnd/>
            <a:tailEnd/>
          </a:ln>
          <a:effectLst/>
        </p:spPr>
        <p:txBody>
          <a:bodyPr>
            <a:normAutofit/>
          </a:bodyPr>
          <a:lstStyle/>
          <a:p>
            <a:pPr marL="233363" indent="-233363" algn="just">
              <a:lnSpc>
                <a:spcPct val="90000"/>
              </a:lnSpc>
              <a:spcBef>
                <a:spcPct val="50000"/>
              </a:spcBef>
              <a:buClr>
                <a:srgbClr val="FFFFCC"/>
              </a:buClr>
              <a:defRPr/>
            </a:pPr>
            <a:r>
              <a:rPr lang="en-US" sz="3200" kern="0">
                <a:solidFill>
                  <a:schemeClr val="bg1"/>
                </a:solidFill>
                <a:latin typeface="Times New Roman" pitchFamily="18" charset="0"/>
                <a:cs typeface="Times New Roman" pitchFamily="18" charset="0"/>
              </a:rPr>
              <a:t>t</a:t>
            </a:r>
            <a:r>
              <a:rPr lang="vi-VN" sz="3200" kern="0">
                <a:solidFill>
                  <a:schemeClr val="bg1"/>
                </a:solidFill>
                <a:latin typeface="Times New Roman" pitchFamily="18" charset="0"/>
                <a:cs typeface="Times New Roman" pitchFamily="18" charset="0"/>
              </a:rPr>
              <a:t>rong đó B</a:t>
            </a:r>
            <a:r>
              <a:rPr lang="vi-VN" sz="3200" kern="0" baseline="-25000">
                <a:solidFill>
                  <a:schemeClr val="bg1"/>
                </a:solidFill>
                <a:latin typeface="Times New Roman" pitchFamily="18" charset="0"/>
                <a:cs typeface="Times New Roman" pitchFamily="18" charset="0"/>
              </a:rPr>
              <a:t>ij</a:t>
            </a:r>
            <a:r>
              <a:rPr lang="vi-VN" sz="3200" kern="0">
                <a:solidFill>
                  <a:schemeClr val="bg1"/>
                </a:solidFill>
                <a:latin typeface="Times New Roman" pitchFamily="18" charset="0"/>
                <a:cs typeface="Times New Roman" pitchFamily="18" charset="0"/>
              </a:rPr>
              <a:t> là số cung đi từ i đến j</a:t>
            </a:r>
            <a:endParaRPr lang="en-US" sz="3200" kern="0">
              <a:solidFill>
                <a:schemeClr val="bg1"/>
              </a:solidFill>
              <a:latin typeface="Times New Roman" pitchFamily="18" charset="0"/>
              <a:cs typeface="Times New Roman" pitchFamily="18" charset="0"/>
            </a:endParaRPr>
          </a:p>
        </p:txBody>
      </p:sp>
      <p:sp>
        <p:nvSpPr>
          <p:cNvPr id="7" name="Rectangle 3"/>
          <p:cNvSpPr txBox="1">
            <a:spLocks noChangeArrowheads="1"/>
          </p:cNvSpPr>
          <p:nvPr/>
        </p:nvSpPr>
        <p:spPr bwMode="auto">
          <a:xfrm>
            <a:off x="381000" y="4343400"/>
            <a:ext cx="8534400" cy="990600"/>
          </a:xfrm>
          <a:prstGeom prst="rect">
            <a:avLst/>
          </a:prstGeom>
          <a:noFill/>
          <a:ln w="9525">
            <a:noFill/>
            <a:miter lim="800000"/>
            <a:headEnd/>
            <a:tailEnd/>
          </a:ln>
          <a:effectLst/>
        </p:spPr>
        <p:txBody>
          <a:bodyPr>
            <a:normAutofit/>
          </a:bodyPr>
          <a:lstStyle/>
          <a:p>
            <a:pPr marL="514350" indent="-514350" algn="just">
              <a:lnSpc>
                <a:spcPct val="90000"/>
              </a:lnSpc>
              <a:spcBef>
                <a:spcPct val="50000"/>
              </a:spcBef>
              <a:buClr>
                <a:srgbClr val="FFFFCC"/>
              </a:buClr>
              <a:buFont typeface="+mj-lt"/>
              <a:buAutoNum type="alphaLcParenR" startAt="2"/>
              <a:defRPr/>
            </a:pPr>
            <a:r>
              <a:rPr lang="vi-VN" sz="3200" kern="0">
                <a:solidFill>
                  <a:schemeClr val="bg1"/>
                </a:solidFill>
                <a:latin typeface="Times New Roman" pitchFamily="18" charset="0"/>
                <a:cs typeface="Times New Roman" pitchFamily="18" charset="0"/>
              </a:rPr>
              <a:t>Nếu G là đồ thị vô hướng thì K(G) =(k</a:t>
            </a:r>
            <a:r>
              <a:rPr lang="vi-VN" sz="3600" kern="0" baseline="-25000">
                <a:solidFill>
                  <a:schemeClr val="bg1"/>
                </a:solidFill>
                <a:latin typeface="Times New Roman" pitchFamily="18" charset="0"/>
                <a:cs typeface="Times New Roman" pitchFamily="18" charset="0"/>
              </a:rPr>
              <a:t>ij</a:t>
            </a:r>
            <a:r>
              <a:rPr lang="vi-VN" sz="3200" kern="0">
                <a:solidFill>
                  <a:schemeClr val="bg1"/>
                </a:solidFill>
                <a:latin typeface="Times New Roman" pitchFamily="18" charset="0"/>
                <a:cs typeface="Times New Roman" pitchFamily="18" charset="0"/>
              </a:rPr>
              <a:t>)</a:t>
            </a:r>
            <a:endParaRPr lang="en-US" sz="3200" kern="0">
              <a:solidFill>
                <a:schemeClr val="bg1"/>
              </a:solidFill>
              <a:latin typeface="Times New Roman" pitchFamily="18" charset="0"/>
              <a:cs typeface="Times New Roman" pitchFamily="18" charset="0"/>
            </a:endParaRPr>
          </a:p>
        </p:txBody>
      </p:sp>
      <p:graphicFrame>
        <p:nvGraphicFramePr>
          <p:cNvPr id="3074" name="Object 2"/>
          <p:cNvGraphicFramePr>
            <a:graphicFrameLocks noChangeAspect="1"/>
          </p:cNvGraphicFramePr>
          <p:nvPr/>
        </p:nvGraphicFramePr>
        <p:xfrm>
          <a:off x="914400" y="2590800"/>
          <a:ext cx="4038600" cy="1392238"/>
        </p:xfrm>
        <a:graphic>
          <a:graphicData uri="http://schemas.openxmlformats.org/presentationml/2006/ole">
            <p:oleObj spid="_x0000_s3074" name="Equation" r:id="rId3" imgW="1473120" imgH="507960" progId="Equation.DSMT4">
              <p:embed/>
            </p:oleObj>
          </a:graphicData>
        </a:graphic>
      </p:graphicFrame>
      <p:graphicFrame>
        <p:nvGraphicFramePr>
          <p:cNvPr id="7171" name="Object 3"/>
          <p:cNvGraphicFramePr>
            <a:graphicFrameLocks noChangeAspect="1"/>
          </p:cNvGraphicFramePr>
          <p:nvPr/>
        </p:nvGraphicFramePr>
        <p:xfrm>
          <a:off x="990600" y="5029200"/>
          <a:ext cx="4038600" cy="1335088"/>
        </p:xfrm>
        <a:graphic>
          <a:graphicData uri="http://schemas.openxmlformats.org/presentationml/2006/ole">
            <p:oleObj spid="_x0000_s3075" name="Equation" r:id="rId4" imgW="1460160" imgH="482400" progId="Equation.DSMT4">
              <p:embed/>
            </p:oleObj>
          </a:graphicData>
        </a:graphic>
      </p:graphicFrame>
      <p:sp>
        <p:nvSpPr>
          <p:cNvPr id="11" name="Rectangle 3"/>
          <p:cNvSpPr txBox="1">
            <a:spLocks noChangeArrowheads="1"/>
          </p:cNvSpPr>
          <p:nvPr/>
        </p:nvSpPr>
        <p:spPr bwMode="auto">
          <a:xfrm>
            <a:off x="5181600" y="5181600"/>
            <a:ext cx="3657600" cy="1219200"/>
          </a:xfrm>
          <a:prstGeom prst="rect">
            <a:avLst/>
          </a:prstGeom>
          <a:noFill/>
          <a:ln w="9525">
            <a:noFill/>
            <a:miter lim="800000"/>
            <a:headEnd/>
            <a:tailEnd/>
          </a:ln>
          <a:effectLst/>
        </p:spPr>
        <p:txBody>
          <a:bodyPr>
            <a:normAutofit/>
          </a:bodyPr>
          <a:lstStyle/>
          <a:p>
            <a:pPr marL="233363" indent="-233363" algn="just">
              <a:lnSpc>
                <a:spcPct val="90000"/>
              </a:lnSpc>
              <a:spcBef>
                <a:spcPct val="50000"/>
              </a:spcBef>
              <a:buClr>
                <a:srgbClr val="FFFFCC"/>
              </a:buClr>
              <a:defRPr/>
            </a:pPr>
            <a:r>
              <a:rPr lang="en-US" sz="3200" kern="0">
                <a:solidFill>
                  <a:schemeClr val="bg1"/>
                </a:solidFill>
                <a:latin typeface="Times New Roman" pitchFamily="18" charset="0"/>
                <a:cs typeface="Times New Roman" pitchFamily="18" charset="0"/>
              </a:rPr>
              <a:t>t</a:t>
            </a:r>
            <a:r>
              <a:rPr lang="vi-VN" sz="3200" kern="0">
                <a:solidFill>
                  <a:schemeClr val="bg1"/>
                </a:solidFill>
                <a:latin typeface="Times New Roman" pitchFamily="18" charset="0"/>
                <a:cs typeface="Times New Roman" pitchFamily="18" charset="0"/>
              </a:rPr>
              <a:t>rong đó B</a:t>
            </a:r>
            <a:r>
              <a:rPr lang="vi-VN" sz="3200" kern="0" baseline="-25000">
                <a:solidFill>
                  <a:schemeClr val="bg1"/>
                </a:solidFill>
                <a:latin typeface="Times New Roman" pitchFamily="18" charset="0"/>
                <a:cs typeface="Times New Roman" pitchFamily="18" charset="0"/>
              </a:rPr>
              <a:t>ij</a:t>
            </a:r>
            <a:r>
              <a:rPr lang="vi-VN" sz="3200" kern="0">
                <a:solidFill>
                  <a:schemeClr val="bg1"/>
                </a:solidFill>
                <a:latin typeface="Times New Roman" pitchFamily="18" charset="0"/>
                <a:cs typeface="Times New Roman" pitchFamily="18" charset="0"/>
              </a:rPr>
              <a:t> là số cung đi từ i đến j</a:t>
            </a:r>
            <a:endParaRPr lang="en-US" sz="3200" kern="0">
              <a:solidFill>
                <a:schemeClr val="bg1"/>
              </a:solidFill>
              <a:latin typeface="Times New Roman" pitchFamily="18" charset="0"/>
              <a:cs typeface="Times New Roman" pitchFamily="18" charset="0"/>
            </a:endParaRPr>
          </a:p>
        </p:txBody>
      </p:sp>
      <p:sp>
        <p:nvSpPr>
          <p:cNvPr id="3082" name="Slide Number Placeholder 9"/>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0E167FC8-9D7F-438E-A1F2-7C84E51A5740}" type="slidenum">
              <a:rPr lang="en-US" smtClean="0"/>
              <a:pPr/>
              <a:t>85</a:t>
            </a:fld>
            <a:endParaRPr lang="en-US"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2000" fill="hold"/>
                                        <p:tgtEl>
                                          <p:spTgt spid="7171"/>
                                        </p:tgtEl>
                                        <p:attrNameLst>
                                          <p:attrName>ppt_x</p:attrName>
                                        </p:attrNameLst>
                                      </p:cBhvr>
                                      <p:tavLst>
                                        <p:tav tm="0">
                                          <p:val>
                                            <p:strVal val="1+#ppt_w/2"/>
                                          </p:val>
                                        </p:tav>
                                        <p:tav tm="100000">
                                          <p:val>
                                            <p:strVal val="#ppt_x"/>
                                          </p:val>
                                        </p:tav>
                                      </p:tavLst>
                                    </p:anim>
                                    <p:anim calcmode="lin" valueType="num">
                                      <p:cBhvr additive="base">
                                        <p:cTn id="8" dur="20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Oval 4"/>
          <p:cNvSpPr>
            <a:spLocks noChangeArrowheads="1"/>
          </p:cNvSpPr>
          <p:nvPr/>
        </p:nvSpPr>
        <p:spPr bwMode="auto">
          <a:xfrm>
            <a:off x="3962400" y="4572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4100" name="Text Box 6"/>
          <p:cNvSpPr txBox="1">
            <a:spLocks noChangeArrowheads="1"/>
          </p:cNvSpPr>
          <p:nvPr/>
        </p:nvSpPr>
        <p:spPr bwMode="auto">
          <a:xfrm>
            <a:off x="6613525" y="247650"/>
            <a:ext cx="184150" cy="579438"/>
          </a:xfrm>
          <a:prstGeom prst="rect">
            <a:avLst/>
          </a:prstGeom>
          <a:noFill/>
          <a:ln w="9525">
            <a:noFill/>
            <a:miter lim="800000"/>
            <a:headEnd/>
            <a:tailEnd/>
          </a:ln>
        </p:spPr>
        <p:txBody>
          <a:bodyPr wrap="none">
            <a:spAutoFit/>
          </a:bodyPr>
          <a:lstStyle/>
          <a:p>
            <a:endParaRPr lang="en-US"/>
          </a:p>
        </p:txBody>
      </p:sp>
      <p:sp>
        <p:nvSpPr>
          <p:cNvPr id="4101" name="Oval 7"/>
          <p:cNvSpPr>
            <a:spLocks noChangeArrowheads="1"/>
          </p:cNvSpPr>
          <p:nvPr/>
        </p:nvSpPr>
        <p:spPr bwMode="auto">
          <a:xfrm>
            <a:off x="6019800" y="4572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4102" name="Text Box 8"/>
          <p:cNvSpPr txBox="1">
            <a:spLocks noChangeArrowheads="1"/>
          </p:cNvSpPr>
          <p:nvPr/>
        </p:nvSpPr>
        <p:spPr bwMode="auto">
          <a:xfrm>
            <a:off x="2384425" y="2354263"/>
            <a:ext cx="184150" cy="579437"/>
          </a:xfrm>
          <a:prstGeom prst="rect">
            <a:avLst/>
          </a:prstGeom>
          <a:noFill/>
          <a:ln w="9525">
            <a:noFill/>
            <a:miter lim="800000"/>
            <a:headEnd/>
            <a:tailEnd/>
          </a:ln>
        </p:spPr>
        <p:txBody>
          <a:bodyPr>
            <a:spAutoFit/>
          </a:bodyPr>
          <a:lstStyle/>
          <a:p>
            <a:pPr>
              <a:spcBef>
                <a:spcPct val="50000"/>
              </a:spcBef>
            </a:pPr>
            <a:endParaRPr lang="en-US"/>
          </a:p>
        </p:txBody>
      </p:sp>
      <p:sp>
        <p:nvSpPr>
          <p:cNvPr id="4103" name="Oval 9"/>
          <p:cNvSpPr>
            <a:spLocks noChangeArrowheads="1"/>
          </p:cNvSpPr>
          <p:nvPr/>
        </p:nvSpPr>
        <p:spPr bwMode="auto">
          <a:xfrm>
            <a:off x="2514600" y="22098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4104" name="Text Box 10"/>
          <p:cNvSpPr txBox="1">
            <a:spLocks noChangeArrowheads="1"/>
          </p:cNvSpPr>
          <p:nvPr/>
        </p:nvSpPr>
        <p:spPr bwMode="auto">
          <a:xfrm>
            <a:off x="3717925" y="2000250"/>
            <a:ext cx="184150" cy="579438"/>
          </a:xfrm>
          <a:prstGeom prst="rect">
            <a:avLst/>
          </a:prstGeom>
          <a:noFill/>
          <a:ln w="9525">
            <a:noFill/>
            <a:miter lim="800000"/>
            <a:headEnd/>
            <a:tailEnd/>
          </a:ln>
        </p:spPr>
        <p:txBody>
          <a:bodyPr wrap="none">
            <a:spAutoFit/>
          </a:bodyPr>
          <a:lstStyle/>
          <a:p>
            <a:endParaRPr lang="en-US"/>
          </a:p>
        </p:txBody>
      </p:sp>
      <p:sp>
        <p:nvSpPr>
          <p:cNvPr id="4105" name="Oval 11"/>
          <p:cNvSpPr>
            <a:spLocks noChangeArrowheads="1"/>
          </p:cNvSpPr>
          <p:nvPr/>
        </p:nvSpPr>
        <p:spPr bwMode="auto">
          <a:xfrm>
            <a:off x="3962400" y="22098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4106" name="Text Box 12"/>
          <p:cNvSpPr txBox="1">
            <a:spLocks noChangeArrowheads="1"/>
          </p:cNvSpPr>
          <p:nvPr/>
        </p:nvSpPr>
        <p:spPr bwMode="auto">
          <a:xfrm>
            <a:off x="6080125" y="2000250"/>
            <a:ext cx="184150" cy="579438"/>
          </a:xfrm>
          <a:prstGeom prst="rect">
            <a:avLst/>
          </a:prstGeom>
          <a:noFill/>
          <a:ln w="9525">
            <a:noFill/>
            <a:miter lim="800000"/>
            <a:headEnd/>
            <a:tailEnd/>
          </a:ln>
        </p:spPr>
        <p:txBody>
          <a:bodyPr wrap="none">
            <a:spAutoFit/>
          </a:bodyPr>
          <a:lstStyle/>
          <a:p>
            <a:endParaRPr lang="en-US"/>
          </a:p>
        </p:txBody>
      </p:sp>
      <p:sp>
        <p:nvSpPr>
          <p:cNvPr id="4107" name="Oval 13"/>
          <p:cNvSpPr>
            <a:spLocks noChangeArrowheads="1"/>
          </p:cNvSpPr>
          <p:nvPr/>
        </p:nvSpPr>
        <p:spPr bwMode="auto">
          <a:xfrm>
            <a:off x="5943600" y="21336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4108" name="Line 14"/>
          <p:cNvSpPr>
            <a:spLocks noChangeShapeType="1"/>
          </p:cNvSpPr>
          <p:nvPr/>
        </p:nvSpPr>
        <p:spPr bwMode="auto">
          <a:xfrm flipV="1">
            <a:off x="2819400" y="762000"/>
            <a:ext cx="1143000" cy="1447800"/>
          </a:xfrm>
          <a:prstGeom prst="line">
            <a:avLst/>
          </a:prstGeom>
          <a:noFill/>
          <a:ln w="63500">
            <a:solidFill>
              <a:schemeClr val="bg1"/>
            </a:solidFill>
            <a:round/>
            <a:headEnd/>
            <a:tailEnd type="triangle" w="med" len="med"/>
          </a:ln>
        </p:spPr>
        <p:txBody>
          <a:bodyPr/>
          <a:lstStyle/>
          <a:p>
            <a:endParaRPr lang="en-US"/>
          </a:p>
        </p:txBody>
      </p:sp>
      <p:sp>
        <p:nvSpPr>
          <p:cNvPr id="4109" name="Line 15"/>
          <p:cNvSpPr>
            <a:spLocks noChangeShapeType="1"/>
          </p:cNvSpPr>
          <p:nvPr/>
        </p:nvSpPr>
        <p:spPr bwMode="auto">
          <a:xfrm>
            <a:off x="4495800" y="609600"/>
            <a:ext cx="1524000" cy="0"/>
          </a:xfrm>
          <a:prstGeom prst="line">
            <a:avLst/>
          </a:prstGeom>
          <a:noFill/>
          <a:ln w="63500">
            <a:solidFill>
              <a:schemeClr val="bg1"/>
            </a:solidFill>
            <a:round/>
            <a:headEnd/>
            <a:tailEnd type="triangle" w="med" len="med"/>
          </a:ln>
        </p:spPr>
        <p:txBody>
          <a:bodyPr/>
          <a:lstStyle/>
          <a:p>
            <a:endParaRPr lang="en-US"/>
          </a:p>
        </p:txBody>
      </p:sp>
      <p:sp>
        <p:nvSpPr>
          <p:cNvPr id="4110" name="Line 17"/>
          <p:cNvSpPr>
            <a:spLocks noChangeShapeType="1"/>
          </p:cNvSpPr>
          <p:nvPr/>
        </p:nvSpPr>
        <p:spPr bwMode="auto">
          <a:xfrm>
            <a:off x="6248400" y="838200"/>
            <a:ext cx="0" cy="1295400"/>
          </a:xfrm>
          <a:prstGeom prst="line">
            <a:avLst/>
          </a:prstGeom>
          <a:noFill/>
          <a:ln w="63500">
            <a:solidFill>
              <a:schemeClr val="bg1"/>
            </a:solidFill>
            <a:round/>
            <a:headEnd/>
            <a:tailEnd type="triangle" w="med" len="med"/>
          </a:ln>
        </p:spPr>
        <p:txBody>
          <a:bodyPr/>
          <a:lstStyle/>
          <a:p>
            <a:endParaRPr lang="en-US"/>
          </a:p>
        </p:txBody>
      </p:sp>
      <p:sp>
        <p:nvSpPr>
          <p:cNvPr id="4111" name="Line 23"/>
          <p:cNvSpPr>
            <a:spLocks noChangeShapeType="1"/>
          </p:cNvSpPr>
          <p:nvPr/>
        </p:nvSpPr>
        <p:spPr bwMode="auto">
          <a:xfrm flipH="1">
            <a:off x="4495800" y="2362200"/>
            <a:ext cx="1371600" cy="0"/>
          </a:xfrm>
          <a:prstGeom prst="line">
            <a:avLst/>
          </a:prstGeom>
          <a:noFill/>
          <a:ln w="63500">
            <a:solidFill>
              <a:schemeClr val="bg1"/>
            </a:solidFill>
            <a:round/>
            <a:headEnd/>
            <a:tailEnd type="triangle" w="med" len="med"/>
          </a:ln>
        </p:spPr>
        <p:txBody>
          <a:bodyPr/>
          <a:lstStyle/>
          <a:p>
            <a:endParaRPr lang="en-US"/>
          </a:p>
        </p:txBody>
      </p:sp>
      <p:sp>
        <p:nvSpPr>
          <p:cNvPr id="4112" name="Line 25"/>
          <p:cNvSpPr>
            <a:spLocks noChangeShapeType="1"/>
          </p:cNvSpPr>
          <p:nvPr/>
        </p:nvSpPr>
        <p:spPr bwMode="auto">
          <a:xfrm flipH="1">
            <a:off x="3048000" y="2438400"/>
            <a:ext cx="838200" cy="0"/>
          </a:xfrm>
          <a:prstGeom prst="line">
            <a:avLst/>
          </a:prstGeom>
          <a:noFill/>
          <a:ln w="63500">
            <a:solidFill>
              <a:schemeClr val="bg1"/>
            </a:solidFill>
            <a:round/>
            <a:headEnd/>
            <a:tailEnd type="triangle" w="med" len="med"/>
          </a:ln>
        </p:spPr>
        <p:txBody>
          <a:bodyPr/>
          <a:lstStyle/>
          <a:p>
            <a:endParaRPr lang="en-US"/>
          </a:p>
        </p:txBody>
      </p:sp>
      <p:sp>
        <p:nvSpPr>
          <p:cNvPr id="4113" name="Line 26"/>
          <p:cNvSpPr>
            <a:spLocks noChangeShapeType="1"/>
          </p:cNvSpPr>
          <p:nvPr/>
        </p:nvSpPr>
        <p:spPr bwMode="auto">
          <a:xfrm flipH="1">
            <a:off x="4191000" y="762000"/>
            <a:ext cx="1676400" cy="1371600"/>
          </a:xfrm>
          <a:prstGeom prst="line">
            <a:avLst/>
          </a:prstGeom>
          <a:noFill/>
          <a:ln w="63500">
            <a:solidFill>
              <a:schemeClr val="bg1"/>
            </a:solidFill>
            <a:round/>
            <a:headEnd/>
            <a:tailEnd type="triangle" w="med" len="med"/>
          </a:ln>
        </p:spPr>
        <p:txBody>
          <a:bodyPr/>
          <a:lstStyle/>
          <a:p>
            <a:endParaRPr lang="en-US"/>
          </a:p>
        </p:txBody>
      </p:sp>
      <p:sp>
        <p:nvSpPr>
          <p:cNvPr id="4114" name="Line 27"/>
          <p:cNvSpPr>
            <a:spLocks noChangeShapeType="1"/>
          </p:cNvSpPr>
          <p:nvPr/>
        </p:nvSpPr>
        <p:spPr bwMode="auto">
          <a:xfrm flipV="1">
            <a:off x="4419600" y="762000"/>
            <a:ext cx="1676400" cy="1447800"/>
          </a:xfrm>
          <a:prstGeom prst="line">
            <a:avLst/>
          </a:prstGeom>
          <a:noFill/>
          <a:ln w="63500">
            <a:solidFill>
              <a:schemeClr val="bg1"/>
            </a:solidFill>
            <a:round/>
            <a:headEnd/>
            <a:tailEnd type="triangle" w="med" len="med"/>
          </a:ln>
        </p:spPr>
        <p:txBody>
          <a:bodyPr/>
          <a:lstStyle/>
          <a:p>
            <a:endParaRPr lang="en-US"/>
          </a:p>
        </p:txBody>
      </p:sp>
      <p:sp>
        <p:nvSpPr>
          <p:cNvPr id="4115" name="Line 28"/>
          <p:cNvSpPr>
            <a:spLocks noChangeShapeType="1"/>
          </p:cNvSpPr>
          <p:nvPr/>
        </p:nvSpPr>
        <p:spPr bwMode="auto">
          <a:xfrm>
            <a:off x="4038600" y="914400"/>
            <a:ext cx="0" cy="1295400"/>
          </a:xfrm>
          <a:prstGeom prst="line">
            <a:avLst/>
          </a:prstGeom>
          <a:noFill/>
          <a:ln w="63500">
            <a:solidFill>
              <a:schemeClr val="bg1"/>
            </a:solidFill>
            <a:round/>
            <a:headEnd/>
            <a:tailEnd type="triangle" w="med" len="med"/>
          </a:ln>
        </p:spPr>
        <p:txBody>
          <a:bodyPr/>
          <a:lstStyle/>
          <a:p>
            <a:endParaRPr lang="en-US"/>
          </a:p>
        </p:txBody>
      </p:sp>
      <p:sp>
        <p:nvSpPr>
          <p:cNvPr id="4116" name="Line 29"/>
          <p:cNvSpPr>
            <a:spLocks noChangeShapeType="1"/>
          </p:cNvSpPr>
          <p:nvPr/>
        </p:nvSpPr>
        <p:spPr bwMode="auto">
          <a:xfrm flipV="1">
            <a:off x="4114800" y="762000"/>
            <a:ext cx="0" cy="1371600"/>
          </a:xfrm>
          <a:prstGeom prst="line">
            <a:avLst/>
          </a:prstGeom>
          <a:noFill/>
          <a:ln w="63500">
            <a:solidFill>
              <a:schemeClr val="bg1"/>
            </a:solidFill>
            <a:round/>
            <a:headEnd/>
            <a:tailEnd type="triangle" w="med" len="med"/>
          </a:ln>
        </p:spPr>
        <p:txBody>
          <a:bodyPr/>
          <a:lstStyle/>
          <a:p>
            <a:endParaRPr lang="en-US"/>
          </a:p>
        </p:txBody>
      </p:sp>
      <p:graphicFrame>
        <p:nvGraphicFramePr>
          <p:cNvPr id="4098" name="Object 2"/>
          <p:cNvGraphicFramePr>
            <a:graphicFrameLocks noChangeAspect="1"/>
          </p:cNvGraphicFramePr>
          <p:nvPr/>
        </p:nvGraphicFramePr>
        <p:xfrm>
          <a:off x="1905000" y="3124200"/>
          <a:ext cx="5257800" cy="3052763"/>
        </p:xfrm>
        <a:graphic>
          <a:graphicData uri="http://schemas.openxmlformats.org/presentationml/2006/ole">
            <p:oleObj spid="_x0000_s4098" name="Equation" r:id="rId3" imgW="1511280" imgH="1143000" progId="Equation.DSMT4">
              <p:embed/>
            </p:oleObj>
          </a:graphicData>
        </a:graphic>
      </p:graphicFrame>
      <p:sp>
        <p:nvSpPr>
          <p:cNvPr id="4117" name="Slide Number Placeholder 20"/>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B905B5B-1DAB-4336-9F3E-795767462622}" type="slidenum">
              <a:rPr lang="en-US" smtClean="0"/>
              <a:pPr/>
              <a:t>86</a:t>
            </a:fld>
            <a:endParaRPr lang="en-US" smtClean="0"/>
          </a:p>
        </p:txBody>
      </p:sp>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vi-VN" smtClean="0"/>
              <a:t>Cây khung có hướng</a:t>
            </a:r>
            <a:endParaRPr lang="en-US"/>
          </a:p>
        </p:txBody>
      </p:sp>
      <p:sp>
        <p:nvSpPr>
          <p:cNvPr id="105475" name="Rectangle 3"/>
          <p:cNvSpPr>
            <a:spLocks noGrp="1" noChangeArrowheads="1"/>
          </p:cNvSpPr>
          <p:nvPr>
            <p:ph type="body" idx="1"/>
          </p:nvPr>
        </p:nvSpPr>
        <p:spPr>
          <a:xfrm>
            <a:off x="381000" y="2362200"/>
            <a:ext cx="8534400" cy="3429000"/>
          </a:xfrm>
        </p:spPr>
        <p:txBody>
          <a:bodyPr/>
          <a:lstStyle/>
          <a:p>
            <a:pPr eaLnBrk="1" hangingPunct="1">
              <a:buFont typeface="Wingdings" pitchFamily="2" charset="2"/>
              <a:buNone/>
            </a:pPr>
            <a:r>
              <a:rPr lang="en-US" smtClean="0"/>
              <a:t> Cho G là đồ thị không khuyên. Đặt K</a:t>
            </a:r>
            <a:r>
              <a:rPr lang="en-US" baseline="-25000" smtClean="0"/>
              <a:t>q</a:t>
            </a:r>
            <a:r>
              <a:rPr lang="en-US" smtClean="0"/>
              <a:t>(G) là phần phụ của k</a:t>
            </a:r>
            <a:r>
              <a:rPr lang="en-US" baseline="-25000" smtClean="0"/>
              <a:t>qq</a:t>
            </a:r>
            <a:r>
              <a:rPr lang="en-US" smtClean="0"/>
              <a:t>(Ma trận có được từ K(G) bằng cách xoá dòng q và cột q).</a:t>
            </a:r>
          </a:p>
          <a:p>
            <a:pPr eaLnBrk="1" hangingPunct="1">
              <a:buFont typeface="Wingdings" pitchFamily="2" charset="2"/>
              <a:buNone/>
            </a:pPr>
            <a:r>
              <a:rPr lang="en-US" smtClean="0"/>
              <a:t> Số cây khung có hướng trong G có gốc là đỉnh q bằng detK</a:t>
            </a:r>
            <a:r>
              <a:rPr lang="en-US" baseline="-25000" smtClean="0"/>
              <a:t>q</a:t>
            </a:r>
            <a:r>
              <a:rPr lang="en-US" smtClean="0"/>
              <a:t>(G).</a:t>
            </a:r>
          </a:p>
        </p:txBody>
      </p:sp>
      <p:sp>
        <p:nvSpPr>
          <p:cNvPr id="105476"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Định lý</a:t>
            </a:r>
          </a:p>
        </p:txBody>
      </p:sp>
      <p:sp>
        <p:nvSpPr>
          <p:cNvPr id="105477"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5A5F60EC-1463-4A5E-B0F4-C411A222BDDE}" type="slidenum">
              <a:rPr lang="en-US" smtClean="0"/>
              <a:pPr/>
              <a:t>87</a:t>
            </a:fld>
            <a:endParaRPr lang="en-US" smtClean="0"/>
          </a:p>
        </p:txBody>
      </p:sp>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5124" name="Rectangle 3"/>
          <p:cNvSpPr>
            <a:spLocks noGrp="1" noChangeArrowheads="1"/>
          </p:cNvSpPr>
          <p:nvPr>
            <p:ph type="body" idx="1"/>
          </p:nvPr>
        </p:nvSpPr>
        <p:spPr>
          <a:xfrm>
            <a:off x="152400" y="1981200"/>
            <a:ext cx="8534400" cy="4495800"/>
          </a:xfrm>
        </p:spPr>
        <p:txBody>
          <a:bodyPr/>
          <a:lstStyle/>
          <a:p>
            <a:pPr algn="just" eaLnBrk="1" hangingPunct="1">
              <a:buFont typeface="Wingdings" pitchFamily="2" charset="2"/>
              <a:buChar char="Ø"/>
            </a:pPr>
            <a:r>
              <a:rPr lang="vi-VN" smtClean="0"/>
              <a:t>Cho đồ thị có hướng G</a:t>
            </a:r>
            <a:r>
              <a:rPr lang="en-US" smtClean="0"/>
              <a:t> </a:t>
            </a:r>
            <a:r>
              <a:rPr lang="vi-VN" smtClean="0"/>
              <a:t>=</a:t>
            </a:r>
            <a:r>
              <a:rPr lang="en-US" smtClean="0"/>
              <a:t> </a:t>
            </a:r>
            <a:r>
              <a:rPr lang="vi-VN" smtClean="0"/>
              <a:t>(V,E) với V={1,2,3,4,5} xác định bởi ma</a:t>
            </a:r>
            <a:r>
              <a:rPr lang="en-US" smtClean="0"/>
              <a:t> </a:t>
            </a:r>
            <a:r>
              <a:rPr lang="vi-VN" smtClean="0"/>
              <a:t>trận kề sau</a:t>
            </a:r>
            <a:r>
              <a:rPr lang="en-US" smtClean="0"/>
              <a:t>:</a:t>
            </a:r>
            <a:endParaRPr lang="vi-VN" smtClean="0"/>
          </a:p>
          <a:p>
            <a:pPr algn="just" eaLnBrk="1" hangingPunct="1">
              <a:buFont typeface="Wingdings" pitchFamily="2" charset="2"/>
              <a:buNone/>
            </a:pPr>
            <a:endParaRPr lang="en-US" smtClean="0"/>
          </a:p>
        </p:txBody>
      </p:sp>
      <p:sp>
        <p:nvSpPr>
          <p:cNvPr id="5125" name="TextBox 3"/>
          <p:cNvSpPr txBox="1">
            <a:spLocks noChangeArrowheads="1"/>
          </p:cNvSpPr>
          <p:nvPr/>
        </p:nvSpPr>
        <p:spPr bwMode="auto">
          <a:xfrm>
            <a:off x="142875" y="1219200"/>
            <a:ext cx="8010525" cy="708025"/>
          </a:xfrm>
          <a:prstGeom prst="rect">
            <a:avLst/>
          </a:prstGeom>
          <a:noFill/>
          <a:ln w="9525">
            <a:noFill/>
            <a:miter lim="800000"/>
            <a:headEnd/>
            <a:tailEnd/>
          </a:ln>
        </p:spPr>
        <p:txBody>
          <a:bodyPr>
            <a:spAutoFit/>
          </a:bodyPr>
          <a:lstStyle/>
          <a:p>
            <a:r>
              <a:rPr lang="en-US" sz="4000" b="1">
                <a:solidFill>
                  <a:schemeClr val="bg1"/>
                </a:solidFill>
                <a:latin typeface="Times New Roman" pitchFamily="18" charset="0"/>
                <a:cs typeface="Times New Roman" pitchFamily="18" charset="0"/>
              </a:rPr>
              <a:t>Đề thi 2003</a:t>
            </a:r>
          </a:p>
        </p:txBody>
      </p:sp>
      <p:graphicFrame>
        <p:nvGraphicFramePr>
          <p:cNvPr id="5122" name="Object 2"/>
          <p:cNvGraphicFramePr>
            <a:graphicFrameLocks noChangeAspect="1"/>
          </p:cNvGraphicFramePr>
          <p:nvPr/>
        </p:nvGraphicFramePr>
        <p:xfrm>
          <a:off x="304800" y="3200400"/>
          <a:ext cx="2692400" cy="2692400"/>
        </p:xfrm>
        <a:graphic>
          <a:graphicData uri="http://schemas.openxmlformats.org/presentationml/2006/ole">
            <p:oleObj spid="_x0000_s5122" name="Equation" r:id="rId3" imgW="1143000" imgH="1143000" progId="Equation.DSMT4">
              <p:embed/>
            </p:oleObj>
          </a:graphicData>
        </a:graphic>
      </p:graphicFrame>
      <p:sp>
        <p:nvSpPr>
          <p:cNvPr id="6" name="Rectangle 3"/>
          <p:cNvSpPr txBox="1">
            <a:spLocks noChangeArrowheads="1"/>
          </p:cNvSpPr>
          <p:nvPr/>
        </p:nvSpPr>
        <p:spPr bwMode="auto">
          <a:xfrm>
            <a:off x="3352800" y="3200400"/>
            <a:ext cx="5257800" cy="3124200"/>
          </a:xfrm>
          <a:prstGeom prst="rect">
            <a:avLst/>
          </a:prstGeom>
          <a:noFill/>
          <a:ln w="9525">
            <a:noFill/>
            <a:miter lim="800000"/>
            <a:headEnd/>
            <a:tailEnd/>
          </a:ln>
          <a:effectLst/>
        </p:spPr>
        <p:txBody>
          <a:bodyPr>
            <a:normAutofit fontScale="92500" lnSpcReduction="10000"/>
          </a:bodyPr>
          <a:lstStyle/>
          <a:p>
            <a:pPr marL="233363" indent="-233363" algn="just">
              <a:lnSpc>
                <a:spcPct val="90000"/>
              </a:lnSpc>
              <a:spcBef>
                <a:spcPct val="50000"/>
              </a:spcBef>
              <a:buClr>
                <a:srgbClr val="FFFFCC"/>
              </a:buClr>
              <a:defRPr/>
            </a:pPr>
            <a:r>
              <a:rPr lang="vi-VN" sz="3200" kern="0">
                <a:solidFill>
                  <a:schemeClr val="bg1"/>
                </a:solidFill>
                <a:latin typeface="Times New Roman" pitchFamily="18" charset="0"/>
                <a:cs typeface="Times New Roman" pitchFamily="18" charset="0"/>
              </a:rPr>
              <a:t>a)</a:t>
            </a:r>
            <a:r>
              <a:rPr lang="en-US" sz="3200" kern="0">
                <a:solidFill>
                  <a:schemeClr val="bg1"/>
                </a:solidFill>
                <a:latin typeface="Times New Roman" pitchFamily="18" charset="0"/>
                <a:cs typeface="Times New Roman" pitchFamily="18" charset="0"/>
              </a:rPr>
              <a:t> </a:t>
            </a:r>
            <a:r>
              <a:rPr lang="vi-VN" sz="3200" kern="0">
                <a:solidFill>
                  <a:schemeClr val="bg1"/>
                </a:solidFill>
                <a:latin typeface="Times New Roman" pitchFamily="18" charset="0"/>
                <a:cs typeface="Times New Roman" pitchFamily="18" charset="0"/>
              </a:rPr>
              <a:t>Tìm số liên thông đỉnh của G</a:t>
            </a:r>
          </a:p>
          <a:p>
            <a:pPr marL="233363" indent="-233363" algn="just">
              <a:lnSpc>
                <a:spcPct val="90000"/>
              </a:lnSpc>
              <a:spcBef>
                <a:spcPct val="50000"/>
              </a:spcBef>
              <a:buClr>
                <a:srgbClr val="FFFFCC"/>
              </a:buClr>
              <a:defRPr/>
            </a:pPr>
            <a:r>
              <a:rPr lang="vi-VN" sz="3200" kern="0">
                <a:solidFill>
                  <a:schemeClr val="bg1"/>
                </a:solidFill>
                <a:latin typeface="Times New Roman" pitchFamily="18" charset="0"/>
                <a:cs typeface="Times New Roman" pitchFamily="18" charset="0"/>
              </a:rPr>
              <a:t>b)</a:t>
            </a:r>
            <a:r>
              <a:rPr lang="en-US" sz="3200" kern="0">
                <a:solidFill>
                  <a:schemeClr val="bg1"/>
                </a:solidFill>
                <a:latin typeface="Times New Roman" pitchFamily="18" charset="0"/>
                <a:cs typeface="Times New Roman" pitchFamily="18" charset="0"/>
              </a:rPr>
              <a:t> </a:t>
            </a:r>
            <a:r>
              <a:rPr lang="vi-VN" sz="3200" kern="0">
                <a:solidFill>
                  <a:schemeClr val="bg1"/>
                </a:solidFill>
                <a:latin typeface="Times New Roman" pitchFamily="18" charset="0"/>
                <a:cs typeface="Times New Roman" pitchFamily="18" charset="0"/>
              </a:rPr>
              <a:t>G có là đồ thị Euler không? Tại sao?</a:t>
            </a:r>
          </a:p>
          <a:p>
            <a:pPr marL="233363" indent="-233363" algn="just">
              <a:lnSpc>
                <a:spcPct val="90000"/>
              </a:lnSpc>
              <a:spcBef>
                <a:spcPct val="50000"/>
              </a:spcBef>
              <a:buClr>
                <a:srgbClr val="FFFFCC"/>
              </a:buClr>
              <a:defRPr/>
            </a:pPr>
            <a:r>
              <a:rPr lang="vi-VN" sz="3200" kern="0">
                <a:solidFill>
                  <a:schemeClr val="bg1"/>
                </a:solidFill>
                <a:latin typeface="Times New Roman" pitchFamily="18" charset="0"/>
                <a:cs typeface="Times New Roman" pitchFamily="18" charset="0"/>
              </a:rPr>
              <a:t>c)</a:t>
            </a:r>
            <a:r>
              <a:rPr lang="en-US" sz="3200" kern="0">
                <a:solidFill>
                  <a:schemeClr val="bg1"/>
                </a:solidFill>
                <a:latin typeface="Times New Roman" pitchFamily="18" charset="0"/>
                <a:cs typeface="Times New Roman" pitchFamily="18" charset="0"/>
              </a:rPr>
              <a:t> </a:t>
            </a:r>
            <a:r>
              <a:rPr lang="vi-VN" sz="3200" kern="0">
                <a:solidFill>
                  <a:schemeClr val="bg1"/>
                </a:solidFill>
                <a:latin typeface="Times New Roman" pitchFamily="18" charset="0"/>
                <a:cs typeface="Times New Roman" pitchFamily="18" charset="0"/>
              </a:rPr>
              <a:t>Tìm số cây có hướng tối đại của G có gốc là đỉnh 1</a:t>
            </a:r>
          </a:p>
          <a:p>
            <a:pPr marL="233363" indent="-233363" algn="just">
              <a:lnSpc>
                <a:spcPct val="90000"/>
              </a:lnSpc>
              <a:spcBef>
                <a:spcPct val="50000"/>
              </a:spcBef>
              <a:buClr>
                <a:srgbClr val="FFFFCC"/>
              </a:buClr>
              <a:defRPr/>
            </a:pPr>
            <a:r>
              <a:rPr lang="vi-VN" sz="3200" kern="0">
                <a:solidFill>
                  <a:schemeClr val="bg1"/>
                </a:solidFill>
                <a:latin typeface="Times New Roman" pitchFamily="18" charset="0"/>
                <a:cs typeface="Times New Roman" pitchFamily="18" charset="0"/>
              </a:rPr>
              <a:t>d)</a:t>
            </a:r>
            <a:r>
              <a:rPr lang="en-US" sz="3200" kern="0">
                <a:solidFill>
                  <a:schemeClr val="bg1"/>
                </a:solidFill>
                <a:latin typeface="Times New Roman" pitchFamily="18" charset="0"/>
                <a:cs typeface="Times New Roman" pitchFamily="18" charset="0"/>
              </a:rPr>
              <a:t> </a:t>
            </a:r>
            <a:r>
              <a:rPr lang="vi-VN" sz="3200" kern="0">
                <a:solidFill>
                  <a:schemeClr val="bg1"/>
                </a:solidFill>
                <a:latin typeface="Times New Roman" pitchFamily="18" charset="0"/>
                <a:cs typeface="Times New Roman" pitchFamily="18" charset="0"/>
              </a:rPr>
              <a:t>Vẽ các cây trong câu c)</a:t>
            </a:r>
          </a:p>
          <a:p>
            <a:pPr marL="233363" indent="-233363" algn="just">
              <a:lnSpc>
                <a:spcPct val="90000"/>
              </a:lnSpc>
              <a:spcBef>
                <a:spcPct val="50000"/>
              </a:spcBef>
              <a:buClr>
                <a:srgbClr val="FFFFCC"/>
              </a:buClr>
              <a:buFont typeface="Wingdings" pitchFamily="2" charset="2"/>
              <a:buNone/>
              <a:defRPr/>
            </a:pPr>
            <a:endParaRPr lang="en-US" sz="3200" kern="0">
              <a:solidFill>
                <a:schemeClr val="bg1"/>
              </a:solidFill>
              <a:latin typeface="Times New Roman" pitchFamily="18" charset="0"/>
              <a:cs typeface="Times New Roman" pitchFamily="18" charset="0"/>
            </a:endParaRPr>
          </a:p>
        </p:txBody>
      </p:sp>
      <p:sp>
        <p:nvSpPr>
          <p:cNvPr id="5127" name="Slide Number Placeholder 6"/>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8005F7C-0437-4242-9492-FB0D6AB9E90E}" type="slidenum">
              <a:rPr lang="en-US" smtClean="0"/>
              <a:pPr/>
              <a:t>88</a:t>
            </a:fld>
            <a:endParaRPr lang="en-US" smtClean="0"/>
          </a:p>
        </p:txBody>
      </p:sp>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106499"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a:t>
            </a:r>
          </a:p>
        </p:txBody>
      </p:sp>
      <p:sp>
        <p:nvSpPr>
          <p:cNvPr id="106500" name="Oval 4"/>
          <p:cNvSpPr>
            <a:spLocks noChangeArrowheads="1"/>
          </p:cNvSpPr>
          <p:nvPr/>
        </p:nvSpPr>
        <p:spPr bwMode="auto">
          <a:xfrm>
            <a:off x="2286000" y="26670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06501" name="Text Box 6"/>
          <p:cNvSpPr txBox="1">
            <a:spLocks noChangeArrowheads="1"/>
          </p:cNvSpPr>
          <p:nvPr/>
        </p:nvSpPr>
        <p:spPr bwMode="auto">
          <a:xfrm>
            <a:off x="4937125" y="2457450"/>
            <a:ext cx="184150" cy="579438"/>
          </a:xfrm>
          <a:prstGeom prst="rect">
            <a:avLst/>
          </a:prstGeom>
          <a:noFill/>
          <a:ln w="9525">
            <a:noFill/>
            <a:miter lim="800000"/>
            <a:headEnd/>
            <a:tailEnd/>
          </a:ln>
        </p:spPr>
        <p:txBody>
          <a:bodyPr wrap="none">
            <a:spAutoFit/>
          </a:bodyPr>
          <a:lstStyle/>
          <a:p>
            <a:endParaRPr lang="en-US"/>
          </a:p>
        </p:txBody>
      </p:sp>
      <p:sp>
        <p:nvSpPr>
          <p:cNvPr id="106502" name="Oval 7"/>
          <p:cNvSpPr>
            <a:spLocks noChangeArrowheads="1"/>
          </p:cNvSpPr>
          <p:nvPr/>
        </p:nvSpPr>
        <p:spPr bwMode="auto">
          <a:xfrm>
            <a:off x="4343400" y="26670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06503" name="Text Box 8"/>
          <p:cNvSpPr txBox="1">
            <a:spLocks noChangeArrowheads="1"/>
          </p:cNvSpPr>
          <p:nvPr/>
        </p:nvSpPr>
        <p:spPr bwMode="auto">
          <a:xfrm>
            <a:off x="708025" y="4564063"/>
            <a:ext cx="184150" cy="579437"/>
          </a:xfrm>
          <a:prstGeom prst="rect">
            <a:avLst/>
          </a:prstGeom>
          <a:noFill/>
          <a:ln w="9525">
            <a:noFill/>
            <a:miter lim="800000"/>
            <a:headEnd/>
            <a:tailEnd/>
          </a:ln>
        </p:spPr>
        <p:txBody>
          <a:bodyPr>
            <a:spAutoFit/>
          </a:bodyPr>
          <a:lstStyle/>
          <a:p>
            <a:pPr>
              <a:spcBef>
                <a:spcPct val="50000"/>
              </a:spcBef>
            </a:pPr>
            <a:endParaRPr lang="en-US"/>
          </a:p>
        </p:txBody>
      </p:sp>
      <p:sp>
        <p:nvSpPr>
          <p:cNvPr id="106504" name="Oval 9"/>
          <p:cNvSpPr>
            <a:spLocks noChangeArrowheads="1"/>
          </p:cNvSpPr>
          <p:nvPr/>
        </p:nvSpPr>
        <p:spPr bwMode="auto">
          <a:xfrm>
            <a:off x="838200" y="44196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06505" name="Text Box 10"/>
          <p:cNvSpPr txBox="1">
            <a:spLocks noChangeArrowheads="1"/>
          </p:cNvSpPr>
          <p:nvPr/>
        </p:nvSpPr>
        <p:spPr bwMode="auto">
          <a:xfrm>
            <a:off x="2041525" y="4210050"/>
            <a:ext cx="184150" cy="579438"/>
          </a:xfrm>
          <a:prstGeom prst="rect">
            <a:avLst/>
          </a:prstGeom>
          <a:noFill/>
          <a:ln w="9525">
            <a:noFill/>
            <a:miter lim="800000"/>
            <a:headEnd/>
            <a:tailEnd/>
          </a:ln>
        </p:spPr>
        <p:txBody>
          <a:bodyPr wrap="none">
            <a:spAutoFit/>
          </a:bodyPr>
          <a:lstStyle/>
          <a:p>
            <a:endParaRPr lang="en-US"/>
          </a:p>
        </p:txBody>
      </p:sp>
      <p:sp>
        <p:nvSpPr>
          <p:cNvPr id="106506" name="Oval 11"/>
          <p:cNvSpPr>
            <a:spLocks noChangeArrowheads="1"/>
          </p:cNvSpPr>
          <p:nvPr/>
        </p:nvSpPr>
        <p:spPr bwMode="auto">
          <a:xfrm>
            <a:off x="2286000" y="44196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06507" name="Text Box 12"/>
          <p:cNvSpPr txBox="1">
            <a:spLocks noChangeArrowheads="1"/>
          </p:cNvSpPr>
          <p:nvPr/>
        </p:nvSpPr>
        <p:spPr bwMode="auto">
          <a:xfrm>
            <a:off x="4403725" y="4210050"/>
            <a:ext cx="184150" cy="579438"/>
          </a:xfrm>
          <a:prstGeom prst="rect">
            <a:avLst/>
          </a:prstGeom>
          <a:noFill/>
          <a:ln w="9525">
            <a:noFill/>
            <a:miter lim="800000"/>
            <a:headEnd/>
            <a:tailEnd/>
          </a:ln>
        </p:spPr>
        <p:txBody>
          <a:bodyPr wrap="none">
            <a:spAutoFit/>
          </a:bodyPr>
          <a:lstStyle/>
          <a:p>
            <a:endParaRPr lang="en-US"/>
          </a:p>
        </p:txBody>
      </p:sp>
      <p:sp>
        <p:nvSpPr>
          <p:cNvPr id="106508" name="Oval 13"/>
          <p:cNvSpPr>
            <a:spLocks noChangeArrowheads="1"/>
          </p:cNvSpPr>
          <p:nvPr/>
        </p:nvSpPr>
        <p:spPr bwMode="auto">
          <a:xfrm>
            <a:off x="4267200" y="43434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06509" name="Line 14"/>
          <p:cNvSpPr>
            <a:spLocks noChangeShapeType="1"/>
          </p:cNvSpPr>
          <p:nvPr/>
        </p:nvSpPr>
        <p:spPr bwMode="auto">
          <a:xfrm flipV="1">
            <a:off x="1143000" y="2971800"/>
            <a:ext cx="1143000" cy="1447800"/>
          </a:xfrm>
          <a:prstGeom prst="line">
            <a:avLst/>
          </a:prstGeom>
          <a:noFill/>
          <a:ln w="63500">
            <a:solidFill>
              <a:schemeClr val="bg1"/>
            </a:solidFill>
            <a:round/>
            <a:headEnd/>
            <a:tailEnd type="triangle" w="med" len="med"/>
          </a:ln>
        </p:spPr>
        <p:txBody>
          <a:bodyPr/>
          <a:lstStyle/>
          <a:p>
            <a:endParaRPr lang="en-US"/>
          </a:p>
        </p:txBody>
      </p:sp>
      <p:sp>
        <p:nvSpPr>
          <p:cNvPr id="106510" name="Line 15"/>
          <p:cNvSpPr>
            <a:spLocks noChangeShapeType="1"/>
          </p:cNvSpPr>
          <p:nvPr/>
        </p:nvSpPr>
        <p:spPr bwMode="auto">
          <a:xfrm>
            <a:off x="2819400" y="2819400"/>
            <a:ext cx="1524000" cy="0"/>
          </a:xfrm>
          <a:prstGeom prst="line">
            <a:avLst/>
          </a:prstGeom>
          <a:noFill/>
          <a:ln w="63500">
            <a:solidFill>
              <a:schemeClr val="bg1"/>
            </a:solidFill>
            <a:round/>
            <a:headEnd/>
            <a:tailEnd type="triangle" w="med" len="med"/>
          </a:ln>
        </p:spPr>
        <p:txBody>
          <a:bodyPr/>
          <a:lstStyle/>
          <a:p>
            <a:endParaRPr lang="en-US"/>
          </a:p>
        </p:txBody>
      </p:sp>
      <p:sp>
        <p:nvSpPr>
          <p:cNvPr id="106511" name="Line 17"/>
          <p:cNvSpPr>
            <a:spLocks noChangeShapeType="1"/>
          </p:cNvSpPr>
          <p:nvPr/>
        </p:nvSpPr>
        <p:spPr bwMode="auto">
          <a:xfrm>
            <a:off x="4572000" y="3048000"/>
            <a:ext cx="0" cy="1295400"/>
          </a:xfrm>
          <a:prstGeom prst="line">
            <a:avLst/>
          </a:prstGeom>
          <a:noFill/>
          <a:ln w="63500">
            <a:solidFill>
              <a:schemeClr val="bg1"/>
            </a:solidFill>
            <a:round/>
            <a:headEnd/>
            <a:tailEnd type="triangle" w="med" len="med"/>
          </a:ln>
        </p:spPr>
        <p:txBody>
          <a:bodyPr/>
          <a:lstStyle/>
          <a:p>
            <a:endParaRPr lang="en-US"/>
          </a:p>
        </p:txBody>
      </p:sp>
      <p:sp>
        <p:nvSpPr>
          <p:cNvPr id="106512" name="Line 23"/>
          <p:cNvSpPr>
            <a:spLocks noChangeShapeType="1"/>
          </p:cNvSpPr>
          <p:nvPr/>
        </p:nvSpPr>
        <p:spPr bwMode="auto">
          <a:xfrm flipH="1">
            <a:off x="2819400" y="4572000"/>
            <a:ext cx="1371600" cy="0"/>
          </a:xfrm>
          <a:prstGeom prst="line">
            <a:avLst/>
          </a:prstGeom>
          <a:noFill/>
          <a:ln w="63500">
            <a:solidFill>
              <a:schemeClr val="bg1"/>
            </a:solidFill>
            <a:round/>
            <a:headEnd/>
            <a:tailEnd type="triangle" w="med" len="med"/>
          </a:ln>
        </p:spPr>
        <p:txBody>
          <a:bodyPr/>
          <a:lstStyle/>
          <a:p>
            <a:endParaRPr lang="en-US"/>
          </a:p>
        </p:txBody>
      </p:sp>
      <p:sp>
        <p:nvSpPr>
          <p:cNvPr id="106513" name="Line 25"/>
          <p:cNvSpPr>
            <a:spLocks noChangeShapeType="1"/>
          </p:cNvSpPr>
          <p:nvPr/>
        </p:nvSpPr>
        <p:spPr bwMode="auto">
          <a:xfrm flipH="1">
            <a:off x="1371600" y="4648200"/>
            <a:ext cx="838200" cy="0"/>
          </a:xfrm>
          <a:prstGeom prst="line">
            <a:avLst/>
          </a:prstGeom>
          <a:noFill/>
          <a:ln w="63500">
            <a:solidFill>
              <a:schemeClr val="bg1"/>
            </a:solidFill>
            <a:round/>
            <a:headEnd/>
            <a:tailEnd type="triangle" w="med" len="med"/>
          </a:ln>
        </p:spPr>
        <p:txBody>
          <a:bodyPr/>
          <a:lstStyle/>
          <a:p>
            <a:endParaRPr lang="en-US"/>
          </a:p>
        </p:txBody>
      </p:sp>
      <p:sp>
        <p:nvSpPr>
          <p:cNvPr id="106514" name="Line 26"/>
          <p:cNvSpPr>
            <a:spLocks noChangeShapeType="1"/>
          </p:cNvSpPr>
          <p:nvPr/>
        </p:nvSpPr>
        <p:spPr bwMode="auto">
          <a:xfrm flipH="1">
            <a:off x="2514600" y="2971800"/>
            <a:ext cx="1676400" cy="1371600"/>
          </a:xfrm>
          <a:prstGeom prst="line">
            <a:avLst/>
          </a:prstGeom>
          <a:noFill/>
          <a:ln w="63500">
            <a:solidFill>
              <a:schemeClr val="bg1"/>
            </a:solidFill>
            <a:round/>
            <a:headEnd/>
            <a:tailEnd type="triangle" w="med" len="med"/>
          </a:ln>
        </p:spPr>
        <p:txBody>
          <a:bodyPr/>
          <a:lstStyle/>
          <a:p>
            <a:endParaRPr lang="en-US"/>
          </a:p>
        </p:txBody>
      </p:sp>
      <p:sp>
        <p:nvSpPr>
          <p:cNvPr id="106515" name="Line 27"/>
          <p:cNvSpPr>
            <a:spLocks noChangeShapeType="1"/>
          </p:cNvSpPr>
          <p:nvPr/>
        </p:nvSpPr>
        <p:spPr bwMode="auto">
          <a:xfrm flipV="1">
            <a:off x="2743200" y="2971800"/>
            <a:ext cx="1676400" cy="1447800"/>
          </a:xfrm>
          <a:prstGeom prst="line">
            <a:avLst/>
          </a:prstGeom>
          <a:noFill/>
          <a:ln w="63500">
            <a:solidFill>
              <a:schemeClr val="bg1"/>
            </a:solidFill>
            <a:round/>
            <a:headEnd/>
            <a:tailEnd type="triangle" w="med" len="med"/>
          </a:ln>
        </p:spPr>
        <p:txBody>
          <a:bodyPr/>
          <a:lstStyle/>
          <a:p>
            <a:endParaRPr lang="en-US"/>
          </a:p>
        </p:txBody>
      </p:sp>
      <p:sp>
        <p:nvSpPr>
          <p:cNvPr id="106516" name="Line 28"/>
          <p:cNvSpPr>
            <a:spLocks noChangeShapeType="1"/>
          </p:cNvSpPr>
          <p:nvPr/>
        </p:nvSpPr>
        <p:spPr bwMode="auto">
          <a:xfrm>
            <a:off x="2362200" y="3124200"/>
            <a:ext cx="0" cy="1295400"/>
          </a:xfrm>
          <a:prstGeom prst="line">
            <a:avLst/>
          </a:prstGeom>
          <a:noFill/>
          <a:ln w="63500">
            <a:solidFill>
              <a:schemeClr val="bg1"/>
            </a:solidFill>
            <a:round/>
            <a:headEnd/>
            <a:tailEnd type="triangle" w="med" len="med"/>
          </a:ln>
        </p:spPr>
        <p:txBody>
          <a:bodyPr/>
          <a:lstStyle/>
          <a:p>
            <a:endParaRPr lang="en-US"/>
          </a:p>
        </p:txBody>
      </p:sp>
      <p:sp>
        <p:nvSpPr>
          <p:cNvPr id="106517" name="Line 29"/>
          <p:cNvSpPr>
            <a:spLocks noChangeShapeType="1"/>
          </p:cNvSpPr>
          <p:nvPr/>
        </p:nvSpPr>
        <p:spPr bwMode="auto">
          <a:xfrm flipV="1">
            <a:off x="2438400" y="2971800"/>
            <a:ext cx="0" cy="1371600"/>
          </a:xfrm>
          <a:prstGeom prst="line">
            <a:avLst/>
          </a:prstGeom>
          <a:noFill/>
          <a:ln w="63500">
            <a:solidFill>
              <a:schemeClr val="bg1"/>
            </a:solidFill>
            <a:round/>
            <a:headEnd/>
            <a:tailEnd type="triangle" w="med" len="med"/>
          </a:ln>
        </p:spPr>
        <p:txBody>
          <a:bodyPr/>
          <a:lstStyle/>
          <a:p>
            <a:endParaRPr lang="en-US"/>
          </a:p>
        </p:txBody>
      </p:sp>
      <p:sp>
        <p:nvSpPr>
          <p:cNvPr id="106518" name="Slide Number Placeholder 21"/>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0C629CA-4EE8-48E6-ABB9-8C4F75D438F3}" type="slidenum">
              <a:rPr lang="en-US" smtClean="0"/>
              <a:pPr/>
              <a:t>89</a:t>
            </a:fld>
            <a:endParaRPr lang="en-US" smtClean="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ChangeArrowheads="1"/>
          </p:cNvSpPr>
          <p:nvPr/>
        </p:nvSpPr>
        <p:spPr bwMode="auto">
          <a:xfrm>
            <a:off x="609600" y="533400"/>
            <a:ext cx="8305800" cy="685800"/>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70000"/>
              <a:buFont typeface="Wingdings" pitchFamily="2" charset="2"/>
              <a:buNone/>
            </a:pPr>
            <a:r>
              <a:rPr lang="en-US" sz="3200" b="1">
                <a:latin typeface="Times New Roman" pitchFamily="18" charset="0"/>
              </a:rPr>
              <a:t>Ví dụ. </a:t>
            </a:r>
            <a:r>
              <a:rPr lang="en-US" sz="3200">
                <a:latin typeface="Times New Roman" pitchFamily="18" charset="0"/>
              </a:rPr>
              <a:t>Xét đồ thị liên thông </a:t>
            </a:r>
            <a:r>
              <a:rPr lang="en-US" sz="3200" i="1">
                <a:latin typeface="Times New Roman" pitchFamily="18" charset="0"/>
              </a:rPr>
              <a:t>G. </a:t>
            </a:r>
            <a:endParaRPr lang="en-US" sz="3200">
              <a:latin typeface="Times New Roman" pitchFamily="18" charset="0"/>
            </a:endParaRPr>
          </a:p>
        </p:txBody>
      </p:sp>
      <p:grpSp>
        <p:nvGrpSpPr>
          <p:cNvPr id="2" name="Group 6"/>
          <p:cNvGrpSpPr>
            <a:grpSpLocks/>
          </p:cNvGrpSpPr>
          <p:nvPr/>
        </p:nvGrpSpPr>
        <p:grpSpPr bwMode="auto">
          <a:xfrm>
            <a:off x="304800" y="1066800"/>
            <a:ext cx="3990975" cy="3978275"/>
            <a:chOff x="192" y="672"/>
            <a:chExt cx="2514" cy="2506"/>
          </a:xfrm>
        </p:grpSpPr>
        <p:grpSp>
          <p:nvGrpSpPr>
            <p:cNvPr id="29717" name="Group 7"/>
            <p:cNvGrpSpPr>
              <a:grpSpLocks/>
            </p:cNvGrpSpPr>
            <p:nvPr/>
          </p:nvGrpSpPr>
          <p:grpSpPr bwMode="auto">
            <a:xfrm>
              <a:off x="1104" y="970"/>
              <a:ext cx="144" cy="768"/>
              <a:chOff x="576" y="1248"/>
              <a:chExt cx="144" cy="768"/>
            </a:xfrm>
          </p:grpSpPr>
          <p:sp>
            <p:nvSpPr>
              <p:cNvPr id="29760" name="Oval 8"/>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29761" name="Line 9"/>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62" name="Oval 10"/>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grpSp>
          <p:nvGrpSpPr>
            <p:cNvPr id="29718" name="Group 11"/>
            <p:cNvGrpSpPr>
              <a:grpSpLocks/>
            </p:cNvGrpSpPr>
            <p:nvPr/>
          </p:nvGrpSpPr>
          <p:grpSpPr bwMode="auto">
            <a:xfrm>
              <a:off x="1680" y="970"/>
              <a:ext cx="144" cy="768"/>
              <a:chOff x="576" y="1248"/>
              <a:chExt cx="144" cy="768"/>
            </a:xfrm>
          </p:grpSpPr>
          <p:sp>
            <p:nvSpPr>
              <p:cNvPr id="29757" name="Oval 12"/>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29758" name="Line 13"/>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59" name="Oval 14"/>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29719" name="Oval 15"/>
            <p:cNvSpPr>
              <a:spLocks noChangeArrowheads="1"/>
            </p:cNvSpPr>
            <p:nvPr/>
          </p:nvSpPr>
          <p:spPr bwMode="auto">
            <a:xfrm>
              <a:off x="2208" y="97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20" name="Line 16"/>
            <p:cNvSpPr>
              <a:spLocks noChangeShapeType="1"/>
            </p:cNvSpPr>
            <p:nvPr/>
          </p:nvSpPr>
          <p:spPr bwMode="auto">
            <a:xfrm rot="-5400000">
              <a:off x="1464" y="1426"/>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21" name="Oval 17"/>
            <p:cNvSpPr>
              <a:spLocks noChangeArrowheads="1"/>
            </p:cNvSpPr>
            <p:nvPr/>
          </p:nvSpPr>
          <p:spPr bwMode="auto">
            <a:xfrm>
              <a:off x="2208" y="159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22" name="Line 18"/>
            <p:cNvSpPr>
              <a:spLocks noChangeShapeType="1"/>
            </p:cNvSpPr>
            <p:nvPr/>
          </p:nvSpPr>
          <p:spPr bwMode="auto">
            <a:xfrm>
              <a:off x="576" y="1056"/>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23" name="Line 19"/>
            <p:cNvSpPr>
              <a:spLocks noChangeShapeType="1"/>
            </p:cNvSpPr>
            <p:nvPr/>
          </p:nvSpPr>
          <p:spPr bwMode="auto">
            <a:xfrm flipH="1">
              <a:off x="1728" y="1728"/>
              <a:ext cx="528"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24" name="Text Box 20"/>
            <p:cNvSpPr txBox="1">
              <a:spLocks noChangeArrowheads="1"/>
            </p:cNvSpPr>
            <p:nvPr/>
          </p:nvSpPr>
          <p:spPr bwMode="auto">
            <a:xfrm>
              <a:off x="192" y="816"/>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a</a:t>
              </a:r>
              <a:endParaRPr lang="en-US" sz="2400" b="1"/>
            </a:p>
          </p:txBody>
        </p:sp>
        <p:sp>
          <p:nvSpPr>
            <p:cNvPr id="29725" name="Line 21"/>
            <p:cNvSpPr>
              <a:spLocks noChangeShapeType="1"/>
            </p:cNvSpPr>
            <p:nvPr/>
          </p:nvSpPr>
          <p:spPr bwMode="auto">
            <a:xfrm>
              <a:off x="1152" y="1018"/>
              <a:ext cx="576"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26" name="Line 22"/>
            <p:cNvSpPr>
              <a:spLocks noChangeShapeType="1"/>
            </p:cNvSpPr>
            <p:nvPr/>
          </p:nvSpPr>
          <p:spPr bwMode="auto">
            <a:xfrm flipH="1">
              <a:off x="1776" y="1680"/>
              <a:ext cx="528"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27" name="Line 23"/>
            <p:cNvSpPr>
              <a:spLocks noChangeShapeType="1"/>
            </p:cNvSpPr>
            <p:nvPr/>
          </p:nvSpPr>
          <p:spPr bwMode="auto">
            <a:xfrm rot="-5400000">
              <a:off x="888" y="1426"/>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28" name="Oval 24"/>
            <p:cNvSpPr>
              <a:spLocks noChangeArrowheads="1"/>
            </p:cNvSpPr>
            <p:nvPr/>
          </p:nvSpPr>
          <p:spPr bwMode="auto">
            <a:xfrm>
              <a:off x="480" y="159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29" name="Line 25"/>
            <p:cNvSpPr>
              <a:spLocks noChangeShapeType="1"/>
            </p:cNvSpPr>
            <p:nvPr/>
          </p:nvSpPr>
          <p:spPr bwMode="auto">
            <a:xfrm flipH="1" flipV="1">
              <a:off x="576" y="1008"/>
              <a:ext cx="576" cy="1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30" name="Text Box 26"/>
            <p:cNvSpPr txBox="1">
              <a:spLocks noChangeArrowheads="1"/>
            </p:cNvSpPr>
            <p:nvPr/>
          </p:nvSpPr>
          <p:spPr bwMode="auto">
            <a:xfrm>
              <a:off x="1008" y="720"/>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b</a:t>
              </a:r>
              <a:endParaRPr lang="en-US" sz="2400" b="1"/>
            </a:p>
          </p:txBody>
        </p:sp>
        <p:sp>
          <p:nvSpPr>
            <p:cNvPr id="29731" name="Text Box 27"/>
            <p:cNvSpPr txBox="1">
              <a:spLocks noChangeArrowheads="1"/>
            </p:cNvSpPr>
            <p:nvPr/>
          </p:nvSpPr>
          <p:spPr bwMode="auto">
            <a:xfrm>
              <a:off x="2448" y="1584"/>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g</a:t>
              </a:r>
              <a:endParaRPr lang="en-US" sz="2400" b="1"/>
            </a:p>
          </p:txBody>
        </p:sp>
        <p:sp>
          <p:nvSpPr>
            <p:cNvPr id="29732" name="Text Box 28"/>
            <p:cNvSpPr txBox="1">
              <a:spLocks noChangeArrowheads="1"/>
            </p:cNvSpPr>
            <p:nvPr/>
          </p:nvSpPr>
          <p:spPr bwMode="auto">
            <a:xfrm>
              <a:off x="1440" y="1344"/>
              <a:ext cx="213" cy="250"/>
            </a:xfrm>
            <a:prstGeom prst="rect">
              <a:avLst/>
            </a:prstGeom>
            <a:noFill/>
            <a:ln w="12700">
              <a:noFill/>
              <a:miter lim="800000"/>
              <a:headEnd type="none" w="sm" len="sm"/>
              <a:tailEnd type="none" w="sm" len="sm"/>
            </a:ln>
          </p:spPr>
          <p:txBody>
            <a:bodyPr wrap="none">
              <a:spAutoFit/>
            </a:bodyPr>
            <a:lstStyle/>
            <a:p>
              <a:pPr eaLnBrk="0" hangingPunct="0"/>
              <a:r>
                <a:rPr lang="en-US" sz="2000" b="1" i="1"/>
                <a:t> f</a:t>
              </a:r>
              <a:endParaRPr lang="en-US" sz="2400" b="1"/>
            </a:p>
          </p:txBody>
        </p:sp>
        <p:sp>
          <p:nvSpPr>
            <p:cNvPr id="29733" name="Text Box 29"/>
            <p:cNvSpPr txBox="1">
              <a:spLocks noChangeArrowheads="1"/>
            </p:cNvSpPr>
            <p:nvPr/>
          </p:nvSpPr>
          <p:spPr bwMode="auto">
            <a:xfrm>
              <a:off x="816" y="1344"/>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e</a:t>
              </a:r>
              <a:endParaRPr lang="en-US" sz="2400" b="1"/>
            </a:p>
          </p:txBody>
        </p:sp>
        <p:sp>
          <p:nvSpPr>
            <p:cNvPr id="29734" name="Text Box 30"/>
            <p:cNvSpPr txBox="1">
              <a:spLocks noChangeArrowheads="1"/>
            </p:cNvSpPr>
            <p:nvPr/>
          </p:nvSpPr>
          <p:spPr bwMode="auto">
            <a:xfrm>
              <a:off x="1612" y="672"/>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c</a:t>
              </a:r>
              <a:endParaRPr lang="en-US" sz="2400" b="1"/>
            </a:p>
          </p:txBody>
        </p:sp>
        <p:sp>
          <p:nvSpPr>
            <p:cNvPr id="29735" name="Text Box 31"/>
            <p:cNvSpPr txBox="1">
              <a:spLocks noChangeArrowheads="1"/>
            </p:cNvSpPr>
            <p:nvPr/>
          </p:nvSpPr>
          <p:spPr bwMode="auto">
            <a:xfrm>
              <a:off x="2151" y="672"/>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l</a:t>
              </a:r>
              <a:endParaRPr lang="en-US" sz="2400" b="1"/>
            </a:p>
          </p:txBody>
        </p:sp>
        <p:sp>
          <p:nvSpPr>
            <p:cNvPr id="29736" name="Oval 32"/>
            <p:cNvSpPr>
              <a:spLocks noChangeArrowheads="1"/>
            </p:cNvSpPr>
            <p:nvPr/>
          </p:nvSpPr>
          <p:spPr bwMode="auto">
            <a:xfrm>
              <a:off x="480" y="96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37" name="Oval 33"/>
            <p:cNvSpPr>
              <a:spLocks noChangeArrowheads="1"/>
            </p:cNvSpPr>
            <p:nvPr/>
          </p:nvSpPr>
          <p:spPr bwMode="auto">
            <a:xfrm>
              <a:off x="480"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38" name="Text Box 34"/>
            <p:cNvSpPr txBox="1">
              <a:spLocks noChangeArrowheads="1"/>
            </p:cNvSpPr>
            <p:nvPr/>
          </p:nvSpPr>
          <p:spPr bwMode="auto">
            <a:xfrm>
              <a:off x="240" y="1488"/>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d</a:t>
              </a:r>
              <a:endParaRPr lang="en-US" sz="2400" b="1"/>
            </a:p>
          </p:txBody>
        </p:sp>
        <p:sp>
          <p:nvSpPr>
            <p:cNvPr id="29739" name="Line 35"/>
            <p:cNvSpPr>
              <a:spLocks noChangeShapeType="1"/>
            </p:cNvSpPr>
            <p:nvPr/>
          </p:nvSpPr>
          <p:spPr bwMode="auto">
            <a:xfrm>
              <a:off x="576" y="1680"/>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40" name="Line 36"/>
            <p:cNvSpPr>
              <a:spLocks noChangeShapeType="1"/>
            </p:cNvSpPr>
            <p:nvPr/>
          </p:nvSpPr>
          <p:spPr bwMode="auto">
            <a:xfrm>
              <a:off x="1152" y="1728"/>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41" name="Line 37"/>
            <p:cNvSpPr>
              <a:spLocks noChangeShapeType="1"/>
            </p:cNvSpPr>
            <p:nvPr/>
          </p:nvSpPr>
          <p:spPr bwMode="auto">
            <a:xfrm>
              <a:off x="1728" y="1728"/>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42" name="Oval 38"/>
            <p:cNvSpPr>
              <a:spLocks noChangeArrowheads="1"/>
            </p:cNvSpPr>
            <p:nvPr/>
          </p:nvSpPr>
          <p:spPr bwMode="auto">
            <a:xfrm>
              <a:off x="480" y="297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3" name="Oval 39"/>
            <p:cNvSpPr>
              <a:spLocks noChangeArrowheads="1"/>
            </p:cNvSpPr>
            <p:nvPr/>
          </p:nvSpPr>
          <p:spPr bwMode="auto">
            <a:xfrm>
              <a:off x="1056" y="292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4" name="Oval 40"/>
            <p:cNvSpPr>
              <a:spLocks noChangeArrowheads="1"/>
            </p:cNvSpPr>
            <p:nvPr/>
          </p:nvSpPr>
          <p:spPr bwMode="auto">
            <a:xfrm>
              <a:off x="1680"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5" name="Oval 41"/>
            <p:cNvSpPr>
              <a:spLocks noChangeArrowheads="1"/>
            </p:cNvSpPr>
            <p:nvPr/>
          </p:nvSpPr>
          <p:spPr bwMode="auto">
            <a:xfrm>
              <a:off x="1056"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6" name="Line 42"/>
            <p:cNvSpPr>
              <a:spLocks noChangeShapeType="1"/>
            </p:cNvSpPr>
            <p:nvPr/>
          </p:nvSpPr>
          <p:spPr bwMode="auto">
            <a:xfrm>
              <a:off x="576" y="2352"/>
              <a:ext cx="528" cy="67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47" name="Line 43"/>
            <p:cNvSpPr>
              <a:spLocks noChangeShapeType="1"/>
            </p:cNvSpPr>
            <p:nvPr/>
          </p:nvSpPr>
          <p:spPr bwMode="auto">
            <a:xfrm>
              <a:off x="2256" y="1056"/>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48" name="Line 44"/>
            <p:cNvSpPr>
              <a:spLocks noChangeShapeType="1"/>
            </p:cNvSpPr>
            <p:nvPr/>
          </p:nvSpPr>
          <p:spPr bwMode="auto">
            <a:xfrm>
              <a:off x="1152" y="2400"/>
              <a:ext cx="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49" name="Line 45"/>
            <p:cNvSpPr>
              <a:spLocks noChangeShapeType="1"/>
            </p:cNvSpPr>
            <p:nvPr/>
          </p:nvSpPr>
          <p:spPr bwMode="auto">
            <a:xfrm rot="-5400000">
              <a:off x="1464" y="2088"/>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50" name="Line 46"/>
            <p:cNvSpPr>
              <a:spLocks noChangeShapeType="1"/>
            </p:cNvSpPr>
            <p:nvPr/>
          </p:nvSpPr>
          <p:spPr bwMode="auto">
            <a:xfrm rot="-5400000">
              <a:off x="840" y="2088"/>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51" name="Line 47"/>
            <p:cNvSpPr>
              <a:spLocks noChangeShapeType="1"/>
            </p:cNvSpPr>
            <p:nvPr/>
          </p:nvSpPr>
          <p:spPr bwMode="auto">
            <a:xfrm rot="-5400000">
              <a:off x="792" y="2760"/>
              <a:ext cx="0"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9752" name="Text Box 48"/>
            <p:cNvSpPr txBox="1">
              <a:spLocks noChangeArrowheads="1"/>
            </p:cNvSpPr>
            <p:nvPr/>
          </p:nvSpPr>
          <p:spPr bwMode="auto">
            <a:xfrm>
              <a:off x="1200" y="2928"/>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t> k</a:t>
              </a:r>
              <a:endParaRPr lang="en-US" sz="2400" b="1"/>
            </a:p>
          </p:txBody>
        </p:sp>
        <p:sp>
          <p:nvSpPr>
            <p:cNvPr id="29753" name="Text Box 49"/>
            <p:cNvSpPr txBox="1">
              <a:spLocks noChangeArrowheads="1"/>
            </p:cNvSpPr>
            <p:nvPr/>
          </p:nvSpPr>
          <p:spPr bwMode="auto">
            <a:xfrm>
              <a:off x="192" y="2928"/>
              <a:ext cx="302" cy="250"/>
            </a:xfrm>
            <a:prstGeom prst="rect">
              <a:avLst/>
            </a:prstGeom>
            <a:noFill/>
            <a:ln w="12700">
              <a:noFill/>
              <a:miter lim="800000"/>
              <a:headEnd type="none" w="sm" len="sm"/>
              <a:tailEnd type="none" w="sm" len="sm"/>
            </a:ln>
          </p:spPr>
          <p:txBody>
            <a:bodyPr wrap="none">
              <a:spAutoFit/>
            </a:bodyPr>
            <a:lstStyle/>
            <a:p>
              <a:pPr eaLnBrk="0" hangingPunct="0"/>
              <a:r>
                <a:rPr lang="en-US" sz="2000" b="1" i="1"/>
                <a:t> m</a:t>
              </a:r>
              <a:endParaRPr lang="en-US" sz="2400" b="1"/>
            </a:p>
          </p:txBody>
        </p:sp>
        <p:sp>
          <p:nvSpPr>
            <p:cNvPr id="29754" name="Text Box 50"/>
            <p:cNvSpPr txBox="1">
              <a:spLocks noChangeArrowheads="1"/>
            </p:cNvSpPr>
            <p:nvPr/>
          </p:nvSpPr>
          <p:spPr bwMode="auto">
            <a:xfrm>
              <a:off x="192" y="2256"/>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t> h</a:t>
              </a:r>
              <a:endParaRPr lang="en-US" sz="2400" b="1"/>
            </a:p>
          </p:txBody>
        </p:sp>
        <p:sp>
          <p:nvSpPr>
            <p:cNvPr id="29755" name="Text Box 51"/>
            <p:cNvSpPr txBox="1">
              <a:spLocks noChangeArrowheads="1"/>
            </p:cNvSpPr>
            <p:nvPr/>
          </p:nvSpPr>
          <p:spPr bwMode="auto">
            <a:xfrm>
              <a:off x="1584" y="2400"/>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j</a:t>
              </a:r>
              <a:endParaRPr lang="en-US" sz="2400" b="1"/>
            </a:p>
          </p:txBody>
        </p:sp>
        <p:sp>
          <p:nvSpPr>
            <p:cNvPr id="29756" name="Text Box 52"/>
            <p:cNvSpPr txBox="1">
              <a:spLocks noChangeArrowheads="1"/>
            </p:cNvSpPr>
            <p:nvPr/>
          </p:nvSpPr>
          <p:spPr bwMode="auto">
            <a:xfrm>
              <a:off x="1152" y="2400"/>
              <a:ext cx="204" cy="250"/>
            </a:xfrm>
            <a:prstGeom prst="rect">
              <a:avLst/>
            </a:prstGeom>
            <a:noFill/>
            <a:ln w="12700">
              <a:noFill/>
              <a:miter lim="800000"/>
              <a:headEnd type="none" w="sm" len="sm"/>
              <a:tailEnd type="none" w="sm" len="sm"/>
            </a:ln>
          </p:spPr>
          <p:txBody>
            <a:bodyPr wrap="none">
              <a:spAutoFit/>
            </a:bodyPr>
            <a:lstStyle/>
            <a:p>
              <a:pPr eaLnBrk="0" hangingPunct="0"/>
              <a:r>
                <a:rPr lang="en-US" sz="2000" b="1" i="1"/>
                <a:t> i</a:t>
              </a:r>
              <a:endParaRPr lang="en-US" sz="2400" b="1"/>
            </a:p>
          </p:txBody>
        </p:sp>
      </p:grpSp>
      <p:sp>
        <p:nvSpPr>
          <p:cNvPr id="87093" name="Oval 53"/>
          <p:cNvSpPr>
            <a:spLocks noChangeArrowheads="1"/>
          </p:cNvSpPr>
          <p:nvPr/>
        </p:nvSpPr>
        <p:spPr bwMode="auto">
          <a:xfrm>
            <a:off x="6629400" y="1600200"/>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87094" name="Line 54"/>
          <p:cNvSpPr>
            <a:spLocks noChangeShapeType="1"/>
          </p:cNvSpPr>
          <p:nvPr/>
        </p:nvSpPr>
        <p:spPr bwMode="auto">
          <a:xfrm flipH="1">
            <a:off x="6248400" y="1828800"/>
            <a:ext cx="457200" cy="7620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95" name="Oval 55"/>
          <p:cNvSpPr>
            <a:spLocks noChangeArrowheads="1"/>
          </p:cNvSpPr>
          <p:nvPr/>
        </p:nvSpPr>
        <p:spPr bwMode="auto">
          <a:xfrm>
            <a:off x="6096000" y="2590800"/>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87098" name="Oval 58"/>
          <p:cNvSpPr>
            <a:spLocks noChangeArrowheads="1"/>
          </p:cNvSpPr>
          <p:nvPr/>
        </p:nvSpPr>
        <p:spPr bwMode="auto">
          <a:xfrm>
            <a:off x="7315200" y="2590800"/>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87100" name="Oval 60"/>
          <p:cNvSpPr>
            <a:spLocks noChangeArrowheads="1"/>
          </p:cNvSpPr>
          <p:nvPr/>
        </p:nvSpPr>
        <p:spPr bwMode="auto">
          <a:xfrm>
            <a:off x="8382000" y="2590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7101" name="Line 61"/>
          <p:cNvSpPr>
            <a:spLocks noChangeShapeType="1"/>
          </p:cNvSpPr>
          <p:nvPr/>
        </p:nvSpPr>
        <p:spPr bwMode="auto">
          <a:xfrm>
            <a:off x="6858000" y="1752600"/>
            <a:ext cx="1600200" cy="8382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103" name="Line 63"/>
          <p:cNvSpPr>
            <a:spLocks noChangeShapeType="1"/>
          </p:cNvSpPr>
          <p:nvPr/>
        </p:nvSpPr>
        <p:spPr bwMode="auto">
          <a:xfrm>
            <a:off x="6781800" y="1828800"/>
            <a:ext cx="609600" cy="7620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104" name="Oval 64"/>
          <p:cNvSpPr>
            <a:spLocks noChangeArrowheads="1"/>
          </p:cNvSpPr>
          <p:nvPr/>
        </p:nvSpPr>
        <p:spPr bwMode="auto">
          <a:xfrm>
            <a:off x="5181600" y="26066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7105" name="Line 65"/>
          <p:cNvSpPr>
            <a:spLocks noChangeShapeType="1"/>
          </p:cNvSpPr>
          <p:nvPr/>
        </p:nvSpPr>
        <p:spPr bwMode="auto">
          <a:xfrm flipH="1">
            <a:off x="5334000" y="1752600"/>
            <a:ext cx="1295400" cy="9144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106" name="Text Box 66"/>
          <p:cNvSpPr txBox="1">
            <a:spLocks noChangeArrowheads="1"/>
          </p:cNvSpPr>
          <p:nvPr/>
        </p:nvSpPr>
        <p:spPr bwMode="auto">
          <a:xfrm>
            <a:off x="4648200" y="23622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b</a:t>
            </a:r>
            <a:endParaRPr lang="en-US" sz="2400" b="1"/>
          </a:p>
        </p:txBody>
      </p:sp>
      <p:sp>
        <p:nvSpPr>
          <p:cNvPr id="87108" name="Text Box 68"/>
          <p:cNvSpPr txBox="1">
            <a:spLocks noChangeArrowheads="1"/>
          </p:cNvSpPr>
          <p:nvPr/>
        </p:nvSpPr>
        <p:spPr bwMode="auto">
          <a:xfrm>
            <a:off x="6858000" y="2362200"/>
            <a:ext cx="33813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f</a:t>
            </a:r>
            <a:endParaRPr lang="en-US" sz="2400" b="1"/>
          </a:p>
        </p:txBody>
      </p:sp>
      <p:sp>
        <p:nvSpPr>
          <p:cNvPr id="87109" name="Text Box 69"/>
          <p:cNvSpPr txBox="1">
            <a:spLocks noChangeArrowheads="1"/>
          </p:cNvSpPr>
          <p:nvPr/>
        </p:nvSpPr>
        <p:spPr bwMode="auto">
          <a:xfrm>
            <a:off x="6096000" y="1219200"/>
            <a:ext cx="395288"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e</a:t>
            </a:r>
            <a:endParaRPr lang="en-US" sz="2400" b="1"/>
          </a:p>
        </p:txBody>
      </p:sp>
      <p:sp>
        <p:nvSpPr>
          <p:cNvPr id="87114" name="Text Box 74"/>
          <p:cNvSpPr txBox="1">
            <a:spLocks noChangeArrowheads="1"/>
          </p:cNvSpPr>
          <p:nvPr/>
        </p:nvSpPr>
        <p:spPr bwMode="auto">
          <a:xfrm>
            <a:off x="5715000" y="2286000"/>
            <a:ext cx="409575"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d</a:t>
            </a:r>
            <a:endParaRPr lang="en-US" sz="2400" b="1"/>
          </a:p>
        </p:txBody>
      </p:sp>
      <p:sp>
        <p:nvSpPr>
          <p:cNvPr id="87130" name="Text Box 90"/>
          <p:cNvSpPr txBox="1">
            <a:spLocks noChangeArrowheads="1"/>
          </p:cNvSpPr>
          <p:nvPr/>
        </p:nvSpPr>
        <p:spPr bwMode="auto">
          <a:xfrm>
            <a:off x="8534400" y="2590800"/>
            <a:ext cx="3238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t> i</a:t>
            </a:r>
            <a:endParaRPr lang="en-US" sz="2400" b="1"/>
          </a:p>
        </p:txBody>
      </p:sp>
      <p:sp>
        <p:nvSpPr>
          <p:cNvPr id="87132" name="Rectangle 92"/>
          <p:cNvSpPr>
            <a:spLocks noChangeArrowheads="1"/>
          </p:cNvSpPr>
          <p:nvPr/>
        </p:nvSpPr>
        <p:spPr bwMode="auto">
          <a:xfrm>
            <a:off x="3276600" y="3886200"/>
            <a:ext cx="2895600" cy="476250"/>
          </a:xfrm>
          <a:prstGeom prst="rect">
            <a:avLst/>
          </a:prstGeom>
          <a:noFill/>
          <a:ln w="9525">
            <a:noFill/>
            <a:miter lim="800000"/>
            <a:headEnd/>
            <a:tailEnd/>
          </a:ln>
        </p:spPr>
        <p:txBody>
          <a:bodyPr>
            <a:spAutoFit/>
          </a:bodyPr>
          <a:lstStyle/>
          <a:p>
            <a:pPr>
              <a:lnSpc>
                <a:spcPct val="90000"/>
              </a:lnSpc>
              <a:spcBef>
                <a:spcPct val="20000"/>
              </a:spcBef>
              <a:buClr>
                <a:schemeClr val="hlink"/>
              </a:buClr>
              <a:buSzPct val="70000"/>
              <a:buFont typeface="Wingdings" pitchFamily="2" charset="2"/>
              <a:buNone/>
            </a:pPr>
            <a:r>
              <a:rPr lang="en-US" sz="2800">
                <a:latin typeface="Times New Roman" pitchFamily="18" charset="0"/>
              </a:rPr>
              <a:t>Chọn </a:t>
            </a:r>
            <a:r>
              <a:rPr lang="en-US" sz="2800" i="1">
                <a:latin typeface="Times New Roman" pitchFamily="18" charset="0"/>
              </a:rPr>
              <a:t>e</a:t>
            </a:r>
            <a:r>
              <a:rPr lang="en-US" sz="2800" baseline="-25000">
                <a:latin typeface="Times New Roman" pitchFamily="18" charset="0"/>
              </a:rPr>
              <a:t> </a:t>
            </a:r>
            <a:r>
              <a:rPr lang="en-US" sz="2800">
                <a:latin typeface="Times New Roman" pitchFamily="18" charset="0"/>
              </a:rPr>
              <a:t>làm gốc</a:t>
            </a:r>
          </a:p>
        </p:txBody>
      </p:sp>
      <p:sp>
        <p:nvSpPr>
          <p:cNvPr id="87133" name="Rectangle 93"/>
          <p:cNvSpPr>
            <a:spLocks noChangeArrowheads="1"/>
          </p:cNvSpPr>
          <p:nvPr/>
        </p:nvSpPr>
        <p:spPr bwMode="auto">
          <a:xfrm>
            <a:off x="3276600" y="5638800"/>
            <a:ext cx="4092575" cy="523875"/>
          </a:xfrm>
          <a:prstGeom prst="rect">
            <a:avLst/>
          </a:prstGeom>
          <a:noFill/>
          <a:ln w="9525">
            <a:noFill/>
            <a:miter lim="800000"/>
            <a:headEnd/>
            <a:tailEnd/>
          </a:ln>
        </p:spPr>
        <p:txBody>
          <a:bodyPr wrap="none">
            <a:spAutoFit/>
          </a:bodyPr>
          <a:lstStyle/>
          <a:p>
            <a:r>
              <a:rPr lang="en-US" sz="2800">
                <a:latin typeface="Times New Roman" pitchFamily="18" charset="0"/>
              </a:rPr>
              <a:t>Các đỉnh mức 1 là: </a:t>
            </a:r>
            <a:r>
              <a:rPr lang="en-US" sz="2800" i="1">
                <a:latin typeface="Times New Roman" pitchFamily="18" charset="0"/>
              </a:rPr>
              <a:t>b, d, f, i</a:t>
            </a:r>
            <a:endParaRPr lang="en-US" sz="2800">
              <a:latin typeface="Times New Roman" pitchFamily="18" charset="0"/>
            </a:endParaRPr>
          </a:p>
        </p:txBody>
      </p:sp>
      <p:sp>
        <p:nvSpPr>
          <p:cNvPr id="87135" name="Rectangle 95"/>
          <p:cNvSpPr>
            <a:spLocks noChangeArrowheads="1"/>
          </p:cNvSpPr>
          <p:nvPr/>
        </p:nvSpPr>
        <p:spPr bwMode="auto">
          <a:xfrm>
            <a:off x="3200400" y="4800600"/>
            <a:ext cx="4932363" cy="479425"/>
          </a:xfrm>
          <a:prstGeom prst="rect">
            <a:avLst/>
          </a:prstGeom>
          <a:noFill/>
          <a:ln w="9525">
            <a:noFill/>
            <a:miter lim="800000"/>
            <a:headEnd/>
            <a:tailEnd/>
          </a:ln>
        </p:spPr>
        <p:txBody>
          <a:bodyPr wrap="none">
            <a:spAutoFit/>
          </a:bodyPr>
          <a:lstStyle/>
          <a:p>
            <a:pPr>
              <a:lnSpc>
                <a:spcPct val="90000"/>
              </a:lnSpc>
              <a:spcBef>
                <a:spcPct val="20000"/>
              </a:spcBef>
              <a:buClr>
                <a:schemeClr val="hlink"/>
              </a:buClr>
              <a:buSzPct val="70000"/>
              <a:buFont typeface="Wingdings" pitchFamily="2" charset="2"/>
              <a:buNone/>
            </a:pPr>
            <a:r>
              <a:rPr lang="en-US" sz="2800">
                <a:latin typeface="Times New Roman" pitchFamily="18" charset="0"/>
              </a:rPr>
              <a:t>Các đỉnh kề với  </a:t>
            </a:r>
            <a:r>
              <a:rPr lang="en-US" sz="2800" i="1">
                <a:latin typeface="Times New Roman" pitchFamily="18" charset="0"/>
              </a:rPr>
              <a:t>e</a:t>
            </a:r>
            <a:r>
              <a:rPr lang="en-US" sz="2800" baseline="-25000">
                <a:latin typeface="Times New Roman" pitchFamily="18" charset="0"/>
              </a:rPr>
              <a:t> </a:t>
            </a:r>
            <a:r>
              <a:rPr lang="en-US" sz="2800">
                <a:latin typeface="Times New Roman" pitchFamily="18" charset="0"/>
              </a:rPr>
              <a:t>là con của  nó.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wipe(up)">
                                      <p:cBhvr>
                                        <p:cTn id="7" dur="500"/>
                                        <p:tgtEl>
                                          <p:spTgt spid="8704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7132"/>
                                        </p:tgtEl>
                                        <p:attrNameLst>
                                          <p:attrName>style.visibility</p:attrName>
                                        </p:attrNameLst>
                                      </p:cBhvr>
                                      <p:to>
                                        <p:strVal val="visible"/>
                                      </p:to>
                                    </p:set>
                                    <p:anim calcmode="lin" valueType="num">
                                      <p:cBhvr additive="base">
                                        <p:cTn id="18" dur="500" fill="hold"/>
                                        <p:tgtEl>
                                          <p:spTgt spid="87132"/>
                                        </p:tgtEl>
                                        <p:attrNameLst>
                                          <p:attrName>ppt_x</p:attrName>
                                        </p:attrNameLst>
                                      </p:cBhvr>
                                      <p:tavLst>
                                        <p:tav tm="0">
                                          <p:val>
                                            <p:strVal val="0-#ppt_w/2"/>
                                          </p:val>
                                        </p:tav>
                                        <p:tav tm="100000">
                                          <p:val>
                                            <p:strVal val="#ppt_x"/>
                                          </p:val>
                                        </p:tav>
                                      </p:tavLst>
                                    </p:anim>
                                    <p:anim calcmode="lin" valueType="num">
                                      <p:cBhvr additive="base">
                                        <p:cTn id="19" dur="500" fill="hold"/>
                                        <p:tgtEl>
                                          <p:spTgt spid="87132"/>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87093"/>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8710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7135"/>
                                        </p:tgtEl>
                                        <p:attrNameLst>
                                          <p:attrName>style.visibility</p:attrName>
                                        </p:attrNameLst>
                                      </p:cBhvr>
                                      <p:to>
                                        <p:strVal val="visible"/>
                                      </p:to>
                                    </p:set>
                                    <p:anim calcmode="lin" valueType="num">
                                      <p:cBhvr additive="base">
                                        <p:cTn id="30" dur="500" fill="hold"/>
                                        <p:tgtEl>
                                          <p:spTgt spid="87135"/>
                                        </p:tgtEl>
                                        <p:attrNameLst>
                                          <p:attrName>ppt_x</p:attrName>
                                        </p:attrNameLst>
                                      </p:cBhvr>
                                      <p:tavLst>
                                        <p:tav tm="0">
                                          <p:val>
                                            <p:strVal val="0-#ppt_w/2"/>
                                          </p:val>
                                        </p:tav>
                                        <p:tav tm="100000">
                                          <p:val>
                                            <p:strVal val="#ppt_x"/>
                                          </p:val>
                                        </p:tav>
                                      </p:tavLst>
                                    </p:anim>
                                    <p:anim calcmode="lin" valueType="num">
                                      <p:cBhvr additive="base">
                                        <p:cTn id="31" dur="500" fill="hold"/>
                                        <p:tgtEl>
                                          <p:spTgt spid="8713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710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7106"/>
                                        </p:tgtEl>
                                        <p:attrNameLst>
                                          <p:attrName>style.visibility</p:attrName>
                                        </p:attrNameLst>
                                      </p:cBhvr>
                                      <p:to>
                                        <p:strVal val="visible"/>
                                      </p:to>
                                    </p:set>
                                  </p:childTnLst>
                                </p:cTn>
                              </p:par>
                            </p:childTnLst>
                          </p:cTn>
                        </p:par>
                        <p:par>
                          <p:cTn id="38" fill="hold">
                            <p:stCondLst>
                              <p:cond delay="0"/>
                            </p:stCondLst>
                            <p:childTnLst>
                              <p:par>
                                <p:cTn id="39" presetID="22" presetClass="entr" presetSubtype="2" fill="hold" grpId="0" nodeType="afterEffect">
                                  <p:stCondLst>
                                    <p:cond delay="0"/>
                                  </p:stCondLst>
                                  <p:childTnLst>
                                    <p:set>
                                      <p:cBhvr>
                                        <p:cTn id="40" dur="1" fill="hold">
                                          <p:stCondLst>
                                            <p:cond delay="0"/>
                                          </p:stCondLst>
                                        </p:cTn>
                                        <p:tgtEl>
                                          <p:spTgt spid="87105"/>
                                        </p:tgtEl>
                                        <p:attrNameLst>
                                          <p:attrName>style.visibility</p:attrName>
                                        </p:attrNameLst>
                                      </p:cBhvr>
                                      <p:to>
                                        <p:strVal val="visible"/>
                                      </p:to>
                                    </p:set>
                                    <p:animEffect transition="in" filter="wipe(right)">
                                      <p:cBhvr>
                                        <p:cTn id="41" dur="500"/>
                                        <p:tgtEl>
                                          <p:spTgt spid="87105"/>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87095"/>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87114"/>
                                        </p:tgtEl>
                                        <p:attrNameLst>
                                          <p:attrName>style.visibility</p:attrName>
                                        </p:attrNameLst>
                                      </p:cBhvr>
                                      <p:to>
                                        <p:strVal val="visible"/>
                                      </p:to>
                                    </p:se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87094"/>
                                        </p:tgtEl>
                                        <p:attrNameLst>
                                          <p:attrName>style.visibility</p:attrName>
                                        </p:attrNameLst>
                                      </p:cBhvr>
                                      <p:to>
                                        <p:strVal val="visible"/>
                                      </p:to>
                                    </p:set>
                                    <p:animEffect transition="in" filter="wipe(up)">
                                      <p:cBhvr>
                                        <p:cTn id="51" dur="500"/>
                                        <p:tgtEl>
                                          <p:spTgt spid="87094"/>
                                        </p:tgtEl>
                                      </p:cBhvr>
                                    </p:animEffec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87098"/>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7108"/>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87103"/>
                                        </p:tgtEl>
                                        <p:attrNameLst>
                                          <p:attrName>style.visibility</p:attrName>
                                        </p:attrNameLst>
                                      </p:cBhvr>
                                      <p:to>
                                        <p:strVal val="visible"/>
                                      </p:to>
                                    </p:set>
                                    <p:animEffect transition="in" filter="wipe(left)">
                                      <p:cBhvr>
                                        <p:cTn id="61" dur="500"/>
                                        <p:tgtEl>
                                          <p:spTgt spid="87103"/>
                                        </p:tgtEl>
                                      </p:cBhvr>
                                    </p:animEffect>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0"/>
                                          </p:stCondLst>
                                        </p:cTn>
                                        <p:tgtEl>
                                          <p:spTgt spid="87100"/>
                                        </p:tgtEl>
                                        <p:attrNameLst>
                                          <p:attrName>style.visibility</p:attrName>
                                        </p:attrNameLst>
                                      </p:cBhvr>
                                      <p:to>
                                        <p:strVal val="visible"/>
                                      </p:to>
                                    </p:set>
                                  </p:childTnLst>
                                </p:cTn>
                              </p:par>
                            </p:childTnLst>
                          </p:cTn>
                        </p:par>
                        <p:par>
                          <p:cTn id="65" fill="hold">
                            <p:stCondLst>
                              <p:cond delay="1500"/>
                            </p:stCondLst>
                            <p:childTnLst>
                              <p:par>
                                <p:cTn id="66" presetID="1" presetClass="entr" presetSubtype="0" fill="hold" grpId="0" nodeType="afterEffect">
                                  <p:stCondLst>
                                    <p:cond delay="0"/>
                                  </p:stCondLst>
                                  <p:childTnLst>
                                    <p:set>
                                      <p:cBhvr>
                                        <p:cTn id="67" dur="1" fill="hold">
                                          <p:stCondLst>
                                            <p:cond delay="0"/>
                                          </p:stCondLst>
                                        </p:cTn>
                                        <p:tgtEl>
                                          <p:spTgt spid="87130"/>
                                        </p:tgtEl>
                                        <p:attrNameLst>
                                          <p:attrName>style.visibility</p:attrName>
                                        </p:attrNameLst>
                                      </p:cBhvr>
                                      <p:to>
                                        <p:strVal val="visible"/>
                                      </p:to>
                                    </p:set>
                                  </p:childTnLst>
                                </p:cTn>
                              </p:par>
                            </p:childTnLst>
                          </p:cTn>
                        </p:par>
                        <p:par>
                          <p:cTn id="68" fill="hold">
                            <p:stCondLst>
                              <p:cond delay="1500"/>
                            </p:stCondLst>
                            <p:childTnLst>
                              <p:par>
                                <p:cTn id="69" presetID="22" presetClass="entr" presetSubtype="8" fill="hold" grpId="0" nodeType="afterEffect">
                                  <p:stCondLst>
                                    <p:cond delay="0"/>
                                  </p:stCondLst>
                                  <p:childTnLst>
                                    <p:set>
                                      <p:cBhvr>
                                        <p:cTn id="70" dur="1" fill="hold">
                                          <p:stCondLst>
                                            <p:cond delay="0"/>
                                          </p:stCondLst>
                                        </p:cTn>
                                        <p:tgtEl>
                                          <p:spTgt spid="87101"/>
                                        </p:tgtEl>
                                        <p:attrNameLst>
                                          <p:attrName>style.visibility</p:attrName>
                                        </p:attrNameLst>
                                      </p:cBhvr>
                                      <p:to>
                                        <p:strVal val="visible"/>
                                      </p:to>
                                    </p:set>
                                    <p:animEffect transition="in" filter="wipe(left)">
                                      <p:cBhvr>
                                        <p:cTn id="71" dur="500"/>
                                        <p:tgtEl>
                                          <p:spTgt spid="87101"/>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87133"/>
                                        </p:tgtEl>
                                        <p:attrNameLst>
                                          <p:attrName>style.visibility</p:attrName>
                                        </p:attrNameLst>
                                      </p:cBhvr>
                                      <p:to>
                                        <p:strVal val="visible"/>
                                      </p:to>
                                    </p:set>
                                    <p:anim calcmode="lin" valueType="num">
                                      <p:cBhvr additive="base">
                                        <p:cTn id="76" dur="500" fill="hold"/>
                                        <p:tgtEl>
                                          <p:spTgt spid="87133"/>
                                        </p:tgtEl>
                                        <p:attrNameLst>
                                          <p:attrName>ppt_x</p:attrName>
                                        </p:attrNameLst>
                                      </p:cBhvr>
                                      <p:tavLst>
                                        <p:tav tm="0">
                                          <p:val>
                                            <p:strVal val="0-#ppt_w/2"/>
                                          </p:val>
                                        </p:tav>
                                        <p:tav tm="100000">
                                          <p:val>
                                            <p:strVal val="#ppt_x"/>
                                          </p:val>
                                        </p:tav>
                                      </p:tavLst>
                                    </p:anim>
                                    <p:anim calcmode="lin" valueType="num">
                                      <p:cBhvr additive="base">
                                        <p:cTn id="77" dur="500" fill="hold"/>
                                        <p:tgtEl>
                                          <p:spTgt spid="87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p:bldP spid="87093" grpId="0" animBg="1"/>
      <p:bldP spid="87094" grpId="0" animBg="1"/>
      <p:bldP spid="87095" grpId="0" animBg="1"/>
      <p:bldP spid="87098" grpId="0" animBg="1"/>
      <p:bldP spid="87100" grpId="0" animBg="1"/>
      <p:bldP spid="87101" grpId="0" animBg="1"/>
      <p:bldP spid="87103" grpId="0" animBg="1"/>
      <p:bldP spid="87104" grpId="0" animBg="1"/>
      <p:bldP spid="87105" grpId="0" animBg="1"/>
      <p:bldP spid="87106" grpId="0"/>
      <p:bldP spid="87108" grpId="0"/>
      <p:bldP spid="87109" grpId="0"/>
      <p:bldP spid="87114" grpId="0"/>
      <p:bldP spid="87130" grpId="0"/>
      <p:bldP spid="87132" grpId="0"/>
      <p:bldP spid="87133" grpId="0"/>
      <p:bldP spid="8713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6147" name="Rectangle 3"/>
          <p:cNvSpPr>
            <a:spLocks noGrp="1" noChangeArrowheads="1"/>
          </p:cNvSpPr>
          <p:nvPr>
            <p:ph type="body" idx="1"/>
          </p:nvPr>
        </p:nvSpPr>
        <p:spPr>
          <a:xfrm>
            <a:off x="152400" y="1981200"/>
            <a:ext cx="8534400" cy="4495800"/>
          </a:xfrm>
        </p:spPr>
        <p:txBody>
          <a:bodyPr>
            <a:normAutofit/>
          </a:bodyPr>
          <a:lstStyle/>
          <a:p>
            <a:pPr marL="609600" indent="-609600" algn="just" eaLnBrk="1" hangingPunct="1">
              <a:buFontTx/>
              <a:buAutoNum type="alphaLcParenR"/>
              <a:defRPr/>
            </a:pPr>
            <a:r>
              <a:rPr lang="en-US" smtClean="0"/>
              <a:t>Với A </a:t>
            </a:r>
            <a:r>
              <a:rPr lang="en-US" smtClean="0">
                <a:sym typeface="Symbol" pitchFamily="18" charset="2"/>
              </a:rPr>
              <a:t> V ký hiệu G-A để chỉ đồ thị có được từ G bằng cách xoá các đỉnh thuộc A và các cung kề với nó.Ta thấy  G - A vẫn liên thông nếu A chỉ gồm một đỉnh. G - A không liên thông nếu </a:t>
            </a:r>
          </a:p>
          <a:p>
            <a:pPr marL="609600" indent="-609600" algn="just" eaLnBrk="1" hangingPunct="1">
              <a:buFontTx/>
              <a:buNone/>
              <a:defRPr/>
            </a:pPr>
            <a:r>
              <a:rPr lang="en-US" sz="3600" b="1" smtClean="0">
                <a:sym typeface="Symbol" pitchFamily="18" charset="2"/>
              </a:rPr>
              <a:t>     			 A ={1,4}. Vậy v(G) = 2</a:t>
            </a:r>
          </a:p>
          <a:p>
            <a:pPr marL="609600" indent="-609600" algn="just" eaLnBrk="1" hangingPunct="1">
              <a:buFontTx/>
              <a:buNone/>
              <a:defRPr/>
            </a:pPr>
            <a:r>
              <a:rPr lang="en-US" smtClean="0">
                <a:sym typeface="Symbol" pitchFamily="18" charset="2"/>
              </a:rPr>
              <a:t>b)	G liên thông và cân bằng nên G là Euler.</a:t>
            </a:r>
          </a:p>
          <a:p>
            <a:pPr algn="just" eaLnBrk="1" hangingPunct="1">
              <a:buFont typeface="Wingdings" pitchFamily="2" charset="2"/>
              <a:buNone/>
              <a:defRPr/>
            </a:pPr>
            <a:endParaRPr lang="en-US"/>
          </a:p>
        </p:txBody>
      </p:sp>
      <p:sp>
        <p:nvSpPr>
          <p:cNvPr id="107524"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Giải</a:t>
            </a:r>
          </a:p>
        </p:txBody>
      </p:sp>
      <p:sp>
        <p:nvSpPr>
          <p:cNvPr id="107525"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7E19819-798E-44B2-8787-63B6F21B92A6}" type="slidenum">
              <a:rPr lang="en-US" smtClean="0"/>
              <a:pPr/>
              <a:t>90</a:t>
            </a:fld>
            <a:endParaRPr lang="en-US" smtClean="0"/>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6148" name="Rectangle 3"/>
          <p:cNvSpPr>
            <a:spLocks noGrp="1" noChangeArrowheads="1"/>
          </p:cNvSpPr>
          <p:nvPr>
            <p:ph type="body" idx="1"/>
          </p:nvPr>
        </p:nvSpPr>
        <p:spPr>
          <a:xfrm>
            <a:off x="152400" y="1981200"/>
            <a:ext cx="8534400" cy="4495800"/>
          </a:xfrm>
        </p:spPr>
        <p:txBody>
          <a:bodyPr/>
          <a:lstStyle/>
          <a:p>
            <a:pPr algn="just" eaLnBrk="1" hangingPunct="1">
              <a:buFont typeface="Wingdings" pitchFamily="2" charset="2"/>
              <a:buNone/>
            </a:pPr>
            <a:r>
              <a:rPr lang="en-US" smtClean="0"/>
              <a:t>c)Ma trận Kirchhoff của G là ma trận sau</a:t>
            </a:r>
          </a:p>
          <a:p>
            <a:pPr algn="just" eaLnBrk="1" hangingPunct="1">
              <a:buFont typeface="Wingdings" pitchFamily="2" charset="2"/>
              <a:buNone/>
            </a:pPr>
            <a:endParaRPr lang="en-US" smtClean="0"/>
          </a:p>
        </p:txBody>
      </p:sp>
      <p:sp>
        <p:nvSpPr>
          <p:cNvPr id="6149"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Giải</a:t>
            </a:r>
          </a:p>
        </p:txBody>
      </p:sp>
      <p:graphicFrame>
        <p:nvGraphicFramePr>
          <p:cNvPr id="2" name="Object 2"/>
          <p:cNvGraphicFramePr>
            <a:graphicFrameLocks noChangeAspect="1"/>
          </p:cNvGraphicFramePr>
          <p:nvPr/>
        </p:nvGraphicFramePr>
        <p:xfrm>
          <a:off x="1676400" y="2743200"/>
          <a:ext cx="5257800" cy="3052763"/>
        </p:xfrm>
        <a:graphic>
          <a:graphicData uri="http://schemas.openxmlformats.org/presentationml/2006/ole">
            <p:oleObj spid="_x0000_s6146" name="Equation" r:id="rId3" imgW="1511280" imgH="1143000" progId="Equation.DSMT4">
              <p:embed/>
            </p:oleObj>
          </a:graphicData>
        </a:graphic>
      </p:graphicFrame>
      <p:sp>
        <p:nvSpPr>
          <p:cNvPr id="6150" name="Slide Number Placeholder 5"/>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FA2A706-E598-4D30-BA30-05A4850B6A19}" type="slidenum">
              <a:rPr lang="en-US" smtClean="0"/>
              <a:pPr/>
              <a:t>91</a:t>
            </a:fld>
            <a:endParaRPr lang="en-US" smtClean="0"/>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7172"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a:t>
            </a:r>
          </a:p>
        </p:txBody>
      </p:sp>
      <p:graphicFrame>
        <p:nvGraphicFramePr>
          <p:cNvPr id="7170" name="Object 2"/>
          <p:cNvGraphicFramePr>
            <a:graphicFrameLocks noChangeAspect="1"/>
          </p:cNvGraphicFramePr>
          <p:nvPr/>
        </p:nvGraphicFramePr>
        <p:xfrm>
          <a:off x="1524000" y="2271713"/>
          <a:ext cx="6096000" cy="3179762"/>
        </p:xfrm>
        <a:graphic>
          <a:graphicData uri="http://schemas.openxmlformats.org/presentationml/2006/ole">
            <p:oleObj spid="_x0000_s7170" name="Equation" r:id="rId3" imgW="1752480" imgH="914400" progId="Equation.DSMT4">
              <p:embed/>
            </p:oleObj>
          </a:graphicData>
        </a:graphic>
      </p:graphicFrame>
      <p:sp>
        <p:nvSpPr>
          <p:cNvPr id="7173"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C00C35E2-A4AA-4CF8-9DE9-4AFD6D3E53C1}" type="slidenum">
              <a:rPr lang="en-US" smtClean="0"/>
              <a:pPr/>
              <a:t>92</a:t>
            </a:fld>
            <a:endParaRPr lang="en-US" smtClean="0"/>
          </a:p>
        </p:txBody>
      </p: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8196" name="Rectangle 3"/>
          <p:cNvSpPr>
            <a:spLocks noGrp="1" noChangeArrowheads="1"/>
          </p:cNvSpPr>
          <p:nvPr>
            <p:ph type="body" idx="1"/>
          </p:nvPr>
        </p:nvSpPr>
        <p:spPr>
          <a:xfrm>
            <a:off x="152400" y="5181600"/>
            <a:ext cx="8534400" cy="1295400"/>
          </a:xfrm>
        </p:spPr>
        <p:txBody>
          <a:bodyPr/>
          <a:lstStyle/>
          <a:p>
            <a:pPr lvl="1" eaLnBrk="1" hangingPunct="1">
              <a:buFont typeface="Wingdings" pitchFamily="2" charset="2"/>
              <a:buNone/>
            </a:pPr>
            <a:r>
              <a:rPr lang="en-US" smtClean="0"/>
              <a:t>Vậy G có 4 cây có hướng tối đại .</a:t>
            </a:r>
          </a:p>
          <a:p>
            <a:pPr lvl="1" eaLnBrk="1" hangingPunct="1">
              <a:buFont typeface="Wingdings" pitchFamily="2" charset="2"/>
              <a:buNone/>
            </a:pPr>
            <a:r>
              <a:rPr lang="en-US" smtClean="0"/>
              <a:t> Đó là các cây sau đây</a:t>
            </a:r>
          </a:p>
          <a:p>
            <a:pPr algn="just" eaLnBrk="1" hangingPunct="1">
              <a:buFont typeface="Wingdings" pitchFamily="2" charset="2"/>
              <a:buNone/>
            </a:pPr>
            <a:endParaRPr lang="en-US" smtClean="0"/>
          </a:p>
        </p:txBody>
      </p:sp>
      <p:sp>
        <p:nvSpPr>
          <p:cNvPr id="8197"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a:t>
            </a:r>
          </a:p>
        </p:txBody>
      </p:sp>
      <p:graphicFrame>
        <p:nvGraphicFramePr>
          <p:cNvPr id="8194" name="Object 2"/>
          <p:cNvGraphicFramePr>
            <a:graphicFrameLocks noChangeAspect="1"/>
          </p:cNvGraphicFramePr>
          <p:nvPr/>
        </p:nvGraphicFramePr>
        <p:xfrm>
          <a:off x="1676400" y="1981200"/>
          <a:ext cx="6096000" cy="2420938"/>
        </p:xfrm>
        <a:graphic>
          <a:graphicData uri="http://schemas.openxmlformats.org/presentationml/2006/ole">
            <p:oleObj spid="_x0000_s8194" name="Equation" r:id="rId3" imgW="1790640" imgH="711000" progId="Equation.DSMT4">
              <p:embed/>
            </p:oleObj>
          </a:graphicData>
        </a:graphic>
      </p:graphicFrame>
      <p:sp>
        <p:nvSpPr>
          <p:cNvPr id="8198" name="Slide Number Placeholder 5"/>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A82610E4-8C68-42D5-85A9-7EB70FF17B03}" type="slidenum">
              <a:rPr lang="en-US" smtClean="0"/>
              <a:pPr/>
              <a:t>93</a:t>
            </a:fld>
            <a:endParaRPr lang="en-US" smtClean="0"/>
          </a:p>
        </p:txBody>
      </p:sp>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108547"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a:t>
            </a:r>
          </a:p>
        </p:txBody>
      </p:sp>
      <p:sp>
        <p:nvSpPr>
          <p:cNvPr id="108548" name="Oval 4"/>
          <p:cNvSpPr>
            <a:spLocks noChangeArrowheads="1"/>
          </p:cNvSpPr>
          <p:nvPr/>
        </p:nvSpPr>
        <p:spPr bwMode="auto">
          <a:xfrm>
            <a:off x="2286000" y="26670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08549" name="Text Box 5"/>
          <p:cNvSpPr txBox="1">
            <a:spLocks noChangeArrowheads="1"/>
          </p:cNvSpPr>
          <p:nvPr/>
        </p:nvSpPr>
        <p:spPr bwMode="auto">
          <a:xfrm>
            <a:off x="4937125" y="2457450"/>
            <a:ext cx="184150" cy="579438"/>
          </a:xfrm>
          <a:prstGeom prst="rect">
            <a:avLst/>
          </a:prstGeom>
          <a:noFill/>
          <a:ln w="9525">
            <a:noFill/>
            <a:miter lim="800000"/>
            <a:headEnd/>
            <a:tailEnd/>
          </a:ln>
        </p:spPr>
        <p:txBody>
          <a:bodyPr wrap="none">
            <a:spAutoFit/>
          </a:bodyPr>
          <a:lstStyle/>
          <a:p>
            <a:endParaRPr lang="en-US"/>
          </a:p>
        </p:txBody>
      </p:sp>
      <p:sp>
        <p:nvSpPr>
          <p:cNvPr id="108550" name="Oval 6"/>
          <p:cNvSpPr>
            <a:spLocks noChangeArrowheads="1"/>
          </p:cNvSpPr>
          <p:nvPr/>
        </p:nvSpPr>
        <p:spPr bwMode="auto">
          <a:xfrm>
            <a:off x="4343400" y="26670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08551" name="Text Box 7"/>
          <p:cNvSpPr txBox="1">
            <a:spLocks noChangeArrowheads="1"/>
          </p:cNvSpPr>
          <p:nvPr/>
        </p:nvSpPr>
        <p:spPr bwMode="auto">
          <a:xfrm>
            <a:off x="708025" y="4564063"/>
            <a:ext cx="184150" cy="579437"/>
          </a:xfrm>
          <a:prstGeom prst="rect">
            <a:avLst/>
          </a:prstGeom>
          <a:noFill/>
          <a:ln w="9525">
            <a:noFill/>
            <a:miter lim="800000"/>
            <a:headEnd/>
            <a:tailEnd/>
          </a:ln>
        </p:spPr>
        <p:txBody>
          <a:bodyPr>
            <a:spAutoFit/>
          </a:bodyPr>
          <a:lstStyle/>
          <a:p>
            <a:pPr>
              <a:spcBef>
                <a:spcPct val="50000"/>
              </a:spcBef>
            </a:pPr>
            <a:endParaRPr lang="en-US"/>
          </a:p>
        </p:txBody>
      </p:sp>
      <p:sp>
        <p:nvSpPr>
          <p:cNvPr id="108552" name="Oval 8"/>
          <p:cNvSpPr>
            <a:spLocks noChangeArrowheads="1"/>
          </p:cNvSpPr>
          <p:nvPr/>
        </p:nvSpPr>
        <p:spPr bwMode="auto">
          <a:xfrm>
            <a:off x="838200" y="44196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08553" name="Text Box 9"/>
          <p:cNvSpPr txBox="1">
            <a:spLocks noChangeArrowheads="1"/>
          </p:cNvSpPr>
          <p:nvPr/>
        </p:nvSpPr>
        <p:spPr bwMode="auto">
          <a:xfrm>
            <a:off x="2041525" y="4210050"/>
            <a:ext cx="184150" cy="579438"/>
          </a:xfrm>
          <a:prstGeom prst="rect">
            <a:avLst/>
          </a:prstGeom>
          <a:noFill/>
          <a:ln w="9525">
            <a:noFill/>
            <a:miter lim="800000"/>
            <a:headEnd/>
            <a:tailEnd/>
          </a:ln>
        </p:spPr>
        <p:txBody>
          <a:bodyPr wrap="none">
            <a:spAutoFit/>
          </a:bodyPr>
          <a:lstStyle/>
          <a:p>
            <a:endParaRPr lang="en-US"/>
          </a:p>
        </p:txBody>
      </p:sp>
      <p:sp>
        <p:nvSpPr>
          <p:cNvPr id="108554" name="Oval 10"/>
          <p:cNvSpPr>
            <a:spLocks noChangeArrowheads="1"/>
          </p:cNvSpPr>
          <p:nvPr/>
        </p:nvSpPr>
        <p:spPr bwMode="auto">
          <a:xfrm>
            <a:off x="2286000" y="44196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08555" name="Text Box 11"/>
          <p:cNvSpPr txBox="1">
            <a:spLocks noChangeArrowheads="1"/>
          </p:cNvSpPr>
          <p:nvPr/>
        </p:nvSpPr>
        <p:spPr bwMode="auto">
          <a:xfrm>
            <a:off x="4403725" y="4210050"/>
            <a:ext cx="184150" cy="579438"/>
          </a:xfrm>
          <a:prstGeom prst="rect">
            <a:avLst/>
          </a:prstGeom>
          <a:noFill/>
          <a:ln w="9525">
            <a:noFill/>
            <a:miter lim="800000"/>
            <a:headEnd/>
            <a:tailEnd/>
          </a:ln>
        </p:spPr>
        <p:txBody>
          <a:bodyPr wrap="none">
            <a:spAutoFit/>
          </a:bodyPr>
          <a:lstStyle/>
          <a:p>
            <a:endParaRPr lang="en-US"/>
          </a:p>
        </p:txBody>
      </p:sp>
      <p:sp>
        <p:nvSpPr>
          <p:cNvPr id="108556" name="Oval 12"/>
          <p:cNvSpPr>
            <a:spLocks noChangeArrowheads="1"/>
          </p:cNvSpPr>
          <p:nvPr/>
        </p:nvSpPr>
        <p:spPr bwMode="auto">
          <a:xfrm>
            <a:off x="4267200" y="43434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08557" name="Line 14"/>
          <p:cNvSpPr>
            <a:spLocks noChangeShapeType="1"/>
          </p:cNvSpPr>
          <p:nvPr/>
        </p:nvSpPr>
        <p:spPr bwMode="auto">
          <a:xfrm>
            <a:off x="2819400" y="2819400"/>
            <a:ext cx="1524000" cy="0"/>
          </a:xfrm>
          <a:prstGeom prst="line">
            <a:avLst/>
          </a:prstGeom>
          <a:noFill/>
          <a:ln w="63500">
            <a:solidFill>
              <a:schemeClr val="bg1"/>
            </a:solidFill>
            <a:round/>
            <a:headEnd/>
            <a:tailEnd type="triangle" w="med" len="med"/>
          </a:ln>
        </p:spPr>
        <p:txBody>
          <a:bodyPr/>
          <a:lstStyle/>
          <a:p>
            <a:endParaRPr lang="en-US"/>
          </a:p>
        </p:txBody>
      </p:sp>
      <p:sp>
        <p:nvSpPr>
          <p:cNvPr id="108558" name="Line 15"/>
          <p:cNvSpPr>
            <a:spLocks noChangeShapeType="1"/>
          </p:cNvSpPr>
          <p:nvPr/>
        </p:nvSpPr>
        <p:spPr bwMode="auto">
          <a:xfrm>
            <a:off x="4572000" y="3048000"/>
            <a:ext cx="0" cy="1295400"/>
          </a:xfrm>
          <a:prstGeom prst="line">
            <a:avLst/>
          </a:prstGeom>
          <a:noFill/>
          <a:ln w="63500">
            <a:solidFill>
              <a:schemeClr val="bg1"/>
            </a:solidFill>
            <a:round/>
            <a:headEnd/>
            <a:tailEnd type="triangle" w="med" len="med"/>
          </a:ln>
        </p:spPr>
        <p:txBody>
          <a:bodyPr/>
          <a:lstStyle/>
          <a:p>
            <a:endParaRPr lang="en-US"/>
          </a:p>
        </p:txBody>
      </p:sp>
      <p:sp>
        <p:nvSpPr>
          <p:cNvPr id="108559" name="Line 16"/>
          <p:cNvSpPr>
            <a:spLocks noChangeShapeType="1"/>
          </p:cNvSpPr>
          <p:nvPr/>
        </p:nvSpPr>
        <p:spPr bwMode="auto">
          <a:xfrm flipH="1">
            <a:off x="2819400" y="4572000"/>
            <a:ext cx="1371600" cy="0"/>
          </a:xfrm>
          <a:prstGeom prst="line">
            <a:avLst/>
          </a:prstGeom>
          <a:noFill/>
          <a:ln w="63500">
            <a:solidFill>
              <a:schemeClr val="bg1"/>
            </a:solidFill>
            <a:round/>
            <a:headEnd/>
            <a:tailEnd type="triangle" w="med" len="med"/>
          </a:ln>
        </p:spPr>
        <p:txBody>
          <a:bodyPr/>
          <a:lstStyle/>
          <a:p>
            <a:endParaRPr lang="en-US"/>
          </a:p>
        </p:txBody>
      </p:sp>
      <p:sp>
        <p:nvSpPr>
          <p:cNvPr id="108560" name="Line 17"/>
          <p:cNvSpPr>
            <a:spLocks noChangeShapeType="1"/>
          </p:cNvSpPr>
          <p:nvPr/>
        </p:nvSpPr>
        <p:spPr bwMode="auto">
          <a:xfrm flipH="1">
            <a:off x="1371600" y="4648200"/>
            <a:ext cx="838200" cy="0"/>
          </a:xfrm>
          <a:prstGeom prst="line">
            <a:avLst/>
          </a:prstGeom>
          <a:noFill/>
          <a:ln w="63500">
            <a:solidFill>
              <a:schemeClr val="bg1"/>
            </a:solidFill>
            <a:round/>
            <a:headEnd/>
            <a:tailEnd type="triangle" w="med" len="med"/>
          </a:ln>
        </p:spPr>
        <p:txBody>
          <a:bodyPr/>
          <a:lstStyle/>
          <a:p>
            <a:endParaRPr lang="en-US"/>
          </a:p>
        </p:txBody>
      </p:sp>
      <p:sp>
        <p:nvSpPr>
          <p:cNvPr id="108561" name="Slide Number Placeholder 16"/>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31433260-2EFC-4D5D-88DF-2FB7915349D3}" type="slidenum">
              <a:rPr lang="en-US" smtClean="0"/>
              <a:pPr/>
              <a:t>94</a:t>
            </a:fld>
            <a:endParaRPr lang="en-US" smtClean="0"/>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109571"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a:t>
            </a:r>
          </a:p>
        </p:txBody>
      </p:sp>
      <p:sp>
        <p:nvSpPr>
          <p:cNvPr id="109572" name="Oval 4"/>
          <p:cNvSpPr>
            <a:spLocks noChangeArrowheads="1"/>
          </p:cNvSpPr>
          <p:nvPr/>
        </p:nvSpPr>
        <p:spPr bwMode="auto">
          <a:xfrm>
            <a:off x="2286000" y="26670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09573" name="Text Box 5"/>
          <p:cNvSpPr txBox="1">
            <a:spLocks noChangeArrowheads="1"/>
          </p:cNvSpPr>
          <p:nvPr/>
        </p:nvSpPr>
        <p:spPr bwMode="auto">
          <a:xfrm>
            <a:off x="4937125" y="2457450"/>
            <a:ext cx="184150" cy="579438"/>
          </a:xfrm>
          <a:prstGeom prst="rect">
            <a:avLst/>
          </a:prstGeom>
          <a:noFill/>
          <a:ln w="9525">
            <a:noFill/>
            <a:miter lim="800000"/>
            <a:headEnd/>
            <a:tailEnd/>
          </a:ln>
        </p:spPr>
        <p:txBody>
          <a:bodyPr wrap="none">
            <a:spAutoFit/>
          </a:bodyPr>
          <a:lstStyle/>
          <a:p>
            <a:endParaRPr lang="en-US"/>
          </a:p>
        </p:txBody>
      </p:sp>
      <p:sp>
        <p:nvSpPr>
          <p:cNvPr id="109574" name="Oval 6"/>
          <p:cNvSpPr>
            <a:spLocks noChangeArrowheads="1"/>
          </p:cNvSpPr>
          <p:nvPr/>
        </p:nvSpPr>
        <p:spPr bwMode="auto">
          <a:xfrm>
            <a:off x="4343400" y="26670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09575" name="Text Box 7"/>
          <p:cNvSpPr txBox="1">
            <a:spLocks noChangeArrowheads="1"/>
          </p:cNvSpPr>
          <p:nvPr/>
        </p:nvSpPr>
        <p:spPr bwMode="auto">
          <a:xfrm>
            <a:off x="708025" y="4564063"/>
            <a:ext cx="184150" cy="579437"/>
          </a:xfrm>
          <a:prstGeom prst="rect">
            <a:avLst/>
          </a:prstGeom>
          <a:noFill/>
          <a:ln w="9525">
            <a:noFill/>
            <a:miter lim="800000"/>
            <a:headEnd/>
            <a:tailEnd/>
          </a:ln>
        </p:spPr>
        <p:txBody>
          <a:bodyPr>
            <a:spAutoFit/>
          </a:bodyPr>
          <a:lstStyle/>
          <a:p>
            <a:pPr>
              <a:spcBef>
                <a:spcPct val="50000"/>
              </a:spcBef>
            </a:pPr>
            <a:endParaRPr lang="en-US"/>
          </a:p>
        </p:txBody>
      </p:sp>
      <p:sp>
        <p:nvSpPr>
          <p:cNvPr id="109576" name="Oval 8"/>
          <p:cNvSpPr>
            <a:spLocks noChangeArrowheads="1"/>
          </p:cNvSpPr>
          <p:nvPr/>
        </p:nvSpPr>
        <p:spPr bwMode="auto">
          <a:xfrm>
            <a:off x="838200" y="44196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09577" name="Text Box 9"/>
          <p:cNvSpPr txBox="1">
            <a:spLocks noChangeArrowheads="1"/>
          </p:cNvSpPr>
          <p:nvPr/>
        </p:nvSpPr>
        <p:spPr bwMode="auto">
          <a:xfrm>
            <a:off x="2041525" y="4210050"/>
            <a:ext cx="184150" cy="579438"/>
          </a:xfrm>
          <a:prstGeom prst="rect">
            <a:avLst/>
          </a:prstGeom>
          <a:noFill/>
          <a:ln w="9525">
            <a:noFill/>
            <a:miter lim="800000"/>
            <a:headEnd/>
            <a:tailEnd/>
          </a:ln>
        </p:spPr>
        <p:txBody>
          <a:bodyPr wrap="none">
            <a:spAutoFit/>
          </a:bodyPr>
          <a:lstStyle/>
          <a:p>
            <a:endParaRPr lang="en-US"/>
          </a:p>
        </p:txBody>
      </p:sp>
      <p:sp>
        <p:nvSpPr>
          <p:cNvPr id="109578" name="Oval 10"/>
          <p:cNvSpPr>
            <a:spLocks noChangeArrowheads="1"/>
          </p:cNvSpPr>
          <p:nvPr/>
        </p:nvSpPr>
        <p:spPr bwMode="auto">
          <a:xfrm>
            <a:off x="2286000" y="44196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09579" name="Text Box 11"/>
          <p:cNvSpPr txBox="1">
            <a:spLocks noChangeArrowheads="1"/>
          </p:cNvSpPr>
          <p:nvPr/>
        </p:nvSpPr>
        <p:spPr bwMode="auto">
          <a:xfrm>
            <a:off x="4403725" y="4210050"/>
            <a:ext cx="184150" cy="579438"/>
          </a:xfrm>
          <a:prstGeom prst="rect">
            <a:avLst/>
          </a:prstGeom>
          <a:noFill/>
          <a:ln w="9525">
            <a:noFill/>
            <a:miter lim="800000"/>
            <a:headEnd/>
            <a:tailEnd/>
          </a:ln>
        </p:spPr>
        <p:txBody>
          <a:bodyPr wrap="none">
            <a:spAutoFit/>
          </a:bodyPr>
          <a:lstStyle/>
          <a:p>
            <a:endParaRPr lang="en-US"/>
          </a:p>
        </p:txBody>
      </p:sp>
      <p:sp>
        <p:nvSpPr>
          <p:cNvPr id="109580" name="Oval 12"/>
          <p:cNvSpPr>
            <a:spLocks noChangeArrowheads="1"/>
          </p:cNvSpPr>
          <p:nvPr/>
        </p:nvSpPr>
        <p:spPr bwMode="auto">
          <a:xfrm>
            <a:off x="4267200" y="43434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09581" name="Line 14"/>
          <p:cNvSpPr>
            <a:spLocks noChangeShapeType="1"/>
          </p:cNvSpPr>
          <p:nvPr/>
        </p:nvSpPr>
        <p:spPr bwMode="auto">
          <a:xfrm>
            <a:off x="2819400" y="2819400"/>
            <a:ext cx="1524000" cy="0"/>
          </a:xfrm>
          <a:prstGeom prst="line">
            <a:avLst/>
          </a:prstGeom>
          <a:noFill/>
          <a:ln w="63500">
            <a:solidFill>
              <a:schemeClr val="bg1"/>
            </a:solidFill>
            <a:round/>
            <a:headEnd/>
            <a:tailEnd type="triangle" w="med" len="med"/>
          </a:ln>
        </p:spPr>
        <p:txBody>
          <a:bodyPr/>
          <a:lstStyle/>
          <a:p>
            <a:endParaRPr lang="en-US"/>
          </a:p>
        </p:txBody>
      </p:sp>
      <p:sp>
        <p:nvSpPr>
          <p:cNvPr id="109582" name="Line 15"/>
          <p:cNvSpPr>
            <a:spLocks noChangeShapeType="1"/>
          </p:cNvSpPr>
          <p:nvPr/>
        </p:nvSpPr>
        <p:spPr bwMode="auto">
          <a:xfrm>
            <a:off x="4572000" y="3048000"/>
            <a:ext cx="0" cy="1295400"/>
          </a:xfrm>
          <a:prstGeom prst="line">
            <a:avLst/>
          </a:prstGeom>
          <a:noFill/>
          <a:ln w="63500">
            <a:solidFill>
              <a:schemeClr val="bg1"/>
            </a:solidFill>
            <a:round/>
            <a:headEnd/>
            <a:tailEnd type="triangle" w="med" len="med"/>
          </a:ln>
        </p:spPr>
        <p:txBody>
          <a:bodyPr/>
          <a:lstStyle/>
          <a:p>
            <a:endParaRPr lang="en-US"/>
          </a:p>
        </p:txBody>
      </p:sp>
      <p:sp>
        <p:nvSpPr>
          <p:cNvPr id="109583" name="Line 17"/>
          <p:cNvSpPr>
            <a:spLocks noChangeShapeType="1"/>
          </p:cNvSpPr>
          <p:nvPr/>
        </p:nvSpPr>
        <p:spPr bwMode="auto">
          <a:xfrm flipH="1">
            <a:off x="1371600" y="4648200"/>
            <a:ext cx="838200" cy="0"/>
          </a:xfrm>
          <a:prstGeom prst="line">
            <a:avLst/>
          </a:prstGeom>
          <a:noFill/>
          <a:ln w="63500">
            <a:solidFill>
              <a:schemeClr val="bg1"/>
            </a:solidFill>
            <a:round/>
            <a:headEnd/>
            <a:tailEnd type="triangle" w="med" len="med"/>
          </a:ln>
        </p:spPr>
        <p:txBody>
          <a:bodyPr/>
          <a:lstStyle/>
          <a:p>
            <a:endParaRPr lang="en-US"/>
          </a:p>
        </p:txBody>
      </p:sp>
      <p:sp>
        <p:nvSpPr>
          <p:cNvPr id="109584" name="Line 18"/>
          <p:cNvSpPr>
            <a:spLocks noChangeShapeType="1"/>
          </p:cNvSpPr>
          <p:nvPr/>
        </p:nvSpPr>
        <p:spPr bwMode="auto">
          <a:xfrm flipH="1">
            <a:off x="2514600" y="2971800"/>
            <a:ext cx="1676400" cy="1371600"/>
          </a:xfrm>
          <a:prstGeom prst="line">
            <a:avLst/>
          </a:prstGeom>
          <a:noFill/>
          <a:ln w="63500">
            <a:solidFill>
              <a:schemeClr val="bg1"/>
            </a:solidFill>
            <a:round/>
            <a:headEnd/>
            <a:tailEnd type="triangle" w="med" len="med"/>
          </a:ln>
        </p:spPr>
        <p:txBody>
          <a:bodyPr/>
          <a:lstStyle/>
          <a:p>
            <a:endParaRPr lang="en-US"/>
          </a:p>
        </p:txBody>
      </p:sp>
      <p:sp>
        <p:nvSpPr>
          <p:cNvPr id="109585" name="Slide Number Placeholder 16"/>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7E569B9-B772-4583-AA5C-F8A5FF52E699}" type="slidenum">
              <a:rPr lang="en-US" smtClean="0"/>
              <a:pPr/>
              <a:t>95</a:t>
            </a:fld>
            <a:endParaRPr lang="en-US" smtClean="0"/>
          </a:p>
        </p:txBody>
      </p:sp>
    </p:spTree>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110595"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a:t>
            </a:r>
          </a:p>
        </p:txBody>
      </p:sp>
      <p:sp>
        <p:nvSpPr>
          <p:cNvPr id="110596" name="Oval 4"/>
          <p:cNvSpPr>
            <a:spLocks noChangeArrowheads="1"/>
          </p:cNvSpPr>
          <p:nvPr/>
        </p:nvSpPr>
        <p:spPr bwMode="auto">
          <a:xfrm>
            <a:off x="2286000" y="26670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10597" name="Text Box 5"/>
          <p:cNvSpPr txBox="1">
            <a:spLocks noChangeArrowheads="1"/>
          </p:cNvSpPr>
          <p:nvPr/>
        </p:nvSpPr>
        <p:spPr bwMode="auto">
          <a:xfrm>
            <a:off x="4937125" y="2457450"/>
            <a:ext cx="184150" cy="579438"/>
          </a:xfrm>
          <a:prstGeom prst="rect">
            <a:avLst/>
          </a:prstGeom>
          <a:noFill/>
          <a:ln w="9525">
            <a:noFill/>
            <a:miter lim="800000"/>
            <a:headEnd/>
            <a:tailEnd/>
          </a:ln>
        </p:spPr>
        <p:txBody>
          <a:bodyPr wrap="none">
            <a:spAutoFit/>
          </a:bodyPr>
          <a:lstStyle/>
          <a:p>
            <a:endParaRPr lang="en-US"/>
          </a:p>
        </p:txBody>
      </p:sp>
      <p:sp>
        <p:nvSpPr>
          <p:cNvPr id="110598" name="Oval 6"/>
          <p:cNvSpPr>
            <a:spLocks noChangeArrowheads="1"/>
          </p:cNvSpPr>
          <p:nvPr/>
        </p:nvSpPr>
        <p:spPr bwMode="auto">
          <a:xfrm>
            <a:off x="4343400" y="26670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10599" name="Text Box 7"/>
          <p:cNvSpPr txBox="1">
            <a:spLocks noChangeArrowheads="1"/>
          </p:cNvSpPr>
          <p:nvPr/>
        </p:nvSpPr>
        <p:spPr bwMode="auto">
          <a:xfrm>
            <a:off x="708025" y="4564063"/>
            <a:ext cx="184150" cy="579437"/>
          </a:xfrm>
          <a:prstGeom prst="rect">
            <a:avLst/>
          </a:prstGeom>
          <a:noFill/>
          <a:ln w="9525">
            <a:noFill/>
            <a:miter lim="800000"/>
            <a:headEnd/>
            <a:tailEnd/>
          </a:ln>
        </p:spPr>
        <p:txBody>
          <a:bodyPr>
            <a:spAutoFit/>
          </a:bodyPr>
          <a:lstStyle/>
          <a:p>
            <a:pPr>
              <a:spcBef>
                <a:spcPct val="50000"/>
              </a:spcBef>
            </a:pPr>
            <a:endParaRPr lang="en-US"/>
          </a:p>
        </p:txBody>
      </p:sp>
      <p:sp>
        <p:nvSpPr>
          <p:cNvPr id="110600" name="Oval 8"/>
          <p:cNvSpPr>
            <a:spLocks noChangeArrowheads="1"/>
          </p:cNvSpPr>
          <p:nvPr/>
        </p:nvSpPr>
        <p:spPr bwMode="auto">
          <a:xfrm>
            <a:off x="838200" y="44196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10601" name="Text Box 9"/>
          <p:cNvSpPr txBox="1">
            <a:spLocks noChangeArrowheads="1"/>
          </p:cNvSpPr>
          <p:nvPr/>
        </p:nvSpPr>
        <p:spPr bwMode="auto">
          <a:xfrm>
            <a:off x="2041525" y="4210050"/>
            <a:ext cx="184150" cy="579438"/>
          </a:xfrm>
          <a:prstGeom prst="rect">
            <a:avLst/>
          </a:prstGeom>
          <a:noFill/>
          <a:ln w="9525">
            <a:noFill/>
            <a:miter lim="800000"/>
            <a:headEnd/>
            <a:tailEnd/>
          </a:ln>
        </p:spPr>
        <p:txBody>
          <a:bodyPr wrap="none">
            <a:spAutoFit/>
          </a:bodyPr>
          <a:lstStyle/>
          <a:p>
            <a:endParaRPr lang="en-US"/>
          </a:p>
        </p:txBody>
      </p:sp>
      <p:sp>
        <p:nvSpPr>
          <p:cNvPr id="110602" name="Oval 10"/>
          <p:cNvSpPr>
            <a:spLocks noChangeArrowheads="1"/>
          </p:cNvSpPr>
          <p:nvPr/>
        </p:nvSpPr>
        <p:spPr bwMode="auto">
          <a:xfrm>
            <a:off x="2286000" y="44196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10603" name="Text Box 11"/>
          <p:cNvSpPr txBox="1">
            <a:spLocks noChangeArrowheads="1"/>
          </p:cNvSpPr>
          <p:nvPr/>
        </p:nvSpPr>
        <p:spPr bwMode="auto">
          <a:xfrm>
            <a:off x="4403725" y="4210050"/>
            <a:ext cx="184150" cy="579438"/>
          </a:xfrm>
          <a:prstGeom prst="rect">
            <a:avLst/>
          </a:prstGeom>
          <a:noFill/>
          <a:ln w="9525">
            <a:noFill/>
            <a:miter lim="800000"/>
            <a:headEnd/>
            <a:tailEnd/>
          </a:ln>
        </p:spPr>
        <p:txBody>
          <a:bodyPr wrap="none">
            <a:spAutoFit/>
          </a:bodyPr>
          <a:lstStyle/>
          <a:p>
            <a:endParaRPr lang="en-US"/>
          </a:p>
        </p:txBody>
      </p:sp>
      <p:sp>
        <p:nvSpPr>
          <p:cNvPr id="110604" name="Oval 12"/>
          <p:cNvSpPr>
            <a:spLocks noChangeArrowheads="1"/>
          </p:cNvSpPr>
          <p:nvPr/>
        </p:nvSpPr>
        <p:spPr bwMode="auto">
          <a:xfrm>
            <a:off x="4267200" y="43434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10605" name="Line 15"/>
          <p:cNvSpPr>
            <a:spLocks noChangeShapeType="1"/>
          </p:cNvSpPr>
          <p:nvPr/>
        </p:nvSpPr>
        <p:spPr bwMode="auto">
          <a:xfrm>
            <a:off x="4572000" y="3048000"/>
            <a:ext cx="0" cy="1295400"/>
          </a:xfrm>
          <a:prstGeom prst="line">
            <a:avLst/>
          </a:prstGeom>
          <a:noFill/>
          <a:ln w="63500">
            <a:solidFill>
              <a:schemeClr val="bg1"/>
            </a:solidFill>
            <a:round/>
            <a:headEnd/>
            <a:tailEnd type="triangle" w="med" len="med"/>
          </a:ln>
        </p:spPr>
        <p:txBody>
          <a:bodyPr/>
          <a:lstStyle/>
          <a:p>
            <a:endParaRPr lang="en-US"/>
          </a:p>
        </p:txBody>
      </p:sp>
      <p:sp>
        <p:nvSpPr>
          <p:cNvPr id="110606" name="Line 17"/>
          <p:cNvSpPr>
            <a:spLocks noChangeShapeType="1"/>
          </p:cNvSpPr>
          <p:nvPr/>
        </p:nvSpPr>
        <p:spPr bwMode="auto">
          <a:xfrm flipH="1">
            <a:off x="1371600" y="4648200"/>
            <a:ext cx="838200" cy="0"/>
          </a:xfrm>
          <a:prstGeom prst="line">
            <a:avLst/>
          </a:prstGeom>
          <a:noFill/>
          <a:ln w="63500">
            <a:solidFill>
              <a:schemeClr val="bg1"/>
            </a:solidFill>
            <a:round/>
            <a:headEnd/>
            <a:tailEnd type="triangle" w="med" len="med"/>
          </a:ln>
        </p:spPr>
        <p:txBody>
          <a:bodyPr/>
          <a:lstStyle/>
          <a:p>
            <a:endParaRPr lang="en-US"/>
          </a:p>
        </p:txBody>
      </p:sp>
      <p:sp>
        <p:nvSpPr>
          <p:cNvPr id="110607" name="Line 19"/>
          <p:cNvSpPr>
            <a:spLocks noChangeShapeType="1"/>
          </p:cNvSpPr>
          <p:nvPr/>
        </p:nvSpPr>
        <p:spPr bwMode="auto">
          <a:xfrm flipV="1">
            <a:off x="2743200" y="2971800"/>
            <a:ext cx="1676400" cy="1447800"/>
          </a:xfrm>
          <a:prstGeom prst="line">
            <a:avLst/>
          </a:prstGeom>
          <a:noFill/>
          <a:ln w="63500">
            <a:solidFill>
              <a:schemeClr val="bg1"/>
            </a:solidFill>
            <a:round/>
            <a:headEnd/>
            <a:tailEnd type="triangle" w="med" len="med"/>
          </a:ln>
        </p:spPr>
        <p:txBody>
          <a:bodyPr/>
          <a:lstStyle/>
          <a:p>
            <a:endParaRPr lang="en-US"/>
          </a:p>
        </p:txBody>
      </p:sp>
      <p:sp>
        <p:nvSpPr>
          <p:cNvPr id="110608" name="Line 20"/>
          <p:cNvSpPr>
            <a:spLocks noChangeShapeType="1"/>
          </p:cNvSpPr>
          <p:nvPr/>
        </p:nvSpPr>
        <p:spPr bwMode="auto">
          <a:xfrm>
            <a:off x="2514600" y="3124200"/>
            <a:ext cx="0" cy="1295400"/>
          </a:xfrm>
          <a:prstGeom prst="line">
            <a:avLst/>
          </a:prstGeom>
          <a:noFill/>
          <a:ln w="63500">
            <a:solidFill>
              <a:schemeClr val="bg1"/>
            </a:solidFill>
            <a:round/>
            <a:headEnd/>
            <a:tailEnd type="triangle" w="med" len="med"/>
          </a:ln>
        </p:spPr>
        <p:txBody>
          <a:bodyPr/>
          <a:lstStyle/>
          <a:p>
            <a:endParaRPr lang="en-US"/>
          </a:p>
        </p:txBody>
      </p:sp>
      <p:sp>
        <p:nvSpPr>
          <p:cNvPr id="110609" name="Slide Number Placeholder 16"/>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4C02C7A4-9C43-4A7E-B9B3-E5D61E2E841F}" type="slidenum">
              <a:rPr lang="en-US" smtClean="0"/>
              <a:pPr/>
              <a:t>96</a:t>
            </a:fld>
            <a:endParaRPr lang="en-US" smtClean="0"/>
          </a:p>
        </p:txBody>
      </p:sp>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111619"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a:t>
            </a:r>
          </a:p>
        </p:txBody>
      </p:sp>
      <p:sp>
        <p:nvSpPr>
          <p:cNvPr id="111620" name="Oval 4"/>
          <p:cNvSpPr>
            <a:spLocks noChangeArrowheads="1"/>
          </p:cNvSpPr>
          <p:nvPr/>
        </p:nvSpPr>
        <p:spPr bwMode="auto">
          <a:xfrm>
            <a:off x="2286000" y="26670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11621" name="Text Box 5"/>
          <p:cNvSpPr txBox="1">
            <a:spLocks noChangeArrowheads="1"/>
          </p:cNvSpPr>
          <p:nvPr/>
        </p:nvSpPr>
        <p:spPr bwMode="auto">
          <a:xfrm>
            <a:off x="4937125" y="2457450"/>
            <a:ext cx="184150" cy="579438"/>
          </a:xfrm>
          <a:prstGeom prst="rect">
            <a:avLst/>
          </a:prstGeom>
          <a:noFill/>
          <a:ln w="9525">
            <a:noFill/>
            <a:miter lim="800000"/>
            <a:headEnd/>
            <a:tailEnd/>
          </a:ln>
        </p:spPr>
        <p:txBody>
          <a:bodyPr wrap="none">
            <a:spAutoFit/>
          </a:bodyPr>
          <a:lstStyle/>
          <a:p>
            <a:endParaRPr lang="en-US"/>
          </a:p>
        </p:txBody>
      </p:sp>
      <p:sp>
        <p:nvSpPr>
          <p:cNvPr id="111622" name="Oval 6"/>
          <p:cNvSpPr>
            <a:spLocks noChangeArrowheads="1"/>
          </p:cNvSpPr>
          <p:nvPr/>
        </p:nvSpPr>
        <p:spPr bwMode="auto">
          <a:xfrm>
            <a:off x="4343400" y="26670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11623" name="Text Box 7"/>
          <p:cNvSpPr txBox="1">
            <a:spLocks noChangeArrowheads="1"/>
          </p:cNvSpPr>
          <p:nvPr/>
        </p:nvSpPr>
        <p:spPr bwMode="auto">
          <a:xfrm>
            <a:off x="708025" y="4564063"/>
            <a:ext cx="184150" cy="579437"/>
          </a:xfrm>
          <a:prstGeom prst="rect">
            <a:avLst/>
          </a:prstGeom>
          <a:noFill/>
          <a:ln w="9525">
            <a:noFill/>
            <a:miter lim="800000"/>
            <a:headEnd/>
            <a:tailEnd/>
          </a:ln>
        </p:spPr>
        <p:txBody>
          <a:bodyPr>
            <a:spAutoFit/>
          </a:bodyPr>
          <a:lstStyle/>
          <a:p>
            <a:pPr>
              <a:spcBef>
                <a:spcPct val="50000"/>
              </a:spcBef>
            </a:pPr>
            <a:endParaRPr lang="en-US"/>
          </a:p>
        </p:txBody>
      </p:sp>
      <p:sp>
        <p:nvSpPr>
          <p:cNvPr id="111624" name="Oval 8"/>
          <p:cNvSpPr>
            <a:spLocks noChangeArrowheads="1"/>
          </p:cNvSpPr>
          <p:nvPr/>
        </p:nvSpPr>
        <p:spPr bwMode="auto">
          <a:xfrm>
            <a:off x="838200" y="44196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11625" name="Text Box 9"/>
          <p:cNvSpPr txBox="1">
            <a:spLocks noChangeArrowheads="1"/>
          </p:cNvSpPr>
          <p:nvPr/>
        </p:nvSpPr>
        <p:spPr bwMode="auto">
          <a:xfrm>
            <a:off x="2041525" y="4210050"/>
            <a:ext cx="184150" cy="579438"/>
          </a:xfrm>
          <a:prstGeom prst="rect">
            <a:avLst/>
          </a:prstGeom>
          <a:noFill/>
          <a:ln w="9525">
            <a:noFill/>
            <a:miter lim="800000"/>
            <a:headEnd/>
            <a:tailEnd/>
          </a:ln>
        </p:spPr>
        <p:txBody>
          <a:bodyPr wrap="none">
            <a:spAutoFit/>
          </a:bodyPr>
          <a:lstStyle/>
          <a:p>
            <a:endParaRPr lang="en-US"/>
          </a:p>
        </p:txBody>
      </p:sp>
      <p:sp>
        <p:nvSpPr>
          <p:cNvPr id="111626" name="Oval 10"/>
          <p:cNvSpPr>
            <a:spLocks noChangeArrowheads="1"/>
          </p:cNvSpPr>
          <p:nvPr/>
        </p:nvSpPr>
        <p:spPr bwMode="auto">
          <a:xfrm>
            <a:off x="2286000" y="44196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11627" name="Text Box 11"/>
          <p:cNvSpPr txBox="1">
            <a:spLocks noChangeArrowheads="1"/>
          </p:cNvSpPr>
          <p:nvPr/>
        </p:nvSpPr>
        <p:spPr bwMode="auto">
          <a:xfrm>
            <a:off x="4403725" y="4210050"/>
            <a:ext cx="184150" cy="579438"/>
          </a:xfrm>
          <a:prstGeom prst="rect">
            <a:avLst/>
          </a:prstGeom>
          <a:noFill/>
          <a:ln w="9525">
            <a:noFill/>
            <a:miter lim="800000"/>
            <a:headEnd/>
            <a:tailEnd/>
          </a:ln>
        </p:spPr>
        <p:txBody>
          <a:bodyPr wrap="none">
            <a:spAutoFit/>
          </a:bodyPr>
          <a:lstStyle/>
          <a:p>
            <a:endParaRPr lang="en-US"/>
          </a:p>
        </p:txBody>
      </p:sp>
      <p:sp>
        <p:nvSpPr>
          <p:cNvPr id="111628" name="Oval 12"/>
          <p:cNvSpPr>
            <a:spLocks noChangeArrowheads="1"/>
          </p:cNvSpPr>
          <p:nvPr/>
        </p:nvSpPr>
        <p:spPr bwMode="auto">
          <a:xfrm>
            <a:off x="4267200" y="4343400"/>
            <a:ext cx="533400" cy="3810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11629" name="Line 14"/>
          <p:cNvSpPr>
            <a:spLocks noChangeShapeType="1"/>
          </p:cNvSpPr>
          <p:nvPr/>
        </p:nvSpPr>
        <p:spPr bwMode="auto">
          <a:xfrm>
            <a:off x="2819400" y="2819400"/>
            <a:ext cx="1524000" cy="0"/>
          </a:xfrm>
          <a:prstGeom prst="line">
            <a:avLst/>
          </a:prstGeom>
          <a:noFill/>
          <a:ln w="63500">
            <a:solidFill>
              <a:schemeClr val="bg1"/>
            </a:solidFill>
            <a:round/>
            <a:headEnd/>
            <a:tailEnd type="triangle" w="med" len="med"/>
          </a:ln>
        </p:spPr>
        <p:txBody>
          <a:bodyPr/>
          <a:lstStyle/>
          <a:p>
            <a:endParaRPr lang="en-US"/>
          </a:p>
        </p:txBody>
      </p:sp>
      <p:sp>
        <p:nvSpPr>
          <p:cNvPr id="111630" name="Line 15"/>
          <p:cNvSpPr>
            <a:spLocks noChangeShapeType="1"/>
          </p:cNvSpPr>
          <p:nvPr/>
        </p:nvSpPr>
        <p:spPr bwMode="auto">
          <a:xfrm>
            <a:off x="4572000" y="3048000"/>
            <a:ext cx="0" cy="1295400"/>
          </a:xfrm>
          <a:prstGeom prst="line">
            <a:avLst/>
          </a:prstGeom>
          <a:noFill/>
          <a:ln w="63500">
            <a:solidFill>
              <a:schemeClr val="bg1"/>
            </a:solidFill>
            <a:round/>
            <a:headEnd/>
            <a:tailEnd type="triangle" w="med" len="med"/>
          </a:ln>
        </p:spPr>
        <p:txBody>
          <a:bodyPr/>
          <a:lstStyle/>
          <a:p>
            <a:endParaRPr lang="en-US"/>
          </a:p>
        </p:txBody>
      </p:sp>
      <p:sp>
        <p:nvSpPr>
          <p:cNvPr id="111631" name="Line 17"/>
          <p:cNvSpPr>
            <a:spLocks noChangeShapeType="1"/>
          </p:cNvSpPr>
          <p:nvPr/>
        </p:nvSpPr>
        <p:spPr bwMode="auto">
          <a:xfrm flipH="1">
            <a:off x="1371600" y="4648200"/>
            <a:ext cx="838200" cy="0"/>
          </a:xfrm>
          <a:prstGeom prst="line">
            <a:avLst/>
          </a:prstGeom>
          <a:noFill/>
          <a:ln w="63500">
            <a:solidFill>
              <a:schemeClr val="bg1"/>
            </a:solidFill>
            <a:round/>
            <a:headEnd/>
            <a:tailEnd type="triangle" w="med" len="med"/>
          </a:ln>
        </p:spPr>
        <p:txBody>
          <a:bodyPr/>
          <a:lstStyle/>
          <a:p>
            <a:endParaRPr lang="en-US"/>
          </a:p>
        </p:txBody>
      </p:sp>
      <p:sp>
        <p:nvSpPr>
          <p:cNvPr id="111632" name="Line 20"/>
          <p:cNvSpPr>
            <a:spLocks noChangeShapeType="1"/>
          </p:cNvSpPr>
          <p:nvPr/>
        </p:nvSpPr>
        <p:spPr bwMode="auto">
          <a:xfrm>
            <a:off x="2590800" y="3124200"/>
            <a:ext cx="0" cy="1295400"/>
          </a:xfrm>
          <a:prstGeom prst="line">
            <a:avLst/>
          </a:prstGeom>
          <a:noFill/>
          <a:ln w="63500">
            <a:solidFill>
              <a:schemeClr val="bg1"/>
            </a:solidFill>
            <a:round/>
            <a:headEnd/>
            <a:tailEnd type="triangle" w="med" len="med"/>
          </a:ln>
        </p:spPr>
        <p:txBody>
          <a:bodyPr/>
          <a:lstStyle/>
          <a:p>
            <a:endParaRPr lang="en-US"/>
          </a:p>
        </p:txBody>
      </p:sp>
      <p:sp>
        <p:nvSpPr>
          <p:cNvPr id="111633" name="Slide Number Placeholder 16"/>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DECCFDF7-1606-4A38-8E3E-29D50D490954}" type="slidenum">
              <a:rPr lang="en-US" smtClean="0"/>
              <a:pPr/>
              <a:t>97</a:t>
            </a:fld>
            <a:endParaRPr lang="en-US" smtClean="0"/>
          </a:p>
        </p:txBody>
      </p:sp>
    </p:spTree>
  </p:cSld>
  <p:clrMapOvr>
    <a:masterClrMapping/>
  </p:clrMapOvr>
  <p:transition>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112643" name="Rectangle 3"/>
          <p:cNvSpPr>
            <a:spLocks noGrp="1" noChangeArrowheads="1"/>
          </p:cNvSpPr>
          <p:nvPr>
            <p:ph type="body" idx="1"/>
          </p:nvPr>
        </p:nvSpPr>
        <p:spPr>
          <a:xfrm>
            <a:off x="152400" y="1981200"/>
            <a:ext cx="8534400" cy="4495800"/>
          </a:xfrm>
        </p:spPr>
        <p:txBody>
          <a:bodyPr/>
          <a:lstStyle/>
          <a:p>
            <a:pPr algn="just" eaLnBrk="1" hangingPunct="1">
              <a:buFont typeface="Wingdings" pitchFamily="2" charset="2"/>
              <a:buNone/>
            </a:pPr>
            <a:r>
              <a:rPr lang="en-US" smtClean="0"/>
              <a:t>Xét cây nhị phân</a:t>
            </a:r>
          </a:p>
        </p:txBody>
      </p:sp>
      <p:sp>
        <p:nvSpPr>
          <p:cNvPr id="112644"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Đề thi 2001</a:t>
            </a:r>
          </a:p>
        </p:txBody>
      </p:sp>
      <p:sp>
        <p:nvSpPr>
          <p:cNvPr id="112645" name="Oval 4"/>
          <p:cNvSpPr>
            <a:spLocks noChangeArrowheads="1"/>
          </p:cNvSpPr>
          <p:nvPr/>
        </p:nvSpPr>
        <p:spPr bwMode="auto">
          <a:xfrm>
            <a:off x="4038600" y="24384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7</a:t>
            </a:r>
          </a:p>
        </p:txBody>
      </p:sp>
      <p:sp>
        <p:nvSpPr>
          <p:cNvPr id="112646" name="Text Box 6"/>
          <p:cNvSpPr txBox="1">
            <a:spLocks noChangeArrowheads="1"/>
          </p:cNvSpPr>
          <p:nvPr/>
        </p:nvSpPr>
        <p:spPr bwMode="auto">
          <a:xfrm>
            <a:off x="3032125" y="2914650"/>
            <a:ext cx="184150" cy="579438"/>
          </a:xfrm>
          <a:prstGeom prst="rect">
            <a:avLst/>
          </a:prstGeom>
          <a:noFill/>
          <a:ln w="9525">
            <a:noFill/>
            <a:miter lim="800000"/>
            <a:headEnd/>
            <a:tailEnd/>
          </a:ln>
        </p:spPr>
        <p:txBody>
          <a:bodyPr wrap="none">
            <a:spAutoFit/>
          </a:bodyPr>
          <a:lstStyle/>
          <a:p>
            <a:endParaRPr lang="en-US"/>
          </a:p>
        </p:txBody>
      </p:sp>
      <p:sp>
        <p:nvSpPr>
          <p:cNvPr id="112647" name="Oval 7"/>
          <p:cNvSpPr>
            <a:spLocks noChangeArrowheads="1"/>
          </p:cNvSpPr>
          <p:nvPr/>
        </p:nvSpPr>
        <p:spPr bwMode="auto">
          <a:xfrm>
            <a:off x="3048000" y="29718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12648" name="Line 8"/>
          <p:cNvSpPr>
            <a:spLocks noChangeShapeType="1"/>
          </p:cNvSpPr>
          <p:nvPr/>
        </p:nvSpPr>
        <p:spPr bwMode="auto">
          <a:xfrm flipV="1">
            <a:off x="3429000" y="2743200"/>
            <a:ext cx="609600" cy="304800"/>
          </a:xfrm>
          <a:prstGeom prst="line">
            <a:avLst/>
          </a:prstGeom>
          <a:noFill/>
          <a:ln w="50800">
            <a:solidFill>
              <a:schemeClr val="bg1"/>
            </a:solidFill>
            <a:round/>
            <a:headEnd/>
            <a:tailEnd/>
          </a:ln>
        </p:spPr>
        <p:txBody>
          <a:bodyPr/>
          <a:lstStyle/>
          <a:p>
            <a:endParaRPr lang="en-US"/>
          </a:p>
        </p:txBody>
      </p:sp>
      <p:sp>
        <p:nvSpPr>
          <p:cNvPr id="112649" name="Text Box 9"/>
          <p:cNvSpPr txBox="1">
            <a:spLocks noChangeArrowheads="1"/>
          </p:cNvSpPr>
          <p:nvPr/>
        </p:nvSpPr>
        <p:spPr bwMode="auto">
          <a:xfrm>
            <a:off x="2422525" y="3448050"/>
            <a:ext cx="184150" cy="579438"/>
          </a:xfrm>
          <a:prstGeom prst="rect">
            <a:avLst/>
          </a:prstGeom>
          <a:noFill/>
          <a:ln w="9525">
            <a:noFill/>
            <a:miter lim="800000"/>
            <a:headEnd/>
            <a:tailEnd/>
          </a:ln>
        </p:spPr>
        <p:txBody>
          <a:bodyPr wrap="none">
            <a:spAutoFit/>
          </a:bodyPr>
          <a:lstStyle/>
          <a:p>
            <a:endParaRPr lang="en-US"/>
          </a:p>
        </p:txBody>
      </p:sp>
      <p:sp>
        <p:nvSpPr>
          <p:cNvPr id="112650" name="Oval 10"/>
          <p:cNvSpPr>
            <a:spLocks noChangeArrowheads="1"/>
          </p:cNvSpPr>
          <p:nvPr/>
        </p:nvSpPr>
        <p:spPr bwMode="auto">
          <a:xfrm>
            <a:off x="1828800" y="35814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12651" name="Line 11"/>
          <p:cNvSpPr>
            <a:spLocks noChangeShapeType="1"/>
          </p:cNvSpPr>
          <p:nvPr/>
        </p:nvSpPr>
        <p:spPr bwMode="auto">
          <a:xfrm flipV="1">
            <a:off x="2286000" y="3276600"/>
            <a:ext cx="762000" cy="381000"/>
          </a:xfrm>
          <a:prstGeom prst="line">
            <a:avLst/>
          </a:prstGeom>
          <a:noFill/>
          <a:ln w="50800">
            <a:solidFill>
              <a:schemeClr val="bg1"/>
            </a:solidFill>
            <a:round/>
            <a:headEnd/>
            <a:tailEnd/>
          </a:ln>
        </p:spPr>
        <p:txBody>
          <a:bodyPr/>
          <a:lstStyle/>
          <a:p>
            <a:endParaRPr lang="en-US"/>
          </a:p>
        </p:txBody>
      </p:sp>
      <p:sp>
        <p:nvSpPr>
          <p:cNvPr id="112652" name="Text Box 12"/>
          <p:cNvSpPr txBox="1">
            <a:spLocks noChangeArrowheads="1"/>
          </p:cNvSpPr>
          <p:nvPr/>
        </p:nvSpPr>
        <p:spPr bwMode="auto">
          <a:xfrm>
            <a:off x="1050925" y="4057650"/>
            <a:ext cx="184150" cy="579438"/>
          </a:xfrm>
          <a:prstGeom prst="rect">
            <a:avLst/>
          </a:prstGeom>
          <a:noFill/>
          <a:ln w="9525">
            <a:noFill/>
            <a:miter lim="800000"/>
            <a:headEnd/>
            <a:tailEnd/>
          </a:ln>
        </p:spPr>
        <p:txBody>
          <a:bodyPr wrap="none">
            <a:spAutoFit/>
          </a:bodyPr>
          <a:lstStyle/>
          <a:p>
            <a:endParaRPr lang="en-US"/>
          </a:p>
        </p:txBody>
      </p:sp>
      <p:sp>
        <p:nvSpPr>
          <p:cNvPr id="112653" name="Oval 13"/>
          <p:cNvSpPr>
            <a:spLocks noChangeArrowheads="1"/>
          </p:cNvSpPr>
          <p:nvPr/>
        </p:nvSpPr>
        <p:spPr bwMode="auto">
          <a:xfrm>
            <a:off x="914400" y="42672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12654" name="Line 14"/>
          <p:cNvSpPr>
            <a:spLocks noChangeShapeType="1"/>
          </p:cNvSpPr>
          <p:nvPr/>
        </p:nvSpPr>
        <p:spPr bwMode="auto">
          <a:xfrm flipV="1">
            <a:off x="1371600" y="3962400"/>
            <a:ext cx="533400" cy="381000"/>
          </a:xfrm>
          <a:prstGeom prst="line">
            <a:avLst/>
          </a:prstGeom>
          <a:noFill/>
          <a:ln w="50800">
            <a:solidFill>
              <a:schemeClr val="bg1"/>
            </a:solidFill>
            <a:round/>
            <a:headEnd/>
            <a:tailEnd/>
          </a:ln>
        </p:spPr>
        <p:txBody>
          <a:bodyPr/>
          <a:lstStyle/>
          <a:p>
            <a:endParaRPr lang="en-US"/>
          </a:p>
        </p:txBody>
      </p:sp>
      <p:sp>
        <p:nvSpPr>
          <p:cNvPr id="112655" name="Text Box 16"/>
          <p:cNvSpPr txBox="1">
            <a:spLocks noChangeArrowheads="1"/>
          </p:cNvSpPr>
          <p:nvPr/>
        </p:nvSpPr>
        <p:spPr bwMode="auto">
          <a:xfrm>
            <a:off x="517525" y="4895850"/>
            <a:ext cx="184150" cy="579438"/>
          </a:xfrm>
          <a:prstGeom prst="rect">
            <a:avLst/>
          </a:prstGeom>
          <a:noFill/>
          <a:ln w="9525">
            <a:noFill/>
            <a:miter lim="800000"/>
            <a:headEnd/>
            <a:tailEnd/>
          </a:ln>
        </p:spPr>
        <p:txBody>
          <a:bodyPr wrap="none">
            <a:spAutoFit/>
          </a:bodyPr>
          <a:lstStyle/>
          <a:p>
            <a:endParaRPr lang="en-US"/>
          </a:p>
        </p:txBody>
      </p:sp>
      <p:sp>
        <p:nvSpPr>
          <p:cNvPr id="112656" name="Line 18"/>
          <p:cNvSpPr>
            <a:spLocks noChangeShapeType="1"/>
          </p:cNvSpPr>
          <p:nvPr/>
        </p:nvSpPr>
        <p:spPr bwMode="auto">
          <a:xfrm flipV="1">
            <a:off x="533400" y="4648200"/>
            <a:ext cx="457200" cy="457200"/>
          </a:xfrm>
          <a:prstGeom prst="line">
            <a:avLst/>
          </a:prstGeom>
          <a:noFill/>
          <a:ln w="50800">
            <a:solidFill>
              <a:schemeClr val="bg1"/>
            </a:solidFill>
            <a:round/>
            <a:headEnd/>
            <a:tailEnd/>
          </a:ln>
        </p:spPr>
        <p:txBody>
          <a:bodyPr/>
          <a:lstStyle/>
          <a:p>
            <a:endParaRPr lang="en-US"/>
          </a:p>
        </p:txBody>
      </p:sp>
      <p:sp>
        <p:nvSpPr>
          <p:cNvPr id="112657" name="Text Box 19"/>
          <p:cNvSpPr txBox="1">
            <a:spLocks noChangeArrowheads="1"/>
          </p:cNvSpPr>
          <p:nvPr/>
        </p:nvSpPr>
        <p:spPr bwMode="auto">
          <a:xfrm>
            <a:off x="1584325" y="4972050"/>
            <a:ext cx="184150" cy="579438"/>
          </a:xfrm>
          <a:prstGeom prst="rect">
            <a:avLst/>
          </a:prstGeom>
          <a:noFill/>
          <a:ln w="9525">
            <a:noFill/>
            <a:miter lim="800000"/>
            <a:headEnd/>
            <a:tailEnd/>
          </a:ln>
        </p:spPr>
        <p:txBody>
          <a:bodyPr wrap="none">
            <a:spAutoFit/>
          </a:bodyPr>
          <a:lstStyle/>
          <a:p>
            <a:endParaRPr lang="en-US"/>
          </a:p>
        </p:txBody>
      </p:sp>
      <p:sp>
        <p:nvSpPr>
          <p:cNvPr id="112658" name="Oval 20"/>
          <p:cNvSpPr>
            <a:spLocks noChangeArrowheads="1"/>
          </p:cNvSpPr>
          <p:nvPr/>
        </p:nvSpPr>
        <p:spPr bwMode="auto">
          <a:xfrm>
            <a:off x="1295400" y="51054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12659" name="Line 21"/>
          <p:cNvSpPr>
            <a:spLocks noChangeShapeType="1"/>
          </p:cNvSpPr>
          <p:nvPr/>
        </p:nvSpPr>
        <p:spPr bwMode="auto">
          <a:xfrm>
            <a:off x="1295400" y="4724400"/>
            <a:ext cx="152400" cy="304800"/>
          </a:xfrm>
          <a:prstGeom prst="line">
            <a:avLst/>
          </a:prstGeom>
          <a:noFill/>
          <a:ln w="50800">
            <a:solidFill>
              <a:schemeClr val="bg1"/>
            </a:solidFill>
            <a:round/>
            <a:headEnd/>
            <a:tailEnd/>
          </a:ln>
        </p:spPr>
        <p:txBody>
          <a:bodyPr/>
          <a:lstStyle/>
          <a:p>
            <a:endParaRPr lang="en-US"/>
          </a:p>
        </p:txBody>
      </p:sp>
      <p:sp>
        <p:nvSpPr>
          <p:cNvPr id="112660" name="Text Box 22"/>
          <p:cNvSpPr txBox="1">
            <a:spLocks noChangeArrowheads="1"/>
          </p:cNvSpPr>
          <p:nvPr/>
        </p:nvSpPr>
        <p:spPr bwMode="auto">
          <a:xfrm>
            <a:off x="3641725" y="3448050"/>
            <a:ext cx="184150" cy="579438"/>
          </a:xfrm>
          <a:prstGeom prst="rect">
            <a:avLst/>
          </a:prstGeom>
          <a:noFill/>
          <a:ln w="9525">
            <a:noFill/>
            <a:miter lim="800000"/>
            <a:headEnd/>
            <a:tailEnd/>
          </a:ln>
        </p:spPr>
        <p:txBody>
          <a:bodyPr wrap="none">
            <a:spAutoFit/>
          </a:bodyPr>
          <a:lstStyle/>
          <a:p>
            <a:endParaRPr lang="en-US"/>
          </a:p>
        </p:txBody>
      </p:sp>
      <p:sp>
        <p:nvSpPr>
          <p:cNvPr id="112661" name="Oval 23"/>
          <p:cNvSpPr>
            <a:spLocks noChangeArrowheads="1"/>
          </p:cNvSpPr>
          <p:nvPr/>
        </p:nvSpPr>
        <p:spPr bwMode="auto">
          <a:xfrm>
            <a:off x="3657600" y="35814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12662" name="Line 26"/>
          <p:cNvSpPr>
            <a:spLocks noChangeShapeType="1"/>
          </p:cNvSpPr>
          <p:nvPr/>
        </p:nvSpPr>
        <p:spPr bwMode="auto">
          <a:xfrm>
            <a:off x="3505200" y="3352800"/>
            <a:ext cx="228600" cy="228600"/>
          </a:xfrm>
          <a:prstGeom prst="line">
            <a:avLst/>
          </a:prstGeom>
          <a:noFill/>
          <a:ln w="50800">
            <a:solidFill>
              <a:schemeClr val="bg1"/>
            </a:solidFill>
            <a:round/>
            <a:headEnd/>
            <a:tailEnd/>
          </a:ln>
        </p:spPr>
        <p:txBody>
          <a:bodyPr/>
          <a:lstStyle/>
          <a:p>
            <a:endParaRPr lang="en-US"/>
          </a:p>
        </p:txBody>
      </p:sp>
      <p:sp>
        <p:nvSpPr>
          <p:cNvPr id="112663" name="Text Box 27"/>
          <p:cNvSpPr txBox="1">
            <a:spLocks noChangeArrowheads="1"/>
          </p:cNvSpPr>
          <p:nvPr/>
        </p:nvSpPr>
        <p:spPr bwMode="auto">
          <a:xfrm>
            <a:off x="5546725" y="2686050"/>
            <a:ext cx="184150" cy="579438"/>
          </a:xfrm>
          <a:prstGeom prst="rect">
            <a:avLst/>
          </a:prstGeom>
          <a:noFill/>
          <a:ln w="9525">
            <a:noFill/>
            <a:miter lim="800000"/>
            <a:headEnd/>
            <a:tailEnd/>
          </a:ln>
        </p:spPr>
        <p:txBody>
          <a:bodyPr wrap="none">
            <a:spAutoFit/>
          </a:bodyPr>
          <a:lstStyle/>
          <a:p>
            <a:endParaRPr lang="en-US"/>
          </a:p>
        </p:txBody>
      </p:sp>
      <p:sp>
        <p:nvSpPr>
          <p:cNvPr id="112664" name="Oval 28"/>
          <p:cNvSpPr>
            <a:spLocks noChangeArrowheads="1"/>
          </p:cNvSpPr>
          <p:nvPr/>
        </p:nvSpPr>
        <p:spPr bwMode="auto">
          <a:xfrm>
            <a:off x="5334000" y="29718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12</a:t>
            </a:r>
          </a:p>
        </p:txBody>
      </p:sp>
      <p:sp>
        <p:nvSpPr>
          <p:cNvPr id="112665" name="Line 29"/>
          <p:cNvSpPr>
            <a:spLocks noChangeShapeType="1"/>
          </p:cNvSpPr>
          <p:nvPr/>
        </p:nvSpPr>
        <p:spPr bwMode="auto">
          <a:xfrm>
            <a:off x="4572000" y="2667000"/>
            <a:ext cx="762000" cy="457200"/>
          </a:xfrm>
          <a:prstGeom prst="line">
            <a:avLst/>
          </a:prstGeom>
          <a:noFill/>
          <a:ln w="50800">
            <a:solidFill>
              <a:schemeClr val="bg1"/>
            </a:solidFill>
            <a:round/>
            <a:headEnd/>
            <a:tailEnd/>
          </a:ln>
        </p:spPr>
        <p:txBody>
          <a:bodyPr/>
          <a:lstStyle/>
          <a:p>
            <a:endParaRPr lang="en-US"/>
          </a:p>
        </p:txBody>
      </p:sp>
      <p:sp>
        <p:nvSpPr>
          <p:cNvPr id="112666" name="Text Box 30"/>
          <p:cNvSpPr txBox="1">
            <a:spLocks noChangeArrowheads="1"/>
          </p:cNvSpPr>
          <p:nvPr/>
        </p:nvSpPr>
        <p:spPr bwMode="auto">
          <a:xfrm>
            <a:off x="6461125" y="3448050"/>
            <a:ext cx="184150" cy="579438"/>
          </a:xfrm>
          <a:prstGeom prst="rect">
            <a:avLst/>
          </a:prstGeom>
          <a:noFill/>
          <a:ln w="9525">
            <a:noFill/>
            <a:miter lim="800000"/>
            <a:headEnd/>
            <a:tailEnd/>
          </a:ln>
        </p:spPr>
        <p:txBody>
          <a:bodyPr wrap="none">
            <a:spAutoFit/>
          </a:bodyPr>
          <a:lstStyle/>
          <a:p>
            <a:endParaRPr lang="en-US"/>
          </a:p>
        </p:txBody>
      </p:sp>
      <p:sp>
        <p:nvSpPr>
          <p:cNvPr id="112667" name="Oval 31"/>
          <p:cNvSpPr>
            <a:spLocks noChangeArrowheads="1"/>
          </p:cNvSpPr>
          <p:nvPr/>
        </p:nvSpPr>
        <p:spPr bwMode="auto">
          <a:xfrm>
            <a:off x="6324600" y="35814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15</a:t>
            </a:r>
          </a:p>
        </p:txBody>
      </p:sp>
      <p:sp>
        <p:nvSpPr>
          <p:cNvPr id="112668" name="Line 32"/>
          <p:cNvSpPr>
            <a:spLocks noChangeShapeType="1"/>
          </p:cNvSpPr>
          <p:nvPr/>
        </p:nvSpPr>
        <p:spPr bwMode="auto">
          <a:xfrm>
            <a:off x="5791200" y="3352800"/>
            <a:ext cx="533400" cy="381000"/>
          </a:xfrm>
          <a:prstGeom prst="line">
            <a:avLst/>
          </a:prstGeom>
          <a:noFill/>
          <a:ln w="50800">
            <a:solidFill>
              <a:schemeClr val="bg1"/>
            </a:solidFill>
            <a:round/>
            <a:headEnd/>
            <a:tailEnd/>
          </a:ln>
        </p:spPr>
        <p:txBody>
          <a:bodyPr/>
          <a:lstStyle/>
          <a:p>
            <a:endParaRPr lang="en-US"/>
          </a:p>
        </p:txBody>
      </p:sp>
      <p:sp>
        <p:nvSpPr>
          <p:cNvPr id="112669" name="Text Box 33"/>
          <p:cNvSpPr txBox="1">
            <a:spLocks noChangeArrowheads="1"/>
          </p:cNvSpPr>
          <p:nvPr/>
        </p:nvSpPr>
        <p:spPr bwMode="auto">
          <a:xfrm>
            <a:off x="5165725" y="3448050"/>
            <a:ext cx="184150" cy="579438"/>
          </a:xfrm>
          <a:prstGeom prst="rect">
            <a:avLst/>
          </a:prstGeom>
          <a:noFill/>
          <a:ln w="9525">
            <a:noFill/>
            <a:miter lim="800000"/>
            <a:headEnd/>
            <a:tailEnd/>
          </a:ln>
        </p:spPr>
        <p:txBody>
          <a:bodyPr wrap="none">
            <a:spAutoFit/>
          </a:bodyPr>
          <a:lstStyle/>
          <a:p>
            <a:endParaRPr lang="en-US"/>
          </a:p>
        </p:txBody>
      </p:sp>
      <p:sp>
        <p:nvSpPr>
          <p:cNvPr id="112670" name="Oval 34"/>
          <p:cNvSpPr>
            <a:spLocks noChangeArrowheads="1"/>
          </p:cNvSpPr>
          <p:nvPr/>
        </p:nvSpPr>
        <p:spPr bwMode="auto">
          <a:xfrm>
            <a:off x="4800600" y="35814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11</a:t>
            </a:r>
          </a:p>
        </p:txBody>
      </p:sp>
      <p:sp>
        <p:nvSpPr>
          <p:cNvPr id="112671" name="Line 35"/>
          <p:cNvSpPr>
            <a:spLocks noChangeShapeType="1"/>
          </p:cNvSpPr>
          <p:nvPr/>
        </p:nvSpPr>
        <p:spPr bwMode="auto">
          <a:xfrm flipV="1">
            <a:off x="5105400" y="3352800"/>
            <a:ext cx="228600" cy="228600"/>
          </a:xfrm>
          <a:prstGeom prst="line">
            <a:avLst/>
          </a:prstGeom>
          <a:noFill/>
          <a:ln w="50800">
            <a:solidFill>
              <a:schemeClr val="bg1"/>
            </a:solidFill>
            <a:round/>
            <a:headEnd/>
            <a:tailEnd/>
          </a:ln>
        </p:spPr>
        <p:txBody>
          <a:bodyPr/>
          <a:lstStyle/>
          <a:p>
            <a:endParaRPr lang="en-US"/>
          </a:p>
        </p:txBody>
      </p:sp>
      <p:sp>
        <p:nvSpPr>
          <p:cNvPr id="112672" name="Text Box 36"/>
          <p:cNvSpPr txBox="1">
            <a:spLocks noChangeArrowheads="1"/>
          </p:cNvSpPr>
          <p:nvPr/>
        </p:nvSpPr>
        <p:spPr bwMode="auto">
          <a:xfrm>
            <a:off x="4937125" y="4057650"/>
            <a:ext cx="184150" cy="579438"/>
          </a:xfrm>
          <a:prstGeom prst="rect">
            <a:avLst/>
          </a:prstGeom>
          <a:noFill/>
          <a:ln w="9525">
            <a:noFill/>
            <a:miter lim="800000"/>
            <a:headEnd/>
            <a:tailEnd/>
          </a:ln>
        </p:spPr>
        <p:txBody>
          <a:bodyPr wrap="none">
            <a:spAutoFit/>
          </a:bodyPr>
          <a:lstStyle/>
          <a:p>
            <a:endParaRPr lang="en-US"/>
          </a:p>
        </p:txBody>
      </p:sp>
      <p:sp>
        <p:nvSpPr>
          <p:cNvPr id="112673" name="Oval 37"/>
          <p:cNvSpPr>
            <a:spLocks noChangeArrowheads="1"/>
          </p:cNvSpPr>
          <p:nvPr/>
        </p:nvSpPr>
        <p:spPr bwMode="auto">
          <a:xfrm>
            <a:off x="4114800" y="42672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9</a:t>
            </a:r>
          </a:p>
        </p:txBody>
      </p:sp>
      <p:sp>
        <p:nvSpPr>
          <p:cNvPr id="112674" name="Line 38"/>
          <p:cNvSpPr>
            <a:spLocks noChangeShapeType="1"/>
          </p:cNvSpPr>
          <p:nvPr/>
        </p:nvSpPr>
        <p:spPr bwMode="auto">
          <a:xfrm flipV="1">
            <a:off x="4495800" y="3962400"/>
            <a:ext cx="304800" cy="304800"/>
          </a:xfrm>
          <a:prstGeom prst="line">
            <a:avLst/>
          </a:prstGeom>
          <a:noFill/>
          <a:ln w="50800">
            <a:solidFill>
              <a:schemeClr val="bg1"/>
            </a:solidFill>
            <a:round/>
            <a:headEnd/>
            <a:tailEnd/>
          </a:ln>
        </p:spPr>
        <p:txBody>
          <a:bodyPr/>
          <a:lstStyle/>
          <a:p>
            <a:endParaRPr lang="en-US"/>
          </a:p>
        </p:txBody>
      </p:sp>
      <p:sp>
        <p:nvSpPr>
          <p:cNvPr id="112675" name="Text Box 39"/>
          <p:cNvSpPr txBox="1">
            <a:spLocks noChangeArrowheads="1"/>
          </p:cNvSpPr>
          <p:nvPr/>
        </p:nvSpPr>
        <p:spPr bwMode="auto">
          <a:xfrm>
            <a:off x="3717925" y="4895850"/>
            <a:ext cx="184150" cy="579438"/>
          </a:xfrm>
          <a:prstGeom prst="rect">
            <a:avLst/>
          </a:prstGeom>
          <a:noFill/>
          <a:ln w="9525">
            <a:noFill/>
            <a:miter lim="800000"/>
            <a:headEnd/>
            <a:tailEnd/>
          </a:ln>
        </p:spPr>
        <p:txBody>
          <a:bodyPr wrap="none">
            <a:spAutoFit/>
          </a:bodyPr>
          <a:lstStyle/>
          <a:p>
            <a:endParaRPr lang="en-US"/>
          </a:p>
        </p:txBody>
      </p:sp>
      <p:sp>
        <p:nvSpPr>
          <p:cNvPr id="112676" name="Oval 40"/>
          <p:cNvSpPr>
            <a:spLocks noChangeArrowheads="1"/>
          </p:cNvSpPr>
          <p:nvPr/>
        </p:nvSpPr>
        <p:spPr bwMode="auto">
          <a:xfrm>
            <a:off x="3352800" y="51054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8</a:t>
            </a:r>
          </a:p>
        </p:txBody>
      </p:sp>
      <p:sp>
        <p:nvSpPr>
          <p:cNvPr id="112677" name="Line 41"/>
          <p:cNvSpPr>
            <a:spLocks noChangeShapeType="1"/>
          </p:cNvSpPr>
          <p:nvPr/>
        </p:nvSpPr>
        <p:spPr bwMode="auto">
          <a:xfrm flipH="1">
            <a:off x="3657600" y="4648200"/>
            <a:ext cx="457200" cy="457200"/>
          </a:xfrm>
          <a:prstGeom prst="line">
            <a:avLst/>
          </a:prstGeom>
          <a:noFill/>
          <a:ln w="50800">
            <a:solidFill>
              <a:schemeClr val="bg1"/>
            </a:solidFill>
            <a:round/>
            <a:headEnd/>
            <a:tailEnd/>
          </a:ln>
        </p:spPr>
        <p:txBody>
          <a:bodyPr/>
          <a:lstStyle/>
          <a:p>
            <a:endParaRPr lang="en-US"/>
          </a:p>
        </p:txBody>
      </p:sp>
      <p:sp>
        <p:nvSpPr>
          <p:cNvPr id="112678" name="Text Box 42"/>
          <p:cNvSpPr txBox="1">
            <a:spLocks noChangeArrowheads="1"/>
          </p:cNvSpPr>
          <p:nvPr/>
        </p:nvSpPr>
        <p:spPr bwMode="auto">
          <a:xfrm>
            <a:off x="4860925" y="4895850"/>
            <a:ext cx="184150" cy="579438"/>
          </a:xfrm>
          <a:prstGeom prst="rect">
            <a:avLst/>
          </a:prstGeom>
          <a:noFill/>
          <a:ln w="9525">
            <a:noFill/>
            <a:miter lim="800000"/>
            <a:headEnd/>
            <a:tailEnd/>
          </a:ln>
        </p:spPr>
        <p:txBody>
          <a:bodyPr wrap="none">
            <a:spAutoFit/>
          </a:bodyPr>
          <a:lstStyle/>
          <a:p>
            <a:endParaRPr lang="en-US"/>
          </a:p>
        </p:txBody>
      </p:sp>
      <p:sp>
        <p:nvSpPr>
          <p:cNvPr id="112679" name="Oval 43"/>
          <p:cNvSpPr>
            <a:spLocks noChangeArrowheads="1"/>
          </p:cNvSpPr>
          <p:nvPr/>
        </p:nvSpPr>
        <p:spPr bwMode="auto">
          <a:xfrm>
            <a:off x="4800600" y="51054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10</a:t>
            </a:r>
          </a:p>
        </p:txBody>
      </p:sp>
      <p:sp>
        <p:nvSpPr>
          <p:cNvPr id="112680" name="Line 44"/>
          <p:cNvSpPr>
            <a:spLocks noChangeShapeType="1"/>
          </p:cNvSpPr>
          <p:nvPr/>
        </p:nvSpPr>
        <p:spPr bwMode="auto">
          <a:xfrm>
            <a:off x="4648200" y="4648200"/>
            <a:ext cx="381000" cy="457200"/>
          </a:xfrm>
          <a:prstGeom prst="line">
            <a:avLst/>
          </a:prstGeom>
          <a:noFill/>
          <a:ln w="50800">
            <a:solidFill>
              <a:schemeClr val="bg1"/>
            </a:solidFill>
            <a:round/>
            <a:headEnd/>
            <a:tailEnd/>
          </a:ln>
        </p:spPr>
        <p:txBody>
          <a:bodyPr/>
          <a:lstStyle/>
          <a:p>
            <a:endParaRPr lang="en-US"/>
          </a:p>
        </p:txBody>
      </p:sp>
      <p:sp>
        <p:nvSpPr>
          <p:cNvPr id="112681" name="Oval 17"/>
          <p:cNvSpPr>
            <a:spLocks noChangeArrowheads="1"/>
          </p:cNvSpPr>
          <p:nvPr/>
        </p:nvSpPr>
        <p:spPr bwMode="auto">
          <a:xfrm>
            <a:off x="152400" y="5105400"/>
            <a:ext cx="533400" cy="4572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12682" name="Slide Number Placeholder 41"/>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2052208-E277-4C3F-AD35-1D80D61A4063}" type="slidenum">
              <a:rPr lang="en-US" smtClean="0"/>
              <a:pPr/>
              <a:t>98</a:t>
            </a:fld>
            <a:endParaRPr lang="en-US" smtClean="0"/>
          </a:p>
        </p:txBody>
      </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Đề thi</a:t>
            </a:r>
            <a:endParaRPr lang="en-US"/>
          </a:p>
        </p:txBody>
      </p:sp>
      <p:sp>
        <p:nvSpPr>
          <p:cNvPr id="113667" name="Rectangle 3"/>
          <p:cNvSpPr>
            <a:spLocks noGrp="1" noChangeArrowheads="1"/>
          </p:cNvSpPr>
          <p:nvPr>
            <p:ph type="body" idx="1"/>
          </p:nvPr>
        </p:nvSpPr>
        <p:spPr>
          <a:xfrm>
            <a:off x="304800" y="2057400"/>
            <a:ext cx="8534400" cy="3581400"/>
          </a:xfrm>
        </p:spPr>
        <p:txBody>
          <a:bodyPr/>
          <a:lstStyle/>
          <a:p>
            <a:pPr algn="just" eaLnBrk="1" hangingPunct="1">
              <a:buFont typeface="Wingdings" pitchFamily="2" charset="2"/>
              <a:buNone/>
            </a:pPr>
            <a:r>
              <a:rPr lang="vi-VN" smtClean="0"/>
              <a:t>a)</a:t>
            </a:r>
            <a:r>
              <a:rPr lang="en-US" smtClean="0"/>
              <a:t> </a:t>
            </a:r>
            <a:r>
              <a:rPr lang="vi-VN" smtClean="0"/>
              <a:t>Hãy duyệt cây theo thứ tự giữa (trung thứ</a:t>
            </a:r>
            <a:r>
              <a:rPr lang="en-US" smtClean="0"/>
              <a:t> </a:t>
            </a:r>
            <a:r>
              <a:rPr lang="vi-VN" smtClean="0"/>
              <a:t>tự). Có nhận xét gì về giá trị</a:t>
            </a:r>
            <a:r>
              <a:rPr lang="en-US" smtClean="0"/>
              <a:t> </a:t>
            </a:r>
            <a:r>
              <a:rPr lang="vi-VN" smtClean="0"/>
              <a:t>của các khoá khi duyệt theo thứ tự giữa.</a:t>
            </a:r>
          </a:p>
          <a:p>
            <a:pPr algn="just" eaLnBrk="1" hangingPunct="1">
              <a:buFont typeface="Wingdings" pitchFamily="2" charset="2"/>
              <a:buNone/>
            </a:pPr>
            <a:r>
              <a:rPr lang="vi-VN" smtClean="0"/>
              <a:t>b) Hãy chèn lần lượt các khoá 13,14 vào cây mà vẫn duy trì được </a:t>
            </a:r>
            <a:r>
              <a:rPr lang="en-US" smtClean="0"/>
              <a:t>nhận</a:t>
            </a:r>
            <a:r>
              <a:rPr lang="vi-VN" smtClean="0"/>
              <a:t> xét trên.</a:t>
            </a:r>
          </a:p>
          <a:p>
            <a:pPr algn="just" eaLnBrk="1" hangingPunct="1">
              <a:buFont typeface="Wingdings" pitchFamily="2" charset="2"/>
              <a:buNone/>
            </a:pPr>
            <a:endParaRPr lang="en-US" smtClean="0"/>
          </a:p>
        </p:txBody>
      </p:sp>
      <p:sp>
        <p:nvSpPr>
          <p:cNvPr id="113668" name="TextBox 3"/>
          <p:cNvSpPr txBox="1">
            <a:spLocks noChangeArrowheads="1"/>
          </p:cNvSpPr>
          <p:nvPr/>
        </p:nvSpPr>
        <p:spPr bwMode="auto">
          <a:xfrm>
            <a:off x="142875" y="1219200"/>
            <a:ext cx="8010525" cy="584200"/>
          </a:xfrm>
          <a:prstGeom prst="rect">
            <a:avLst/>
          </a:prstGeom>
          <a:noFill/>
          <a:ln w="9525">
            <a:noFill/>
            <a:miter lim="800000"/>
            <a:headEnd/>
            <a:tailEnd/>
          </a:ln>
        </p:spPr>
        <p:txBody>
          <a:bodyPr>
            <a:spAutoFit/>
          </a:bodyPr>
          <a:lstStyle/>
          <a:p>
            <a:r>
              <a:rPr lang="en-US" sz="3200" b="1">
                <a:solidFill>
                  <a:schemeClr val="bg1"/>
                </a:solidFill>
                <a:latin typeface="Times New Roman" pitchFamily="18" charset="0"/>
                <a:cs typeface="Times New Roman" pitchFamily="18" charset="0"/>
              </a:rPr>
              <a:t>Đề thi 2001</a:t>
            </a:r>
          </a:p>
        </p:txBody>
      </p:sp>
      <p:sp>
        <p:nvSpPr>
          <p:cNvPr id="113669" name="Slide Number Placeholder 4"/>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6FC5DA4-B61A-45E6-947E-CEE9102A915E}" type="slidenum">
              <a:rPr lang="en-US" smtClean="0"/>
              <a:pPr/>
              <a:t>99</a:t>
            </a:fld>
            <a:endParaRPr lang="en-US" smtClean="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Handybrush"/>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ream">
  <a:themeElements>
    <a:clrScheme name="Stream 10">
      <a:dk1>
        <a:srgbClr val="000514"/>
      </a:dk1>
      <a:lt1>
        <a:srgbClr val="FFFFFF"/>
      </a:lt1>
      <a:dk2>
        <a:srgbClr val="003399"/>
      </a:dk2>
      <a:lt2>
        <a:srgbClr val="FECE00"/>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Stream 10">
        <a:dk1>
          <a:srgbClr val="000514"/>
        </a:dk1>
        <a:lt1>
          <a:srgbClr val="FFFFFF"/>
        </a:lt1>
        <a:dk2>
          <a:srgbClr val="003399"/>
        </a:dk2>
        <a:lt2>
          <a:srgbClr val="FECE00"/>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tream">
  <a:themeElements>
    <a:clrScheme name="Stream 10">
      <a:dk1>
        <a:srgbClr val="000514"/>
      </a:dk1>
      <a:lt1>
        <a:srgbClr val="FFFFFF"/>
      </a:lt1>
      <a:dk2>
        <a:srgbClr val="003399"/>
      </a:dk2>
      <a:lt2>
        <a:srgbClr val="FECE00"/>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Stream 10">
        <a:dk1>
          <a:srgbClr val="000514"/>
        </a:dk1>
        <a:lt1>
          <a:srgbClr val="FFFFFF"/>
        </a:lt1>
        <a:dk2>
          <a:srgbClr val="003399"/>
        </a:dk2>
        <a:lt2>
          <a:srgbClr val="FECE00"/>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5091</Words>
  <Application>Microsoft Office PowerPoint</Application>
  <PresentationFormat>On-screen Show (4:3)</PresentationFormat>
  <Paragraphs>1651</Paragraphs>
  <Slides>113</Slides>
  <Notes>7</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2</vt:i4>
      </vt:variant>
      <vt:variant>
        <vt:lpstr>Slide Titles</vt:lpstr>
      </vt:variant>
      <vt:variant>
        <vt:i4>113</vt:i4>
      </vt:variant>
    </vt:vector>
  </HeadingPairs>
  <TitlesOfParts>
    <vt:vector size="128" baseType="lpstr">
      <vt:lpstr>Arial</vt:lpstr>
      <vt:lpstr>Handybrush</vt:lpstr>
      <vt:lpstr>Times New Roman</vt:lpstr>
      <vt:lpstr>Wingdings</vt:lpstr>
      <vt:lpstr>Calibri</vt:lpstr>
      <vt:lpstr>Garamond</vt:lpstr>
      <vt:lpstr>Symbol</vt:lpstr>
      <vt:lpstr>Courier New</vt:lpstr>
      <vt:lpstr>Default Design</vt:lpstr>
      <vt:lpstr>1_Custom Design</vt:lpstr>
      <vt:lpstr>Custom Design</vt:lpstr>
      <vt:lpstr>Stream</vt:lpstr>
      <vt:lpstr>1_Stream</vt:lpstr>
      <vt:lpstr>SmartDraw</vt:lpstr>
      <vt:lpstr>Equation</vt:lpstr>
      <vt:lpstr>Cây</vt:lpstr>
      <vt:lpstr>Cây</vt:lpstr>
      <vt:lpstr>Định nghĩa và tính chất</vt:lpstr>
      <vt:lpstr>Định nghĩa và tính chất</vt:lpstr>
      <vt:lpstr>Định nghĩa và tính chất</vt:lpstr>
      <vt:lpstr>Định nghĩa và tính chất</vt:lpstr>
      <vt:lpstr>Định nghĩa và tính chất</vt:lpstr>
      <vt:lpstr>Slide 8</vt:lpstr>
      <vt:lpstr>Slide 9</vt:lpstr>
      <vt:lpstr>Slide 10</vt:lpstr>
      <vt:lpstr>Slide 11</vt:lpstr>
      <vt:lpstr>Slide 12</vt:lpstr>
      <vt:lpstr>Slide 13</vt:lpstr>
      <vt:lpstr>Slide 14</vt:lpstr>
      <vt:lpstr>Định nghĩa và tính chất</vt:lpstr>
      <vt:lpstr>Cây khung ngắn nhất</vt:lpstr>
      <vt:lpstr>Cây khung ngắn nhất</vt:lpstr>
      <vt:lpstr>Cây khung ngắn nhất</vt:lpstr>
      <vt:lpstr>Cây khung ngắn nhất</vt:lpstr>
      <vt:lpstr>Cây khung ngắn nhất</vt:lpstr>
      <vt:lpstr>Cây khung ngắn nhất</vt:lpstr>
      <vt:lpstr>Thuật toán Krusal</vt:lpstr>
      <vt:lpstr>Thuật toán Krusal</vt:lpstr>
      <vt:lpstr>Thuật toán Krusal</vt:lpstr>
      <vt:lpstr>Thuật toán Krusal</vt:lpstr>
      <vt:lpstr>Thuật toán Krusal</vt:lpstr>
      <vt:lpstr>Thuật toán Krusal</vt:lpstr>
      <vt:lpstr>Ví dụ</vt:lpstr>
      <vt:lpstr>Cây khung ngắn nhất</vt:lpstr>
      <vt:lpstr>Cây khung ngắn nhất</vt:lpstr>
      <vt:lpstr>Cây khung ngắn nhất</vt:lpstr>
      <vt:lpstr>Cây khung ngắn nhất</vt:lpstr>
      <vt:lpstr>Cây khung ngắn nhất</vt:lpstr>
      <vt:lpstr>Cây khung ngắn nhất</vt:lpstr>
      <vt:lpstr>Cây khung ngắn nhất</vt:lpstr>
      <vt:lpstr>Thuật toán Prim</vt:lpstr>
      <vt:lpstr>Thuật toán  Prim</vt:lpstr>
      <vt:lpstr>Thuật toán Prim</vt:lpstr>
      <vt:lpstr>Thuật toán Prim</vt:lpstr>
      <vt:lpstr>Thuật toán  Prim</vt:lpstr>
      <vt:lpstr>Thuật toán Prim</vt:lpstr>
      <vt:lpstr>Thuật toán Prim</vt:lpstr>
      <vt:lpstr>Ví dụ</vt:lpstr>
      <vt:lpstr>Cây khung ngắn nhất</vt:lpstr>
      <vt:lpstr>Cây khung ngắn nhất</vt:lpstr>
      <vt:lpstr>Cây có gốc</vt:lpstr>
      <vt:lpstr>Cây có gốc</vt:lpstr>
      <vt:lpstr>Cây có gốc</vt:lpstr>
      <vt:lpstr>Cây có gốc</vt:lpstr>
      <vt:lpstr>Cây có gốc</vt:lpstr>
      <vt:lpstr>Cây có gốc</vt:lpstr>
      <vt:lpstr>Cây có gốc</vt:lpstr>
      <vt:lpstr>Cây có gốc</vt:lpstr>
      <vt:lpstr>Cây có gốc</vt:lpstr>
      <vt:lpstr>Cây có gốc</vt:lpstr>
      <vt:lpstr>Cây có hướng</vt:lpstr>
      <vt:lpstr>Cây có hướng</vt:lpstr>
      <vt:lpstr>Phép duyệt cây(Tree travesal)</vt:lpstr>
      <vt:lpstr>Phép duyệt cây</vt:lpstr>
      <vt:lpstr>Preorder Traversal:   J E A H T M Y</vt:lpstr>
      <vt:lpstr> Preorder Traversal:   J E A H T M Y</vt:lpstr>
      <vt:lpstr>Phép duyệt cây</vt:lpstr>
      <vt:lpstr>Slide 63</vt:lpstr>
      <vt:lpstr>Slide 64</vt:lpstr>
      <vt:lpstr>Phép duyệt cây</vt:lpstr>
      <vt:lpstr> Inorder Traversal:  A E H J M T Y </vt:lpstr>
      <vt:lpstr> Inorder Traversal:  A E H J M T Y </vt:lpstr>
      <vt:lpstr>Phép duyệt cây</vt:lpstr>
      <vt:lpstr>Phép duyệt cây</vt:lpstr>
      <vt:lpstr>Phép duyệt cây</vt:lpstr>
      <vt:lpstr>Cây nhị phân của biểu thức</vt:lpstr>
      <vt:lpstr>Định nghĩa</vt:lpstr>
      <vt:lpstr>Cây nhị phân của biểu thức</vt:lpstr>
      <vt:lpstr>Cây nhị phân của biểu thức</vt:lpstr>
      <vt:lpstr>Cây nhị phân của biểu thức</vt:lpstr>
      <vt:lpstr>Giải thích</vt:lpstr>
      <vt:lpstr>Giải thích</vt:lpstr>
      <vt:lpstr>Ví dụ</vt:lpstr>
      <vt:lpstr> </vt:lpstr>
      <vt:lpstr> </vt:lpstr>
      <vt:lpstr>Inorder Traversal:</vt:lpstr>
      <vt:lpstr> Preorder Traversal:</vt:lpstr>
      <vt:lpstr> Postorder Traversal:</vt:lpstr>
      <vt:lpstr>Cây khung có hướng</vt:lpstr>
      <vt:lpstr>Cây khung có hướng</vt:lpstr>
      <vt:lpstr>Slide 86</vt:lpstr>
      <vt:lpstr>Cây khung có hướng</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K5 &lt; K8 &lt;K2 &lt;K12 &lt;K9 &lt;K3&lt;K6&lt;K1&lt;K14&lt;K7&lt;K4&lt;K11&lt;K10&lt;K13 </vt:lpstr>
      <vt:lpstr>Đề thi</vt:lpstr>
      <vt:lpstr>Đề thi</vt:lpstr>
      <vt:lpstr>Appendix</vt:lpstr>
      <vt:lpstr>Appendix </vt:lpstr>
    </vt:vector>
  </TitlesOfParts>
  <Company>Future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cây</dc:title>
  <dc:creator>Nguyen Viet Dong</dc:creator>
  <cp:lastModifiedBy>Hung Nguyen</cp:lastModifiedBy>
  <cp:revision>38</cp:revision>
  <dcterms:created xsi:type="dcterms:W3CDTF">2008-08-30T08:42:43Z</dcterms:created>
  <dcterms:modified xsi:type="dcterms:W3CDTF">2011-10-24T09:41:55Z</dcterms:modified>
</cp:coreProperties>
</file>