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7:06:23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2260 1307 397 0,'0'0'0'0,"0"0"37"0,0 0-37 0,5 48 38 16,-2 0-38-16,-3-48 51 0,0 0-51 0,0 52 51 15,0 18-51-15,0-70 61 0,0 0-61 0,-5 76 61 16,-4 2-61-16,9-78 48 0,0 0-48 0,-5 83 48 16,1-5-48-16,4-78 38 0,0 0-38 0,-3 84 38 15,3 8-38-15,0-92 35 0,0 0-35 0,3 81 36 16,-3-11-36-16,0-70 30 0,0 0-30 0,4 55 31 15,-4-19-31-15,0-36 22 0,0 0-22 0,0 25 23 16,-4-13-23-16,4-12 16 0,0 0-16 0,-8-4 16 16,2-15-16-16,-2 2-748 0</inkml:trace>
  <inkml:trace contextRef="#ctx0" brushRef="#br0" timeOffset="245.71">2011 1334 987 0,'0'0'0'0,"0"0"0"0,3 9 0 0,-3-9 0 16,0 0 0-16,11 7 0 0,15-2 0 0,-26-5 10 0,0 0-10 16,37 0 11-16,16-2-11 0,-53 2 21 0,0 0-21 15,60-7 22-15,-1 4-22 0,-59 3 18 0,0 0-18 16,61-2 18-16,-1-10-18 0,-60 12 18 0,0 0-18 15,62-16 18-15,1 1-18 0,-63 15 19 0,0 0-19 16,60-12 20-16,4 0-20 0,-64 12 18 0,0 0-18 16,55-9 19-16,-6 6-19 0,-49 3 16 15,0 0-16-15,48 0 16 0,-2-4-16 0,-1-1-864 0</inkml:trace>
  <inkml:trace contextRef="#ctx0" brushRef="#br0" timeOffset="1482.2">2688 1900 863 0,'0'0'0'0,"0"0"0"0,0 0 0 16,0 0 24-16,0 0-24 0,9 0 25 0,-9 0-25 15,0 0 34-15,0 0-34 0,5 9 35 0,-1 1-35 16,-4-10 28-16,0 0-28 0,0 12 29 0,0 6-29 15,0-18 18-15,0 0-18 0,0 31 19 0,0 22-19 16,0-53 15-16,0 0-15 0,0 61 16 0,3 0-16 0,-3-61 14 16,0 0-14-16,2 51 15 0,2-6-15 15,-4-45 13-15,0 0-13 0,0 37 14 0,0-6-14 0,0-31 12 16,0 0-12-16,0 21 12 0,1-9-12 16,-1-12 11-16,0 0-11 0,-1 8 11 0,1-8-11 0,0 0 11 15,0 0-11-15,-6 7 12 0,6-7-12 0,0 0 12 16,0 0-12-16,0-12 13 0,-3 0-13 0,3 12 13 0,0 0-13 15,-4-28 14-15,4-15-14 0,0 43 16 0,0 0-16 16,0-50 17-16,4-14-17 0,-4 64 16 0,0 0-16 0,9-64 17 16,8-2-17-16,-17 66 17 0,0 0-17 0,20-60 17 15,1 11-17-15,-21 49 14 0,0 0-14 0,19-34 15 16,-1 9-15-16,-18 25 13 0,0 0-13 0,18-13 13 16,-1 13-13-16,-17 0 8 0,0 0-8 0,20 8 9 15,-3 9-9-15,-17-17 7 0,0 0-7 0,18 28 8 16,-4 8-8-16,-14-36 4 0,0 0-4 0,18 44 4 15,1 4-4-15,-19-48 2 0,0 0-2 0,23 42 2 16,2-11-2-16,-25-31 0 0,0 0 0 0,23 21 0 16,-1-13 0-16,5-1-1052 0</inkml:trace>
  <inkml:trace contextRef="#ctx0" brushRef="#br0" timeOffset="2544.26">3244 2061 908 0,'0'0'0'0,"0"0"0"0,0 9 0 16,0-9 0-16,0 0 0 0,0 0 1 0,-9 7-1 16,9-7-1-16,0 0 1 0,-5 1-1 0,5-1 1 0,0 0 5 15,0 0-5-15,-13-1 5 0,8 1-5 0,5 0 13 16,0 0-13-16,-14-7 14 0,-16-9-14 0,30 16 23 16,0 0-23-16,-32-17 24 0,4 10-24 0,28 7 31 15,0 0-31-15,-26 3 31 0,-6 6-31 0,32-9 27 0,0 0-27 16,-27 19 27-16,13 5-27 0,14-24 28 0,0 0-28 15,-5 30 29-15,0 4-29 0,5-34 26 16,0 0-26-16,-4 37 27 0,8-4-27 0,-4-33 23 0,0 0-23 16,10 27 23-16,3-6-23 0,-13-21 18 15,0 0-18-15,17 12 19 0,-1 0-19 0,-16-12 15 16,0 0-15-16,21 4 16 0,2-11-16 0,-23 7 15 0,0 0-15 16,23-12 15-16,-5 0-15 0,-18 12 17 0,0 0-17 0,17-16 17 15,-3-1-17-15,-14 17 15 0,0 0-15 0,9-21 15 16,0-3-15-16,-9 24 10 0,0 0-10 0,5-25 10 15,-5 6-10-15,0 19 7 0,0 0-7 0,0-20 8 16,4-5-8-16,-4 25 5 0,0 0-5 0,0-15 6 16,0 10-6-16,0 5 5 0,0 0-5 0,0 0 6 15,0 0-6-15,0 0 6 0,0 0-6 0,5 5 6 16,4 16-6-16,-9-21 6 0,0 0-6 0,9 34 6 16,0 4-6-16,-9-38 6 0,0 0-6 0,0 40 7 15,0 0-7-15,0-40 8 0,0 0-8 0,0 28 9 0,5-8-9 16,-5-20 10-16,0 0-10 0,5 16 10 0,2-2-10 15,-7-14 10-15,0 0-10 0,2 7 10 16,-2-7-10-16,0 0 10 0,0 0-10 0,0-9 10 0,4-3-10 16,-4 12 9-16,0 0-9 0,3-23 10 15,8-1-10-15,-11 24 7 0,0 0-7 0,12-33 8 0,-3-15-8 16,-9 48 6-16,0 0-6 0,5-49 6 0,4 8-6 16,-9 41 6-16,0 0-6 0,9-36 6 0,5 1-6 15,-14 35 5-15,0 0-5 0,12-24 5 0,2 15-5 0,-14 9 4 16,0 0-4-16,9 7 5 0,0 14-5 0,-9-21 2 0,0 0-2 15,11 33 2-15,1 10-2 0,-12-43 1 0,0 0-1 16,14 45 1-16,0-5-1 0,-14-40 0 0,0 0 0 16,9 38 1-16,3-2-1 0,-12-36 0 0,0 0 0 15,14 31 0-15,4-10 0 0,-18-21 0 0,0 0 0 16,23 12 0-16,3-5 0 0,-26-7 0 0,0 0 0 0,23-3 0 16,4-6 0-16,-27 9 0 0,0 0 0 0,19-12 0 15,2-12 0-15,-21 24 0 0,0 0 0 0,16-28 1 16,2 0-1-16,-18 28 0 0,0 0 0 0,18-33 1 15,-10 0-1-15,-8 33 1 0,0 0-1 0,4-34 2 16,1 4-2-16,-5 30 2 0,0 0-2 0,0-24 2 16,-5 3-2-16,5 21 2 0,0 0-2 0,-4-19 2 15,-1 7-2-15,5 12 2 0,0 0-2 0,0-8 2 16,0 8-2-16,0 0 2 0,0 0-2 0,-9 0 3 16,6 17-3-16,3-17 4 0,0 0-4 0,-9 35 4 15,4 6-4-15,5-41 6 0,0 0-6 0,-6 49 7 16,12 2-7-16,-6-51 7 0,0 0-7 0,8 52 7 0,7 5-7 15,-15-57 7-15,0 0-7 0,17 61 8 0,6 12-8 16,-23-73 9-16,0 0-9 0,27 72 10 0,1-6-10 16,-28-66 9-16,0 0-9 0,30 68 10 0,2-4-10 15,-32-64 7-15,0 0-7 0,24 57 8 0,-3 0-8 0,-21-57 7 16,0 0-7-16,6 55 8 0,-20-6-8 0,14-49 7 16,0 0-7-16,-29 41 8 0,-6-10-8 0,35-31 6 15,0 0-6-15,-40 21 6 0,-6-9-6 0,46-12 6 0,0 0-6 16,-41 6 7-16,9-8-7 0,32 2 9 0,0 0-9 15,-35-19 10-15,-9-18-10 0,44 37 11 0,0 0-11 16,-34-45 11-16,26-7-11 16,8 52 14-16,0 0-14 0,8-53 15 0,24 4-15 15,-32 49 15-15,0 0-15 0,41-46 16 0,10 1-16 0,-51 45 12 16,0 0-12-16,62-52 13 0,12-5-13 0,-74 57 5 16,0 0-5-16,79-61 6 0,2-12-6 0,-81 73 1 0,0 0-1 15,78-81 2-15,0 0-2 0,-6-2-1440 0</inkml:trace>
  <inkml:trace contextRef="#ctx0" brushRef="#br0" timeOffset="6028.62">4837 2385 595 0,'0'0'0'0,"0"0"0"16,19-5 0-16,-19 5 17 0,0 0-17 0,18-4 17 15,-1-5-17-15,-17 9 54 0,0 0-54 0,18-12 55 16,1-7-55-16,-19 19 55 0,0 0-55 0,18-21 56 0,-4-10-56 16,-14 31 43-16,0 0-43 0,12-33 44 15,3-8-44-15,-15 41 29 0,0 0-29 0,14-52 30 0,3-15-30 16,-17 67 24-16,0 0-24 0,13-70 24 0,1 6-24 15,-14 64 22-15,0 0-22 0,14-57 23 0,-2 12-23 16,-12 45 18-16,0 0-18 0,5-36 19 0,1 8-19 0,-6 28 19 16,0 0-19-16,3-21 20 0,-6 9-20 0,3 12 18 15,0 0-18-15,0-12 19 0,0 12-19 0,0 0 17 16,0 0-17-16,-9-3 18 0,7 10-18 0,2-7 21 0,0 0-21 16,-3 12 22-16,-6 8-22 0,9-20 27 15,0 0-27-15,-9 30 28 0,4 5-28 0,5-35 27 0,0 0-27 16,0 48 27-16,9 13-27 0,-9-61 24 0,0 0-24 0,17 72 24 15,-1 10-24-15,-16-82 19 0,0 0-19 16,18 84 20-16,-1-2-20 0,-17-82 13 0,0 0-13 0,13 79 14 16,-4 3-14-16,-9-82 12 0,0 0-12 0,8 76 12 15,-2-16-12-15,-6-60 9 0,0 0-9 0,8 45 9 16,3-20-9-16,-11-25 8 0,0 0-8 16,12 5 8-16,6-23-8 0,-4-2-1110 0</inkml:trace>
  <inkml:trace contextRef="#ctx0" brushRef="#br0" timeOffset="6460.01">5826 2267 606 0,'0'0'0'0,"0"0"0"0,0-9 0 0,0 9 22 16,0 0-22-16,0 0 22 0,-5-12-22 16,5 12 44-16,0 0-44 0,0 0 44 0,-7-7-44 0,7 7 55 15,0 0-55-15,0 0 56 0,-14-8-56 0,14 8 40 16,0 0-40-16,-18-9 40 0,-10-3-40 0,28 12 33 15,0 0-33-15,-35-10 33 0,3 8-33 0,32 2 32 0,0 0-32 16,-32 5 32-16,4 11-32 0,28-16 26 0,0 0-26 0,-23 24 26 16,5 12-26-16,18-36 38 0,0 0-38 0,-9 42 39 15,2 4-39-15,7-46 40 0,0 0-40 0,4 54 40 16,8 7-40-16,-12-61 40 0,0 0-40 0,23 57 41 16,12-5-41-16,-35-52 35 0,0 0-35 0,39 45 35 15,5-6-35-15,-44-39 18 0,0 0-18 0,44 33 19 16,6-10-19-16,-50-23 3 0,0 0-3 0,46 12 4 15,0-16-4-15,-46 4-1 0,0 0 1 0,44-19-1 16,5-7 1-16,-3-1-1036 0</inkml:trace>
  <inkml:trace contextRef="#ctx0" brushRef="#br0" timeOffset="7460.99">6297 2369 897 0,'0'0'0'0,"0"0"0"0,7 0 0 16,-7 0-2-16,0 0 2 0,0 0-2 0,0 0 2 16,0 0-8-16,0 0 8 0,-12-2-7 0,-2 2 7 0,14 0-1 15,0 0 1-15,-27-3 0 0,-5-1 0 0,32 4 3 16,0 0-3-16,-37 0 4 0,-7 9-4 0,44-9 30 16,0 0-30-16,-37 16 31 0,6-1-31 0,31-15 54 15,0 0-54-15,-23 28 55 0,5 14-55 0,18-42 61 0,0 0-61 16,-9 48 61-16,4 0-61 0,5-48 42 0,0 0-42 15,-4 44 43-15,8-8-43 0,-4-36 26 0,0 0-26 16,2 29 26-16,3-10-26 0,-5-19 19 0,0 0-19 16,9 18 20-16,7-6-20 0,-16-12 13 15,0 0-13-15,14 7 14 0,3-11-14 0,-17 4 11 0,0 0-11 0,23-8 11 16,0-8-11-16,-23 16 11 0,0 0-11 0,23-24 12 16,-5-4-12-16,-18 28 11 0,0 0-11 0,14-29 11 15,-5 5-11-15,-9 24 12 0,0 0-12 16,3-28 12-16,-1 4-12 0,-2 24 14 0,0 0-14 0,4-25 15 15,-1 10-15-15,-3 15 17 0,0 0-17 0,0-12 18 16,0 12-18-16,0 0 15 0,0 0-15 0,-3-9 16 16,3 9-16-16,0 0 18 0,0 0-18 0,0 0 18 15,0 12-18-15,0-12 19 0,0 0-19 0,5 18 20 16,9 16-20-16,-14-34 16 0,0 0-16 0,16 33 17 0,3 0-17 16,-19-33 14-16,0 0-14 0,18 31 15 0,-4-2-15 15,-14-29 11-15,0 0-11 0,12 25 11 0,-1-5-11 16,-11-20 7-16,0 0-7 0,7 16 7 0,-2-4-7 15,-5-12 6-15,0 0-6 0,4 7 7 0,-4-7-7 16,0 0 5-16,0 0-5 0,0 0 5 0,2-7-5 0,-2 7 4 16,0 0-4-16,0-12 5 0,-2-12-5 15,2 24 4-15,0 0-4 0,-4-37 5 0,4-4-5 16,0 41 5-16,0 0-5 0,0-40 5 0,0 9-5 0,0 31 4 16,0 0-4-16,-3-26 5 0,1 7-5 15,2 19 6-15,0 0-6 0,0-16 6 0,5 8-6 0,-5 8 6 16,0 0-6-16,0 0 7 0,9 8-7 0,-9-8 7 15,0 0-7-15,11 19 7 0,1 11-7 0,-12-30 6 0,0 0-6 16,11 31 6-16,-4 2-6 0,-7-33 5 0,0 0-5 16,8 33 5-16,7 7-5 0,-15-40 3 0,0 0-3 0,17 31 3 15,-6-7-3-15,-11-24 3 0,0 0-3 0,12 12 4 16,-1-7-4-16,-11-5 2 0,0 0-2 0,16 0 2 16,3-8-2-16,-19 8 0 0,0 0 0 0,18-16 1 15,1-8-1-15,-19 24 0 0,0 0 0 0,21-30 0 16,-1-6 0-16,-20 36 0 0,0 0 0 0,17-40 0 15,-4-3 0-15,-13 43 0 0,0 0 0 0,5-42 0 16,-10 3 0-16,5 39 0 0,0 0 0 0,-9-30 0 16,0 15 0-16,9 15 0 0,0 0 0 0,-5-12 0 15,5 12 0-15,0 0 1 0,0 0-1 0,-9-4 1 0,-5 4-1 16,14 0 3-16,0 0-3 0,-18 7 4 16,-5 22-4-16,23-29 5 0,0 0-5 0,-17 37 5 15,4 11-5-15,13-48 8 0,0 0-8 0,-2 45 9 16,2-2-9-16,0-43 11 0,0 0-11 0,11 40 11 0,7-7-11 15,-18-33 10-15,0 0-10 0,26 33 11 0,11-2-11 16,-37-31 7-16,0 0-7 0,41 30 8 0,-1 1-8 16,-40-31 6-16,0 0-6 0,36 38 6 0,4 5-6 15,-40-43 4-15,0 0-4 0,34 45 5 0,-4-9-5 0,-30-36 3 16,0 0-3-16,26 37 3 0,-7-4-3 0,-19-33 2 16,0 0-2-16,15 34 2 0,-12-1-2 0,-3-33 1 15,0 0-1-15,-9 30 2 0,-14 6-2 0,23-36 0 16,0 0 0-16,-31 34 1 0,-13-4-1 0,44-30 0 0,0 0 0 15,-55 21 0-15,-12-2 0 0,67-19-1 0,0 0 1 16,-65 14 0-16,3 5 0 0,2 0-1444 0</inkml:trace>
  <inkml:trace contextRef="#ctx0" brushRef="#br0" timeOffset="7671.4">6080 3371 1211 0,'0'0'0'0,"0"0"0"16,7 12 0-16,-7-12-1 0,0 0 1 0,9 7 0 0,7-10 0 15,-16 3-7-15,0 0 7 0,18-9-6 0,-4-12 6 16,2-1-838-16</inkml:trace>
  <inkml:trace contextRef="#ctx0" brushRef="#br0" timeOffset="7938.76">5893 2134 1468 0,'0'0'0'0,"9"-4"0"15,14-8 0-15,-23 12-4 0,0 0 4 0,33-21-3 16,15 1 3-16,-48 20 0 0,0 0 0 0,49-19 0 16,-1-6 0-16,-48 25 0 0,0 0 0 0,48-20 0 15,-11 8 0-15,-37 12-4 0,0 0 4 0,31-9-4 16,1 5 4-16,-32 4-7 0,0 0 7 0,27-3-7 15,-4-2 7-15,3-2-1020 0</inkml:trace>
  <inkml:trace contextRef="#ctx0" brushRef="#br0" timeOffset="11830.11">8304 2295 718 0,'0'0'0'0,"0"0"0"0,0 0 0 0,0 0 14 0,0 0-14 15,0 0 14-15,-31-7-14 0,31 7 60 0,0 0-60 16,-32 0 61-16,-17 8-61 0,49-8 64 0,0 0-64 15,-53 19 64-15,-7 9-64 0,60-28 50 0,0 0-50 16,-57 42 50-16,6 10-50 0,51-52 27 0,0 0-27 16,-46 57 28-16,11 7-28 0,35-64 22 0,0 0-22 15,-27 64 23-15,10-11-23 0,17-53 19 0,0 0-19 0,-11 52 20 16,6 0-20-16,5-52 15 0,0 0-15 16,2 49 16-16,10 8-16 0,-12-57 13 0,0 0-13 0,23 52 14 15,14-16-14-15,-37-36 10 0,0 0-10 16,49 21 10-16,4-18-10 0,-53-3 9 0,0 0-9 15,55-22 10-15,0-20-10 0,-55 42 7 0,0 0-7 0,63-64 7 16,1-8-7-16,3-6-949 0</inkml:trace>
  <inkml:trace contextRef="#ctx0" brushRef="#br0" timeOffset="12113.88">8460 1900 1043 0,'0'0'0'0,"3"21"0"0,6 26 0 0,-9-47 18 16,0 0-18-16,5 60 19 0,4 18-19 0,-9-78 36 15,0 0-36-15,9 85 36 0,-6 3-36 0,-3-88 30 16,0 0-30-16,2 94 31 0,-2 22-31 15,0-116 16-15,0 0-16 0,0 109 17 0,4-13-17 0,-4-96 14 0,0 0-14 16,5 90 14-16,4 2-14 0,-9-92 12 0,0 0-12 16,9 78 12-16,3-23-12 0,-12-55 7 0,0 0-7 15,14 33 8-15,0-17-8 0,0-2-925 0</inkml:trace>
  <inkml:trace contextRef="#ctx0" brushRef="#br0" timeOffset="13141.03">8987 2624 919 0,'0'0'0'0,"0"0"0"0,0 0 0 16,0 0 14-16,0 0-14 0,0 0 14 0,0 0-14 15,0 0 32-15,0 0-32 0,-12 3 33 0,1-6-33 16,11 3 34-16,0 0-34 0,-23 3 34 0,-3 0-34 15,26-3 43-15,0 0-43 0,-36 9 44 0,-1 3-44 16,37-12 44-16,0 0-44 0,-31 7 44 0,8 2-44 16,23-9 40-16,0 0-40 0,-14 12 41 0,1 9-41 15,13-21 34-15,0 0-34 0,-5 24 35 0,1 4-35 0,4-28 30 16,0 0-30-16,4 24 31 0,5 0-31 0,-9-24 22 0,0 0-22 16,14 21 23-16,9-2-23 0,-23-19 18 0,0 0-18 15,26 17 18-15,-1-8-18 0,-25-9 14 0,0 0-14 16,25 3 15-16,3-11-15 0,-28 8 10 0,0 0-10 15,23-12 11-15,3-13-11 0,-26 25 9 0,0 0-9 16,20-20 10-16,-4-5-10 0,-16 25 6 0,0 0-6 16,14-24 7-16,3-11-7 0,-17 35 6 0,0 0-6 15,14-26 6-15,-10 7-6 0,-4 19 7 16,0 0-7-16,2-8 8 0,-2-1-8 0,0 9 9 0,0 0-9 16,0 0 9-16,0 0-9 0,0 0 11 0,0 0-11 15,0 0 11-15,12 9-11 0,-12-9 14 0,0 0-14 16,9 15 14-16,1 3-14 0,-10-18 13 0,0 0-13 15,13 24 14-15,-4 4-14 0,-9-28 10 0,0 0-10 16,14 24 11-16,-5-3-11 0,-9-21 10 0,0 0-10 0,8 15 10 16,-2-3-10-16,-6-12 9 0,0 0-9 0,5 9 9 15,-5-9-9-15,0 0 6 0,0 0-6 0,0 0 6 16,9-4-6-16,-9 4 6 0,0 0-6 0,9-13 6 0,3-12-6 16,-12 25 6-16,0 0-6 0,11-36 6 0,6-4-6 15,-17 40 5-15,0 0-5 0,18-45 5 0,-1 2-5 16,-17 43 5-16,0 0-5 0,20-40 6 0,-3 11-6 15,-17 29 3-15,0 0-3 0,18-24 4 0,-6 11-4 0,-12 13 3 16,0 0-3-16,15-3 3 0,-1 12-3 16,-14-9 2-16,0 0-2 0,10 19 3 0,6 5-3 0,-16-24 1 15,0 0-1-15,14 36 2 0,-5 1-2 0,-9-37 1 16,0 0-1-16,11 39 1 0,1-6-1 0,-12-33 1 16,0 0-1-16,11 28 2 0,1-7-2 15,-12-21 1-15,0 0-1 0,9 15 2 0,5-1-2 0,-14-14 1 16,0 0-1-16,14 7 2 0,-5-7-2 0,-9 0 2 15,0 0-2-15,16-9 2 0,7-3-2 0,-23 12 2 16,0 0-2-16,24-22 3 0,-6-2-3 0,-18 24 3 0,0 0-3 16,18-30 4-16,3-6-4 0,-21 36 4 0,0 0-4 15,17-33 4-15,-6 5-4 0,-11 28 4 0,0 0-4 16,0-24 4-16,-5 0-4 0,5 24 4 0,0 0-4 0,-7-24 5 16,5 8-5-16,2 16 4 0,0 0-4 15,-4-12 4-15,4 12-4 0,0 0 4 0,0 0-4 16,-5-5 5-16,-7 10-5 0,12-5 5 0,0 0-5 0,-11 12 5 15,2 16-5-15,9-28 4 0,0 0-4 0,-3 33 4 16,6 3-4-16,-3-36 5 0,0 0-5 0,9 36 5 16,0 4-5-16,-9-40 4 0,0 0-4 0,9 36 4 15,5 6-4-15,-14-42 3 0,0 0-3 0,14 47 4 0,7 6-4 16,-21-53 3-16,0 0-3 0,25 52 3 16,10 0-3-16,-35-52 3 0,0 0-3 0,28 49 4 0,-7-11-4 15,-21-38 3-15,0 0-3 0,11 36 3 16,-4-1-3-16,-7-35 3 0,0 0-3 0,-9 32 4 15,-8 1-4-15,17-33 3 0,0 0-3 0,-29 28 4 0,3-7-4 16,26-21 2-16,0 0-2 0,-32 17 2 0,-8-3-2 16,40-14 2-16,0 0-2 0,-41 9 3 0,1-13-3 15,40 4-1-15,0 0 1 0,-32-9 0 0,5-6 0 0,27 15-9 16,0 0 9-16,-23-28-8 0,-12-13 8 0,3 1-1458 16</inkml:trace>
  <inkml:trace contextRef="#ctx0" brushRef="#br0" timeOffset="13441.29">8775 2392 1267 0,'0'0'0'0,"0"0"0"16,9-4 0-16,-9 4-4 0,0 0 4 15,13-8-4-15,9-5 4 0,-22 13-2 0,0 0 2 16,29-15-1-16,6-1 1 0,-35 16 1 0,0 0-1 0,41-15 1 16,-4 6-1-16,-37 9 9 0,0 0-9 0,40-12 9 15,1-4-9-15,-41 16 28 0,0 0-28 0,40-8 28 16,-8 2-28-16,-32 6 35 0,0 0-35 0,30 0 35 0,-2 0-35 16,-28 0 33-16,0 0-33 0,27 2 34 0,-1 10-34 15,-26-12 25-15,0 0-25 0,28 16 25 0,-1-4-25 16,-27-12 13-16,0 0-13 0,25 9 14 0,-10-2-14 15,1 1-1100-15</inkml:trace>
  <inkml:trace contextRef="#ctx0" brushRef="#br0" timeOffset="13679.63">9335 1831 1513 0,'0'0'0'16,"5"0"0"-16,12 0 0 0,-17 0-1 16,0 0 1-16,29 5-1 0,9 2 1 0,-38-7-5 0,0 0 5 15,50 0-4-15,-3-7 4 0,-47 7 6 0,0 0-6 16,50-5 7-16,-6-4-7 0,-44 9 15 0,0 0-15 16,37-12 16-16,-2 0-16 0,-35 12 24 0,0 0-24 15,30-12 25-15,-14 5-25 0,-16 7 13 0,0 0-13 0,7-5 14 16,-10-2-14-16,-1-2-1157 0</inkml:trace>
  <inkml:trace contextRef="#ctx0" brushRef="#br0" timeOffset="13889.97">8255 2246 1289 0,'0'0'0'0,"14"-3"0"0,13-6 0 16,-27 9 6-16,0 0-6 0,45-10 7 0,22-4-7 15,-67 14 8-15,0 0-8 0,69-19 8 0,2-5-8 16,-71 24-2-16,0 0 2 0,77-30-1 0,5 6 1 0,0-4-927 16</inkml:trace>
  <inkml:trace contextRef="#ctx0" brushRef="#br0" timeOffset="14546.41">11176 2757 1311 0,'0'0'0'0,"0"0"0"0,0 0 0 16,0 0 5-16,0 0-5 0,0 0 6 0,0 0-6 15,0 0 28-15,0 0-28 0,0 0 28 0,-12-24-28 0,12 24 30 16,0 0-30-16,-23-25 30 0,-14-8-30 0,37 33 26 0,0 0-26 16,-34-29 27-16,9 10-27 0,25 19 30 0,0 0-30 15,-26-17 30-15,-15 5-30 0,41 12 28 0,0 0-28 16,-31-11 29-16,8 6-29 0,23 5 30 0,0 0-30 16,-18 3 30-16,-8 6-30 0,26-9 23 0,0 0-23 15,-23 17 24-15,9 6-24 0,14-23 18 0,0 0-18 16,-14 29 19-16,6 2-19 0,8-31 13 0,0 0-13 0,-1 37 13 15,6-1-13-15,-5-36 11 0,0 0-11 16,12 33 11-16,17-5-11 0,-29-28 10 0,0 0-10 0,31 29 10 16,-2-5-10-16,-29-24 8 0,0 0-8 0,38 19 8 15,12-13-8-15,-50-6 6 0,0 0-6 0,60-9 7 16,10-22-7-16,-70 31 1 0,0 0-1 16,69-42 2-16,-16-6-2 0,-53 48 0 0,0 0 0 0,55-73 0 15,-4-19 0-15,-51 92-2 0,0 0 2 0,46-98-1 0,-11-11 1 16,0 0-1327-16</inkml:trace>
  <inkml:trace contextRef="#ctx0" brushRef="#br0" timeOffset="14828.76">11451 1480 1334 0,'0'0'0'0,"-3"8"0"0,-6 20 0 0,9-28 0 0,0 0 0 15,-9 43 1-15,0 20-1 0,9-63 4 0,0 0-4 16,-3 67 5-16,1 2-5 0,2-69 33 0,0 0-33 16,0 82 33-16,0 23-33 0,0-105 34 0,0 0-34 15,0 116 34-15,2-7-34 0,-2-109 35 0,0 0-35 16,3 113 36-16,2 4-36 0,-5-117 25 0,0 0-25 16,8 113 26-16,-8-20-26 0,0-93 17 0,0 0-17 15,5 82 17-15,0-10-17 0,-5-72 12 0,0 0-12 16,9 56 12-16,3-8-12 0,-12-48 7 0,0 0-7 15,14 29 7-15,13-13-7 0,-4-4-1194 0</inkml:trace>
  <inkml:trace contextRef="#ctx0" brushRef="#br0" timeOffset="15693.22">11887 2549 1065 0,'0'0'0'0,"0"0"0"0,14-12 0 15,-14 12 11-15,0 0-11 0,12-12 12 0,1 5-12 16,-13 7 28-16,0 0-28 0,10-5 28 0,-1 1-28 15,-9 4 46-15,0 0-46 0,0 0 46 0,5-8-46 16,-5 8 32-16,0 0-32 0,0 0 32 0,-8-7-32 16,8 7 18-16,0 0-18 0,-16-5 19 0,-16-2-19 15,32 7 21-15,0 0-21 0,-34-6 22 0,6 15-22 16,28-9 29-16,0 0-29 0,-19 21 30 0,6 7-30 0,13-28 33 16,0 0-33-16,-12 36 34 0,1 9-34 15,11-45 31-15,0 0-31 0,-3 43 32 0,8 6-32 16,-5-49 29-16,0 0-29 0,11 41 29 0,-1-5-29 0,-10-36 24 15,0 0-24-15,15 28 25 0,2-7-25 16,-17-21 19-16,0 0-19 0,21 12 20 0,-5-12-20 0,-16 0 13 16,0 0-13-16,21-5 14 0,2-7-14 0,-23 12 10 15,0 0-10-15,27-19 10 0,-1-11-10 0,-26 30 7 0,0 0-7 16,20-31 8-16,-6-5-8 0,-14 36 5 0,0 0-5 16,7-37 5-16,-2-4-5 0,-5 41 3 0,0 0-3 15,0-35 4-15,-3 18-4 0,3 17 4 0,0 0-4 16,-2-12 4-16,2 5-4 0,0 7 3 0,0 0-3 15,0 0 4-15,0 0-4 0,0 0 4 0,0 0-4 16,0 0 4-16,-9 28-4 0,9-28 4 0,0 0-4 0,2 33 5 16,1 6-5-16,-3-39 5 0,0 0-5 0,9 44 5 15,9 1-5-15,-18-45 4 0,0 0-4 0,16 36 5 16,5-3-5-16,-21-33 5 0,0 0-5 0,23 31 5 16,3-2-5-16,-26-29 6 0,0 0-6 15,27 21 7-15,-12-10-7 0,-15-11 7 0,0 0-7 0,22-7 7 16,4-11-7-16,-26 18 7 0,0 0-7 0,23-27 8 15,-2-6-8-15,-21 33 6 0,0 0-6 0,20-35 7 16,-10-3-7-16,-10 38 4 0,0 0-4 0,13-43 5 16,-5-6-5-16,-8 49 2 0,0 0-2 0,11-45 3 0,-4 12-3 15,-7 33 1-15,0 0-1 0,2-22 2 0,0 10-2 16,-2 12 1-16,0 0-1 0,5-5 1 0,0 5-1 16,-5 0 0-16,0 0 0 0,9 17 1 0,2 23-1 0,-11-40 0 15,0 0 0-15,10 45 0 0,1 1 0 0,-11-46 0 16,0 0 0-16,5 49 0 0,-1-4 0 0,-4-45 0 15,0 0 0-15,5 45 1 0,2 3-1 0,-7-48 1 0,0 0-1 16,10 44 1-16,8-11-1 0,-18-33 1 16,0 0-1-16,18 17 2 0,-9-10-2 0,-9-7 2 0,0 0-2 15,10-16 3-15,6-24-3 0,-16 40 3 16,0 0-3-16,14-41 4 0,-3-2-4 0,-11 43 3 0,0 0-3 16,12-42 3-16,2-3-3 0,-14 45 1 0,0 0-1 15,12-48 2-15,3 4-2 0,-15 44 1 0,0 0-1 16,10-36 2-16,4 7-2 0,-14 29 1 15,0 0-1-15,16-19 1 0,0 10-1 0,-16 9 2 0,0 0-2 16,16 0 2-16,2 17-2 0,-18-17 2 0,0 0-2 16,14 28 3-16,-4 8-3 0,-10-36 3 0,0 0-3 15,13 40 4-15,-8 0-4 0,-5-40 3 0,0 0-3 0,3 36 4 16,-3-3-4-16,0-33 4 0,0 0-4 0,0 33 4 16,4-2-4-16,-4-31 3 0,0 0-3 0,2 24 4 15,-6-12-4-15,4-12 2 0,0 0-2 0,0 0 2 0,-2-10-2 16,2 10 0-16,0 0 0 0,-8-29 1 0,-7-23-1 15,-2-2-1444-15</inkml:trace>
  <inkml:trace contextRef="#ctx0" brushRef="#br0" timeOffset="15929.47">11901 2085 1625 0,'0'0'0'0,"0"0"0"0,0 0 0 16,0 0 1-16,0 0-1 0,18-8 1 0,12-4-1 0,-30 12 25 15,0 0-25-15,40-16 26 0,2-12-26 0,-42 28 47 0,0 0-47 16,45-24 47-16,-1 0-47 0,-44 24 41 0,0 0-41 16,42-17 41-16,-1 4-41 0,-41 13 14 0,0 0-14 15,40-7 14-15,1-1-14 0,-41 8 3 0,0 0-3 16,35 3 4-16,-1 9-4 0,-1 1-1357 0</inkml:trace>
  <inkml:trace contextRef="#ctx0" brushRef="#br0" timeOffset="16775.28">13758 2549 1211 0,'0'0'0'0,"0"0"0"0,-8-10 0 0,8 10 23 16,0 0-23-16,-13-12 24 0,-17-9-24 0,30 21 49 0,0 0-49 16,-30-21 49-16,4-3-49 0,26 24 42 0,0 0-42 15,-25-16 43-15,0 8-43 0,25 8 23 0,0 0-23 16,-26 3 24-16,3 14-24 0,23-17 21 0,0 0-21 16,-21 32 21-16,10 9-21 0,11-41 16 0,0 0-16 15,-5 52 17-15,1 2-17 0,4-54 14 0,0 0-14 16,4 55 14-16,5-7-14 0,-9-48 14 0,0 0-14 15,14 40 15-15,3-7-15 0,-17-33 14 16,0 0-14-16,29 33 15 0,6-5-15 0,-35-28 14 0,0 0-14 16,37 15 15-16,4-15-15 0,-41 0 13 0,0 0-13 15,40-12 14-15,6-12-14 0,-46 24 16 0,0 0-16 16,44-31 16-16,-7-6-16 0,-37 37 16 0,0 0-16 0,30-41 16 16,-2-2-16-16,-28 43 16 0,0 0-16 0,18-45 16 15,-7 1-16-15,-11 44 12 0,0 0-12 0,7-32 13 16,-6 14-13-16,-1 18 8 0,0 0-8 0,4-10 8 0,-4 10-8 15,0 0 7-15,0 0-7 0,0 0 8 0,0 0-8 16,0 0 6-16,0 0-6 0,-12 19 6 0,10 14-6 16,2-33 6-16,0 0-6 0,0 36 6 0,2 0-6 15,-2-36 5-15,0 0-5 0,7 37 5 0,1-4-5 16,-8-33 4-16,0 0-4 0,15 34 4 0,2-4-4 16,-17-30 4-16,0 0-4 0,16 24 5 0,5-8-5 15,-21-16 5-15,0 0-5 0,18 5 5 0,-9-5-5 16,-9 0 5-16,0 0-5 0,14-9 6 0,12-15-6 15,-26 24 6-15,0 0-6 0,27-30 6 0,-8-6-6 16,-19 36 6-16,0 0-6 0,13-36 7 0,-6-4-7 16,-7 40 6-16,0 0-6 0,3-40 7 0,-3 4-7 15,0 36 7-15,0 0-7 0,0-30 7 0,4 15-7 0,-4 15 6 16,0 0-6-16,-4-9 6 0,4 9-6 0,0 0 5 0,0 0-5 16,-5-7 5-16,5 7-5 0,0 0 5 0,0 0-5 15,-5 7 6-15,3 14-6 0,2-21 4 0,0 0-4 16,2 33 5-16,3 3-5 0,-5-36 5 0,0 0-5 15,9 40 5-15,1 1-5 0,-10-41 4 0,0 0-4 16,16 40 4-16,12-3-4 0,-28-37 4 0,0 0-4 16,29 27 5-16,1-6-5 0,-30-21 4 0,0 0-4 15,31 16 4-15,-3-8-4 0,-28-8 2 0,0 0-2 0,23 0 2 16,-8-5-2-16,-15 5-2 0,0 0 2 16,10-19-1-16,1-17 1 0,-2-4-1485 0</inkml:trace>
  <inkml:trace contextRef="#ctx0" brushRef="#br0" timeOffset="16996.16">14134 2085 1412 0,'0'0'0'0,"0"0"0"0,11 9 0 15,-11-9 8-15,0 0-8 0,12 3 8 0,2-3-8 16,-14 0 38-16,0 0-38 0,23-3 39 0,7-2-39 15,-30 5 41-15,0 0-41 0,26-7 41 0,-3 7-41 0,-23 0 38 16,0 0-38-16,16 0 38 0,-7 0-38 0,-9 0 26 16,0 0-26-16,0 0 27 0,-16 19-27 0,16-19 11 15,0 0-11-15,-24 26 11 0,-14 10-11 0,-2 1-1244 16</inkml:trace>
  <inkml:trace contextRef="#ctx0" brushRef="#br0" timeOffset="17639.18">15702 2348 774 0,'0'0'0'0,"0"0"0"0,12-8 0 0,-12 8 30 0,0 0-30 16,9-9 30-16,-9 9-30 0,0 0 65 0,0 0-65 15,7-7 65-15,-7 7-65 0,0 0 78 0,0 0-78 16,0 0 79-16,-5-5-79 0,5 5 78 0,0 0-78 15,0 0 79-15,-16-16-79 0,16 16 65 0,0 0-65 16,-17-8 66-16,-10 1-66 0,27 7 57 0,0 0-57 16,-32 3 58-16,-3 9-58 0,35-12 49 0,0 0-49 15,-32 28 50-15,9 14-50 0,23-42 45 0,0 0-45 0,-21 52 45 16,11 13-45-16,10-65 36 0,0 0-36 16,-7 68 36-16,8-8-36 0,-1-60 28 0,0 0-28 0,11 57 29 15,10-13-29-15,-21-44 24 0,0 0-24 16,27 41 24-16,13-8-24 0,-40-33 16 0,0 0-16 15,46 24 17-15,2-8-17 0,-48-16 11 0,0 0-11 0,44 3 12 16,-4-6-12-16,-40 3 1 0,0 0-1 0,41-17 1 16,3-8-1-16,-44 25-1 0,0 0 1 0,41-31-1 15,-6-5 1-15,-35 36-5 0,0 0 5 0,37-45-5 16,-5 0 5-16,-32 45-28 0,0 0 28 0,26-49-28 0,-3 10 28 16,-4-6-1350-16</inkml:trace>
  <inkml:trace contextRef="#ctx0" brushRef="#br0" timeOffset="17975.43">16117 2385 942 0,'0'0'0'0,"0"0"0"0,3-9 0 0,-3 9 0 15,0 0 0-15,0 0 0 0,-9-9 0 0,9 9 0 16,0 0 0-16,-17 0 0 0,-13 6 0 0,30-6 7 16,0 0-7-16,-34 7 8 0,8 5-8 0,26-12 26 15,0 0-26-15,-30 20 27 0,0 8-27 0,30-28 31 16,0 0-31-16,-25 36 31 0,11 9-31 0,14-45 74 0,0 0-74 16,-5 49 75-16,1-1-75 0,4-48 75 15,0 0-75-15,5 42 75 0,8-6-75 16,-13-36 62-16,0 0-62 0,17 31 63 0,3-6-63 0,-20-25 49 15,0 0-49-15,26 17 50 0,6-7-50 0,-32-10 35 16,0 0-35-16,35 0 35 0,-8-7-35 0,-27 7 30 0,0 0-30 16,26-15 30-16,4-11-30 0,-30 26 22 0,0 0-22 15,27-31 22-15,-13 1-22 0,-14 30 29 0,0 0-29 16,7-43 29-16,-7-14-29 0,0 57 36 0,0 0-36 16,-4-61 36-16,-8 4-36 0,12 57 35 0,0 0-35 0,-16-48 36 15,-7 20-36-15,23 28 32 0,0 0-32 16,-30-21 32-16,-12 11-32 0,42 10 15 0,0 0-15 0,-42-2 16 15,1 11-16-15,41-9 5 0,0 0-5 0,-37 15 5 16,5-2-5-16,32-13 0 0,0 0 0 0,-23 8 1 0,9-4-1 16,0-3-1497-16</inkml:trace>
  <inkml:trace contextRef="#ctx0" brushRef="#br0" timeOffset="18194.91">16265 1443 1311 0,'0'0'0'0,"0"0"0"0,10 25 0 0,-10-25 1 16,0 0-1-16,6 27 1 0,-8 18-1 0,2-45 4 0,0 0-4 15,-9 52 4-15,0 17-4 0,9-69 7 0,0 0-7 16,-14 70 7-16,-3-1-7 0,17-69 3 0,0 0-3 15,-20 71 3-15,-1 3-3 0,-2 2-946 0</inkml:trace>
  <inkml:trace contextRef="#ctx0" brushRef="#br0" timeOffset="18706.34">17002 2224 1155 0,'0'0'0'0,"0"0"0"0,21 12 0 16,-21-12 16-16,0 0-16 0,20 15 17 0,-1 6-17 16,-19-21 39-16,0 0-39 0,16 28 40 0,-5 0-40 15,-11-28 36-15,0 0-36 0,12 39 37 0,-3 15-37 16,-9-54 25-16,0 0-25 0,10 52 26 0,-1 0-26 15,-9-52 18-15,0 0-18 0,9 41 19 0,3-8-19 16,-12-33 13-16,0 0-13 0,14 25 14 0,-8-10-14 0,-6-15 11 16,0 0-11-16,0 0 12 0,5 7-12 0,-5-7 10 15,0 0-10-15,0 0 11 0,0-7-11 0,0 7 9 16,0 0-9-16,2-24 10 0,3-18-10 0,-5 42 12 0,0 0-12 16,4-52 13-16,1-8-13 0,-5 60 15 15,0 0-15-15,7-57 16 0,4 5-16 0,-11 52 16 16,0 0-16-16,10-40 16 0,-1 11-16 0,-9 29 18 15,0 0-18-15,14-23 19 0,9-3-19 0,-23 26 18 16,0 0-18-16,30-19 19 0,2 16-19 0,-32 3 18 16,0 0-18-16,31 7 18 0,3 10-18 0,-34-17 13 0,0 0-13 15,32 28 14-15,-8 8-14 0,-24-36 10 0,0 0-10 16,20 40 10-16,-4 13-10 0,-16-53 7 0,0 0-7 16,14 56 8-16,-5-3-8 0,-9-53 10 0,0 0-10 0,10 49 10 15,4-9-10-15,-14-40 7 0,0 0-7 0,13 31 7 16,-5-10-7-16,-8-21 4 0,0 0-4 0,11 8 5 15,3-13-5-15,-14 5 2 0,0 0-2 0,18-19 3 16,6-23-3-16,1 6-1310 0</inkml:trace>
  <inkml:trace contextRef="#ctx0" brushRef="#br0" timeOffset="19194.12">18247 2149 1334 0,'0'0'0'0,"0"0"0"0,11 18 0 16,-11-18-2-16,0 0 2 0,16 20-1 0,7 5 1 15,-23-25 3-15,0 0-3 0,23 27 3 0,-9 1-3 16,-14-28 8-16,0 0-8 0,10 33 9 0,1 3-9 0,-11-36 26 16,0 0-26-16,11 49 26 0,1 11-26 0,-12-60 38 15,0 0-38-15,11 61 38 0,1-16-38 0,-12-45 45 0,0 0-45 16,7 40 46-16,0-9-46 0,-7-31 38 0,0 0-38 15,4 21 39-15,-3-13-39 0,-1-8 30 0,0 0-30 16,0 0 30-16,0 0-30 0,0 0 22 0,0 0-22 16,-5-8 22-16,5-13-22 0,0 21 15 0,0 0-15 15,4-37 16-15,1-18-16 0,-5 55 12 0,0 0-12 16,9-66 13-16,5 6-13 0,-14 60 11 0,0 0-11 16,14-56 11-16,4 11-11 0,-18 45 11 0,0 0-11 15,21-36 12-15,2 8-12 0,-23 28 11 0,0 0-11 0,23-17 11 16,-4 5-11-16,-19 12 8 0,0 0-8 15,21 0 9-15,6 9-9 0,-27-9 7 0,0 0-7 16,24 15 7-16,-3 11-7 0,-21-26 4 0,0 0-4 16,15 36 5-16,-3 11-5 0,-12-47 3 0,0 0-3 15,14 54 4-15,9 10-4 0,-23-64 4 0,0 0-4 0,19 60 4 16,-1-8-4-16,-18-52 3 0,0 0-3 0,14 42 3 0,-2-11-3 16,-12-31 2-16,0 0-2 0,11 21 2 0,-2-13-2 15,-9-8 0-15,0 0 0 0,7 4 1 0,0-8-1 16,-7 4-3-16,0 0 3 0,18-15-2 0,13-15 2 15,1-2-1394-15</inkml:trace>
  <inkml:trace contextRef="#ctx0" brushRef="#br0" timeOffset="19711.02">19057 2369 1300 0,'0'0'0'0,"0"0"0"0,14-14 0 0,-14 14 2 16,0 0-2-16,11-12 3 0,-11 12-3 0,0 0 4 16,0 0-4-16,7-7 4 0,-7 7-4 0,0 0 9 15,0 0-9-15,-9-5 10 0,-2-2-10 0,11 7 6 16,0 0-6-16,-17-9 7 0,-10 1-7 0,27 8 18 15,0 0-18-15,-28-7 19 0,-2 10-19 0,30-3 48 0,0 0-48 16,-25 12 49-16,2 1-49 0,23-13 56 16,0 0-56-16,-15 24 57 0,2 5-57 0,13-29 51 15,0 0-51-15,-7 37 52 0,2 6-52 0,5-43 47 0,0 0-47 16,0 45 47-16,10-9-47 0,-10-36 34 0,0 0-34 16,18 28 34-16,-4-7-34 0,-14-21 24 0,0 0-24 15,21 7 25-15,2-11-25 0,-23 4 16 0,0 0-16 16,23-9 17-16,0-13-17 0,-23 22 13 0,0 0-13 0,21-29 14 15,4-16-14-15,-25 45 10 0,0 0-10 0,21-40 10 16,-17 9-10-16,-4 31 7 0,0 0-7 0,0-26 8 16,-2-2-8-16,2 28 10 0,0 0-10 0,-2-28 10 15,-3 13-10-15,5 15 11 0,0 0-11 0,-4-9 12 16,-1 4-12-16,5 5 16 0,0 0-16 0,-9-4 17 0,-1 4-17 16,10 0 19-16,0 0-19 0,-7 9 20 0,3 19-20 15,4-28 19-15,0 0-19 0,4 41 20 0,3 8-20 16,-7-49 18-16,0 0-18 0,16 55 19 0,3 9-19 15,-19-64 18-15,0 0-18 0,21 66 18 0,0-6-18 16,-21-60 11-16,0 0-11 0,23 68 12 16,2 1-12-16,-25-69 10 0,0 0-10 0,21 76 10 0,-7-3-10 15,-14-73 8-15,0 0-8 0,9 66 8 0,-9-11-8 16,0-55 5-16,0 0-5 0,-3 45 5 0,-3-17-5 16,6-28 5-16,0 0-5 0,-14 21 5 0,-12-16-5 0,26-5 4 15,0 0-4-15,-30-4 4 0,-2-6-4 0,32 10 3 0,0 0-3 16,-34-28 4-16,-4-12-4 0,38 40 1 0,0 0-1 15,-39-60 1-15,4-30-1 0,35 90-3 0,0 0 3 16,-38-104-3-16,5-10 3 0,-1-2-1679 0</inkml:trace>
  <inkml:trace contextRef="#ctx0" brushRef="#br0" timeOffset="19943.31">18838 1776 1143 0,'0'0'0'0,"0"0"0"16,6 6 0-16,-6-6 14 0,0 0-14 16,8 9 15-16,7-5-15 0,-15-4 20 0,0 0-20 15,19 3 21-15,11-3-21 0,-30 0 14 0,0 0-14 0,33-3 14 16,8 3-14-16,-41 0 4 0,0 0-4 0,49-4 5 16,17-1-5-16,-66 5 1 0,0 0-1 0,72-7 2 0,-3-2-2 15,-69 9 0-15,0 0 0 0,72-8 1 0,-7-4-1 16,-65 12 1-16,0 0-1 0,66-13 1 0,-1 7-1 15,2 0-882-15</inkml:trace>
  <inkml:trace contextRef="#ctx0" brushRef="#br0" timeOffset="20230.48">19837 2445 1479 0,'0'0'0'16,"0"0"0"-16,23 16 0 0,-23-16 6 0,0 0-6 16,17 17 6-16,6 2-6 0,-23-19 13 0,0 0-13 15,23 28 14-15,-5 13-14 0,-18-41 39 0,0 0-39 16,16 45 40-16,-9 7-40 0,-7-52 31 0,0 0-31 0,0 57 32 15,-16 7-32-15,16-64 28 0,0 0-28 0,-23 68 29 16,-7 6-29-16,30-74 23 0,0 0-23 0,-35 68 23 16,-9-23-23-16,1-2-1263 0</inkml:trace>
  <inkml:trace contextRef="#ctx0" brushRef="#br0" timeOffset="27741.96">21029 2630 1065 0,'0'0'0'0,"16"-12"0"15,33-21 0-15,-49 33 17 0,0 0-17 0,59-46 18 16,-1-17-18-16,-58 63 44 0,0 0-44 0,53-72 44 16,-7-11-44-16,-46 83 39 0,0 0-39 0,49-94 39 15,7-15-39-15,-56 109 25 0,0 0-25 0,60-105 25 16,-1 11-25-16,-59 94 16 0,0 0-16 0,51-85 17 0,-7 6-17 15,-44 79 11-15,0 0-11 0,37-78 12 0,-5 7-12 16,-32 71 8-16,0 0-8 0,24-50 9 0,-11 22-9 16,-13 28 7-16,0 0-7 0,3-21 8 0,-3-6-8 15,0 27 9-15,0 0-9 0,-9-25 9 0,-10 1-9 16,19 24 10-16,0 0-10 0,-28-17 11 0,-9 6-11 0,37 11 10 16,0 0-10-16,-39 4 10 0,-2 8-10 0,41-12 10 15,0 0-10-15,-35 21 10 0,9 7-10 0,26-28 8 16,0 0-8-16,-23 31 8 0,1 7-8 0,22-38 8 15,0 0-8-15,-15 48 8 0,4 16-8 0,11-64 7 16,0 0-7-16,-7 69 8 0,3 1-8 0,4-70 6 16,0 0-6-16,0 72 7 0,2 11-7 0,-2-83 6 15,0 0-6-15,4 94 7 0,3 3-7 0,-7-97 5 16,0 0-5-16,9 93 6 0,1-17-6 0,-10-76 4 16,0 0-4-16,13 70 5 0,2-1-5 0,-15-69 5 0,0 0-5 0,16 60 5 15,-2-13-5-15,-14-47 6 0,0 0-6 0,13 30 6 16,-4-15-6-16,-9-15 4 0,0 0-4 0,10 4 5 15,2-4-5-15,-12 0 3 0,0 0-3 0,16-16 3 16,6-8-3-16,-22 24 5 0,0 0-5 0,22-40 5 16,-4-5-5-16,-18 45 6 0,0 0-6 0,12-43 6 15,1 13-6-15,-13 30 6 0,0 0-6 0,16-33 7 16,8-6-7-16,-24 39 7 0,0 0-7 0,23-37 7 16,-7 16-7-16,-16 21 6 0,0 0-6 0,9-12 6 15,2 5-6-15,-11 7 5 0,0 0-5 0,12-5 5 16,-3 2-5-16,-9 3 3 0,0 0-3 0,9 3 3 0,-9 6-3 15,0-9 2-15,0 0-2 0,-9 17 2 0,-7 6-2 16,16-23 1-16,0 0-1 0,-20 24 1 0,-1 2-1 16,21-26 1-16,0 0-1 0,-23 28 1 15,0-1-1-15,23-27 1 0,0 0-1 0,-14 30 1 0,11 4-1 16,3-34 1-16,0 0-1 0,2 30 2 0,3-9-2 16,-5-21 2-16,0 0-2 0,10 19 2 0,8-4-2 15,-18-15 3-15,0 0-3 0,21 14 3 0,-1-4-3 0,-20-10 3 16,0 0-3-16,21 9 4 0,5 0-4 0,-26-9 4 15,0 0-4-15,32 8 5 0,5 3-5 0,-37-11 4 0,0 0-4 16,41 5 4-16,4-2-4 0,-45-3 4 0,0 0-4 16,46 0 5-16,0 4-5 0,-46-4 4 0,0 0-4 15,37 0 4-15,-14 0-4 0,-23 0 3 0,0 0-3 16,13-4 4-16,-3 1-4 0,-10 3 3 0,0 0-3 16,9-5 3-16,0-2-3 0,-9 7 1 0,0 0-1 0,14-21 1 15,7-10-1-15,-21 31 1 0,0 0-1 0,21-45 1 16,-5-12-1-16,-16 57 0 0,0 0 0 0,14-61 1 15,2-8-1-15,-16 69 0 0,0 0 0 0,18-83 1 16,-1-19-1-16,-17 102 1 0,0 0-1 0,16-97 1 16,-2 9-1-16,-14 88 1 0,0 0-1 0,14-89 1 15,4-8-1-15,-18 97 1 0,0 0-1 0,18-93 1 16,-4 15-1-16,-14 78 1 0,0 0-1 0,10-60 1 16,-6 20-1-16,-4 40 1 0,0 0-1 0,-9-28 2 15,-10 2-2-15,19 26 2 0,0 0-2 0,-25-24 2 16,2 12-2-16,23 12 2 0,0 0-2 0,-21 1 3 15,2 15-3-15,19-16 2 0,0 0-2 0,-18 24 3 0,0 4-3 16,18-28 4-16,0 0-4 0,-12 42 5 0,7 6-5 16,5-48 4-16,0 0-4 0,0 55 4 0,5 8-4 15,-5-63 4-15,0 0-4 0,10 60 5 0,1-4-5 16,-11-56 4-16,0 0-4 0,14 57 4 0,2 3-4 16,-16-60 2-16,0 0-2 0,18 69 2 0,1 20-2 0,-19-89 1 15,0 0-1-15,21 81 1 0,2-5-1 0,-23-76 0 16,0 0 0-16,21 61 1 0,-1-13-1 0,-20-48 1 15,0 0-1-15,21 44 1 0,5-8-1 0,-26-36 1 0,0 0-1 16,29 24 2-16,-1-7-2 16,-28-17 2-16,0 0-2 0,19 4 2 0,-3-8-2 0,-16 4 1 15,0 0-1-15,14-15 2 0,4-11-2 16,-18 26 3-16,0 0-3 0,17-31 3 0,-2 1-3 0,-15 30 2 16,0 0-2-16,10-34 3 0,-1-3-3 0,-9 37 3 0,0 0-3 15,7-29 4-15,-3 17-4 0,-4 12 3 0,0 0-3 16,1-9 3-16,-1 9-3 0,0 0 3 0,0 0-3 15,13 2 3-15,6 17-3 0,-19-19 2 0,0 0-2 0,18 28 3 16,-2 8-3-16,-16-36 2 0,0 0-2 0,14 33 2 16,2 7-2-16,-16-40 2 0,0 0-2 0,14 36 2 15,3 0-2-15,-17-36 0 0,0 0 0 0,22 33 1 16,0-15-1-16,-22-18 0 0,0 0 0 0,23 10 1 16,2-10-1-16,-25 0 0 0,0 0 0 0,30-16 1 15,7-17-1-15,-37 33 0 0,0 0 0 0,35-36 1 0,-17 12-1 16,-18 24 0-16,0 0 0 0,14-28 1 15,4-8-1-15,-18 36 1 0,0 0-1 0,12-33 1 0,-3 10-1 16,-9 23 1-16,0 0-1 0,5-17 2 0,-3 5-2 16,-2 12 1-16,0 0-1 0,0-9 1 0,0 9-1 15,0 0 1-15,0 0-1 0,0 0 2 16,0 0-2-16,0 0 2 0,0 0-2 0,12 9 2 0,-6 12-2 16,-6-21 4-16,0 0-4 0,8 31 4 0,1-2-4 15,-9-29 6-15,0 0-6 0,11 37 6 0,1 3-6 16,-12-40 7-16,0 0-7 0,14 39 7 0,-1-6-7 0,-13-33 9 15,0 0-9-15,10 28 9 0,-3-7-9 0,-7-21 7 16,0 0-7-16,6 12 8 0,-6-12-8 0,0 0 5 16,0 0-5-16,5-16 5 0,4-25-5 0,-9 41 1 0,0 0-1 15,10-56 2-15,-3-9-2 0,2 0-1435 0</inkml:trace>
  <inkml:trace contextRef="#ctx0" brushRef="#br0" timeOffset="27897.37">22955 1628 1345 0,'0'0'0'0,"0"0"0"15,7 21 0-15,-7-21 1 0,0 0-1 0,6 12 2 16,1-6-2-16,-7-6-2 0,0 0 2 0,14 6-1 16,10 7 1-16,1-5-949 0</inkml:trace>
  <inkml:trace contextRef="#ctx0" brushRef="#br0" timeOffset="28336.16">24052 2198 1289 0,'0'0'0'15,"0"0"0"-15,-5-12 0 0,5 12-14 16,0 0 14-16,-5-11-13 0,0-3 13 0,5 14 0 16,0 0 0-16,-13-19 0 0,-3-10 0 0,16 29 8 0,0 0-8 15,-21-24 8-15,-5 12-8 0,26 12 19 0,0 0-19 16,-29-7 19-16,-9 14-19 0,38-7 30 0,0 0-30 0,-43 12 31 15,-3 12-31-15,46-24 31 0,0 0-31 0,-40 33 32 16,10 7-32-16,30-40 32 0,0 0-32 0,-23 45 32 16,9-4-32-16,14-41 26 0,0 0-26 0,-7 40 27 15,10-4-27-15,-3-36 20 0,0 0-20 0,13 37 21 16,8 6-21-16,-21-43 16 0,0 0-16 0,33 29 17 16,13-13-17-16,-46-16 12 0,0 0-12 0,50 0 12 15,-3-16-12-15,-47 16 14 0,0 0-14 0,43-29 14 16,-3-11-14-16,-40 40 6 0,0 0-6 0,35-52 7 0,-8-8-7 15,-27 60 3-15,0 0-3 0,21-78 3 16,-3-14-3-16,-1 2-1217 0</inkml:trace>
  <inkml:trace contextRef="#ctx0" brushRef="#br0" timeOffset="28825.18">24067 1056 984 0,'-8'12'0'0,"8"-12"9"16,0 0-9-16,-14 43 9 0,-2 23-9 0,16-66 1 16,0 0-1-16,-14 72 1 0,4 10-1 0,10-82 12 0,0 0-12 15,-9 83 13-15,4 3-13 0,5-86 26 0,0 0-26 16,-4 92 27-16,6 10-27 0,-2-102 36 0,0 0-36 16,7 101 36-16,-5-11-36 0,-2-90 41 0,0 0-41 15,7 95 41-15,2-2-41 0,-9-93 38 0,0 0-38 16,10 88 38-16,3-10-38 0,-13-78 32 0,0 0-32 15,8 68 33-15,-1-18-33 0,-7-50 26 0,0 0-26 0,6 47 27 16,-1-11-27-16,-5-36 23 0,0 0-23 0,5 26 23 16,-1-16-23-16,-4-10 18 0,0 0-18 0,0 0 18 15,0 0-18-15,0 0 13 0,0 0-13 16,7-10 13-16,5-23-13 0,-12 33 9 0,0 0-9 16,18-41 10-16,-8-6-10 0,-10 47 8 0,0 0-8 0,13-49 9 15,4-4-9-15,-17 53 5 0,0 0-5 0,18-57 6 16,-4 5-6-16,-14 52 4 0,0 0-4 0,9-40 5 15,-7 19-5-15,-2 21 2 0,0 0-2 0,2-12 3 16,-1 5-3-16,-1 7 2 0,0 0-2 0,0 0 2 0,7-2-2 16,-7 2 3-16,0 0-3 0,4 9 4 0,-1 19-4 15,-3-28 6-15,0 0-6 0,9 36 7 0,0 6-7 16,-9-42 10-16,0 0-10 0,11 39 10 0,-1 1-10 16,-10-40 14-16,0 0-14 0,14 33 15 0,0-9-15 15,-14-24 16-15,0 0-16 0,15 21 16 0,-3-5-16 16,-12-16 12-16,0 0-12 0,10 12 13 0,-1-9-13 0,-9-3 7 15,0 0-7-15,7-3 7 0,-1-9-7 16,-1 3-1248-16</inkml:trace>
  <inkml:trace contextRef="#ctx0" brushRef="#br0" timeOffset="29003.25">24328 1713 953 0,'0'0'0'0,"0"0"0"16,7 5 0-16,-7-5-10 0,0 0 10 0,12 13-9 15,9 2 9-15,0 1-641 0</inkml:trace>
  <inkml:trace contextRef="#ctx0" brushRef="#br0" timeOffset="29836.01">24589 1900 1020 0,'0'0'0'0,"-13"0"0"0,-13 4 0 15,26-4-25-15,0 0 25 0,-32 5-24 0,-3 5 24 0,35-10-51 16,0 0 51-16,-30 17-50 0,2 8 50 0,28-25 0 16,0 0 0-16,-22 33 0 0,7 13 0 0,15-46 14 15,0 0-14-15,-9 49 15 0,5-1-15 0,4-48 50 16,0 0-50-16,9 45 50 0,5-5-50 0,-14-40 70 0,0 0-70 16,23 33 71-16,5-12-71 0,-28-21 54 0,0 0-54 15,32 12 54-15,7-9-54 0,-39-3 37 0,0 0-37 16,44-3 38-16,12-6-38 0,-56 9 31 0,0 0-31 15,62-21 32-15,-4-10-32 0,-58 31 25 0,0 0-25 0,55-41 25 16,-13-20-25-16,-42 61 19 0,0 0-19 16,36-67 20-16,-6-3-20 0,-30 70 18 0,0 0-18 0,24-81 18 15,-1-11-18-15,-23 92 16 16,0 0-16-16,23-102 17 0,2-10-17 0,-25 112 16 0,0 0-16 16,23-106 17-16,-4 6-17 0,-19 100 16 0,0 0-16 0,14-88 16 15,-3 6-16-15,-11 82 14 0,0 0-14 0,5-69 14 16,-7 26-14-16,2 43 13 0,0 0-13 0,-12-30 13 15,-11-3-13-15,23 33 11 0,0 0-11 0,-25-19 11 16,6 23-11-16,19-4 9 0,0 0-9 0,-19 12 9 0,-1 12-9 16,20-24 8-16,0 0-8 0,-17 37 9 0,-1 23-9 15,18-60 13-15,0 0-13 0,-16 69 13 0,0 7-13 16,16-76 12-16,0 0-12 0,-14 78 12 0,2 5-12 16,12-83 11-16,0 0-11 0,-6 90 12 0,12 7-12 15,-6-97 11-15,0 0-11 0,10 97 11 0,1-12-11 16,-11-85 10-16,0 0-10 0,10 81 10 0,6 8-10 0,-16-89 8 15,0 0-8-15,20 81 8 0,-1-14-8 16,-19-67 8-16,0 0-8 0,20 54 8 0,1-18-8 0,-21-36 6 16,0 0-6-16,17 28 7 0,-4-12-7 0,-13-16 5 15,0 0-5-15,10 8 5 0,-10-8-5 16,0 0 4-16,0 0-4 0,13 4 5 0,-5-8-5 16,-8 4 4-16,0 0-4 0,16-15 5 0,4-27-5 15,-20 42 5-15,0 0-5 0,23-52 5 0,0-5-5 0,-23 57 5 16,0 0-5-16,23-55 6 0,-4 15-6 0,-19 40 7 0,0 0-7 15,18-33 7-15,1 5-7 0,-19 28 6 0,0 0-6 16,16-17 7-16,0 5-7 0,-16 12 5 0,0 0-5 0,21 0 6 16,9 9-6-16,-30-9 7 0,0 0-7 0,30 24 7 15,-9 24-7-15,-21-48 6 0,0 0-6 0,16 56 6 16,-4 4-6-16,-12-60 6 0,0 0-6 0,13 57 6 16,-1-15-6-16,-12-42 6 0,0 0-6 0,12 35 7 15,1-6-7-15,-13-29 5 0,0 0-5 0,10 16 6 16,-3-8-6-16,-7-8 4 0,0 0-4 0,7 4 5 15,-7-4-5-15,0 0 5 0,0 0-5 0,13-9 5 16,-1-10-5-16,0 2-1476 0</inkml:trace>
  <inkml:trace contextRef="#ctx0" brushRef="#br0" timeOffset="30028.38">24911 2494 1401 0,'0'0'0'0,"0"0"0"0,-1 8 0 0,1-8 14 15,0 0-14-15,-2 7 14 0,2-7-14 0,0 0 28 16,0 0-28-16,9 0 29 0,-9 0-29 0,0 0-9 16,0 0 9-16,16-19-8 0,15-10 8 0,1 1-1042 15</inkml:trace>
  <inkml:trace contextRef="#ctx0" brushRef="#br0" timeOffset="31424.12">26721 1864 863 0,'0'0'0'0,"0"0"0"0,-10-9 0 16,10 9 2-16,0 0-2 0,-11-8 2 0,-1 1-2 15,12 7 11-15,0 0-11 0,-14-9 12 0,-6 5-12 16,20 4 39-16,0 0-39 0,-26 0 40 0,-8 4-40 0,34-4 47 16,0 0-47-16,-32 16 48 0,1 1-48 15,31-17 49-15,0 0-49 0,-29 28 50 0,5 4-50 16,24-32 51-16,0 0-51 0,-20 44 51 0,8 16-51 16,12-60 46-16,0 0-46 0,-4 61 46 0,12-4-46 15,-8-57 40-15,0 0-40 0,17 48 40 0,13-8-40 0,-30-40 33 16,0 0-33-16,34 26 34 0,-3-14-34 0,-31-12 24 0,0 0-24 15,29 4 25-15,-5-10-25 0,-24 6 21 0,0 0-21 16,30-19 21-16,13-17-21 0,-43 36 17 0,0 0-17 0,42-48 17 16,-7-9-17-16,-35 57 12 0,0 0-12 0,28-52 12 15,-6 10-12-15,-22 42 9 0,0 0-9 0,16-36 10 16,-4 5-10-16,-12 31 8 0,0 0-8 0,9-30 9 16,-4 15-9-16,-5 15 11 0,0 0-11 0,5-9 11 15,-3 2-11-15,-2 7 12 0,0 0-12 0,0 0 13 16,-5 16-13-16,5-16 11 0,0 0-11 0,-6 24 12 15,-1 16-12-15,7-40 13 0,0 0-13 0,-7 45 13 16,4 7-13-16,3-52 13 0,0 0-13 0,3 45 14 16,8-4-14-16,-11-41 14 0,0 0-14 0,11 35 14 15,-1-6-14-15,-10-29 17 0,0 0-17 0,9 19 17 16,0-14-17-16,-9-5 13 0,0 0-13 0,14-5 14 16,3-2-14-16,-17 7 10 0,0 0-10 0,23-24 10 15,7-16-10-15,-30 40 11 0,0 0-11 0,30-48 11 0,-3-2-11 16,-27 50 8-16,0 0-8 0,19-49 9 0,-6 13-9 15,-13 36 5-15,0 0-5 0,8-31 6 0,1 1-6 16,-9 30 4-16,0 0-4 0,9-24 5 0,-2 5-5 16,-7 19 3-16,0 0-3 0,4-12 4 0,-3 3-4 0,-1 9 2 15,0 0-2-15,0 0 2 0,11 4-2 0,-11-4 0 16,0 0 0-16,7 12 1 0,-5 5-1 0,-2-17 0 16,0 0 0-16,2 28 1 0,-2 8-1 0,0-36 0 15,0 0 0-15,3 36 0 0,4 9 0 0,-7-45 0 0,0 0 0 16,9 40 0-16,-2-7 0 0,-7-33 0 0,0 0 0 15,5 28 0-15,-1-13 0 0,-4-15 0 0,0 0 0 16,3 6 0-16,-3-6 0 0,0 0 0 0,0 0 0 16,7-6 0-16,-3-6 0 0,-4 12 0 15,0 0 0-15,5-24 0 0,6-23 0 0,-11 47 0 0,0 0 0 0,10-45 0 16,-1 12 0-16,-9 33 0 16,0 0 0-16,6-24 1 0,4 0-1 0,-10 24 1 0,0 0-1 15,11-21 2-15,-4 11-2 0,-7 10 2 0,0 0-2 16,9-5 2-16,5-4-2 0,-14 9 2 0,0 0-2 0,17-3 2 15,4 6-2-15,-21-3 1 0,0 0-1 0,23 5 2 16,0 14-2-16,-23-19 1 0,0 0-1 0,22 26 2 16,-7 10-2-16,-15-36 1 0,0 0-1 0,16 40 2 15,0 0-2-15,-16-40 0 0,0 0 0 0,16 33 1 16,-4-5-1-16,-12-28 0 0,0 0 0 0,7 17 1 0,-3-1-1 16,-4-16 0-16,0 0 0 0,0 0 1 0,3 6-1 15,-3-6 0-15,0 0 0 0,0 0 1 0,4-19-1 16,-4 19 1-16,0 0-1 0,2-29 1 0,3-11-1 15,-5 40 1-15,0 0-1 0,7-43 1 0,0 17-1 16,-7 26 1-16,0 0-1 0,9-19 1 0,3-5-1 16,-12 24 2-16,0 0-2 0,13-21 2 0,-1 2-2 15,-12 19 2-15,0 0-2 0,12-14 3 0,2 2-3 16,-14 12 2-16,0 0-2 0,15-7 3 0,-3 2-3 16,-12 5 2-16,0 0-2 0,14 5 3 0,4 7-3 15,-18-12 2-15,0 0-2 0,16 19 3 0,-4 5-3 0,-12-24 2 16,0 0-2-16,5 25 2 0,-3 4-2 0,-2-29 2 15,0 0-2-15,2 24 2 0,5-12-2 0,-7-12 1 0,0 0-1 16,2 7 2-16,-2-7-2 0,0 0 1 0,0 0-1 16,0 0 2-16,0 0-2 0,0 0 0 0,0 0 0 15,0-15 1-15,0 3-1 0,0 12 0 0,0 0 0 0,1-12 1 16,1-4-1-16,-2 16 0 0,0 0 0 0,4-17 1 16,-1 5-1-16,-3 12 1 0,0 0-1 0,4-13 1 15,1 6-1-15,-5 7 1 0,0 0-1 0,7-8 2 16,4-1-2-16,-11 9 1 0,0 0-1 0,17-10 2 15,11 8-2-15,-28 2 2 0,0 0-2 0,34 2 2 16,-2 13-2-16,-32-15 2 0,0 0-2 0,30 25 2 16,-2 6-2-16,-28-31 1 0,0 0-1 0,25 33 2 15,-4 0-2-15,-21-33 1 0,0 0-1 0,17 27 1 0,1-9-1 16,-18-18 0-16,0 0 0 0,14 15 0 0,-5-11 0 16,-9-4 0-16,0 0 0 0,11-13 0 15,4-18 0-15,-15 31-1 0,0 0 1 0,15-38-1 16,-8-2 1-16,0 1-1503 0</inkml:trace>
  <inkml:trace contextRef="#ctx0" brushRef="#br0" timeOffset="31630.82">27824 1023 1555 0,'0'0'0'0,"0"0"3"0,0 0-3 16,-15 41 4-16,-2 15-4 0,17-56 9 0,0 0-9 16,-21 53 10-16,-8 3-10 0,29-56 0 0,0 0 0 15,-30 60 0-15,2 4 0 0,28-64-8 0,0 0 8 16,-23 57-7-16,7-15 7 0,-1-2-1115 0</inkml:trace>
  <inkml:trace contextRef="#ctx0" brushRef="#br0" timeOffset="31974.94">28931 1637 1043 0,'0'0'0'0,"7"9"0"0,13 15 0 0,-20-24-1 16,0 0 1-16,24 33-1 0,8 7 1 16,-32-40-4-16,0 0 4 0,35 36-4 0,3 0 4 15,-38-36-1-15,0 0 1 0,37 37 0 0,1-4 0 16,-38-33 5-16,0 0-5 0,39 34 5 0,-4-1-5 0,-35-33 17 15,0 0-17-15,34 36 17 0,-2 1-17 0,-32-37 42 16,0 0-42-16,26 33 43 0,-8-14-43 0,-18-19 33 0,0 0-33 16,12 12 34-16,-1-10-34 0,-1 1-861 0</inkml:trace>
  <inkml:trace contextRef="#ctx0" brushRef="#br0" timeOffset="32202.79">29238 1577 1132 0,'0'0'0'0,"0"0"0"16,-10 8 0-16,10-8 4 0,0 0-4 0,-14 19 4 15,-4 5-4-15,18-24 25 0,0 0-25 0,-20 33 25 16,-2 4-25-16,22-37 42 0,0 0-42 0,-27 39 42 16,-5 0-42-16,32-39 39 0,0 0-39 0,-31 43 39 0,2-3-39 15,29-40 28-15,0 0-28 0,-28 38 28 16,-2 5-28-16,30-43 38 0,0 0-38 0,-23 45 38 15,9 3-38-15,14-48 20 0,0 0-20 0,-10 44 20 0,6-8-20 16,0 0-1083-16</inkml:trace>
  <inkml:trace contextRef="#ctx0" brushRef="#br0" timeOffset="32757.23">29459 1734 1199 0,'0'0'0'0,"0"0"0"15,0 5 0-15,0-5 14 0,0 0-14 16,1 11 15-16,5 6-15 0,-6-17 38 0,0 0-38 0,3 15 38 15,-4 1-38-15,1-16 36 0,0 0-36 0,-2 21 36 16,2 3-36-16,0-24 20 0,0 0-20 0,2 28 20 16,-1 1-20-16,-1-29 17 0,0 0-17 0,4 31 17 15,3 6-17-15,-7-37 16 0,0 0-16 0,12 36 16 16,4-7-16-16,-16-29 16 0,0 0-16 0,18 21 16 16,-2-10-16-16,-16-11 12 0,0 0-12 0,14 0 13 0,0-11-13 15,-14 11 8-15,0 0-8 0,19-21 8 0,8-11-8 16,-27 32 5-16,0 0-5 0,26-37 5 0,-8 13-5 15,-18 24 2-15,0 0-2 0,10-28 2 0,1-13-2 16,-11 41 1-16,0 0-1 0,7-44 1 0,-7 3-1 16,0 41 0-16,0 0 0 0,-4-35 1 0,-1 9-1 15,5 26 1-15,0 0-1 0,-7-19 1 0,0 11-1 16,7 8 2-16,0 0-2 0,-7-4 3 0,0 4-3 16,7 0 4-16,0 0-4 0,-7 12 4 0,2 7-4 15,5-19 7-15,0 0-7 0,-4 30 7 0,1 6-7 16,3-36 13-16,0 0-13 0,-2 36 13 0,4 1-13 15,-2-37 15-15,0 0-15 0,7 36 15 0,3 0-15 0,-10-36 16 16,0 0-16-16,13 40 16 0,1 2-16 0,-14-42 18 16,0 0-18-16,16 34 19 0,1-9-19 0,-17-25 12 0,0 0-12 15,16 12 12-15,-5-7-12 0,-11-5 5 0,0 0-5 16,7-3 6-16,-7 3-6 0,0 0-1261 0</inkml:trace>
  <inkml:trace contextRef="#ctx0" brushRef="#br0" timeOffset="33284">29972 1755 1076 0,'0'0'0'0,"0"0"0"16,0 0 0-16,0 0 5 0,0 0-5 0,-7 3 5 16,0-3-5-16,7 0 21 0,0 0-21 0,-11 0 22 15,-3 0-22-15,14 0 26 0,0 0-26 0,-17 4 27 16,-3-4-27-16,20 0 31 0,0 0-31 0,-19 5 31 15,-1 10-31-15,20-15 54 0,0 0-54 0,-19 18 54 0,-2 1-54 16,21-19 57-16,0 0-57 0,-20 21 57 0,8 3-57 16,12-24 51-16,0 0-51 0,-7 21 51 0,5 1-51 15,2-22 40-15,0 0-40 0,2 21 40 0,7 0-40 16,-9-21 30-16,0 0-30 0,14 19 31 0,2 1-31 16,-16-20 25-16,0 0-25 0,16 18 25 0,-4-8-25 0,-12-10 21 15,0 0-21-15,7 5 21 0,-7-5-21 0,0 0 15 16,0 0-15-16,11-17 15 0,6 5-15 0,-17 12 11 15,0 0-11-15,21-19 11 0,-1 2-11 0,-20 17 8 0,0 0-8 16,16-20 9-16,-4 3-9 0,-12 17 5 0,0 0-5 16,11-19 5-16,-3-9-5 0,-8 28 4 15,0 0-4-15,8-29 4 0,-5 1-4 0,-3 28 4 16,0 0-4-16,2-29 4 0,0 10-4 0,-2 19 4 0,0 0-4 16,3-12 5-16,-1 7-5 0,-2 5 5 15,0 0-5-15,0 0 5 0,9 8-5 0,-9-8 4 16,0 0-4-16,7 18 5 0,0 9-5 0,-7-27 5 0,0 0-5 15,7 31 5-15,0 2-5 0,-7-33 5 0,0 0-5 0,5 33 6 16,4-2-6-16,-9-31 6 0,0 0-6 0,12 37 6 16,6-1-6-16,-18-36 5 0,0 0-5 0,23 33 5 15,3-9-5-15,-26-24 4 0,0 0-4 0,23 16 5 16,-9-15-5-16,-14-1 2 0,0 0-2 0,13-8 2 16,4-20-2-16,-17 28 0 0,0 0 0 0,20-36 0 0,1-6 0 15,0 2-1425-15</inkml:trace>
  <inkml:trace contextRef="#ctx0" brushRef="#br0" timeOffset="33556.25">30358 1172 1136 0,'2'26'0'0,"-2"-26"54"16,0 0-54-16,0 72 54 0,-2 8-54 15,2-80 44-15,0 0-44 0,-3 78 45 0,-4 1-45 0,7-79 30 16,0 0-30-16,-6 78 31 0,6 7-31 0,0-85 34 16,0 0-34-16,2 80 34 0,-2-8-34 0,0-72 33 0,0 0-33 15,0 66 33-15,0 2-33 0,0-68 30 0,0 0-30 16,2 62 31-16,3-7-31 0,-5-55 28 0,0 0-28 16,6 42 29-16,-3-15-29 0,-3-27 21 0,0 0-21 0,2 13 22 15,-2-13-22-15,0 0 7 0,0 0-7 0,0-18 7 16,2-18-7-16,-1 5-1218 0</inkml:trace>
  <inkml:trace contextRef="#ctx0" brushRef="#br0" timeOffset="33747.23">30163 1628 1110 0,'0'0'0'0,"0"0"0"15,14 9 0-15,-14-9 1 0,0 0-1 0,14 9 2 16,0-6-2-16,-14-3 1 0,0 0-1 0,16 0 1 15,3-3-1-15,-19 3 18 0,0 0-18 0,25-5 19 16,3-6-19-16,-28 11 24 0,0 0-24 0,37-14 25 0,7-5-25 16,-44 19 26-16,0 0-26 0,41-20 27 0,-15 7-27 15,-26 13 28-15,0 0-28 0,21-12 28 0,1 4-28 16,-1-4-923-16</inkml:trace>
  <inkml:trace contextRef="#ctx0" brushRef="#br0" timeOffset="34024.03">29767 1108 1432 0,'9'-4'0'0,"-9"4"31"0,0 0-31 16,41-9 32-16,8 1-32 0,-49 8 24 0,0 0-24 0,44-7 25 16,-8 7-25-16,-36 0 11 0,0 0-11 0,33 0 11 15,-1 3-11-15,-32-3 5 0,0 0-5 0,30 4 6 16,3 4-6-16,-33-8 0 0,0 0 0 0,36 9 0 16,-1 7 0-16,0 1-1123 0</inkml:trace>
  <inkml:trace contextRef="#ctx0" brushRef="#br0" timeOffset="34212.03">30628 692 1297 0,'0'40'0'0,"0"-40"1"16,0 0-1-16,-3 81 1 0,-4 11-1 0,0 2-915 16</inkml:trace>
  <inkml:trace contextRef="#ctx0" brushRef="#br0" timeOffset="35774.3">31036 2037 1087 0,'0'0'0'0,"8"-4"0"16,12-11 0-16,-20 15-32 0,0 0 32 0,21-14-31 0,-9 4 31 16,-12 10-45-16,0 0 45 0,22-21-45 0,15-24 45 15,-37 45 1-15,0 0-1 0,38-64 2 0,-4-21-2 16,-34 85 21-16,0 0-21 0,32-93 22 0,5-13-22 16,-37 106 50-16,0 0-50 0,42-109 50 0,-1-7-50 15,-41 116 67-15,0 0-67 0,44-106 67 0,0 13-67 16,-44 93 51-16,0 0-51 0,39-80 52 0,-9 15-52 0,-30 65 45 15,0 0-45-15,24-61 46 0,-8 1-46 16,-16 60 36-16,0 0-36 0,9-49 37 0,-7 13-37 0,-2 36 28 16,0 0-28-16,-4-28 29 0,-3 4-29 0,7 24 21 15,0 0-21-15,-14-9 22 0,-12 13-22 16,26-4 17-16,0 0-17 0,-32 17 17 0,-3 4-17 0,35-21 13 16,0 0-13-16,-34 34 14 0,6 4-14 0,28-38 12 15,0 0-12-15,-25 47 12 0,4 2-12 0,21-49 9 16,0 0-9-16,-14 48 10 0,3 2-10 0,11-50 7 0,0 0-7 15,-7 56 7-15,5 13-7 0,2-69 4 0,0 0-4 16,0 76 5-16,0 0-5 0,0-76 3 0,0 0-3 0,0 74 4 16,-3 6-4-16,3-80 2 0,0 0-2 0,-5 81 2 15,1 4-2-15,4-85 1 0,0 0-1 0,0 78 2 16,0-14-2-16,0-64 1 0,0 0-1 0,2 45 2 16,0-10-2-16,-2-35 1 0,0 0-1 0,3 21 2 15,1-9-2-15,-4-12 1 0,0 0-1 0,0 0 1 16,7 3-1-16,-7-3 1 0,0 0-1 0,5-7 2 15,2-5-2-15,-7 12 3 0,0 0-3 0,11-21 3 0,10-15-3 16,-21 36 4-16,0 0-4 0,26-49 4 0,3-2-4 16,-29 51 6-16,0 0-6 0,24-45 6 0,-10 20-6 15,-14 25 9-15,0 0-9 0,9-15 10 0,-2 6-10 16,-7 9 8-16,0 0-8 0,11-3 9 0,6 6-9 16,-17-3 8-16,0 0-8 0,20 12 9 0,-1 16-9 15,-19-28 7-15,0 0-7 0,14 36 7 0,-10 9-7 16,-4-45 4-16,0 0-4 0,5 45 5 0,6-8-5 15,-11-37 3-15,0 0-3 0,10 31 4 0,-3-7-4 16,-7-24 2-16,0 0-2 0,2 21 2 0,-4-9-2 0,2-12 2 16,0 0-2-16,0 8 2 0,0-8-2 0,0 0 1 15,0 0-1-15,9-3 2 0,-4-2-2 0,-5 5 1 0,0 0-1 16,9-16 2-16,0-11-2 0,-9 27 1 16,0 0-1-16,9-37 1 0,-4-4-1 0,-5 41 1 0,0 0-1 15,6-40 1-15,1 4-1 0,-7 36 1 0,0 0-1 16,5-30 1-16,-5 8-1 0,0 22 0 0,0 0 0 15,0-14 1-15,0 14-1 0,0 0 0 0,0 0 0 0,0 0 1 16,3 24-1-16,-3-24 1 0,0 0-1 0,0 33 1 16,2 3-1-16,-2-36 1 0,0 0-1 0,4 37 1 15,1-5-1-15,-5-32 2 0,0 0-2 0,11 32 2 16,3-3-2-16,-14-29 2 0,0 0-2 0,17 24 2 16,6-5-2-16,-23-19 0 0,0 0 0 15,30 9 1-15,11-6-1 0,-41-3 0 0,0 0 0 0,44-3 0 16,4-13 0-16,-48 16 0 0,0 0 0 0,44-17 0 15,-13-2 0-15,-31 19 0 0,0 0 0 0,29-28 0 16,2-10 0-16,-31 38-1 0,0 0 1 0,27-52 0 16,-13 0 0-16,-14 52-1 0,0 0 1 0,7-53-1 0,-7 1 1 15,0 52-1-15,0 0 1 0,-5-33-1 0,-4 14 1 16,9 19-1-16,0 0 1 0,-14-2 0 0,-4 16 0 16,18-14 0-16,0 0 0 0,-21 19 0 0,-6 5 0 15,27-24 0-15,0 0 0 0,-26 33 0 0,5 4 0 16,21-37 0-16,0 0 0 0,-18 39 1 0,2-6-1 15,16-33 0-15,0 0 0 0,-8 33 1 0,6 0-1 0,2-33 1 16,0 0-1-16,7 28 2 0,7-4-2 16,-14-24 3-16,0 0-3 0,19 16 3 0,4-1-3 0,-23-15 4 15,0 0-4-15,23 9 4 0,0-9-4 0,-23 0 4 16,0 0-4-16,21 0 4 0,0-4-4 0,-21 4 3 16,0 0-3-16,23-8 4 0,0-4-4 0,-23 12 3 0,0 0-3 15,21-13 3-15,-3 1-3 0,-18 12 2 16,0 0-2-16,14-15 2 0,4-3-2 0,-18 18 1 15,0 0-1-15,16-19 1 0,-4-1-1 0,-12 20 0 0,0 0 0 16,11-16 1-16,-3 4-1 0,-8 12 0 0,0 0 0 16,9-9 0-16,2 6 0 0,-11 3 0 0,0 0 0 0,10 3 0 15,3 9 0-15,-13-12 0 0,0 0 0 0,12 21 0 16,-5 3 0-16,-7-24 0 0,0 0 0 0,4 28 0 16,-4 5 0-16,0-33 0 0,0 0 0 0,2 28 0 15,-1-4 0-15,-1-24 0 0,0 0 0 16,2 17 0-16,-2-5 0 0,0-12 0 0,0 0 0 0,0 7 1 15,0-7-1-15,0 0 1 0,0 0-1 0,7-7 1 16,-3 2-1-16,-4 5 1 0,0 0-1 0,5-12 1 0,2-4-1 16,-7 16 1-16,0 0-1 0,9-20 2 0,3-1-2 15,-12 21 1-15,0 0-1 0,16-24 2 16,0 1-2-16,-16 23 2 0,0 0-2 0,18-21 2 16,-3 4-2-16,-15 17 2 0,0 0-2 0,11-12 2 0,0 2-2 15,-11 10 2-15,0 0-2 0,19-2 3 16,18 7-3-16,-37-5 2 0,0 0-2 0,37 16 2 0,-12 11-2 15,-25-27 1-15,0 0-1 0,16 30 2 0,-6 1-2 16,-10-31 1-16,0 0-1 0,7 29 2 0,-1-1-2 16,-6-28 1-16,0 0-1 0,3 33 1 0,-3 0-1 0,0-33 1 15,0 0-1-15,0 31 2 0,2-16-2 0,-2-15 1 16,0 0-1-16,0 9 1 0,0-9-1 0,0 0 1 0,0 0-1 16,-5-15 1-16,-1-13-1 0,1 2-1411 0</inkml:trace>
  <inkml:trace contextRef="#ctx0" brushRef="#br0" timeOffset="35983.42">32069 2246 1244 0,'0'0'0'0,"0"0"0"15,7-12 0-15,-7 12 0 0,0 0 0 0,6-7 0 16,-3 2 0-16,-3 5-20 0,0 0 20 0,2-19-19 16,1-10 19-16,1-3-844 0</inkml:trace>
  <inkml:trace contextRef="#ctx0" brushRef="#br0" timeOffset="36239.48">32140 1198 1526 0,'16'3'0'0,"-16"-3"0"0,0 0 0 15,58 12 0-15,-7-5 0 0,-51-7-4 0,0 0 4 16,41 2-3-16,-4-4 3 0,-37 2-8 0,0 0 8 16,31-3-7-16,-2 6 7 0,-29-3-9 0,0 0 9 15,19 9-8-15,-7 6 8 0,1-1-1056 0</inkml:trace>
  <inkml:trace contextRef="#ctx0" brushRef="#br0" timeOffset="36437.01">31646 1435 1468 0,'0'0'0'0,"0"0"0"0,9 12 0 16,-9-12 2-16,0 0-2 0,9 8 3 0,1-4-3 15,-10-4-6-15,0 0 6 0,16 0-5 16,7-4 5-16,0 1-1037 0</inkml:trace>
  <inkml:trace contextRef="#ctx0" brushRef="#br0" timeOffset="36723.37">33122 1916 1675 0,'0'33'0'0,"0"-33"0"0,0 0 0 15,-1 76 0-15,-8 2 0 0,9-78 0 0,0 0 0 16,-16 71 0-16,-7-18 0 0,23-53-1 0,0 0 1 0,-32 43 0 15,-7-4 0-15,39-39 0 0,0 0 0 0,-47 22 0 16,-8-17 0-16,-1 2-1196 0</inkml:trace>
  <inkml:trace contextRef="#ctx0" brushRef="#br0" timeOffset="39515.12">2025 3600 1121 0,'0'0'0'0,"0"0"0"16,0 0 0-16,0 0 17 0,0 0-17 0,-18 24 18 16,8-3-18-16,10-21 42 0,0 0-42 0,-9 32 43 15,5 17-43-15,4-49 32 0,0 0-32 0,-5 57 33 16,2 14-33-16,3-71 15 0,0 0-15 0,-2 78 15 16,4 1-15-16,-2-79 11 0,0 0-11 0,3 90 11 15,1 23-11-15,-4-113 8 0,0 0-8 0,0 118 8 16,-4-1-8-16,4-117 7 0,0 0-7 0,-3 120 8 15,-3 1-8-15,6-121 7 0,0 0-7 0,-5 117 8 16,-7-20-8-16,12-97 7 0,0 0-7 0,-14 89 8 16,5-17-8-16,9-72 7 0,0 0-7 0,-9 57 8 0,0-20-8 15,9-37 5-15,0 0-5 0,-5 21 5 0,-4-21-5 16,9 0 2-16,0 0-2 0,-23-25 3 0,-18-28-3 16,1 1-1027-16</inkml:trace>
  <inkml:trace contextRef="#ctx0" brushRef="#br0" timeOffset="39698.93">1464 4493 1076 0,'0'0'0'16,"0"0"0"-16,5-9 0 0,-5 9 6 0,0 0-6 15,18-12 6-15,10 5-6 0,-28 7 8 16,0 0-8-16,44-5 9 0,16 5-9 0,-60 0 3 0,0 0-3 16,74 1 4-16,6 6-4 0,-80-7 10 0,0 0-10 15,81 9 10-15,-11-2-10 0,-70-7 17 0,0 0-17 16,60 9 17-16,4 6-17 0,-64-15 3 15,0 0-3-15,62 12 4 0,-11 0-4 0,2 2-820 0</inkml:trace>
  <inkml:trace contextRef="#ctx0" brushRef="#br0" timeOffset="40485.5">2378 4795 886 0,'0'0'0'0,"0"0"0"15,0 0 0-15,0 0-4 0,0 0 4 0,-2-7-3 0,2 7 3 16,0 0-13-16,0 0 13 0,-9-12-13 0,4 4 13 16,5 8 3-16,0 0-3 0,-7-9 3 0,2 2-3 15,5 7 27-15,0 0-27 0,-9-5 27 0,-5-4-27 16,14 9 51-16,0 0-51 0,-27-7 52 0,-5 7-52 16,32 0 59-16,0 0-59 0,-31 7 59 0,-5 14-59 15,36-21 55-15,0 0-55 0,-23 26 55 0,15 10-55 16,8-36 44-16,0 0-44 0,3 38 44 0,6-1-44 15,-9-37 32-15,0 0-32 0,19 33 33 0,11-4-33 16,-30-29 26-16,0 0-26 0,29 24 27 0,2-5-27 16,-31-19 22-16,0 0-22 0,32 9 22 0,-5-9-22 0,-27 0 19 15,0 0-19-15,26-9 20 0,2-6-20 0,-28 15 16 0,0 0-16 16,30-19 17-16,-7-4-17 0,-23 23 16 0,0 0-16 16,14-27 16-16,-5-8-16 0,-9 35 13 0,0 0-13 15,5-33 14-15,-10 7-14 0,5 26 10 0,0 0-10 0,-5-26 11 16,-8-3-11-16,13 29 8 0,0 0-8 0,-14-21 8 15,5 5-8-15,9 16 6 0,0 0-6 0,-5-5 7 16,5 5-7-16,0 0 7 0,0 0-7 0,-9-7 8 16,9 7-8-16,0 0 6 0,0 0-6 0,-12 0 6 15,3 0-6-15,9 0 6 0,0 0-6 0,-5 4 7 16,5-4-7-16,0 0 5 0,0 0-5 0,5 12 6 16,4-4-6-16,-9-8 5 0,0 0-5 0,18 4 6 15,5 5-6-15,-23-9 6 0,0 0-6 0,26 3 6 16,6 0-6-16,-32-3 6 0,0 0-6 0,37-6 7 15,-2-7-7-15,-35 13 5 0,0 0-5 0,41-15 6 16,-4 1-6-16,-37 14 6 0,0 0-6 0,35-16 6 16,-3-3-6-16,-32 19 6 0,0 0-6 0,23-17 6 15,-11 2-6-15,-12 15 5 0,0 0-5 0,9-9 5 0,-9 9-5 16,0 0 3-16,0 0-3 0,2-9 4 0,-2 9-4 16,0 0 3-16,0 0-3 0,-9 0 3 0,0-3-3 15,9 3 1-15,0 0-1 0,-19 3 2 0,-13 15-2 16,32-18 1-16,0 0-1 0,-37 20 2 0,1 5-2 0,36-25 1 15,0 0-1-15,-31 31 2 0,4 2-2 0,27-33 2 16,0 0-2-16,-23 36 2 0,6 0-2 0,17-36 3 16,0 0-3-16,-9 33 3 0,12 3-3 0,-3-36 4 15,0 0-4-15,9 37 4 0,11-4-4 0,-20-33 3 0,0 0-3 16,23 31 4-16,8-3-4 0,-31-28 3 0,0 0-3 16,39 26 3-16,2 5-3 0,-41-31 3 15,0 0-3-15,40 24 4 0,-3-12-4 0,-37-12 4 0,0 0-4 16,32 0 4-16,3-12-4 0,-35 12 5 15,0 0-5-15,34-17 5 0,1-2-5 0,-35 19 4 16,0 0-4-16,30-25 5 0,-7 5-5 0,-23 20 1 0,0 0-1 16,14-28 1-16,-17-17-1 0,1 2-1362 0</inkml:trace>
  <inkml:trace contextRef="#ctx0" brushRef="#br0" timeOffset="40737.37">2205 4437 1468 0,'0'0'0'0,"5"-5"0"0,16-14 0 16,-21 19 0-16,0 0 0 0,29-24 0 0,15-2 0 16,-44 26-1-16,0 0 1 0,49-31 0 0,-3 1 0 15,-46 30 6-15,0 0-6 0,46-24 6 0,3 8-6 16,-49 16 7-16,0 0-7 0,46-12 7 0,3 9-7 15,-49 3 4-15,0 0-4 0,44 0 5 0,-3 3-5 16,-41-3 2-16,0 0-2 0,37 4 2 0,-7 4-2 16,-30-8-3-16,0 0 3 0,28 9-3 0,4-9 3 15,3 3-1065-15</inkml:trace>
  <inkml:trace contextRef="#ctx0" brushRef="#br0" timeOffset="40953.79">3013 3738 1211 0,'0'0'0'0,"0"0"0"16,0 0 0-16,0 0-13 0,0 0 13 0,5 19-12 16,-5 10 12-16,0-29 0 0,0 0 0 0,-4 49 0 15,-3 6 0-15,7-55 6 0,0 0-6 0,-17 66 6 16,-6 3-6-16,23-69 11 0,0 0-11 0,-30 76 11 15,2 9-11-15,28-85 15 0,0 0-15 0,-18 82 16 16,9-15-16-16,0 2-879 0</inkml:trace>
  <inkml:trace contextRef="#ctx0" brushRef="#br0" timeOffset="41382.29">3990 4949 1054 0,'0'0'0'16,"0"0"0"-16,16-8 0 0,-16 8-1 15,0 0 1-15,14-11 0 0,0-2 0 0,-14 13 1 0,0 0-1 16,9-20 1-16,-6 3-1 0,-3 17 12 0,0 0-12 15,-7-28 13-15,-7-13-13 0,14 41 17 0,0 0-17 16,-28-43 18-16,-21-6-18 0,49 49 24 0,0 0-24 16,-53-40 24-16,12 20-24 0,41 20 26 0,0 0-26 15,-37-9 26-15,-7 18-26 0,44-9 26 0,0 0-26 0,-41 15 26 16,13 13-26-16,28-28 33 0,0 0-33 0,-19 41 34 16,3 11-34-16,16-52 33 0,0 0-33 0,-9 52 33 15,7-3-33-15,2-49 33 0,0 0-33 0,2 46 34 16,7 1-34-16,-9-47 27 0,0 0-27 0,18 37 28 15,3-11-28-15,-21-26 21 0,0 0-21 0,31 13 22 16,6-13-22-16,-37 0 17 0,0 0-17 0,45-15 17 0,9-18-17 16,-54 33 9-16,0 0-9 0,58-43 9 0,-3-21-9 15,-55 64 0-15,0 0 0 0,46-77 0 0,-5-16 0 16,-6 0-1153-16</inkml:trace>
  <inkml:trace contextRef="#ctx0" brushRef="#br0" timeOffset="41684.47">4232 3648 1143 0,'0'0'0'0,"0"0"0"0,-9 9 0 0,9-9 4 15,0 0-4-15,-7 15 5 0,1 11-5 0,6-26 1 16,0 0-1-16,0 40 2 0,0 12-2 0,0-52 11 0,0 0-11 16,0 60 11-16,0 10-11 0,0-70 12 0,0 0-12 15,0 72 12-15,4 1-12 0,-4-73 15 0,0 0-15 16,9 80 16-16,1 17-16 0,-10-97 17 0,0 0-17 15,16 90 17-15,-5-2-17 0,-11-88 15 0,0 0-15 0,12 90 16 16,-3 10-16-16,-9-100 13 0,0 0-13 0,5 97 14 16,1-12-14-16,-6-85 13 0,0 0-13 0,3 80 14 15,-3-11-14-15,0-69 9 0,0 0-9 16,-3 53 9-16,3-13-9 0,0-40 7 0,0 0-7 0,3 31 7 16,6-5-7-16,-9-26 5 0,0 0-5 0,9 11 6 15,5-22-6-15,-14 11 3 0,0 0-3 0,23-24 4 16,3-12-4-16,2 3-991 0</inkml:trace>
  <inkml:trace contextRef="#ctx0" brushRef="#br0" timeOffset="42087.19">4611 4629 964 0,'0'0'0'0,"0"0"0"0,0 0 0 16,0 0 4-16,0 0-4 0,9-7 4 0,-9 7-4 15,0 0 5-15,0 0-5 0,0 0 6 0,0 0-6 16,0 0 21-16,0 0-21 0,0 0 21 0,-13 7-21 15,13-7 28-15,0 0-28 0,-17 14 29 0,-6 17-29 16,23-31 31-16,0 0-31 0,-27 33 31 0,4 3-31 0,23-36 30 16,0 0-30-16,-17 40 31 0,3 0-31 0,14-40 28 15,0 0-28-15,-6 42 29 0,6-6-29 0,0-36 26 16,0 0-26-16,6 33 27 0,6-2-27 0,-12-31 23 16,0 0-23-16,18 26 23 0,-3-7-23 0,-15-19 18 15,0 0-18-15,23 9 19 0,4-6-19 0,-27-3 17 16,0 0-17-16,30-12 17 0,-2-9-17 0,-28 21 14 15,0 0-14-15,28-34 15 0,6-4-15 0,-34 38 11 16,0 0-11-16,28-40 11 0,-5-5-11 0,-23 45 15 16,0 0-15-16,14-45 15 0,-10 5-15 0,-4 40 24 0,0 0-24 15,-6-40 25-15,-6 7-25 0,12 33 28 0,0 0-28 0,-11-24 29 16,3 12-29-16,8 12 33 0,0 0-33 0,-13-9 34 16,-19 9-34-16,32 0 31 0,0 0-31 0,-31 12 31 15,-1 18-31-15,32-30 17 0,0 0-17 0,-23 33 17 16,5-6-17-16,18-27 5 0,0 0-5 0,-12 21 5 15,10-9-5-15,2-12 0 0,0 0 0 0,0 0 1 16,6 7-1-16,2 2-1285 0</inkml:trace>
  <inkml:trace contextRef="#ctx0" brushRef="#br0" timeOffset="42601.45">4595 4243 1255 0,'0'0'0'0,"7"-5"0"15,4-16 0-15,-11 21 2 0,0 0-2 0,21-24 2 16,12-4-2-16,-33 28 0 0,0 0 0 0,44-24 1 0,9 0-1 16,-53 24 0-16,0 0 0 0,55-16 1 0,3 4-1 15,-58 12 3-15,0 0-3 0,51-5 4 0,-5 10-4 16,-46-5 13-16,0 0-13 0,41 9 14 0,-10 3-14 15,-31-12 13-15,0 0-13 0,27 16 14 0,-6 3-14 16,-21-19 9-16,0 0-9 0,18 24 9 0,-13 9-9 16,4 0-945-16</inkml:trace>
  <inkml:trace contextRef="#ctx0" brushRef="#br0" timeOffset="42804.92">3976 4352 1222 0,'0'0'0'0,"9"-1"0"16,8-6 0-16,-17 7 6 0,0 0-6 0,37-12 6 16,22-6-6-16,-59 18 3 0,0 0-3 0,70-19 4 15,11 2-4-15,-81 17-12 0,0 0 12 0,87-10-12 16,3 1 12-16,0 0-853 0</inkml:trace>
  <inkml:trace contextRef="#ctx0" brushRef="#br0" timeOffset="43236.2">6174 3793 1020 0,'0'0'0'15,"0"0"0"-15,0 9 0 0,0-9 3 0,0 0-3 16,-4 16 3-16,-1 4-3 0,5-20 14 0,0 0-14 16,-13 30 14-16,-6 4-14 0,19-34 24 0,0 0-24 0,-14 38 24 15,5 6-24-15,9-44 16 0,0 0-16 0,-9 57 16 16,-3 16-16-16,12-73 13 0,0 0-13 0,-11 84 14 16,-1 5-14-16,12-89 14 0,0 0-14 15,-11 93 14-15,-1-5-14 0,12-88 22 0,0 0-22 0,-9 89 23 16,0 4-23-16,9-93 29 0,0 0-29 0,0 85 29 15,0-25-29-15,0-60 24 0,0 0-24 16,9 49 24-16,0-16-24 0,-9-33 19 0,0 0-19 0,23 15 20 16,9-15-20-16,3 0-975 0</inkml:trace>
  <inkml:trace contextRef="#ctx0" brushRef="#br0" timeOffset="44436.2">6544 4581 931 0,'0'0'0'0,"0"0"0"0,0 0 0 16,0 0 14-16,0 0-14 0,0 0 14 0,-5 8-14 16,5-8 30-16,0 0-30 0,0 0 31 0,0 0-31 0,0 0 35 15,0 0-35-15,-9-3 35 0,9 3-35 16,0 0 27-16,0 0-27 0,-18-5 27 0,-13 1-27 0,31 4 22 16,0 0-22-16,-36-7 22 0,8 6-22 0,28 1 14 15,0 0-14-15,-23 1 14 0,-7 6-14 0,30-7 13 16,0 0-13-16,-28 12 14 0,5 9-14 0,23-21 13 15,0 0-13-15,-18 28 14 0,10 13-14 16,8-41 14-16,0 0-14 0,-6 47 14 0,6 0-14 0,0-47 13 16,0 0-13-16,7 43 13 0,9-12-13 0,-16-31 11 0,0 0-11 15,18 25 12-15,1-8-12 0,-19-17 9 0,0 0-9 16,23 3 9-16,0-6-9 0,-23 3 8 0,0 0-8 16,23-12 9-16,2-9-9 0,-25 21 7 0,0 0-7 0,23-28 7 15,-4-5-7-15,-19 33 5 0,0 0-5 0,12-39 6 16,2-10-6-16,-14 49 7 0,0 0-7 0,9-41 7 15,-3 6-7-15,-6 35 4 0,0 0-4 0,3-24 5 16,-3 10-5-16,0 14 5 0,0 0-5 0,0-10 5 16,0 10-5-16,0 0 5 0,0 0-5 0,0 0 6 15,-14 12-6-15,14-12 10 0,0 0-10 0,-12 27 10 16,-1 17-10-16,13-44 10 0,0 0-10 0,-1 48 10 0,-3 2-10 16,4-50 12-16,0 0-12 0,0 47 12 15,5-11-12-15,-5-36 11 0,0 0-11 0,13 33 12 0,-1-9-12 16,-12-24 12-16,0 0-12 0,14 14 13 0,0-7-13 15,-14-7 11-15,0 0-11 0,23-5 12 16,4-2-12-16,-27 7 11 0,0 0-11 0,26-12 11 0,-3-12-11 16,-23 24 8-16,0 0-8 0,23-31 9 0,-9-8-9 15,-14 39 8-15,0 0-8 0,12-39 8 0,2-1-8 16,-14 40 6-16,0 0-6 0,11-36 7 0,-4 3-7 16,-7 33 2-16,0 0-2 0,2-25 3 0,-2 13-3 0,0 12 1 15,0 0-1-15,0 0 1 0,0 0-1 0,0 0 0 0,0 0 0 16,7 7 1-16,-7 30-1 0,0-37 0 0,0 0 0 15,5 41 1-15,1 8-1 0,-6-49 1 0,0 0-1 16,8 45 1-16,-4 1-1 0,-4-46 1 0,0 0-1 16,9 37 2-16,1-13-2 0,-10-24 1 0,0 0-1 15,18 21 2-15,0-9-2 0,-18-12 2 0,0 0-2 16,17 8 2-16,1-11-2 0,-18 3 3 0,0 0-3 0,19-9 3 16,2-8-3-16,-21 17 2 15,0 0-2-15,20-19 3 0,3-5-3 0,-23 24 3 0,0 0-3 0,21-30 4 16,-7-1-4-16,-14 31 3 0,0 0-3 0,9-36 3 15,0 6-3-15,-9 30 3 0,0 0-3 0,1-31 3 16,-1 7-3-16,0 24 2 0,0 0-2 0,-1-17 3 16,-3 10-3-16,4 7 2 0,0 0-2 0,0 0 2 15,-9 7-2-15,9-7 2 0,0 0-2 0,-5 17 3 16,-4 14-3-16,9-31 3 0,0 0-3 0,-9 33 3 16,9-4-3-16,0-29 3 0,0 0-3 0,0 28 3 15,4-7-3-15,-4-21 3 0,0 0-3 0,5 19 3 0,0-7-3 16,-5-12 1-16,0 0-1 0,8 9 2 0,-3-6-2 15,-5-3 3-15,0 0-3 0,9 0 3 0,-4-7-3 16,-5 7 3-16,0 0-3 0,14-14 4 0,7-12-4 16,-21 26 4-16,0 0-4 0,23-29 5 0,-5-4-5 15,-18 33 4-15,0 0-4 0,14-33 4 0,0-7-4 16,-14 40 4-16,0 0-4 0,9-31 5 0,0 14-5 0,-9 17 4 16,0 0-4-16,3-9 4 0,-3 9-4 0,0 0 2 15,0 0-2-15,-7 9 3 0,2 19-3 0,5-28 2 16,0 0-2-16,-4 36 2 0,4 6-2 0,0-42 2 15,0 0-2-15,4 43 2 0,-1-2-2 0,-3-41 1 16,0 0-1-16,6 42 2 0,2 1-2 0,-8-43 1 16,0 0-1-16,9 45 2 0,5 2-2 0,-14-47 2 15,0 0-2-15,18 57 2 0,-4 9-2 0,-14-66 0 16,0 0 0-16,13 67 1 0,-5-3-1 0,-8-64 0 0,0 0 0 16,2 63 0-16,-4-8 0 0,2-55 0 0,0 0 0 0,-8 52 1 15,-10-4-1-15,18-48 0 0,0 0 0 0,-23 42 1 16,-9-6-1-16,32-36 0 0,0 0 0 0,-39 28 1 15,-3-14-1-15,42-14 0 0,0 0 0 0,-41 10 1 16,6-10-1-16,35 0 1 0,0 0-1 0,-32-9 1 16,1 3-1-16,31 6 2 0,0 0-2 0,-30-19 2 15,-2-7-2-15,32 26 1 0,0 0-1 0,-25-32 1 16,13 5-1-16,12 27 0 0,0 0 0 0,3-30 0 16,12-10 0-16,-15 40-1 0,0 0 1 0,26-44 0 0,11-5 0 15,-37 49-6-15,0 0 6 0,44-57-5 0,7-2 5 16,-1-1-1299-16</inkml:trace>
  <inkml:trace contextRef="#ctx0" brushRef="#br0" timeOffset="44692.04">6530 4096 1289 0,'0'0'0'16,"14"-3"0"-16,23-13 0 0,-37 16-5 0,0 0 5 16,58-15-5-16,15-3 5 0,-73 18-7 0,0 0 7 0,72-8-6 15,-5 4 6-15,-67 4-28 0,0 0 28 0,63 9-28 16,-4 3 28-16,-59-12-63 0,0 0 63 0,51 24-63 15,-2 16 63-15,1-4-753 16</inkml:trace>
  <inkml:trace contextRef="#ctx0" brushRef="#br0" timeOffset="45070.11">8165 3960 1323 0,'0'0'0'0,"0"0"0"0,9 8 0 0,-9-8-14 16,0 0 14-16,10 9-14 0,-1 1 14 0,-9-10-36 15,0 0 36-15,7 14-36 0,-1 14 36 0,-6-28 2 16,0 0-2-16,0 31 3 0,-6 17-3 0,6-48 20 16,0 0-20-16,-12 61 20 0,3 17-20 15,9-78 42-15,0 0-42 0,-5 85 43 0,-4-6-43 0,9-79 51 16,0 0-51-16,-5 82 51 0,1-1-51 0,4-81 40 0,0 0-40 16,-3 79 41-16,6-13-41 0,-3-66 28 0,0 0-28 15,9 56 28-15,0-11-28 0,-9-45 16 0,0 0-16 0,10 29 17 16,6-10-17-16,-16-19 8 0,0 0-8 0,20 4 8 15,8-8-8-15,2 1-1171 0</inkml:trace>
  <inkml:trace contextRef="#ctx0" brushRef="#br0" timeOffset="45953.36">8613 4629 919 0,'0'0'0'0,"0"0"0"15,0 0 0-15,0 0 24 0,0 0-24 0,0 0 25 16,0 0-25-16,0 0 49 0,0 0-49 0,0 0 49 0,0 0-49 15,0 0 40-15,0 0-40 0,0 0 41 0,-14 5-41 16,14-5 26-16,0 0-26 0,-19 4 27 16,-20-1-27-16,39-3 21 0,0 0-21 0,-43 6 22 15,-1 6-22-15,44-12 23 0,0 0-23 0,-44 19 24 0,4 5-24 16,40-24 26-16,0 0-26 0,-34 24 26 0,11 6-26 16,23-30 23-16,0 0-23 0,-17 27 24 0,10 6-24 15,7-33 19-15,0 0-19 0,0 30 19 0,7-4-19 0,-7-26 16 16,0 0-16-16,10 20 16 0,11-8-16 0,-21-12 13 15,0 0-13-15,18 13 13 0,5-8-13 0,-23-5 13 0,0 0-13 16,26 3 14-16,6-8-14 0,-32 5 12 16,0 0-12-16,28-7 12 0,-5-2-12 0,-23 9 13 0,0 0-13 15,14-15 13-15,-1-1-13 0,-13 16 8 0,0 0-8 16,5-21 9-16,-1-3-9 0,-4 24 5 16,0 0-5-16,0-21 6 0,0 2-6 0,0 19 6 0,0 0-6 15,0-13 7-15,0 2-7 0,0 11 8 0,0 0-8 16,0-5 8-16,-9-4-8 0,9 9 9 15,0 0-9-15,-6-10 10 0,6 10-10 0,0 0 11 0,0 0-11 16,0 0 12-16,-8-2-12 0,8 2 13 0,0 0-13 16,-7 12 13-16,-4 11-13 0,11-23 12 0,0 0-12 0,-5 31 12 15,5 2-12-15,0-33 11 0,0 0-11 16,5 33 11-16,9 1-11 0,-14-34 10 0,0 0-10 0,18 30 11 16,1-2-11-16,-19-28 8 0,0 0-8 0,16 24 8 15,-9-12-8-15,-7-12 6 0,0 0-6 0,7 7 7 16,7-7-7-16,-14 0 6 0,0 0-6 0,13-2 7 0,1-3-7 15,-14 5 6-15,0 0-6 0,14-17 7 0,3-9-7 16,-17 26 5-16,0 0-5 0,18-26 6 0,-2-2-6 16,-16 28 4-16,0 0-4 0,16-28 4 0,-7-5-4 15,-9 33 3-15,0 0-3 0,8-27 3 0,0 9-3 16,-8 18 1-16,0 0-1 0,8-15 2 0,5 6-2 16,-13 9 1-16,0 0-1 0,10-3 1 0,6 6-1 15,-16-3 0-15,0 0 0 0,14 14 0 0,-3 8 0 0,-11-22 0 16,0 0 0-16,9 26 0 0,-2 6 0 15,-7-32 0-15,0 0 0 0,5 32 0 0,0 3 0 16,-5-35 0-16,0 0 0 0,7 33 0 0,-5-9 0 16,-2-24 0-16,0 0 0 0,4 18 0 0,-4-3 0 15,0-15 0-15,0 0 0 0,1 5 0 0,-1-5 0 0,0 0 0 16,0 0 0-16,0 0 1 0,0 0-1 0,0 0 1 16,0 0-1-16,-1-14 2 0,-3-8-2 0,4 22 2 0,0 0-2 15,0-29 2-15,0-3-2 0,0 32 2 0,0 0-2 0,4-33 2 16,-4-3-2-16,0 36 2 0,0 0-2 0,8-33 2 15,3 4-2-15,-11 29 3 0,0 0-3 0,16-24 3 16,3 8-3-16,-19 16 2 0,0 0-2 0,18-9 2 16,5 11-2-16,-23-2 1 0,0 0-1 0,23 12 1 15,0 16-1-15,-23-28 0 0,0 0 0 0,21 31 0 16,-7 7 0-16,-14-38 0 0,0 0 0 0,11 43 0 16,-3-1 0-16,-8-42-1 0,0 0 1 0,7 40 0 15,-5-7 0-15,-2-33-1 0,0 0 1 0,4 31 0 16,8-10 0-16,-12-21-1 0,0 0 1 0,14 6-1 15,6-6 1-15,-20 0-3 0,0 0 3 0,26-10-2 0,6-11 2 16,0-3-1334-16</inkml:trace>
  <inkml:trace contextRef="#ctx0" brushRef="#br0" timeOffset="46630.86">9691 4008 908 0,'0'0'0'0,"-4"12"0"15,1 16 0-15,3-28 5 0,0 0-5 0,-2 36 5 16,4 9-5-16,-2-45 27 0,0 0-27 0,3 61 27 16,-3 27-27-16,0-88 36 0,0 0-36 0,0 93 37 15,4 4-37-15,-4-97 34 0,0 0-34 0,0 97 34 16,2 12-34-16,-2-109 33 0,0 0-33 0,3 99 33 15,1-20-33-15,-4-79 27 0,0 0-27 0,8 70 28 0,12-10-28 16,-20-60 31-16,0 0-31 0,21 47 31 0,-2-9-31 16,-19-38 31-16,0 0-31 0,13 28 32 0,-8-13-32 15,-5-15 34-15,0 0-34 0,0 0 35 0,11-3-35 16,-11 3 31-16,0 0-31 0,7-19 32 0,2-14-32 16,-9 33 21-16,0 0-21 0,8-38 22 0,-8 3-22 15,0 35 17-15,0 0-17 0,2-40 17 0,2-6-17 0,-4 46 12 16,0 0-12-16,5-50 12 0,9-4-12 0,-14 54 10 15,0 0-10-15,21-54 11 0,6-1-11 16,-27 55 9-16,0 0-9 0,28-49 10 0,4 10-10 16,-32 39 5-16,0 0-5 0,31-26 5 0,-1 7-5 15,-30 19 4-15,0 0-4 0,29-9 4 0,-6 12-4 16,-23-3 3-16,0 0-3 0,19 14 3 0,2 14-3 0,-21-28 5 16,0 0-5-16,19 40 6 0,-3 24-6 0,-16-64 7 15,0 0-7-15,9 69 8 0,-9-7-8 0,0-62 9 0,0 0-9 16,-9 63 10-16,-12-5-10 0,21-58 11 0,0 0-11 0,-23 59 12 15,0-5-12-15,23-54 13 0,0 0-13 0,-26 48 13 16,3-8-13-16,23-40 7 0,0 0-7 0,-19 24 8 16,3-8-8-16,16-16 3 0,0 0-3 0,-11 0 3 15,2-9-3-15,9 9 0 0,0 0 0 0,-5-26 1 16,1-22-1-16,1 0-1269 0</inkml:trace>
  <inkml:trace contextRef="#ctx0" brushRef="#br0" timeOffset="47985.83">10225 4998 1043 0,'0'0'0'0,"7"3"0"0,13 6 0 16,-20-9 4-16,0 0-4 0,23 12 5 0,7-12-5 15,-30 0 10-15,0 0-10 0,28-9 10 0,4-6-10 16,-32 15 23-16,0 0-23 0,26-21 24 0,-7-10-24 15,-19 31 29-15,0 0-29 0,22-33 30 0,-5-3-30 0,-17 36 34 16,0 0-34-16,9-37 34 0,-4 1-34 0,-5 36 32 16,0 0-32-16,0-36 32 0,0 3-32 0,0 33 35 15,0 0-35-15,-3-33 36 0,-2 14-36 0,5 19 31 16,0 0-31-16,-6-17 32 0,-1 6-32 0,7 11 23 0,0 0-23 16,-10-5 24-16,-13 2-24 0,23 3 18 0,0 0-18 15,-27 8 19-15,-3 15-19 0,30-23 15 0,0 0-15 16,-28 29 15-16,5 7-15 0,23-36 12 0,0 0-12 15,-14 33 13-15,5 7-13 0,9-40 11 0,0 0-11 0,-3 36 11 16,10 1-11-16,-7-37 12 0,0 0-12 0,10 31 12 16,3 2-12-16,-13-33 11 0,0 0-11 15,19 33 11-15,8-9-11 0,-27-24 12 0,0 0-12 0,26 21 13 16,2-9-13-16,-28-12 7 0,0 0-7 0,27 3 7 16,-1-3-7-16,-26 0 3 0,0 0-3 0,32-8 4 15,-4-8-4-15,-28 16 1 0,0 0-1 0,27-17 2 16,-5-6-2-16,-22 23 2 0,0 0-2 0,23-27 3 15,6-3-3-15,-29 30 3 0,0 0-3 0,24-33 3 16,-10 6-3-16,-14 27 2 0,0 0-2 0,15-28 2 16,2-2-2-16,-17 30 2 0,0 0-2 0,13-27 2 0,-3 15-2 15,-10 12 1-15,0 0-1 0,5-6 1 0,-5 6-1 16,0 0 2-16,0 0-2 0,13 0 2 0,-4 14-2 16,-9-14 2-16,0 0-2 0,5 21 3 0,-2 10-3 15,-3-31 4-15,0 0-4 0,-3 37 5 0,-2 2-5 16,5-39 5-16,0 0-5 0,-6 40 6 0,3-2-6 15,3-38 6-15,0 0-6 0,-4 33 6 0,-1-2-6 16,5-31 4-16,0 0-4 0,-5 28 5 0,5-12-5 0,0-16 2 16,0 0-2-16,1 10 3 0,-1-10-3 15,0 0 2-15,0 0-2 0,0 0 2 0,0 0-2 16,0 0 2-16,0 0-2 0,0-14 2 0,9-20-2 0,-9 34 2 16,0 0-2-16,13-39 2 0,-5-6-2 0,-8 45 3 15,0 0-3-15,9-39 3 0,7 6-3 0,-16 33 3 0,0 0-3 16,12-24 4-16,-3 4-4 0,-9 20 4 0,0 0-4 15,11-15 5-15,5 1-5 0,-16 14 4 0,0 0-4 0,19-3 4 16,-1 11-4-16,-18-8 3 0,0 0-3 0,14 18 4 16,-2 9-4-16,-12-27 2 0,0 0-2 0,9 35 2 15,-4 3-2-15,-5-38 2 0,0 0-2 0,4 43 2 16,-4-3-2-16,0-40 1 0,0 0-1 0,0 45 2 16,5-5-2-16,-5-40 1 0,0 0-1 0,9 34 2 15,-4-11-2-15,-5-23 2 0,0 0-2 0,6 12 2 16,-6-12-2-16,0 0 2 0,0 0-2 0,7 5 3 15,7-13-3-15,-14 8 3 0,0 0-3 0,19-19 3 16,2-11-3-16,-21 30 2 0,0 0-2 0,28-36 2 16,11-13-2-16,-39 49 2 0,0 0-2 0,46-57 2 15,0-7-2-15,-46 64 1 0,0 0-1 0,44-78 2 16,-10-10-2-16,-34 88 1 0,0 0-1 0,30-97 1 16,-4 4-1-16,-26 93 1 0,0 0-1 0,23-89 1 0,-5-7-1 15,-18 96 1-15,0 0-1 0,14-89 1 0,-11 13-1 16,-3 76 2-16,0 0-2 0,2-57 3 0,-4 24-3 15,2 33 4-15,0 0-4 0,-9-24 4 0,-6 5-4 0,15 19 5 16,0 0-5-16,-25-12 6 0,-10 10-6 0,35 2 7 16,0 0-7-16,-39 9 8 0,5 11-8 0,34-20 6 15,0 0-6-15,-28 32 7 0,3 13-7 0,25-45 5 0,0 0-5 16,-19 51 6-16,-4 7-6 0,23-58 2 0,0 0-2 16,-18 57 3-16,6-2-3 0,12-55 1 15,0 0-1-15,-5 61 2 0,5 4-2 0,0-65 0 0,0 0 0 16,9 77 1-16,8 7-1 0,-17-84 0 15,0 0 0-15,18 82 0 0,-4-10 0 0,-14-72 0 16,0 0 0-16,11 66 0 0,1-7 0 0,-12-59-1 0,0 0 1 16,14 52 0-16,4-7 0 0,-18-45-1 0,0 0 1 15,12 33 0-15,2-16 0 0,-14-17-3 0,0 0 3 16,11 7-2-16,3-12 2 0,-14 5-2 0,0 0 2 0,17-14-2 16,6-7 2-16,-23 21-1 0,0 0 1 0,27-29 0 15,-2-8 0-15,-25 37 0 0,0 0 0 0,22-39 0 16,1-1 0-16,-23 40 0 0,0 0 0 0,20-33 0 15,1 9 0-15,-21 24 0 0,0 0 0 0,16-21 0 16,5 9 0-16,-21 12 0 0,0 0 0 0,19-11 0 16,3 10 0-16,-22 1 0 0,0 0 0 0,17 5 0 0,6 10 0 15,-23-15 0-15,0 0 0 0,23 21 0 0,-9 10 0 16,-14-31 0-16,0 0 0 0,9 37 0 0,-2-1 0 16,-7-36 0-16,0 0 0 0,5 40 0 0,1 1 0 15,-6-41 0-15,0 0 0 0,3 37 0 0,-1-16 0 16,-2-21 0-16,0 0 0 0,3 12 0 0,-3-12 0 15,0 0 0-15,0 0 0 0,0 8 0 0,0-8 0 16,0 0-1-16,0 0 1 0,0 0-1 0,6-17 1 16,-6 17-3-16,0 0 3 0,3-12-2 0,-6 3 2 15,1 1-1383-15</inkml:trace>
  <inkml:trace contextRef="#ctx0" brushRef="#br0" timeOffset="48158.8">10874 5583 1233 0,'0'0'0'0,"0"0"0"15,0 15 0-15,0-15 0 0,0 0 0 0,0 11 1 16,0-11-1-16,0 0-1 0,0 0 1 0,0 0-1 16,0 0 1-16,0 0-61 0,0 0 61 0,9-24-60 15,0-21 60-15,-4 0-774 0</inkml:trace>
  <inkml:trace contextRef="#ctx0" brushRef="#br0" timeOffset="48435.41">10126 4190 1390 0,'0'0'0'0,"9"-4"0"0,16-8 0 15,-25 12-9-15,0 0 9 0,41-12-8 0,19-4 8 0,-60 16-2 16,0 0 2-16,68-13-2 0,5-6 2 0,-73 19-1 0,0 0 1 16,74-16 0-16,9 2 0 0,-83 14-2 0,0 0 2 15,77-10-1-15,-1 5 1 0,-76 5-7 0,0 0 7 16,72 5-7-16,4 14 7 0,2 2-954 0</inkml:trace>
  <inkml:trace contextRef="#ctx0" brushRef="#br0" timeOffset="48737.64">12310 4906 1558 0,'0'0'0'0,"0"0"0"16,2 11 0-16,-2-11-2 0,0 0 2 0,9 13-2 0,8 15 2 16,-17-28-2-16,0 0 2 0,16 40-2 0,-5 12 2 15,-11-52 1-15,0 0-1 0,3 62 1 0,-3 11-1 16,0-73 3-16,0 0-3 0,-8 72 4 0,-10-1-4 15,18-71 13-15,0 0-13 0,-23 73 14 0,-3 5-14 16,26-78 12-16,0 0-12 0,-29 71 12 0,-1-12-12 16,30-59 6-16,0 0-6 0,-26 46 7 0,1-20-7 15,0 2-1158-15</inkml:trace>
  <inkml:trace contextRef="#ctx0" brushRef="#br0" timeOffset="54677.16">13370 4181 1121 0,'0'0'0'0,"0"0"0"0,0 0 0 15,0 0 22-15,0 0-22 0,0 0 22 0,0 0-22 16,0 0 44-16,0 0-44 0,0 0 45 0,0 0-45 16,0 0 49-16,0 0-49 0,14 17 49 0,-14 11-49 15,0-28 32-15,0 0-32 0,-3 36 33 0,-2 9-33 0,5-45 16 0,0 0-16 16,-9 52 16-16,0 2-16 0,9-54 17 15,0 0-17-15,-9 59 17 0,9 3-17 0,0-62 14 0,0 0-14 16,0 76 14-16,4 12-14 0,-4-88 12 0,0 0-12 16,5 85 13-16,4-3-13 0,-9-82 11 0,0 0-11 0,10 77 11 15,-1 7-11-15,-9-84 8 0,0 0-8 0,7 76 9 16,-1-14-9-16,-6-62 1 0,0 0-1 0,1 52 2 16,-2-11-2-16,1-41 0 0,0 0 0 0,-6 32 0 15,6-17 0-15,0-15-2 0,0 0 2 0,-14-7-2 16,-12-22 2-16,-6-2-1121 0</inkml:trace>
  <inkml:trace contextRef="#ctx0" brushRef="#br0" timeOffset="55160.04">12920 4816 1222 0,'0'0'0'0,"0"0"0"0,8 0 0 15,-8 0-20-15,0 0 20 0,22 0-20 0,30-3 20 16,-52 3-57-16,0 0 57 0,61-2-57 0,3 0 57 16,-64 2 0-16,0 0 0 0,63-2 1 0,4 2-1 0,-67 0 12 15,0 0-12-15,66-3 12 0,-5-4-12 0,-61 7 47 16,0 0-47-16,55-10 47 0,-9-6-47 0,-46 16 59 0,0 0-59 16,39-12 59-16,-8-4-59 0,-31 16 45 15,0 0-45-15,29-12 46 0,-3 0-46 0,-26 12 33 16,0 0-33-16,20-12 34 0,-5 3-34 0,-15 9 26 0,0 0-26 15,15-3 26-15,-7 3-26 0,-8 0 19 16,0 0-19-16,0 0 20 0,9 0-20 0,-9 0 12 0,0 0-12 16,0 0 12-16,-2 12-12 0,2-12 9 0,0 0-9 15,-5 19 9-15,-4 5-9 0,9-24 5 0,0 0-5 16,-8 30 6-16,-1 6-6 0,9-36 4 0,0 0-4 16,-11 36 4-16,2-3-4 0,9-33 6 0,0 0-6 0,-14 35 7 15,5 7-7-15,9-42 11 0,0 0-11 0,-7 45 12 16,6 13-12-16,1-58 15 0,0 0-15 0,0 59 16 15,0-3-16-15,0-56 16 0,0 0-16 0,8 45 17 16,10-6-17-16,-18-39 15 0,0 0-15 0,11 28 15 16,1-7-15-16,-12-21 15 0,0 0-15 0,5 7 16 15,4-6-16-15,-9-1 15 0,0 0-15 0,9-5 15 16,1-10-15-16,-10 15 11 0,0 0-11 0,16-31 12 16,-2-18-12-16,-14 49 4 0,0 0-4 0,13-62 4 0,-8-11-4 15,0 0-1318-15</inkml:trace>
  <inkml:trace contextRef="#ctx0" brushRef="#br0" timeOffset="55320.13">13605 4589 975 0,'0'0'0'16,"0"0"0"-16,0 0 0 0,0 0-2 15,0 0 2-15,14 4-1 0,0-14 1 0,4 1-669 0</inkml:trace>
  <inkml:trace contextRef="#ctx0" brushRef="#br0" timeOffset="55609.15">14111 3781 1580 0,'0'0'0'0,"11"2"0"0,17 14 0 16,-28-16-14-16,0 0 14 0,40 24-14 15,10 3 14-15,-50-27-11 0,0 0 11 0,44 33-10 16,-12-1 10-16,-32-32-3 0,0 0 3 0,21 29-3 15,-21 2 3-15,0-31-4 0,0 0 4 0,-9 26-3 0,-16-2 3 16,25-24-2-16,0 0 2 0,-28 23-2 0,-5-2 2 16,33-21-3-16,0 0 3 0,-30 20-3 0,8 5 3 15,1-1-1071-15</inkml:trace>
  <inkml:trace contextRef="#ctx0" brushRef="#br0" timeOffset="56468.47">14667 5162 1491 0,'0'0'0'0,"14"-7"0"16,18-8 0-16,-32 15-35 0,0 0 35 0,45-28-35 16,10-13 35-16,-55 41-82 0,0 0 82 0,58-56-82 0,4-3 82 15,-62 59-2-15,0 0 2 0,60-71-1 0,9-10 1 16,-69 81 11-16,0 0-11 0,67-88 11 0,-5-11-11 15,-62 99 67-15,0 0-67 0,49-104 67 0,-7-5-67 16,-42 109 84-16,0 0-84 0,32-109 84 0,-14 7-84 16,-18 102 69-16,0 0-69 0,9-92 69 0,-6 20-69 15,-3 72 47-15,0 0-47 0,-7-57 48 0,-4 13-48 16,11 44 33-16,0 0-33 0,-14-29 34 0,-7 5-34 16,21 24 29-16,0 0-29 0,-28-16 29 0,-16 16-29 15,44 0 21-15,0 0-21 0,-42 12 22 0,-1 16-22 16,43-28 13-16,0 0-13 0,-33 33 13 0,1 10-13 15,32-43 8-15,0 0-8 0,-21 49 8 0,7 4-8 0,14-53 5 16,0 0-5-16,-6 64 5 0,6 5-5 0,0-69 1 0,0 0-1 16,4 73 1-16,3 3-1 0,-7-76 0 0,0 0 0 15,12 73 1-15,-1 0-1 0,-11-73 0 0,0 0 0 0,19 72 0 16,9 17 0-16,-28-89-1 0,0 0 1 0,34 81 0 16,5-19 0-16,-39-62-1 0,0 0 1 0,40 50 0 15,6-13 0-15,-46-37-1 0,0 0 1 0,53 24-1 16,2-12 1-16,-55-12 0 0,0 0 0 15,51 0 0-15,-2-7 0 0,-49 7 0 0,0 0 0 0,53-19 0 16,2-7 0-16,-55 26 0 0,0 0 0 0,49-36 0 16,-5-4 0-16,-44 40 0 0,0 0 0 0,34-45 1 15,-15-12-1-15,-19 57 1 0,0 0-1 16,11-55 2-16,-11 18-2 0,0 37 6 0,0 0-6 0,-2-33 6 16,-8 2-6-16,10 31 11 0,0 0-11 0,-13-24 11 15,-1 10-11-15,14 14 13 0,0 0-13 0,-19-7 14 16,-8 7-14-16,27 0 15 0,0 0-15 0,-31 4 15 15,-5 1-15-15,36-5 15 0,0 0-15 0,-28 12 16 0,10 12-16 16,18-24 13-16,0 0-13 0,-14 31 14 0,5 9-14 16,9-40 10-16,0 0-10 0,0 42 11 0,6-3-11 15,-6-39 11-15,0 0-11 0,19 37 12 0,15-8-12 16,-34-29 9-16,0 0-9 0,37 31 9 0,3-5-9 16,-40-26 7-16,0 0-7 0,44 23 7 0,2-8-7 0,-46-15 6 15,0 0-6-15,50 11 6 0,-5-4-6 0,-45-7 0 16,0 0 0-16,43 0 0 0,-10 3 0 0,-33-3-2 15,0 0 2-15,25-3-2 0,-9-2 2 0,-16 5-12 16,0 0 12-16,10-14-11 0,-4-12 11 0,1 1-1623 16</inkml:trace>
  <inkml:trace contextRef="#ctx0" brushRef="#br0" timeOffset="56641.14">15709 5313 1323 0,'0'0'0'0,"0"0"0"16,20 15 0-16,-20-15-3 0,0 0 3 0,17 9-2 16,1-5 2-16,-18-4-11 0,0 0 11 0,16 0-11 15,3-9 11-15,-19 9-26 0,0 0 26 0,20-19-25 16,-8-21 25-16,-12 40-53 0,0 0 53 0,5-50-52 16,-5-14 52-16,-3 0-795 0</inkml:trace>
  <inkml:trace contextRef="#ctx0" brushRef="#br0" timeOffset="56866.94">15512 4084 1468 0,'0'0'0'0,"5"-3"0"0,13-4 0 15,-18 7-34-15,0 0 34 0,35-9-33 0,23-6 33 0,-58 15-57 16,0 0 57-16,64-14-56 0,-6 7 56 0,-58 7-20 16,0 0 20-16,54-9-19 0,-6 6 19 0,-48 3-12 0,0 0 12 15,48-6-11-15,-6 6 11 0,2 0-860 0</inkml:trace>
  <inkml:trace contextRef="#ctx0" brushRef="#br0" timeOffset="57200.63">16794 3850 1412 0,'0'0'0'0,"5"9"0"16,11 22 0-16,-16-31 0 0,0 0 0 0,25 45 0 0,3 7 0 16,-28-52 7-16,0 0-7 0,30 61 7 0,0 20-7 15,-30-81 12-15,0 0-12 0,25 88 13 0,-11 2-13 16,-14-90 14-16,0 0-14 0,9 85 15 0,-6-5-15 16,-3-80 17-16,0 0-17 0,0 74 18 0,0-1-18 0,0-73 18 15,0 0-18-15,0 67 18 0,2-18-18 16,-2-49 18-16,0 0-18 0,-2 36 18 0,-1-19-18 0,3-17 13 15,0 0-13-15,-11 7 14 0,-12-15-14 0,0 1-1151 16</inkml:trace>
  <inkml:trace contextRef="#ctx0" brushRef="#br0" timeOffset="58241.92">16630 4396 1222 0,'0'0'0'0,"0"0"0"0,7-4 0 0,-7 4 19 16,0 0-19-16,12-3 20 0,-1 1-20 0,-11 2 41 0,0 0-41 15,23 0 42-15,16-7-42 0,-39 7 47 0,0 0-47 0,44-5 48 16,7-7-48-16,-51 12 28 0,0 0-28 0,60-12 29 16,10 0-29-16,-70 12 14 0,0 0-14 0,73-20 14 15,-11 0-14-15,-62 20 15 0,0 0-15 0,61-28 15 16,3-14-15-16,-64 42 13 0,0 0-13 0,65-48 13 16,-1 0-13-16,-64 48 15 0,0 0-15 0,51-49 15 15,-7-6-15-15,-44 55 16 0,0 0-16 0,30-52 16 16,-7 2-16-16,-23 50 16 0,0 0-16 0,14-56 16 0,-12-8-16 15,-2 64 7-15,0 0-7 0,-6-53 8 0,-6 16-8 16,12 37 2-16,0 0-2 0,-19-31 3 0,-10 5-3 16,29 26 1-16,0 0-1 0,-33-19 1 0,-6 7-1 15,39 12 0-15,0 0 0 0,-35 3 0 0,-1 10 0 16,36-13 0-16,0 0 0 0,-28 17 0 0,2 5 0 16,26-22 0-16,0 0 0 0,-20 30 0 15,8 6 0-15,12-36 0 0,0 0 0 0,-7 36 1 0,5 4-1 16,2-40 1-16,0 0-1 0,5 45 2 0,10 7-2 15,-15-52 2-15,0 0-2 0,21 61 2 0,0 3-2 0,-21-64 2 16,0 0-2-16,25 78 2 0,3 6-2 0,-28-84 4 16,0 0-4-16,28 85 4 0,4-5-4 0,-32-80 3 0,0 0-3 15,32 74 4-15,-8-6-4 0,-24-68 3 16,0 0-3-16,21 60 4 0,-3-8-4 0,-18-52 2 0,0 0-2 16,16 37 2-16,-6-13-2 0,-10-24 3 0,0 0-3 15,11 14 4-15,-11-14-4 0,0 0 5 0,0 0-5 16,11-6 5-16,-1-14-5 0,-10 20 7 0,0 0-7 15,13-35 7-15,-1-6-7 0,-12 41 8 0,0 0-8 0,12-45 8 16,-1 8-8-16,-11 37 7 16,0 0-7-16,12-31 7 0,1-2-7 0,-13 33 5 0,0 0-5 0,14-24 6 15,0 8-6-15,-14 16 4 0,0 0-4 0,14-3 5 16,7 13-5-16,-21-10 3 0,0 0-3 0,23 18 3 16,-5 2-3-16,-18-20 1 0,0 0-1 15,16 28 1-15,-2 3-1 0,-14-31 1 0,0 0-1 0,15 33 1 16,5 3-1-16,-20-36 0 0,0 0 0 0,25 37 1 15,5 3-1-15,-30-40 1 0,0 0-1 0,31 29 1 16,-4-10-1-16,-27-19 1 0,0 0-1 0,23 9 1 0,-6-9-1 16,-17 0 1-16,0 0-1 0,22-16 2 0,0-17-2 15,-22 33 1-15,0 0-1 0,20-33 2 0,1-3-2 16,-21 36 2-16,0 0-2 0,12-28 2 0,-3 8-2 16,-9 20 2-16,0 0-2 0,5-25 3 0,1-2-3 15,-6 27 3-15,0 0-3 0,3-25 4 0,-1 13-4 0,-2 12 4 16,0 0-4-16,0 0 4 0,0 0-4 0,0 0 4 15,0 0-4-15,12 0 4 0,-1 12-4 0,-11-12 4 16,0 0-4-16,12 25 5 0,1 2-5 0,-13-27 5 16,0 0-5-16,14 33 5 0,3 0-5 15,-17-33 4-15,0 0-4 0,18 33 4 0,1-2-4 0,-19-31 4 16,0 0-4-16,25 21 4 0,5-12-4 16,-30-9 3-16,0 0-3 0,32-6 3 0,3-14-3 0,-35 20 3 15,0 0-3-15,28-28 4 0,-6 7-4 0,-22 21 3 16,0 0-3-16,17-28 3 0,3-11-3 0,-20 39 3 0,0 0-3 15,17-33 3-15,-13 9-3 0,-4 24 3 0,0 0-3 16,5-21 4-16,-5-7-4 0,0 28 4 0,0 0-4 0,0-24 4 16,0 12-4-16,0 12 3 0,0 0-3 0,2-9 4 15,-2 9-4-15,0 0 4 0,0 0-4 0,0 0 4 16,0 0-4-16,0 0 4 0,0 0-4 0,-7 24 5 16,12 9-5-16,-5-33 4 0,0 0-4 0,5 40 4 15,4 5-4-15,-9-45 4 0,0 0-4 0,11 48 4 16,-1 1-4-16,-10-49 5 0,0 0-5 0,13 45 5 15,-1-5-5-15,-12-40 3 0,0 0-3 0,12 29 4 16,-1-19-4-16,-11-10 2 0,0 0-2 0,9 0 3 16,3-6-3-16,-12 6 0 0,0 0 0 0,18-21 0 0,15-24 0 15,1 2-1444-15</inkml:trace>
  <inkml:trace contextRef="#ctx0" brushRef="#br0" timeOffset="59096.38">18888 4408 1143 0,'0'0'0'0,"0"0"0"0,7 8 0 16,-7-8 8-16,0 0-8 0,3 7 8 0,-3-7-8 0,0 0 17 16,0 0-17-16,0 6 17 0,-9-6-17 0,9 0 18 15,0 0-18-15,-14 3 18 0,-9 0-18 0,23-3 16 16,0 0-16-16,-26 6 16 0,0-6-16 0,26 0 17 0,0 0-17 16,-32 0 17-16,-11 3-17 0,43-3 29 0,0 0-29 15,-44 5 29-15,7 6-29 0,37-11 34 0,0 0-34 16,-30 12 35-16,9 5-35 0,21-17 41 0,0 0-41 0,-16 21 41 15,4 1-41-15,12-22 38 0,0 0-38 16,-5 25 39-16,6-1-39 0,-1-24 28 0,0 0-28 0,7 21 28 16,-1-9-28-16,-6-12 23 0,0 0-23 0,12 5 24 15,2-2-24-15,-14-3 18 0,0 0-18 0,21 0 18 16,4-3-18-16,-25 3 13 0,0 0-13 0,28-12 13 16,8-9-13-16,-36 21 9 0,0 0-9 0,31-21 10 15,-10 2-10-15,-21 19 8 0,0 0-8 0,13-14 9 16,1-5-9-16,-14 19 9 0,0 0-9 0,14-17 10 15,-5 5-10-15,-9 12 9 0,0 0-9 0,5-12 10 16,-5 12-10-16,0 0 14 0,0 0-14 0,4-7 15 16,-4 7-15-16,0 0 19 0,0 0-19 0,7 0 20 0,-7 0-20 15,0 0 22-15,0 0-22 0,7 19 22 0,-4 10-22 16,-3-29 21-16,0 0-21 0,6 31 21 16,-3-1-21-16,-3-30 19 0,0 0-19 0,9 28 20 0,3-1-20 15,-12-27 16-15,0 0-16 0,16 24 17 0,-5-10-17 16,-11-14 12-16,0 0-12 0,12 4 12 0,-1-8-12 15,-11 4 10-15,0 0-10 0,16-12 11 0,7-9-11 0,-23 21 7 16,0 0-7-16,22-24 7 0,-9 0-7 0,-13 24 4 16,0 0-4-16,10-24 4 0,4-9-4 0,-14 33 1 15,0 0-1-15,15-33 2 0,-7 14-2 0,-8 19 0 16,0 0 0-16,7-21 1 0,1 2-1 16,-8 19 0-16,0 0 0 0,7-17 0 0,-4 8 0 0,-3 9 0 15,0 0 0-15,0 0 0 0,11 5 0 0,-11-5 0 16,0 0 0-16,7 16 0 0,-4 12 0 0,-3-28 0 0,0 0 0 15,2 38 1-15,3 5-1 0,-5-43 1 0,0 0-1 16,2 45 1-16,0 7-1 0,-2-52 2 0,0 0-2 16,2 45 3-16,1-14-3 0,-3-31 4 0,0 0-4 0,4 21 4 15,-3-9-4-15,-1-12 3 0,0 0-3 0,0 0 4 16,-1 9-4-16,1-9 4 0,0 0-4 0,1-9 5 16,7-7-5-16,-8 16 5 0,0 0-5 0,12-29 5 15,5-14-5-15,-17 43 5 0,0 0-5 0,18-45 6 16,-2 12-6-16,-16 33 4 0,0 0-4 0,14-28 5 15,2 4-5-15,-16 24 4 0,0 0-4 0,19-24 4 16,4 3-4-16,-23 21 3 0,0 0-3 0,25-16 4 0,1 13-4 16,-26 3 3-16,0 0-3 0,27 8 3 15,-4 12-3-15,-23-20 3 0,0 0-3 0,19 24 4 0,-3 0-4 16,-16-24 3-16,0 0-3 0,9 33 3 16,-4 12-3-16,-5-45 3 0,0 0-3 0,0 47 4 0,6-11-4 15,-6-36 3-15,0 0-3 0,5 33 3 16,-2-12-3-16,-3-21 2 0,0 0-2 0,0 12 2 0,0-12-2 15,0 0 0-15,0 0 0 0,-5 0 1 0,5-9-1 16,0 9-1-16,0 0 1 0,-7-24 0 0,-9-21 0 16,0 2-1613-16</inkml:trace>
  <inkml:trace contextRef="#ctx0" brushRef="#br0" timeOffset="59283.05">18942 5046 1222 0,'0'0'0'0,"0"0"0"16,15-19 0-16,-15 19 3 0,0 0-3 0,8-12 3 16,-1 2-3-16,-7 10-11 0,0 0 11 15,7-23-11-15,-1-18 11 0,1 1-845 0</inkml:trace>
  <inkml:trace contextRef="#ctx0" brushRef="#br0" timeOffset="59523.41">18627 4017 1591 0,'0'0'0'0,"0"0"0"0,8 0 0 0,-8 0-2 16,0 0 2-16,18-4-1 0,21 2 1 0,-39 2 1 16,0 0-1-16,51 0 2 0,9 0-2 0,-60 0 11 15,0 0-11-15,60 2 11 0,-7-4-11 0,-53 2 9 16,0 0-9-16,49-3 10 0,-6-6-10 0,-43 9 3 16,0 0-3-16,38-3 3 0,0 6-3 0,-1-1-1169 15</inkml:trace>
  <inkml:trace contextRef="#ctx0" brushRef="#br0" timeOffset="59837.57">20232 4195 1849 0,'0'0'0'0,"7"3"0"16,9 9 0-16,-16-12-18 0,0 0 18 0,30 19-18 0,12 7 18 15,-42-26-23-15,0 0 23 0,49 32-22 0,4 4 22 16,-53-36-22-16,0 0 22 0,53 40-22 16,-2 5 22-16,-51-45-9 0,0 0 9 0,50 45-8 15,-6 3 8-15,-44-48-2 0,0 0 2 0,33 49-1 16,-11 6 1-16,-22-55 0 0,0 0 0 0,10 54 0 0,-1-11 0 15,-9-43 0-15,0 0 0 0,9 33 0 0,0-12 0 16,-9-21-1-16,0 0 1 0,12 15-1 0,-1-6 1 16,1 3-1217-16</inkml:trace>
  <inkml:trace contextRef="#ctx0" brushRef="#br0" timeOffset="60076.09">20992 4229 1267 0,'0'0'0'15,"0"0"0"-15,-16 21 0 0,16-21 0 0,0 0 0 16,-16 21 0-16,0 10 0 0,16-31 18 0,0 0-18 0,-17 33 19 16,-8 7-19-16,25-40 31 0,0 0-31 15,-26 41 32-15,-1-1-32 0,27-40 35 0,0 0-35 16,-23 40 35-16,-3 2-35 0,26-42 38 0,0 0-38 0,-25 51 38 16,4 3-38-16,21-54 23 0,0 0-23 15,-21 52 23-15,10-4-23 0,11-48 14 0,0 0-14 0,-5 37 15 16,7-13-15-16,-2-24 7 0,0 0-7 0,12 12 7 15,11-12-7-15,-4 4-1142 0</inkml:trace>
  <inkml:trace contextRef="#ctx0" brushRef="#br0" timeOffset="60646.18">21197 4423 1244 0,'0'0'0'0,"0"0"0"0,5-19 0 15,-5 19 3-15,0 0-3 0,3-17 4 0,-3 7-4 16,0 10 12-16,0 0-12 0,-8-6 13 0,-3 6-13 15,11 0 57-15,0 0-57 0,-16 0 57 0,-7 6-57 16,23-6 61-16,0 0-61 0,-24 15 62 0,-1 13-62 0,25-28 57 16,0 0-57-16,-25 33 57 0,-1-2-57 0,26-31 59 15,0 0-59-15,-25 29 59 0,0 4-59 0,25-33 47 16,0 0-47-16,-17 40 47 0,8 3-47 0,9-43 37 16,0 0-37-16,0 37 37 0,10-8-37 0,-10-29 31 15,0 0-31-15,16 19 32 0,4-10-32 0,-20-9 25 16,0 0-25-16,26 0 26 0,9-12-26 0,-35 12 19 15,0 0-19-15,36-19 20 0,-3-11-20 0,-33 30 18 0,0 0-18 16,28-36 18-16,-12 5-18 0,-16 31 17 0,0 0-17 16,11-33 17-16,-2-4-17 0,-9 37 14 0,0 0-14 15,5-32 15-15,-7 11-15 0,2 21 11 0,0 0-11 0,-7-16 11 16,-2 4-11-16,9 12 10 0,0 0-10 0,-10-12 10 16,5 3-10-16,5 9 9 0,0 0-9 0,-8-7 9 15,1 2-9-15,7 5 10 0,0 0-10 16,0 0 11-16,-8-7-11 0,8 7 10 0,0 0-10 0,0 0 10 15,0 0-10-15,0 0 8 0,0 0-8 0,5-8 8 16,9-8-8-16,-14 16 6 0,0 0-6 0,26-21 7 16,6 2-7-16,-32 19 5 0,0 0-5 0,37-8 6 15,7 2-6-15,-44 6 4 0,0 0-4 0,46 0 5 0,2 2-5 16,-48-2 3-16,0 0-3 0,47 12 4 0,-2 11-4 16,-45-23 4-16,0 0-4 0,37 29 4 15,-9 8-4-15,-28-37 3 0,0 0-3 0,26 36 4 16,-5 7-4-16,-21-43 4 0,0 0-4 0,13 38 4 15,-4 2-4-15,-9-40 5 0,0 0-5 0,5 40 6 0,-3 0-6 16,-2-40 3-16,0 0-3 0,0 32 3 0,0-16-3 16,0-16 2-16,0 0-2 0,1 9 2 0,-1-9-2 15,0 0 0-15,0 0 0 0,6-12 1 0,-6-13-1 0,0 25-1 16,0 0 1-16,5-33-1 0,13-6 1 0,-4-1-1714 16</inkml:trace>
  <inkml:trace contextRef="#ctx0" brushRef="#br0" timeOffset="60799.39">21870 4319 1334 0,'0'0'0'16,"0"0"0"-16,0 7 0 0,0-7-2 0,0 0 2 15,0 6-1-15,0 1 1 0,0-7 4 0,0 0-4 16,0 0 4-16,-5 12-4 0,5-12 11 0,0 0-11 16,-5 8 12-16,0 8-12 0,5-16 9 0,0 0-9 0,-7 9 10 15,-8-13-10-15,15 4 8 0,0 0-8 0,-14-21 9 16,-9-15-9-16,2 3-989 0</inkml:trace>
  <inkml:trace contextRef="#ctx0" brushRef="#br0" timeOffset="61068.54">21138 3927 2039 0,'0'0'0'0,"0"0"0"0,16 12 0 16,-16-12-1-16,0 0 1 0,21 12 0 0,15 0 0 15,-36-12-4-15,0 0 4 0,39 9-4 0,-2-1 4 0,-37-8 0 16,0 0 0-16,28 4 0 0,-7-1 0 0,-21-3 0 16,0 0 0-16,11 0 0 0,-3 0 0 0,-8 0 1 15,0 0-1-15,0 0 1 0,0 0-1 0,0 0 0 16,0 0 0-16,-12 0 1 0,-7 2-1 15,19-2 0-15,0 0 0 0,-23 3 0 0,5 1 0 0,-1-1-1465 16</inkml:trace>
  <inkml:trace contextRef="#ctx0" brushRef="#br0" timeOffset="61265.15">21639 3385 1491 0,'0'0'0'0,"2"10"0"16,2 18 0-16,-4-28 2 0,0 0-2 0,1 40 2 15,-4 12-2-15,3-52 3 0,0 0-3 0,-9 53 3 16,-5 3-3-16,14-56-6 0,0 0 6 0,-19 53-6 0,-6 5 6 16,2 0-1057-16</inkml:trace>
  <inkml:trace contextRef="#ctx0" brushRef="#br0" timeOffset="62049.14">23504 3899 1412 0,'0'0'0'0,"0"0"0"0,-7 16 0 16,7-16 7-16,0 0-7 0,-9 12 7 0,-3-7-7 16,12-5 18-16,0 0-18 0,-18 0 18 0,-8-5-18 0,26 5 22 15,0 0-22-15,-29-4 22 0,-6 4-22 16,35 0 18-16,0 0-18 0,-44 4 18 0,-2 1-18 0,46-5 18 15,0 0-18-15,-46 8 18 0,13 5-18 0,33-13 20 16,0 0-20-16,-25 15 21 0,6 4-21 0,19-19 22 0,0 0-22 16,-6 21 22-16,17 0-22 0,-11-21 20 0,0 0-20 15,23 21 21-15,9 1-21 0,-32-22 19 0,0 0-19 0,40 21 20 16,2 6-20-16,-42-27 18 0,0 0-18 0,50 30 18 16,5 6-18-16,-55-36 15 0,0 0-15 0,52 37 16 15,3-10-16-15,-55-27 13 0,0 0-13 0,55 30 14 16,3 4-14-16,-58-34 11 0,0 0-11 0,51 30 12 15,-14-3-12-15,-37-27 9 0,0 0-9 0,23 28 9 16,-12-4-9-16,-11-24 7 0,0 0-7 0,-9 21 7 16,-19-5-7-16,28-16 5 0,0 0-5 0,-32 12 6 15,-5-12-6-15,37 0 3 0,0 0-3 0,-39-7 4 16,-1-2-4-16,40 9 3 0,0 0-3 0,-39-12 4 16,7-9-4-16,32 21 0 0,0 0 0 0,-27-22 0 15,6-4 0-15,21 26-13 0,0 0 13 0,-17-24-13 16,13 5 13-16,1-2-1359 0</inkml:trace>
  <inkml:trace contextRef="#ctx0" brushRef="#br0" timeOffset="62445.55">23878 4008 1043 0,'0'0'0'0,"0"0"0"0,17-3 0 0,-17 3 0 16,0 0 0-16,15-6 1 0,-7 6-1 0,-8 0 0 15,0 0 0-15,0 0 0 0,6-7 0 0,-6 7 8 16,0 0-8-16,0 0 9 0,-20-8-9 0,20 8 14 15,0 0-14-15,-17 0 15 0,-5 3-15 0,22-3 22 0,0 0-22 16,-23 9 22-16,1 8-22 0,22-17 25 0,0 0-25 16,-23 28 26-16,7 8-26 0,16-36 33 15,0 0-33-15,-9 45 34 0,4 7-34 0,5-52 37 0,0 0-37 16,3 49 37-16,6-6-37 0,-9-43 32 0,0 0-32 16,18 36 33-16,5-6-33 0,-23-30 29 0,0 0-29 15,22 24 30-15,5-9-30 0,-27-15 25 16,0 0-25-16,30 4 25 0,5-4-25 0,-35 0 21 0,0 0-21 15,34-4 22-15,-3-8-22 0,-31 12 19 0,0 0-19 16,27-24 20-16,-1-16-20 0,-26 40 22 0,0 0-22 0,20-45 23 16,-15-3-23-16,-5 48 25 0,0 0-25 0,-3-52 26 15,-10 7-26-15,13 45 28 0,0 0-28 0,-16-40 29 16,-8 11-29-16,24 29 27 0,0 0-27 0,-25-23 28 16,-7 6-28-16,32 17 21 0,0 0-21 0,-32-12 22 0,6 5-22 15,26 7 10-15,0 0-10 0,-23-5 10 0,-2-4-10 16,25 9 3-16,0 0-3 0,-23-12 3 0,8 0-3 15,-5 1-1335-15</inkml:trace>
  <inkml:trace contextRef="#ctx0" brushRef="#br0" timeOffset="62694.79">23652 3551 1468 0,'0'0'0'0,"0"0"0"0,21-3 0 0,-21 3-6 16,0 0 6-16,21-4-5 0,9 1 5 0,-30 3-1 15,0 0 1-15,36-2-1 0,6-1 1 0,-42 3-1 0,0 0 1 16,40-4 0-16,-4 2 0 0,-36 2 3 0,0 0-3 16,32 0 4-16,-4 0-4 0,-28 0 13 0,0 0-13 15,28-1 13-15,11-1-13 0,-39 2 20 0,0 0-20 0,32 0 20 16,-10-4-20-16,-22 4 7 0,0 0-7 0,29 0 7 15,13-7-7-15,0 2-1096 0</inkml:trace>
  <inkml:trace contextRef="#ctx0" brushRef="#br0" timeOffset="62885.83">24523 3163 1345 0,'0'0'0'0,"0"0"0"16,2 16 0-16,-2-16 10 0,0 0-10 0,5 21 11 16,1 5-11-16,-6-26 24 0,0 0-24 0,3 34 25 0,-5 11-25 15,2-45 10-15,0 0-10 0,-5 42 11 0,-4-4-11 16,9-38 0-16,0 0 0 0,-8 35 0 0,0-4 0 16,1-4-1017-16</inkml:trace>
  <inkml:trace contextRef="#ctx0" brushRef="#br0" timeOffset="63399.18">25277 3920 1614 0,'0'0'0'0,"0"0"0"15,7 19 0-15,-7-19-9 0,0 0 9 16,8 24-8-16,3 9 8 0,-11-33-26 0,0 0 26 16,9 40-25-16,-2 17 25 0,-7-57 0 0,0 0 0 0,2 57 1 15,-4 7-1-15,2-64 4 0,0 0-4 0,-4 60 5 16,-3-11-5-16,7-49 15 0,0 0-15 0,-9 45 16 16,4-5-16-16,5-40 23 0,0 0-23 0,-5 27 24 15,3-14-24-15,2-13 23 0,0 0-23 0,0 0 23 0,-10-11-23 16,10 11 18-16,0 0-18 0,-8-14 19 0,5-1-19 15,3 15 15-15,0 0-15 0,-2-28 16 0,4-17-16 16,-2 45 13-16,0 0-13 0,3-57 13 0,8-4-13 16,-11 61 11-16,0 0-11 0,12-67 12 0,3 3-12 15,-15 64 10-15,0 0-10 0,19-54 11 0,2 18-11 16,-21 36 9-16,0 0-9 0,23-33 10 0,7 5-10 16,-30 28 8-16,0 0-8 0,32-20 8 0,0 7-8 15,-32 13 7-15,0 0-7 0,33 0 8 0,-5 13-8 16,-28-13 6-16,0 0-6 0,21 20 6 0,-1 17-6 15,-20-37 6-15,0 0-6 0,16 45 7 0,-4-2-7 16,-12-43 7-16,0 0-7 0,11 50 8 0,-3 9-8 16,-8-59 9-16,0 0-9 0,7 54 10 0,-1-6-10 0,-6-48 7 15,0 0-7-15,2 33 7 0,3-11-7 0,-5-22 3 0,0 0-3 16,5 14 4-16,-1-3-4 0,-4-11 0 0,0 0 0 16,0 0 0-16,0 0 0 0,0 0-1401 0</inkml:trace>
  <inkml:trace contextRef="#ctx0" brushRef="#br0" timeOffset="63924.62">26017 3890 1289 0,'0'0'0'0,"0"0"0"16,-16 0 0-16,16 0-1 0,0 0 1 0,-21 5-1 15,-10 4 1-15,31-9 0 0,0 0 0 0,-37 16 0 16,-4 4 0-16,41-20 1 0,0 0-1 0,-41 28 1 15,4 12-1-15,37-40 7 0,0 0-7 0,-33 45 8 16,5 7-8-16,28-52 23 0,0 0-23 0,-23 54 23 16,9-6-23-16,14-48 28 0,0 0-28 0,-9 40 28 15,9-19-28-15,0-21 29 0,0 0-29 0,5 10 29 0,2-1-29 16,-7-9 25-16,0 0-25 0,11 3 26 0,5-10-26 16,-16 7 19-16,0 0-19 0,24-17 20 0,15-20-20 15,-39 37 16-15,0 0-16 0,37-48 16 0,-3 1-16 0,-34 47 10 16,0 0-10-16,30-41 10 0,-4 1-10 0,-26 40 6 15,0 0-6-15,23-29 6 0,-7 1-6 0,-16 28 7 16,0 0-7-16,10-24 7 0,-2-1-7 0,-8 25 7 0,0 0-7 16,5-20 7-16,0 8-7 0,-5 12 10 0,0 0-10 15,4-7 10-15,-4 7-10 0,0 0 12 0,0 0-12 16,0 0 12-16,7 24-12 0,-7-24 13 16,0 0-13-16,5 28 14 0,0 8-14 0,-5-36 14 15,0 0-14-15,7 41 14 0,4 6-14 0,-11-47 14 16,0 0-14-16,12 57 15 0,1 12-15 0,-13-69 13 0,0 0-13 15,12 73 14-15,0-4-14 0,-12-69 10 0,0 0-10 16,11 73 11-16,-9 7-11 0,-2-80 13 0,0 0-13 16,-4 76 13-16,-6 5-13 0,10-81 11 0,0 0-11 0,-13 66 12 15,-1-18-12-15,14-48 11 0,0 0-11 0,-18 37 11 16,-6-10-11-16,24-27 7 0,0 0-7 0,-28 12 8 16,-8-8-8-16,36-4 1 0,0 0-1 0,-35-12 2 15,0-16-2-15,35 28-2 0,0 0 2 0,-34-45-1 16,6-24 1-16,1 1-1371 0</inkml:trace>
  <inkml:trace contextRef="#ctx0" brushRef="#br0" timeOffset="64183.04">25622 3414 1580 0,'0'0'0'0,"11"0"0"0,15 6 0 16,-26-6-1-16,0 0 1 0,39 10 0 0,7 4 0 0,-46-14 0 15,0 0 0-15,53 10 0 0,10-5 0 0,-63-5 6 0,0 0-6 16,64 0 7-16,-2-5-7 0,-62 5 13 0,0 0-13 16,56-8 14-16,-7-5-14 0,-49 13 4 0,0 0-4 15,48-12 5-15,-7 2-5 0,-41 10 1 0,0 0-1 16,46-9 2-16,12 1-2 0,-2-1-1164 0</inkml:trace>
  <inkml:trace contextRef="#ctx0" brushRef="#br0" timeOffset="66274.32">26966 3806 1267 0,'0'0'0'0,"0"0"0"0,11 24 0 16,-11-24 8-16,0 0-8 0,11 20 9 0,-3 1-9 16,-8-21 27-16,0 0-27 0,6 28 27 0,-3 1-27 15,-3-29 40-15,0 0-40 0,0 35 41 0,-2 3-41 16,2-38 22-16,0 0-22 0,-3 40 23 0,-1 3-23 15,4-43 17-15,0 0-17 0,-1 45 18 0,-3 0-18 0,4-45 14 16,0 0-14-16,-5 40 15 0,1-12-15 0,4-28 14 16,0 0-14-16,0 12 14 0,0-12-14 0,0 0 11 15,0 0-11-15,0 0 11 0,7 1-11 0,-7-1 8 16,0 0-8-16,4-12 9 0,3-17-9 0,-7 29 6 0,0 0-6 16,7-33 7-16,-2-3-7 0,-5 36 5 15,0 0-5-15,7-40 6 0,7-9-6 0,-14 49 6 16,0 0-6-16,14-48 7 0,-1 3-7 0,-13 45 7 15,0 0-7-15,12-40 7 0,4 4-7 0,-16 36 7 0,0 0-7 16,18-33 7-16,-2 5-7 0,-16 28 7 0,0 0-7 16,12-19 8-16,-7 11-8 0,-5 8 6 0,0 0-6 15,11 3 6-15,10 6-6 0,-21-9 5 0,0 0-5 0,21 24 6 16,-5 12-6-16,-16-36 5 0,0 0-5 0,9 44 6 16,-2 4-6-16,-7-48 5 0,0 0-5 0,5 48 6 15,4 1-6-15,-9-49 6 0,0 0-6 0,14 48 6 16,4-6-6-16,-18-42 6 0,0 0-6 0,21 36 7 15,2-8-7-15,-23-28 7 0,0 0-7 0,19 17 7 0,-8-6-7 16,-11-11 8-16,0 0-8 0,17-11 9 0,17-18-9 16,-34 29 8-16,0 0-8 0,37-33 9 0,-9 2-9 15,-28 31 10-15,0 0-10 0,30-40 10 0,9-17-10 16,-39 57 11-16,0 0-11 0,41-69 12 0,-1-25-12 16,-40 94 11-16,0 0-11 0,41-97 11 0,5-12-11 15,-46 109 11-15,0 0-11 0,44-112 11 0,-7-2-11 16,-37 114 8-16,0 0-8 0,35-113 9 0,-3 18-9 15,-32 95 7-15,0 0-7 0,23-83 7 0,-13 19-7 16,-10 64 5-16,0 0-5 0,0-52 6 0,-7 3-6 16,7 49 4-16,0 0-4 0,-14-36 5 0,-5 12-5 15,19 24 3-15,0 0-3 0,-27-12 4 0,-6 8-4 0,33 4 3 16,0 0-3-16,-36 11 3 0,1 13-3 0,35-24 2 16,0 0-2-16,-32 29 3 0,4 8-3 0,28-37 2 0,0 0-2 15,-24 36 2-15,8 4-2 0,16-40 2 0,0 0-2 16,-11 40 2-16,6 5-2 0,5-45 2 0,0 0-2 0,-2 57 3 15,6 15-3-15,-4-72 1 0,0 0-1 0,7 85 2 16,3 3-2-16,-10-88 1 0,0 0-1 0,13 85 2 16,-1-3-2-16,-12-82 0 0,0 0 0 0,12 84 1 15,-1 5-1-15,-11-89 1 0,0 0-1 0,5 81 1 16,0-17-1-16,-5-64 1 0,0 0-1 0,6 54 1 16,1-11-1-16,-7-43 1 0,0 0-1 15,7 29 1-15,0-10-1 0,-7-19 1 0,0 0-1 0,7 9 1 16,-7-9-1-16,0 0 0 0,0 0 0 0,14-3 1 15,4-10-1-15,-18 13 0 0,0 0 0 0,23-24 1 16,7-17-1-16,-30 41 0 0,0 0 0 0,33-44 1 16,-5-1-1-16,-28 45 1 0,0 0-1 0,25-43 1 15,-4 5-1-15,-21 38 2 0,0 0-2 0,18-35 3 16,-1 6-3-16,-17 29 3 0,0 0-3 0,16-21 4 0,-9 9-4 16,-7 12 4-16,0 0-4 0,0 0 4 0,13-7-4 15,-13 7 5-15,0 0-5 0,10 12 5 0,4 21-5 16,-14-33 5-16,0 0-5 0,13 43 6 0,-8 2-6 15,-5-45 6-15,0 0-6 0,4 44 6 0,1-3-6 0,-5-41 5 16,0 0-5-16,9 37 6 0,-1-10-6 0,-8-27 4 16,0 0-4-16,8 21 5 0,-5-14-5 0,-3-7 3 15,0 0-3-15,0 0 3 0,7 5-3 0,-7-5 2 0,0 0-2 16,7-5 3-16,7-7-3 0,-14 12 2 16,0 0-2-16,20-19 2 0,3-11-2 0,-23 30 1 15,0 0-1-15,24-31 2 0,1-2-2 0,-25 33 0 0,0 0 0 16,19-36 1-16,-4-4-1 0,-15 40 0 15,0 0 0-15,10-36 0 0,-3 15 0 0,-7 21 0 16,0 0 0-16,5-15 0 0,1 6 0 0,-6 9 0 0,0 0 0 16,0 0 0-16,12 21 0 0,-12-21 0 0,0 0 0 15,7 27 0-15,2 6 0 0,-9-33 0 0,0 0 0 0,9 37 1 16,-2 2-1-16,-7-39 1 0,0 0-1 0,10 30 1 16,5-8-1-16,-15-22 1 0,0 0-1 0,17 18 1 15,3-6-1-15,-20-12 1 0,0 0-1 0,21 12 2 16,3-5-2-16,-24-7 1 0,0 0-1 0,27 0 1 15,3-11-1-15,-30 11 1 0,0 0-1 0,33-17 1 16,13-14-1-16,-46 31 0 0,0 0 0 0,50-38 1 0,-4 2-1 16,-46 36 0-16,0 0 0 0,35-47 0 0,-11-7 0 15,-24 54-2-15,0 0 2 0,18-57-2 0,-9 9 2 16,-9 48-4-16,0 0 4 0,3-40-3 0,-6 16 3 16,3 24-4-16,0 0 4 0,-7-13-3 0,-2 10 3 15,9 3-4-15,0 0 4 0,-16 3-3 0,-10 6 3 16,26-9-3-16,0 0 3 0,-25 16-3 0,7 8 3 15,18-24-3-15,0 0 3 0,-14 28-2 0,2 10 2 16,12-38-1-16,0 0 1 0,-9 39-1 0,6-2 1 16,3-37 0-16,0 0 0 0,3 36 0 0,6 4 0 15,-9-40 0-15,0 0 0 0,19 36 0 0,11-8 0 0,-30-28 0 16,0 0 0-16,34 24 0 0,1 0 0 0,-35-24 0 16,0 0 0-16,30 18 0 0,-7-11 0 0,-23-7 0 0,0 0 0 15,25 1 1-15,8-2-1 0,-33 1 0 0,0 0 0 16,30-7 0-16,-12 2 0 0,-18 5 0 0,0 0 0 15,18-13 0-15,10-14 0 0,-28 27-1 0,0 0 1 16,28-24 0-16,-10 3 0 0,-18 21-2 0,0 0 2 16,12-16-2-16,-1-5 2 0,-11 21-4 0,0 0 4 15,8-19-3-15,-2 7 3 0,-6 12-5 0,0 0 5 16,5-8-4-16,-5 8 4 0,0 0-4 0,0 0 4 0,11 3-4 16,-1 14 4-16,-10-17-4 0,0 0 4 0,11 21-3 15,-4 7 3-15,-7-28-2 0,0 0 2 16,2 28-2-16,-2 4 2 0,0-32-1 0,0 0 1 15,0 32 0-15,3-8 0 0,-3-24 0 0,0 0 0 0,4 17 0 16,-1-5 0-16,-3-12 0 0,0 0 0 0,0 0 0 16,2 7 0-16,-2-7 1 0,0 0-1 0,0 0 1 15,0 0-1-15,0 0 2 0,0 0-2 0,7-7 3 16,-2-5-3-16,-5 12 3 0,0 0-3 0,7-21 4 0,4 6-4 16,-11 15 3-16,0 0-3 0,16-21 4 0,5-7-4 15,-21 28 4-15,0 0-4 0,21-29 4 0,-5 5-4 16,-16 24 3-16,0 0-3 0,12-16 4 0,-3 7-4 15,-9 9 3-15,0 0-3 0,12-3 4 0,8 6-4 16,-20-3 3-16,0 0-3 0,23 13 3 0,0 11-3 16,-23-24 3-16,0 0-3 0,16 29 3 0,-11 2-3 0,-5-31 4 15,0 0-4-15,3 33 4 0,3-3-4 0,-6-30 4 16,0 0-4-16,5 31 5 0,-1-7-5 0,-4-24 4 16,0 0-4-16,1 17 4 0,1-6-4 0,-2-11 4 15,0 0-4-15,0 0 5 0,0 0-5 0,0 0 4 16,0 0-4-16,9-4 4 0,-9 4-4 0,0 0 3 0,0 0-3 15,7-15 4-15,-2-6-4 0,-5 21 4 16,0 0-4-16,9-28 4 0,0 1-4 0,-9 27 4 0,0 0-4 16,10-30 5-16,3-6-5 0,-13 36 4 0,0 0-4 15,14-40 4-15,-2 7-4 0,-12 33 3 0,0 0-3 16,11-28 4-16,-1 4-4 0,-10 24 3 0,0 0-3 0,13-15 3 16,1 6-3-16,-14 9 2 0,0 0-2 0,17-5 3 15,6 1-3-15,-23 4 2 0,0 0-2 0,29 12 2 16,4 9-2-16,-33-21 2 0,0 0-2 0,30 31 3 15,-12 7-3-15,-18-38 2 0,0 0-2 0,10 40 3 16,-4-3-3-16,-6-37 2 0,0 0-2 0,-2 31 3 16,-5-7-3-16,7-24 1 0,0 0-1 0,-14 21 1 15,-13-6-1-15,27-15 0 0,0 0 0 0,-30 0 0 16,-1-19 0-16,31 19-2 0,0 0 2 0,-36-33-2 0,1-10 2 16,0-2-1570-16</inkml:trace>
  <inkml:trace contextRef="#ctx0" brushRef="#br0" timeOffset="66556.84">28494 3163 1793 0,'0'0'0'0,"0"0"0"0,9 0 0 0,-9 0 0 0,0 0 0 16,10 0 0-16,3-3 0 0,-13 3-1 0,0 0 1 15,24 3 0-15,20 3 0 0,-44-6 3 0,0 0-3 16,43 7 4-16,-17-7-4 0,-26 0 14 0,0 0-14 0,21-4 15 16,1-1-15-16,-22 5 32 0,0 0-32 0,21-4 33 15,-5 1-33-15,-16 3 33 0,0 0-33 16,15-3 33-16,7 1-33 0,-22 2 13 16,0 0-13-16,17-4 14 0,-8 1-14 0,-9 3 1 0,0 0-1 0,11 0 2 15,5-5-2-15,-16 5-2 0,0 0 2 16,15 0-1-16,0 0 1 0,-1 0-1430 0</inkml:trace>
  <inkml:trace contextRef="#ctx0" brushRef="#br0" timeOffset="66856.14">29155 2893 1267 0,'0'0'0'0,"7"4"0"0,13-1 0 16,-20-3-3-16,0 0 3 0,24 9-2 0,3-5 2 15,-27-4-12-15,0 0 12 0,25 12-12 0,1 8 12 16,-26-20 5-16,0 0-5 0,23 25 5 0,-4-5-5 16,-19-20 24-16,0 0-24 0,18 19 25 0,0-5-25 0,-18-14 41 15,0 0-41-15,16 11 42 0,-6-10-42 0,-10-1 52 16,0 0-52-16,11-1 52 0,1-3-52 16,-12 4 47-16,0 0-47 0,19-15 48 0,10-15-48 0,-29 30 44 15,0 0-44-15,24-43 44 0,-13-2-44 16,-11 45 38-16,0 0-38 0,4-45 39 0,-8 5-39 0,4 40 30 15,0 0-30-15,-11-28 30 0,-6 4-30 16,17 24 22-16,0 0-22 0,-25-17 23 0,-10 7-23 0,35 10 13 16,0 0-13-16,-43-2 14 0,-6 4-14 0,0 1-1347 0</inkml:trace>
  <inkml:trace contextRef="#ctx0" brushRef="#br0" timeOffset="67109.11">28346 3345 1155 0,'0'0'0'0,"0"0"0"0,7 9 0 15,-7-9 8-15,0 0-8 0,5 7 8 16,-1 1-8-16,-4-8-1 0,0 0 1 0,0 0 0 0,0 0 0 16,0 0-24-16,0 0 24 0,8 2-23 0,-8-2 23 15,0 0-783-15</inkml:trace>
  <inkml:trace contextRef="#ctx0" brushRef="#br0" timeOffset="67828.78">30141 2861 1289 0,'0'0'0'0,"0"0"0"0,0 0 0 15,0 0-32-15,0 0 32 0,7 15-32 0,-3 18 32 16,-4-33-34-16,0 0 34 0,3 40-34 0,1 8 34 15,-4-48 1-15,0 0-1 0,4 49 1 0,-1-1-1 16,-3-48 19-16,0 0-19 0,4 57 20 0,-1 13-20 16,-3-70 50-16,0 0-50 0,7 76 51 0,2 9-51 15,-9-85 52-15,0 0-52 0,9 81 53 0,0-14-53 0,-9-67 44 16,0 0-44-16,10 59 45 0,8 0-45 0,-18-59 33 16,0 0-33-16,19 54 33 0,4-6-33 0,-23-48 28 15,0 0-28-15,18 40 29 0,-6-11-29 0,-12-29 24 16,0 0-24-16,9 19 24 0,-4-10-24 15,-5-9 16-15,0 0-16 0,0 0 17 0,6-9-17 0,-6 9 13 0,0 0-13 16,-2-19 14-16,-5-14-14 0,7 33 10 16,0 0-10-16,-6-32 10 0,8-1-10 0,-2 33 8 15,0 0-8-15,7-28 8 0,2-8-8 0,-9 36 7 0,0 0-7 16,12-33 8-16,1 2-8 0,-13 31 8 0,0 0-8 16,17-30 9-16,6 6-9 0,-23 24 10 0,0 0-10 0,23-28 10 15,0 9-10-15,-23 19 11 0,0 0-11 0,25-14 12 16,5 6-12-16,-30 8 13 0,0 0-13 0,30-4 13 15,2 8-13-15,-32-4 16 0,0 0-16 0,26 12 16 16,-1 14-16-16,-25-26 14 0,0 0-14 0,17 31 15 16,-6 2-15-16,-11-33 13 0,0 0-13 0,-2 40 13 15,-14 1-13-15,16-41 11 0,0 0-11 0,-26 43 12 16,-8-4-12-16,34-39 10 0,0 0-10 0,-37 31 11 16,-5-11-11-16,42-20 8 0,0 0-8 0,-42 13 9 15,3-10-9-15,39-3 0 0,0 0 0 0,-32-9 0 0,9-13 0 16,23 22-8-16,0 0 8 0,-12-26-8 15,8-2 8-15,1 4-1435 0</inkml:trace>
  <inkml:trace contextRef="#ctx0" brushRef="#br0" timeOffset="69155.41">30711 3754 964 0,'0'0'0'0,"0"0"0"0,18 17 0 0,-18-17-1 0,0 0 1 15,17 12 0-15,5-2 0 0,-22-10-2 0,0 0 2 16,26-3-1-16,7-6 1 0,-33 9 11 0,0 0-11 16,41-24 11-16,7-11-11 0,-48 35 42 0,0 0-42 15,44-36 42-15,-11 3-42 0,-33 33 56 0,0 0-56 16,29-41 57-16,-7-11-57 0,-22 52 55 0,0 0-55 16,18-52 55-16,-11 2-55 0,-7 50 56 0,0 0-56 15,2-40 56-15,-7 12-56 0,5 28 51 0,0 0-51 0,-13-24 52 16,-4 3-52-16,17 21 42 15,0 0-42-15,-23-10 43 0,-7 20-43 0,30-10 35 0,0 0-35 16,-36 17 36-16,-4 8-36 0,40-25 28 0,0 0-28 16,-37 27 28-16,10-2-28 0,27-25 16 0,0 0-16 0,-16 24 17 15,11 5-17-15,5-29 11 0,0 0-11 0,-2 31 12 16,4-6-12-16,-2-25 10 0,0 0-10 0,9 27 10 16,5 3-10-16,-14-30 7 0,0 0-7 0,21 24 8 15,11 4-8-15,-32-28 6 0,0 0-6 0,35 20 6 16,1-7-6-16,-36-13 6 0,0 0-6 0,31 8 6 0,-6-4-6 15,-25-4 6-15,0 0-6 0,21 0 6 0,-1-6-6 16,-20 6 5-16,0 0-5 0,21-12 6 0,12-15-6 16,-33 27 4-16,0 0-4 0,34-31 5 0,-9 10-5 15,-25 21 4-15,0 0-4 0,21-24 4 0,3-13-4 16,-24 37 4-16,0 0-4 0,23-29 4 0,-7 5-4 0,-16 24 3 16,0 0-3-16,13-21 4 0,-3 5-4 0,-10 16 4 15,0 0-4-15,9-12 4 0,-4 2-4 16,-5 10 4-16,0 0-4 0,0 0 5 0,14 12-5 15,-14-12 4-15,0 0-4 0,7 22 4 0,-7 3-4 0,0-25 4 16,0 0-4-16,-1 27 4 0,-3 6-4 16,4-33 3-16,0 0-3 0,-3 33 3 0,-1-4-3 0,4-29 2 15,0 0-2-15,-3 28 3 0,1-7-3 0,2-21 3 16,0 0-3-16,-2 15 3 0,0-8-3 0,2-7 5 0,0 0-5 16,0 0 5-16,0 0-5 0,0 0 5 0,0 0-5 0,0 0 6 15,13-15-6-15,-13 15 7 0,0 0-7 0,12-21 8 16,9-14-8-16,-21 35 9 0,0 0-9 0,19-32 10 15,-1 2-10-15,-18 30 11 0,0 0-11 0,16-28 11 16,-2-3-11-16,-14 31 11 0,0 0-11 0,14-22 11 16,-1 8-11-16,-13 14 10 0,0 0-10 0,10-9 11 15,-10 9-11-15,0 0 11 0,0 0-11 0,16-5 12 16,5 10-12-16,-21-5 12 0,0 0-12 0,23 16 13 16,-5 8-13-16,-18-24 12 0,0 0-12 0,12 31 12 0,-3 11-12 15,-9-42 9-15,0 0-9 0,7 45 10 16,0-2-10-16,-7-43 6 0,0 0-6 0,5 45 6 15,-3 0-6-15,-2-45 6 0,0 0-6 0,4 40 6 0,-1-11-6 16,-3-29 5-16,0 0-5 0,5 19 5 16,2-10-5-16,-7-9 4 0,0 0-4 0,11-9 4 15,5-6-4-15,-16 15 4 0,0 0-4 0,25-30 5 0,8-18-5 16,-33 48 3-16,0 0-3 0,37-59 4 0,2-2-4 16,-39 61 4-16,0 0-4 0,37-62 4 0,-5-5-4 15,-32 67 4-15,0 0-4 0,28-78 4 0,-2-11-4 0,-26 89 4 16,0 0-4-16,23-90 4 0,0 6-4 0,-23 84 5 15,0 0-5-15,18-80 5 0,-7 2-5 0,-11 78 4 0,0 0-4 16,3-67 4-16,-6 22-4 0,3 45 5 0,0 0-5 16,-11-37 5-16,-8 13-5 0,19 24 4 0,0 0-4 15,-25-8 4-15,-3 9-4 0,28-1 4 0,0 0-4 16,-36 16 5-16,-2 17-5 0,38-33 4 0,0 0-4 16,-37 43 4-16,7 2-4 0,30-45 3 0,0 0-3 15,-22 52 4-15,8 5-4 0,14-57 3 0,0 0-3 0,-5 55 3 16,9 2-3-16,-4-57 3 0,0 0-3 15,7 61 4-15,3 12-4 0,-10-73 3 0,0 0-3 16,16 74 3-16,7 1-3 0,-23-75 2 0,0 0-2 16,26 69 3-16,4-7-3 0,-30-62 3 0,0 0-3 0,30 64 4 15,-1-3-4-15,-29-61 4 0,0 0-4 0,23 55 4 16,-6-13-4-16,-17-42 4 0,0 0-4 0,18 32 5 16,-4-13-5-16,-14-19 5 0,0 0-5 0,12 9 5 15,-3-5-5-15,-9-4 4 0,0 0-4 0,18-9 5 0,15-14-5 16,-33 23 4-16,0 0-4 0,39-29 4 0,2-7-4 15,-41 36 4-15,0 0-4 0,37-37 5 0,-11 10-5 16,-26 27 4-16,0 0-4 0,27-21 4 0,4 0-4 16,-31 21 3-16,0 0-3 0,27-15 4 0,-13 6-4 15,-14 9 3-15,0 0-3 0,10-4 3 0,1 4-3 16,-11 0 3-16,0 0-3 0,16 4 3 0,7 13-3 16,-23-17 3-16,0 0-3 0,18 24 3 0,-11 9-3 15,-7-33 3-15,0 0-3 0,3 44 4 0,1 1-4 16,-4-45 5-16,0 0-5 0,3 48 5 0,2-8-5 15,-5-40 7-15,0 0-7 0,7 33 7 0,2-14-7 16,-9-19 8-16,0 0-8 0,11 17 8 0,-1-5-8 16,-10-12 8-16,0 0-8 0,9 7 8 0,-2-10-8 0,-7 3 7 15,0 0-7-15,7-16 7 0,0-13-7 0,-7 29 4 16,0 0-4-16,6-40 5 0,-10-17-5 0,4 57 1 0,0 0-1 16,-5-59 1-16,-7 9-1 0,-1 1-1811 0</inkml:trace>
  <inkml:trace contextRef="#ctx0" brushRef="#br0" timeOffset="69386.16">31175 4283 1625 0,'0'0'0'0,"0"0"0"16,-2 21 0-16,2-21 14 0,0 0-14 0,-2 19 15 0,6-2-15 15,-4-17 24-15,0 0-24 0,4 11 24 16,-4-11-24-16,0 0 22 0,0 0-22 0,0 0 23 16,-2-16-23-16,2 16 7 0,0 0-7 0,-6-28 8 15,-2-13-8-15,8 41 3 0,0 0-3 0,-9-49 4 0,0-6-4 16,9 55 0-16,0 0 0 0,-9-54 0 0,0-1 0 16,1 1-1267-16</inkml:trace>
  <inkml:trace contextRef="#ctx0" brushRef="#br0" timeOffset="69596.5">30662 2930 1580 0,'0'0'0'15,"0"0"0"-15,10 0 0 0,-10 0 0 0,0 0 0 16,20 3 1-16,15 6-1 0,-35-9 0 0,0 0 0 15,49 12 1-15,13-3-1 0,-62-9 0 0,0 0 0 16,58 7 0-16,-15-7 0 0,-43 0-4 0,0 0 4 16,47-7-3-16,15 2 3 0,-2-4-1122 0</inkml:trace>
  <inkml:trace contextRef="#ctx0" brushRef="#br0" timeOffset="73803.8">1852 6856 964 0,'0'0'0'0,"0"0"0"0,-9-17 0 16,9 17 19-16,0 0-19 0,-9-15 20 0,6-4-20 16,3 19 38-16,0 0-38 0,0-23 38 0,3-5-38 15,-3 28 47-15,0 0-47 0,4-27 47 0,1 2-47 16,-5 25 32-16,0 0-32 0,6-19 33 0,-3 7-33 16,-3 12 23-16,0 0-23 0,5-8 23 0,-5 8-23 15,0 0 18-15,0 0-18 0,14-6 19 0,-5 15-19 0,-9-9 19 16,0 0-19-16,13 12 19 0,10 12-19 0,-23-24 18 0,0 0-18 15,28 25 18-15,12 11-18 0,-40-36 21 0,0 0-21 16,48 45 22-16,21 10-22 0,-69-55 18 0,0 0-18 16,72 58 18-16,4-7-18 0,-76-51 19 0,0 0-19 15,69 51 20-15,-2-8-20 0,-67-43 19 16,0 0-19-16,65 33 19 0,-3-2-19 0,-62-31 12 0,0 0-12 0,54 28 12 16,-13-8-12-16,-41-20 7 0,0 0-7 0,32 12 8 15,-11-8-8-15,-21-4 0 0,0 0 0 0,0 0 1 16,-7-14-1-16,2 0-1134 0</inkml:trace>
  <inkml:trace contextRef="#ctx0" brushRef="#br0" timeOffset="74059.96">2732 6497 1110 0,'0'0'0'0,"0"0"0"15,0 0 0-15,0 0 0 0,0 0 0 0,2 5 1 16,7 2-1-16,-9-7-3 0,0 0 3 0,0 0-3 0,5 12 3 15,-5-12 7-15,0 0-7 0,4 15 7 0,-1 3-7 16,-3-18 20-16,0 0-20 0,2 20 20 0,1 3-20 16,-3-23 34-16,0 0-34 0,-5 26 34 0,-4 8-34 15,9-34 42-15,0 0-42 0,-14 40 43 0,-7 7-43 16,21-47 39-16,0 0-39 0,-23 55 39 0,-3 9-39 16,26-64 28-16,0 0-28 0,-20 66 28 0,6-5-28 0,14-61 23 15,0 0-23-15,-9 55 23 0,6-10-23 0,3-45 7 16,0 0-7-16,9 36 8 0,5-11-8 0,3-1-1071 15</inkml:trace>
  <inkml:trace contextRef="#ctx0" brushRef="#br0" timeOffset="74620.8">3154 6649 1289 0,'0'0'0'0,"0"0"0"16,-5 8 0-16,5-8 6 0,0 0-6 0,-6 6 7 15,-3 1-7-15,9-7 17 0,0 0-17 0,-14 5 17 16,-7 5-17-16,21-10 11 0,0 0-11 0,-32 17 11 16,-5 1-11-16,37-18 13 0,0 0-13 0,-40 26 14 0,-4 0-14 15,44-26 16-15,0 0-16 0,-37 27 17 0,10 6-17 16,27-33 17-16,0 0-17 0,-23 35 18 0,9-1-18 15,14-34 22-15,0 0-22 0,-9 35 23 0,15-7-23 16,-6-28 23-16,0 0-23 0,8 24 24 0,10-7-24 16,-18-17 21-16,0 0-21 0,23 12 22 15,3-5-22-15,-26-7 18 0,0 0-18 0,32-3 18 0,5-13-18 16,-37 16 13-16,0 0-13 0,37-29 13 0,-1-2-13 16,-36 31 11-16,0 0-11 0,31-40 11 0,-4-5-11 15,-27 45 8-15,0 0-8 0,17-49 9 0,-6 8-9 16,-11 41 5-16,0 0-5 0,9-36 6 0,-6 4-6 0,-3 32 4 15,0 0-4-15,-3-24 5 0,-2 7-5 0,5 17 4 16,0 0-4-16,-6-12 5 0,3 5-5 0,3 7 6 0,0 0-6 16,0 0 6-16,-9-9-6 0,9 9 6 0,0 0-6 15,0 0 7-15,-9 21-7 0,9-21 7 0,0 0-7 16,4 28 7-16,1 5-7 0,-5-33 7 0,0 0-7 0,12 39 7 16,-1 3-7-16,-11-42 7 0,0 0-7 0,17 47 8 15,1 6-8-15,-18-53 7 16,0 0-7-16,20 52 8 0,-5-12-8 0,-15-40 6 0,0 0-6 15,15 35 7-15,-5-9-7 0,-10-26 6 0,0 0-6 0,9 17 7 16,-9-17-7-16,0 0 4 0,0 0-4 0,9-9 5 16,3-22-5-16,-12 31 1 0,0 0-1 0,11-45 1 15,-8-15-1-15,-3-5-1319 0</inkml:trace>
  <inkml:trace contextRef="#ctx0" brushRef="#br0" timeOffset="74828.92">2815 6282 1311 0,'0'0'0'0,"0"0"0"0,14 5 0 16,-14-5 1-16,0 0-1 0,39 4 1 0,33-4-1 15,-72 0 1-15,0 0-1 0,90 0 1 0,2-4-1 0,-92 4-4 16,0 0 4-16,99-9-3 0,5-8 3 0,-104 17-33 15,0 0 33-15,104-24-32 0,-9-4 32 0,1 1-873 0</inkml:trace>
  <inkml:trace contextRef="#ctx0" brushRef="#br0" timeOffset="75354.13">4651 6488 1446 0,'0'0'0'0,"0"-7"0"15,-7-7 0-15,7 14-9 0,0 0 9 0,-5-19-8 16,5-2 8-16,0 21-27 0,0 0 27 0,-3-22-27 0,1 8 27 15,2 14 0-15,0 0 0 0,-6-12 0 0,-6 8 0 16,12 4 1-16,0 0-1 0,-26 0 2 16,-24 6-2-16,50-6 8 0,0 0-8 0,-54 19 8 0,2 8-8 15,52-27 10-15,0 0-10 0,-44 30 10 16,4-3-10-16,40-27 6 0,0 0-6 0,-32 30 6 0,14-2-6 16,18-28 8-16,0 0-8 0,-5 24 9 0,7-2-9 15,-2-22 11-15,0 0-11 0,17 18 11 0,19-3-11 16,-36-15 13-16,0 0-13 0,40 12 13 0,10-3-13 0,-50-9 12 15,0 0-12-15,46 9 13 0,-2-1-13 0,-44-8 17 16,0 0-17-16,40 11 17 0,1 1-17 0,-41-12 17 0,0 0-17 16,33 14 18-16,-6 5-18 0,-27-19 17 0,0 0-17 15,17 15 18-15,-11 1-18 0,-6-16 13 0,0 0-13 16,-2 20 14-16,-16 1-14 0,18-21 10 0,0 0-10 16,-21 21 10-16,-2-2-10 0,23-19 7 0,0 0-7 15,-28 17 8-15,2 2-8 0,26-19 6 0,0 0-6 0,-23 13 6 16,5-13-6-16,18 0 4 0,0 0-4 0,-14-4 5 15,-7-8-5-15,21 12 4 0,0 0-4 0,-18-12 4 16,7-5-4-16,11 17 0 16,0 0 0-16,0-23 0 0,15-10 0 0,-1 0-1224 0</inkml:trace>
  <inkml:trace contextRef="#ctx0" brushRef="#br0" timeOffset="75769.88">5172 6524 740 0,'0'0'0'0,"0"0"0"0,-6 9 0 15,6-9 4-15,0 0-4 0,-8 9 5 0,8-9-5 16,0 0 11-16,0 0-11 0,-9 3 11 0,0-6-11 16,9 3 11-16,0 0-11 0,-18 0 12 0,-19 3-12 15,37-3 32-15,0 0-32 0,-44 12 32 0,-2 7-32 0,46-19 64 16,0 0-64-16,-35 24 64 0,12-1-64 15,23-23 72-15,0 0-72 0,-18 24 72 0,13 7-72 0,5-31 67 16,0 0-67-16,0 30 68 0,9-3-68 0,-9-27 54 16,0 0-54-16,9 25 55 0,5-5-55 15,-14-20 44-15,0 0-44 0,21 19 44 0,4-7-44 0,-25-12 38 16,0 0-38-16,30 7 39 0,-7-10-39 0,-23 3 32 16,0 0-32-16,26-10 32 0,6-11-32 0,-32 21 26 15,0 0-26-15,32-30 26 0,-8-4-26 0,-24 34 25 0,0 0-25 16,25-35 25-16,0-1-25 0,-25 36 22 0,0 0-22 0,21-37 22 15,-16 3-22-15,-5 34 17 0,0 0-17 0,-5-30 18 16,-9 6-18-16,14 24 13 0,0 0-13 0,-13-15 13 16,-1 6-13-16,14 9 9 0,0 0-9 0,-17-3 10 15,-15 8-10-15,32-5 7 0,0 0-7 0,-35 10 8 16,6 6-8-16,29-16 0 0,0 0 0 0,-22 17 0 16,4-12 0-16,4 2-1323 0</inkml:trace>
  <inkml:trace contextRef="#ctx0" brushRef="#br0" timeOffset="76026.2">4752 6275 1345 0,'0'0'0'0,"0"0"0"0,-4-14 0 15,4 14-6-15,0 0 6 0,7-15-6 0,11-10 6 16,-18 25 0-16,0 0 0 0,28-24 0 0,8 3 0 15,-36 21 1-15,0 0-1 0,40-19 1 0,2 2-1 0,-42 17 12 16,0 0-12-16,45-16 12 0,-10 8-12 0,-35 8 28 0,0 0-28 16,33 0 29-16,3 2-29 0,-36-2 34 0,0 0-34 15,35 10 35-15,-2 2-35 0,-33-12 30 0,0 0-30 16,32 9 31-16,7-6-31 0,-39-3 9 0,0 0-9 16,37 2 10-16,4 5-10 0,-4 1-1114 0</inkml:trace>
  <inkml:trace contextRef="#ctx0" brushRef="#br0" timeOffset="76225.67">5519 5647 1199 0,'0'0'0'0,"0"0"0"16,-14 8 0-16,14-8-1 0,0 0 1 0,-9 13 0 15,4 7 0-15,5-20-7 0,0 0 7 0,0 28-6 16,2 10 6-16,-2-38 2 0,0 0-2 0,0 47 2 15,-2 1-2-15,2-48 8 0,0 0-8 0,-4 54 8 0,1 10-8 16,3-64 15-16,0 0-15 0,3 61 15 0,6-8-15 16,0 3-867-16</inkml:trace>
  <inkml:trace contextRef="#ctx0" brushRef="#br0" timeOffset="76742.28">6101 6545 1267 0,'0'0'0'15,"0"0"0"-15,0 9 0 0,0-9-19 0,0 0 19 16,6 12-18-16,6 3 18 0,-12-15 3 0,0 0-3 0,11 21 4 15,1 7-4-15,-12-28 24 0,0 0-24 0,5 29 25 16,-1 8-25-16,-4-37 34 0,0 0-34 0,1 39 34 16,-1 8-34-16,0-47 42 0,0 0-42 0,0 50 42 15,4 2-42-15,-4-52 42 0,0 0-42 0,0 43 43 16,4-17-43-16,-4-26 32 0,0 0-32 0,0 16 33 16,0-9-33-16,0-7 26 0,0 0-26 0,0 0 27 15,0 0-27-15,0 0 20 0,0 0-20 0,0-19 20 16,5-21-20-16,-5 40 16 0,0 0-16 0,5-50 16 15,7-2-16-15,-12 52 13 0,0 0-13 0,18-55 14 16,-2 4-14-16,-16 51 10 0,0 0-10 0,25-48 10 16,-2 5-10-16,-23 43 8 0,0 0-8 0,24-37 8 0,1 6-8 15,-25 31 5-15,0 0-5 0,23-22 5 16,-4 11-5-16,-19 11 2 0,0 0-2 0,18 4 2 16,0 11-2-16,-18-15 1 0,0 0-1 0,19 26 1 15,2 12-1-15,-21-38 0 0,0 0 0 0,18 42 1 0,-4-1-1 16,-14-41 0-16,0 0 0 0,14 44 1 0,-10 8-1 15,-4-52 1-15,0 0-1 0,8 53 1 0,1-1-1 0,-9-52 1 16,0 0-1-16,9 43 1 0,2-10-1 0,-11-33 1 16,0 0-1-16,14 16 2 0,7-18-2 0,-21 2 0 15,0 0 0-15,32-21 0 0,8-20 0 0,1 1-1291 0</inkml:trace>
  <inkml:trace contextRef="#ctx0" brushRef="#br0" timeOffset="77275.61">6941 6642 1043 0,'0'0'0'0,"0"0"0"16,0-9 0-16,0 9 4 0,0 0-4 0,0-7 5 16,0 7-5-16,0 0 2 0,0 0-2 0,0-8 3 15,0 8-3-15,0 0 10 0,0 0-10 16,0 0 10-16,-12-7-10 0,12 7 13 0,0 0-13 16,-20 1 13-16,-12 10-13 0,32-11 27 0,0 0-27 0,-30 19 27 15,7 9-27-15,23-28 47 0,0 0-47 0,-19 36 48 16,7 0-48-16,12-36 51 0,0 0-51 0,-9 40 51 15,9 5-51-15,0-45 40 0,0 0-40 0,3 36 41 16,6-10-41-16,-9-26 31 0,0 0-31 0,14 19 32 0,4-15-32 16,-18-4 23-16,0 0-23 0,23-11 23 0,0-14-23 15,-23 25 18-15,0 0-18 0,26-37 18 0,3 1-18 16,-29 36 18-16,0 0-18 0,22-40 19 0,0 4-19 16,-22 36 15-16,0 0-15 0,10-33 16 0,-6 9-16 15,-4 24 15-15,0 0-15 0,-4-25 16 0,-6 6-16 16,10 19 15-16,0 0-15 0,-9-15 16 0,5 10-16 15,4 5 15-15,0 0-15 0,0 0 16 0,-10 0-16 16,10 0 17-16,0 0-17 0,-9 3 18 0,-3 14-18 0,12-17 17 16,0 0-17-16,-11 23 18 0,7 3-18 15,4-26 13-15,0 0-13 0,4 31 14 0,7 5-14 16,-11-36 11-16,0 0-11 0,12 45 12 0,6 11-12 0,-18-56 10 16,0 0-10-16,22 60 11 0,7 1-11 0,-29-61 9 15,0 0-9-15,30 60 10 0,1-1-10 0,-31-59 9 16,0 0-9-16,23 59 10 0,-5-2-10 0,-18-57 9 0,0 0-9 15,7 56 9-15,-3 4-9 0,-4-60 8 0,0 0-8 16,0 57 9-16,-9-12-9 0,9-45 7 0,0 0-7 0,-6 28 7 16,-2-16-7-16,8-12 7 0,0 0-7 0,-22 0 7 15,-23-10-7-15,45 10 1 0,0 0-1 0,-43-30 2 16,8-27-2-16,35 57-2 0,0 0 2 0,-30-71-2 16,-3-14 2-16,1 2-1427 0</inkml:trace>
  <inkml:trace contextRef="#ctx0" brushRef="#br0" timeOffset="77491.03">6503 6201 1435 0,'0'0'0'0,"0"0"0"0,15 5 0 16,-15-5 4-16,0 0-4 0,30 7 4 0,24-7-4 15,-54 0-1-15,0 0 1 0,66 0 0 0,4-7 0 16,-70 7 0-16,0 0 0 0,67-5 1 0,5-8-1 16,-72 13 0-16,0 0 0 0,78-12 0 0,3-3 0 0,6-1-1023 15</inkml:trace>
  <inkml:trace contextRef="#ctx0" brushRef="#br0" timeOffset="79025.74">8170 6303 1491 0,'0'0'0'0,"0"0"0"0,0 0 0 16,0 0 1-16,0 0-1 0,0 0 2 0,0 0-2 16,0 0 4-16,0 0-4 0,0 0 4 0,0 0-4 0,0 0 22 15,0 0-22-15,0 0 22 0,0 0-22 0,0 0 19 0,0 0-19 16,0 0 20-16,0 0-20 0,0 0 19 0,0 0-19 15,-37-9 19-15,-3 2-19 0,40 7 17 0,0 0-17 16,-41-5 17-16,15 5-17 0,26 0 14 0,0 0-14 16,-29 9 15-16,-6 6-15 0,35-15 12 0,0 0-12 0,-32 24 13 15,18 13-13-15,14-37 8 0,0 0-8 0,-3 48 8 16,12 16-8-16,-9-64 6 0,0 0-6 0,17 71 7 16,6-7-7-16,-23-64 4 0,0 0-4 0,28 57 4 15,8-10-4-15,-36-47 4 0,0 0-4 16,35 36 4-16,6-6-4 0,-41-30 5 0,0 0-5 0,37 21 6 15,0-11-6-15,-37-10 5 0,0 0-5 0,38-4 5 16,-1-11-5-16,-37 15 4 0,0 0-4 0,41-28 4 16,0-8-4-16,-41 36 3 0,0 0-3 0,40-47 4 15,-3-15-4-15,-37 62 4 0,0 0-4 0,36-78 4 0,-1-22-4 16,-35 100 2-16,0 0-2 0,37-111 3 16,-5-2-3-16,-32 113 3 0,0 0-3 0,23-116 3 15,-11 2-3-15,-12 114 2 0,0 0-2 0,9-105 3 0,-1 8-3 16,-8 97 2-16,0 0-2 0,6-83 2 0,-6 10-2 15,0 73 1-15,0 0-1 0,-4-54 1 0,2 25-1 16,2 29 1-16,0 0-1 0,-8-16 1 0,-6 4-1 16,14 12 1-16,0 0-1 0,-27 0 1 0,-8 12-1 0,35-12 1 15,0 0-1-15,-37 21 1 0,5 15-1 0,32-36 1 16,0 0-1-16,-30 40 1 0,2 9-1 0,28-49 0 16,0 0 0-16,-21 45 1 0,10-4-1 0,11-41 0 15,0 0 0-15,-5 49 1 0,1 10-1 0,4-59 0 0,0 0 0 16,6 65 0-16,11 15 0 0,-17-80 0 0,0 0 0 15,18 85 0-15,-4-7 0 0,-14-78 0 0,0 0 0 16,18 76 0-16,8 5 0 0,-26-81 0 0,0 0 0 16,23 80 0-16,-9-2 0 0,-14-78 0 0,0 0 0 15,18 67 0-15,-1-10 0 0,-17-57 0 16,0 0 0-16,14 45 1 0,-5-9-1 0,-9-36 1 16,0 0-1-16,9 25 1 0,-7-13-1 0,-2-12 3 0,0 0-3 15,0 0 4-15,3 5-4 0,-3-5 7 0,0 0-7 0,0 0 7 16,0 0-7-16,0 0 8 0,0 0-8 0,0-12 8 15,0-2-8-15,0 14 8 0,0 0-8 0,6-19 9 16,3-9-9-16,-9 28 8 0,0 0-8 0,12-26 9 16,-2 2-9-16,-10 24 8 0,0 0-8 0,16-21 9 15,7 11-9-15,-23 10 7 0,0 0-7 0,18-3 7 0,-13 6-7 16,-5-3 5-16,0 0-5 0,4 16 5 16,3 11-5-16,-7-27 3 0,0 0-3 0,9 37 4 0,-1 4-4 15,-8-41 2-15,0 0-2 0,9 52 2 0,4 9-2 16,-13-61 2-16,0 0-2 0,14 64 2 0,-4-11-2 15,-10-53 1-15,0 0-1 0,16 44 1 0,-5-19-1 16,-11-25 0-16,0 0 0 0,14 14 1 0,2-12-1 16,-16-2 0-16,0 0 0 0,19-12 0 0,8-14 0 15,-27 26 0-15,0 0 0 0,22-36 1 16,1-16-1-16,-23 52 0 0,0 0 0 0,23-52 1 0,-5 3-1 16,-18 49 0-16,0 0 0 0,12-43 0 0,-12 5 0 15,0 38 0-15,0 0 0 0,0-33 0 0,2 11 0 16,-2 22 0-16,0 0 0 0,4-16 0 0,-4 7 0 0,0 9 0 15,0 0 0-15,0 0 0 0,0 0 0 0,0 0 0 0,0 0 0 16,0 0 1-16,8 23-1 0,-8-23 0 0,0 0 0 16,9 24 0-16,-3 6 0 0,-6-30 0 0,0 0 0 15,8 36 0-15,6 4 0 0,-14-40 0 0,0 0 0 0,16 40 0 16,4 1 0-16,-20-41 0 0,0 0 0 0,19 29 0 16,6-9 0-16,-25-20-1 0,0 0 1 0,23 6 0 15,3-9 0-15,-26 3-1 0,0 0 1 0,25-16-1 16,1-13 1-16,-26 29-1 0,0 0 1 0,23-38-1 15,-5-4 1-15,-18 42-1 0,0 0 1 0,19-43-1 16,6 2 1-16,-25 41-1 0,0 0 1 0,18-37-1 16,-8-3 1-16,-10 40-1 0,0 0 1 0,0-29 0 15,-3 8 0-15,3 21-1 0,0 0 1 0,-2-12 0 16,-2 5 0-16,4 7-1 0,0 0 1 0,0 0 0 16,0 0 0-16,0 0 0 0,0 0 0 0,-5 4 0 15,0 4 0-15,5-8 0 0,0 0 0 0,-7 21 0 16,5 14 0-16,2-35 1 0,0 0-1 0,9 41 1 15,5 2-1-15,-14-43 2 0,0 0-2 0,18 49 2 0,-4 5-2 16,-14-54 4-16,0 0-4 0,17 52 4 0,-1-7-4 16,-16-45 3-16,0 0-3 0,21 32 3 0,1-11-3 15,-22-21 2-15,0 0-2 0,23 11 2 0,8-15-2 0,-31 4 0 16,0 0 0-16,32-21 0 0,2-18 0 0,-34 39-4 16,0 0 4-16,38-49-4 0,-1 1 4 0,4-4-1419 15</inkml:trace>
  <inkml:trace contextRef="#ctx0" brushRef="#br0" timeOffset="79524.55">9943 6545 1244 0,'0'0'0'0,"0"0"0"16,7 7 0-16,-7-7 0 0,0 0 0 15,0 0 0-15,7 9 0 0,-7-9 0 0,0 0 0 16,0 0 1-16,-16-4-1 0,16 4 12 0,0 0-12 0,-19 0 12 15,-18 4-12-15,37-4 22 0,0 0-22 0,-41 8 23 16,6 8-23-16,35-16 30 0,0 0-30 0,-32 17 31 16,-3 6-31-16,35-23 37 0,0 0-37 0,-28 22 38 15,10-3-38-15,18-19 31 0,0 0-31 0,-9 17 31 16,4 8-31-16,5-25 25 0,0 0-25 0,5 24 26 16,13 2-26-16,-18-26 19 0,0 0-19 0,23 22 20 0,3-3-20 15,-26-19 16-15,0 0-16 0,27 12 16 0,-3-8-16 16,-24-4 15-16,0 0-15 0,27-7 16 0,-1-9-16 15,-26 16 11-15,0 0-11 0,27-22 12 0,-4-9-12 16,-23 31 12-16,0 0-12 0,17-33 12 0,-2-3-12 16,-15 36 12-16,0 0-12 0,8-35 13 0,-8 6-13 15,0 29 11-15,0 0-11 0,-5-28 12 0,3 11-12 0,2 17 13 16,0 0-13-16,0-13 13 0,-1 1-13 16,1 12 15-16,0 0-15 0,0 0 16 0,-6-7-16 15,6 7 20-15,0 0-20 0,-3 7 20 0,-3 18-20 16,6-25 22-16,0 0-22 0,0 29 22 0,6 4-22 0,-6-33 20 15,0 0-20-15,3 34 21 0,-1 5-21 0,-2-39 17 16,0 0-17-16,5 36 18 0,4-2-18 0,-9-34 13 0,0 0-13 16,12 33 13-16,6-8-13 0,-18-25 8 0,0 0-8 15,18 24 8-15,-1-9-8 0,-17-15 4 0,0 0-4 0,20 4 4 16,-6-20-4-16,-14 16 1 0,0 0-1 0,12-24 2 16,-3-12-2-16,0 1-1463 0</inkml:trace>
  <inkml:trace contextRef="#ctx0" brushRef="#br0" timeOffset="79745.92">9253 6088 1614 0,'0'0'0'0,"0"0"0"16,20 9 0-16,-20-9 0 0,0 0 0 0,21 12 0 15,11 0 0-15,-32-12 8 0,0 0-8 0,28 19 8 0,-3 2-8 16,-25-21 12-16,0 0-12 0,19 21 13 0,-7 3-13 16,-12-24 8-16,0 0-8 0,11 24 8 0,-11 0-8 15,0-24 0-15,0 0 0 0,-5 28 1 0,-9 5-1 16,1-2-1194-16</inkml:trace>
  <inkml:trace contextRef="#ctx0" brushRef="#br0" timeOffset="82034.6">11120 6173 1031 0,'0'0'0'0,"0"0"0"16,12 5 0-16,-12-5 1 0,0 0-1 0,5 10 2 0,0 4-2 15,-5-14 12-15,0 0-12 0,9 23 13 0,7 10-13 16,-16-33 16-16,0 0-16 0,14 48 17 0,-3 13-17 0,-11-61 25 15,0 0-25-15,16 65 26 0,0 6-26 0,-16-71 43 16,0 0-43-16,16 70 44 0,-11-10-44 0,-5-60 41 0,0 0-41 16,3 49 41-16,-3-11-41 0,0-38 45 15,0 0-45-15,0 27 46 0,0-11-46 0,0-16 40 0,0 0-40 16,2 7 41-16,-2-7-41 0,0 0 42 0,0 0-42 16,-5 9 43-16,5-9-43 0,0 0 38 0,0 0-38 0,0-13 39 15,-9-7-39-15,9 20 36 0,0 0-36 0,-5-31 36 16,-2-14-36-16,7 45 31 0,0 0-31 0,-2-58 32 15,-2-6-32-15,4 64 25 0,0 0-25 0,4-64 26 16,-1 7-26-16,-3 57 22 0,0 0-22 0,11-48 23 16,-2 12-23-16,-9 36 18 0,0 0-18 0,9-28 18 15,8 0-18-15,-17 28 13 0,0 0-13 0,20-17 13 16,-3 8-13-16,-17 9 9 0,0 0-9 0,18 5 10 16,8 11-10-16,-26-16 8 0,0 0-8 0,23 33 9 15,-5 19-9-15,-18-52 5 0,0 0-5 0,16 62 6 16,-6 9-6-16,-10-71 5 0,0 0-5 0,7 73 6 15,-3-8-6-15,-4-65 2 0,0 0-2 0,4 58 3 16,1-12-3-16,-5-46 2 0,0 0-2 0,3 37 2 0,4-17-2 16,-7-20 1-16,0 0-1 0,13 12 1 0,8-15-1 15,-21 3 0-15,0 0 0 0,28-16 1 0,7-10-1 16,-35 26 0-16,0 0 0 0,37-39 1 0,-1-6-1 0,-36 45 0 16,0 0 0-16,37-61 1 0,-2-24-1 0,-35 85 0 15,0 0 0-15,32-91 1 0,-9-3-1 0,-23 94 0 16,0 0 0-16,23-102 1 0,-2-5-1 0,-21 107 0 15,0 0 0-15,23-106 1 0,-9 18-1 0,-14 88 0 16,0 0 0-16,10-74 1 0,-2 13-1 0,-8 61 0 16,0 0 0-16,1-47 1 0,-2 21-1 0,1 26 1 15,0 0-1-15,-8-15 1 0,-2 3-1 16,10 12 1-16,0 0-1 0,-14-9 1 0,-11 5-1 0,25 4 1 16,0 0-1-16,-19 0 1 0,-2 7-1 0,21-7 1 15,0 0-1-15,-16 12 2 0,0 9-2 0,16-21 1 0,0 0-1 16,-11 28 2-16,2 8-2 0,9-36 1 0,0 0-1 15,0 42 1-15,6 3-1 0,-6-45 0 0,0 0 0 0,12 55 1 16,-3 11-1-16,-9-66 0 0,0 0 0 0,14 76 1 16,-2 0-1-16,-12-76 1 0,0 0-1 0,14 75 1 15,0 9-1-15,-14-84 1 0,0 0-1 0,15 89 2 16,6-4-2-16,-21-85 2 0,0 0-2 0,19 72 2 16,4-16-2-16,-23-56 2 0,0 0-2 0,21 46 2 15,-7-6-2-15,-14-40 3 0,0 0-3 0,13 31 3 16,-6-10-3-16,-7-21 2 0,0 0-2 0,7 12 2 0,-7-12-2 15,0 0 1-15,0 0-1 0,9 4 2 0,-9-4-2 16,0 0 1-16,0 0-1 0,1-7 2 0,3-2-2 16,-4 9 2-16,0 0-2 0,0-19 2 0,0-7-2 15,0 26 2-15,0 0-2 0,0-24 2 0,3-4-2 16,-3 28 2-16,0 0-2 0,9-24 3 0,7 3-3 16,-16 21 3-16,0 0-3 0,18-15 3 15,-4 11-3-15,-14 4 3 0,0 0-3 0,12 7 4 0,2 9-4 16,-14-16 5-16,0 0-5 0,14 24 6 0,-1 9-6 15,-13-33 5-15,0 0-5 0,9 33 6 0,1-1-6 0,-10-32 3 16,0 0-3-16,16 32 4 0,-2-5-4 0,-14-27 3 16,0 0-3-16,18 23 3 0,-8-11-3 0,-10-12 1 0,0 0-1 15,13 3 2-15,4-8-2 0,-17 5 1 0,0 0-1 16,16-12 2-16,0-12-2 0,-16 24 0 0,0 0 0 16,14-33 1-16,-5-7-1 0,-9 40 0 0,0 0 0 0,9-45 1 15,2 5-1-15,-11 40 0 0,0 0 0 0,12-36 0 16,-10 8 0-16,-2 28-1 0,0 0 1 0,1-24-1 15,-1 3 1-15,0 21-2 0,0 0 2 0,2-15-2 16,2 6 2-16,-4 9-4 0,0 0 4 0,0 0-3 16,0 9 3-16,0-9-4 0,0 0 4 15,3 15-3-15,4 13 3 0,-7-28-4 0,0 0 4 0,13 35-4 16,-5 1 4-16,-8-36-2 0,0 0 2 0,18 35-2 16,5-3 2-16,-23-32-1 0,0 0 1 0,28 25-1 15,2-6 1-15,-30-19-1 0,0 0 1 0,32 17 0 16,5-8 0-16,-37-9 0 0,0 0 0 0,41 3 0 15,-1-12 0-15,-40 9 0 0,0 0 0 0,35-19 0 16,-8-5 0-16,-27 24 0 0,0 0 0 0,30-26 0 0,2-5 0 16,-32 31 0-16,0 0 0 0,24-36 0 0,-10 3 0 15,-14 33 0-15,0 0 0 0,6-35 0 0,-8-3 0 16,2 38 0-16,0 0 0 0,-7-40 0 0,-4 8 0 16,11 32-1-16,0 0 1 0,-12-25-1 0,7 13 1 15,5 12-1-15,0 0 1 0,-13-8-1 0,-4 8 1 16,17 0-1-16,0 0 1 0,-20 10-1 0,-3 18 1 0,23-28-1 15,0 0 1-15,-21 32 0 0,7 3 0 0,14-35 0 16,0 0 0-16,-9 30 0 0,4 1 0 0,5-31 0 16,0 0 0-16,3 33 0 0,8-4 0 0,-11-29 0 15,0 0 0-15,18 28 0 0,-1-4 0 16,-17-24 0-16,0 0 0 0,23 21 1 0,4-6-1 16,-27-15 0-16,0 0 0 0,24 11 1 0,6-10-1 0,-30-1 1 15,0 0-1-15,32-5 1 0,-4-5-1 0,-28 10 1 16,0 0-1-16,27-12 1 0,-4-2-1 0,-23 14 0 0,0 0 0 15,23-21 1-15,3-3-1 0,-26 24 0 0,0 0 0 16,27-28 0-16,-10 0 0 0,-17 28-1 0,0 0 1 0,14-24 0 16,-5 0 0-16,-9 24-2 0,0 0 2 0,9-24-2 15,-5 6 2-15,-4 18-4 0,0 0 4 0,5-12-4 16,-5 5 4-16,0 7-5 0,0 0 5 0,0 0-5 16,14 9 5-16,-14-9-3 0,0 0 3 0,12 21-3 15,-1 13 3-15,-11-34-2 0,0 0 2 0,9 40-1 16,0 2 1-16,-9-42-1 0,0 0 1 0,12 40-1 15,2-11 1-15,-14-29 0 0,0 0 0 0,9 28 0 16,0-4 0-16,-9-24 0 0,0 0 0 0,8 19 0 0,-1-9 0 16,-7-10 0-16,0 0 0 0,0 0 0 15,9 4 0-15,-9-4 1 0,0 0-1 0,7-4 1 0,0-1-1 16,-7 5 1-16,0 0-1 0,9-12 2 16,4-19-2-16,-13 31 1 0,0 0-1 0,10-33 2 15,1 0-2-15,-11 33 1 0,0 0-1 0,7-33 1 0,0 11-1 16,-7 22 0-16,0 0 0 0,7-14 1 0,0 2-1 15,-7 12 0-15,0 0 0 0,9-12 0 0,-4 5 0 16,-5 7 0-16,0 0 0 0,9-2 0 0,0 7 0 0,-9-5-1 16,0 0 1-16,12 16 0 0,4 5 0 0,-16-21-1 15,0 0 1-15,12 27 0 0,-3 6 0 0,-9-33-1 16,0 0 1-16,2 31 0 0,0 4 0 0,-2-35 0 0,0 0 0 16,5 34 0-16,0-1 0 0,-5-33 0 0,0 0 0 15,4 21 0-15,1-10 0 0,-5-11 0 0,0 0 0 0,0 0 0 16,0 8 0-16,0-8 0 0,0 0 0 0,0 0 0 15,2-12 0-15,-2 12 0 16,0 0 0-16,3-21 0 0,4-10 0 0,-7 31 0 0,0 0 0 0,11-33 0 16,1 0 0-16,-12 33 0 0,0 0 0 0,16-31 0 15,0 4 0-15,-16 27 0 0,0 0 0 0,18-25 0 16,-2 10 0-16,-16 15 0 0,0 0 0 0,15-11 0 16,8 8 0-16,-23 3-1 0,0 0 1 0,23 0 0 15,0 5 0-15,-23-5 0 0,0 0 0 0,23 16 0 16,4 4 0-16,-27-20 0 0,0 0 0 0,23 32 0 15,-15 4 0-15,-8-36 0 0,0 0 0 0,9 33 0 16,0-2 0-16,-9-31 0 0,0 0 0 0,9 26 1 16,0-2-1-16,-9-24 1 0,0 0-1 0,5 24 1 0,-10 1-1 15,5-25 2-15,0 0-2 0,-13 15 2 0,1-11-2 16,12-4 2-16,0 0-2 0,-23-16 2 0,-10-15-2 16,33 31 0-16,0 0 0 0,-46-38 1 0,-7-2-1 15,3-3-1500-15</inkml:trace>
  <inkml:trace contextRef="#ctx0" brushRef="#br0" timeOffset="82268">12337 6194 1457 0,'0'0'0'15,"0"0"0"-15,17-16 0 0,-17 16 23 16,0 0-23-16,29-17 23 0,15-4-23 0,-44 21 45 0,0 0-45 15,49-24 46-15,-3 0-46 0,-46 24 35 0,0 0-35 16,46-19 36-16,-2 1-36 0,-44 18 20 0,0 0-20 0,37-15 21 16,-11 3-21-16,-26 12 3 0,0 0-3 0,23-13 4 15,9-7-4-15,-32 20 0 0,0 0 0 0,26-12 0 16,-3 5 0-16,-3 1-1225 0</inkml:trace>
  <inkml:trace contextRef="#ctx0" brushRef="#br0" timeOffset="82541.25">13141 5901 1412 0,'0'0'0'0,"0"0"0"0,12 12 0 15,-12-12-1-15,0 0 1 0,20 21 0 16,6 15 0-16,-26-36-3 0,0 0 3 0,34 37-2 0,10 4 2 15,-44-41 6-15,0 0-6 0,44 31 7 0,-4-6-7 16,-40-25 22-16,0 0-22 0,38 12 23 0,-12-12-23 0,-26 0 40 16,0 0-40-16,25-12 40 0,-1-13-40 0,-24 25 43 15,0 0-43-15,18-36 44 0,-11-12-44 0,-7 48 23 16,0 0-23-16,0-44 24 0,-5 12-24 0,5 32 12 0,0 0-12 16,-13-37 12-16,-6-3-12 0,19 40 6 15,0 0-6-15,-32-36 7 0,-14 10-7 0,2 0-1227 0</inkml:trace>
  <inkml:trace contextRef="#ctx0" brushRef="#br0" timeOffset="82725.06">12231 6173 975 0,'0'0'0'0,"0"0"0"16,19 0 0-16,-19 0-16 0,0 0 16 0,25-4-15 16,10-16 15-16,-1 1-648 0</inkml:trace>
  <inkml:trace contextRef="#ctx0" brushRef="#br0" timeOffset="83456.67">14780 5804 1390 0,'0'0'0'0,"0"0"0"15,5 12 0-15,-5-12-27 0,0 0 27 0,9 13-27 16,0 0 27-16,-9-13-131 0,0 0 131 0,14 23-130 16,3 10 130-16,-17-33 8 0,0 0-8 0,14 45 9 0,1 15-9 15,-15-60 50-15,0 0-50 0,14 66 50 0,3 7-50 16,-17-73 82-16,0 0-82 0,16 76 82 0,-2-3-82 16,-14-73 78-16,0 0-78 0,9 76 78 15,0 9-78-15,-9-85 54 0,0 0-54 0,5 72 55 16,0-11-55-16,-5-61 36 0,0 0-36 0,6 41 37 0,1-13-37 15,-7-28 25-15,0 0-25 0,2 16 26 0,-2-8-26 16,0-8 19-16,0 0-19 0,0 0 19 0,-2 5-19 16,2-5 15-16,0 0-15 0,0 0 15 0,-9-1-15 0,9 1 11 15,0 0-11-15,-9-16 11 0,-12-17-11 0,21 33 8 0,0 0-8 16,-11-43 9-16,8-2-9 0,3 45 6 0,0 0-6 16,5-52 7-16,4 4-7 0,-9 48 5 15,0 0-5-15,14-45 5 0,4 5-5 0,-18 40 5 0,0 0-5 16,24-33 6-16,5 9-6 0,-29 24 4 0,0 0-4 15,26-18 5-15,6 18-5 0,-32 0 4 0,0 0-4 16,32 6 4-16,-1 13-4 0,-31-19 4 0,0 0-4 0,29 29 4 16,-13 14-4-16,-16-43 3 0,0 0-3 0,5 54 4 15,-12 3-4-15,7-57 3 16,0 0-3-16,-20 59 3 0,-17-9-3 0,37-50 3 0,0 0-3 0,-40 45 3 16,-4-2-3-16,44-43 3 0,0 0-3 15,-37 31 3-15,0-1-3 0,37-30 6 0,0 0-6 16,-27 19 6-16,11-10-6 0,16-9 1 0,0 0-1 0,-10-7 2 15,-8-9-2-15,18 16-1 0,0 0 1 0,-9-26 0 16,9-10 0-16,0-4-1403 0</inkml:trace>
  <inkml:trace contextRef="#ctx0" brushRef="#br0" timeOffset="84752.06">15201 6758 1121 0,'0'0'0'0,"0"0"0"0,13 8 0 0,-13-8 8 16,0 0-8-16,12 2 9 0,9-4-9 0,-21 2 19 15,0 0-19-15,27-12 20 0,6-7-20 16,-33 19 27-16,0 0-27 0,34-26 28 0,-4-5-28 0,-30 31 18 16,0 0-18-16,28-40 19 0,-2-5-19 0,-26 45 17 15,0 0-17-15,23-53 17 0,-9-3-17 0,-14 56 16 16,0 0-16-16,9-48 17 0,-9 12-17 0,0 36 20 15,0 0-20-15,-3-30 21 0,-3 15-21 0,6 15 24 0,0 0-24 16,-5-12 25-16,-2 3-25 0,7 9 27 0,0 0-27 16,-9-4 28-16,-5 10-28 0,14-6 32 0,0 0-32 0,-16 15 33 15,4 6-33-15,12-21 27 0,0 0-27 0,-9 31 28 16,4 11-28-16,5-42 23 0,0 0-23 0,-6 45 24 16,6 3-24-16,0-48 21 0,0 0-21 0,11 47 21 15,7-11-21-15,-18-36 19 0,0 0-19 0,23 36 19 16,-1-3-19-16,-22-33 14 0,0 0-14 0,29 25 14 15,9-5-14-15,-38-20 13 0,0 0-13 0,41 16 14 16,8-13-14-16,-49-3 10 0,0 0-10 0,46-3 11 16,-5-9-11-16,-41 12 9 0,0 0-9 0,33-19 10 15,-6-4-10-15,-27 23 7 0,0 0-7 0,25-27 8 0,-1-10-8 16,-24 37 6-16,0 0-6 0,21-40 6 16,-5 4-6-16,-16 36 6 0,0 0-6 0,13-40 6 15,-5 4-6-15,-8 36 5 0,0 0-5 0,6-26 5 16,-3 10-5-16,-3 16 4 0,0 0-4 0,4-12 5 15,-4 12-5-15,0 0 4 0,0 0-4 0,0 0 5 0,2 12-5 16,-2-12 6-16,0 0-6 0,3 25 6 0,-1 11-6 16,-2-36 7-16,0 0-7 0,2 40 7 0,-2 7-7 15,0-47 8-15,0 0-8 0,-2 46 9 0,0-1-9 0,2-45 10 16,0 0-10-16,-5 37 11 0,5-13-11 0,0-24 10 16,0 0-10-16,0 24 11 0,-6-12-11 0,6-12 8 0,0 0-8 15,-1 9 9-15,1-9-9 0,0 0 7 0,0 0-7 16,0 0 7-16,-2-9-7 0,2 9 5 0,0 0-5 15,3-24 6-15,8-12-6 0,-11 36 5 0,0 0-5 16,9-40 6-16,1-5-6 0,-10 45 5 0,0 0-5 16,16-45 6-16,0-4-6 0,-16 49 7 15,0 0-7-15,21-46 8 0,-3 4-8 0,-18 42 6 0,0 0-6 16,23-33 7-16,-2 11-7 0,-21 22 5 0,0 0-5 0,23-11 6 16,-5 11-6-16,-18 0 6 0,0 0-6 15,19 14 6-15,2 19-6 0,-21-33 6 0,0 0-6 16,20 43 6-16,-12 9-6 0,-8-52 5 0,0 0-5 0,9 52 5 15,-3-5-5-15,-6-47 4 0,0 0-4 0,8 43 5 16,3-7-5-16,-11-36 6 0,0 0-6 0,11 28 6 16,-1-7-6-16,-10-21 5 0,0 0-5 0,14 15 5 15,7-11-5-15,-21-4 4 0,0 0-4 0,25-7 5 0,5-17-5 16,-30 24 3-16,0 0-3 0,35-30 3 0,8-9-3 16,-43 39 2-16,0 0-2 0,46-49 2 0,3-15-2 15,-49 64 1-15,0 0-1 0,49-76 2 0,-5-5-2 16,-44 81 0-16,0 0 0 0,41-89 1 0,-13 5-1 15,-28 84 0-15,0 0 0 0,23-90 0 0,-10 1 0 16,-13 89 0-16,0 0 0 0,5-72 1 0,-7 23-1 16,2 49 0-16,0 0 0 0,-9-33 1 0,-5 6-1 0,14 27 0 15,0 0 0-15,-21-18 1 0,-14 6-1 16,35 12 0-16,0 0 0 0,-36 2 1 0,-2 10-1 0,38-12 0 16,0 0 0-16,-36 19 0 0,5 5 0 15,31-24 0-15,0 0 0 0,-23 31 0 0,7 11 0 16,16-42 0-16,0 0 0 0,-7 40 0 0,5 8 0 0,2-48 0 15,0 0 0-15,0 49 1 0,3 4-1 0,-3-53 1 16,0 0-1-16,6 56 1 0,3 1-1 0,-9-57 1 0,0 0-1 16,12 69 2-16,-1 11-2 0,-11-80 2 0,0 0-2 15,17 78 3-15,4-11-3 0,-21-67 2 0,0 0-2 0,20 59 3 16,-4-12-3-16,-16-47 3 0,0 0-3 0,10 32 3 16,-3-11-3-16,-7-21 5 0,0 0-5 0,6 16 5 15,-6-16-5-15,0 0 5 0,0 0-5 0,10 3 6 16,-3-3-6-16,-7 0 6 0,0 0-6 0,9-12 7 15,10-9-7-15,-19 21 6 0,0 0-6 0,18-24 7 16,0 5-7-16,-18 19 10 0,0 0-10 0,14-19 10 16,7 5-10-16,-21 14 11 0,0 0-11 0,21-15 12 15,0 6-12-15,-21 9 11 0,0 0-11 0,27-3 12 0,1 6-12 16,-28-3 11-16,0 0-11 0,32 9 11 0,-1 8-11 16,-31-17 8-16,0 0-8 0,30 24 9 15,-5 7-9-15,-25-31 8 0,0 0-8 0,30 31 8 16,2 6-8-16,-32-37 8 0,0 0-8 0,26 33 8 15,-8-9-8-15,-18-24 8 0,0 0-8 0,14 14 8 0,0-4-8 16,-14-10 8-16,0 0-8 0,11 0 8 0,5-3-8 16,-16 3 1-16,0 0-1 0,10-9 1 0,-3-13-1 15,-7 22-3-15,0 0 3 0,0-30-3 0,-3-10 3 16,-1 2-1743-16</inkml:trace>
  <inkml:trace contextRef="#ctx0" brushRef="#br0" timeOffset="84999.78">15870 7402 1636 0,'0'0'0'0,"0"0"0"15,7 3 0-15,-7-3 1 0,0 0-1 0,0 0 2 16,0 0-2-16,0 0 0 0,0 0 0 0,7 4 0 16,-7-4 0-16,0 0-26 0,0 0 26 0,7-20-26 15,-2-12 26-15,0-1-1131 0</inkml:trace>
  <inkml:trace contextRef="#ctx0" brushRef="#br0" timeOffset="85235.77">15145 5887 1827 0,'0'0'0'0,"0"0"0"0,16 0 0 15,-16 0-44-15,0 0 44 0,33-1-43 0,29 1 43 0,-62 0-43 16,0 0 43-16,79-4-42 0,8-1 42 0,-87 5-70 16,0 0 70-16,86-3-70 0,1 3 70 0,1-4-1077 0</inkml:trace>
  <inkml:trace contextRef="#ctx0" brushRef="#br0" timeOffset="85604.86">17916 6657 1569 0,'0'0'0'0,"7"6"0"0,7 14 0 0,-14-20-1 0,0 0 1 15,18 26 0-15,-4 0 0 0,-14-26-3 0,0 0 3 16,12 25-2-16,-5-10 2 0,-7-15-36 16,0 0 36-16,7 9-35 0,2-1 35 0,-4 3-1059 0</inkml:trace>
  <inkml:trace contextRef="#ctx0" brushRef="#br0" timeOffset="91936.94">19900 6242 1043 0,'0'0'0'16,"0"0"0"-16,0 0 0 0,0 0 23 16,0 0-23-16,23-5 23 0,-23 5-23 0,0 0 61 0,0 0-61 15,5-7 62-15,4-5-62 0,-9 12 58 0,0 0-58 0,11-21 59 16,-1-3-59-16,-10 24 40 0,0 0-40 0,7-28 41 15,-8 1-41-15,1 27 24 0,0 0-24 0,-9-25 25 16,0 8-25-16,9 17 23 0,0 0-23 0,-14-12 24 16,-16 0-24-16,30 12 20 0,0 0-20 0,-37-4 21 15,-4 13-21-15,41-9 18 0,0 0-18 0,-40 19 19 16,-1 2-19-16,41-21 16 0,0 0-16 0,-37 27 16 16,-3 6-16-16,40-33 13 0,0 0-13 0,-41 37 14 15,2-1-14-15,39-36 10 0,0 0-10 0,-32 45 10 0,8 10-10 16,24-55 9-16,0 0-9 0,-18 66 10 0,1 17-10 15,17-83 7-15,0 0-7 0,-11 87 8 0,7-6-8 16,4-81 8-16,0 0-8 0,6 71 9 0,13-10-9 16,-19-61 8-16,0 0-8 0,35 48 9 0,18-3-9 15,-53-45 8-15,0 0-8 0,57 28 9 0,3-20-9 16,-60-8 7-16,0 0-7 0,60-12 7 0,-2-21-7 16,-58 33 7-16,0 0-7 0,63-43 7 0,-3-7-7 0,-60 50 8 15,0 0-8-15,62-52 9 0,-5-5-9 16,-57 57 8-16,0 0-8 0,52-68 9 0,-7-11-9 0,-45 79 8 15,0 0-8-15,37-75 9 0,-7 4-9 16,-30 71 8-16,0 0-8 0,17-53 9 0,-6 23-9 16,-11 30 10-16,0 0-10 0,5-15 10 0,0 3-10 0,-5 12 11 15,0 0-11-15,4-7 11 0,-4 7-11 0,0 0 12 0,0 0-12 16,0 0 13-16,0 0-13 0,0 0 16 0,0 0-16 16,-4 10 16-16,3 11-16 0,1-21 16 0,0 0-16 0,-4 33 16 15,2 7-16-15,2-40 16 0,0 0-16 0,-1 48 17 16,-1 16-17-16,2-64 14 0,0 0-14 0,0 69 15 15,-4-3-15-15,4-66 13 0,0 0-13 0,0 64 13 16,4-9-13-16,-4-55 9 0,0 0-9 0,2 54 10 16,-2-5-10-16,0-49 10 0,0 0-10 0,0 39 11 15,-2-13-11-15,2-26 7 0,0 0-7 0,-5 19 7 16,1-6-7-16,4-13 5 0,0 0-5 0,0 0 6 16,-5 6-6-16,5-6 3 0,0 0-3 0,-9-12 4 15,-12-15-4-15,21 27 0 0,0 0 0 0,-27-40 1 16,-1-5-1-16,0-4-1542 0</inkml:trace>
  <inkml:trace contextRef="#ctx0" brushRef="#br0" timeOffset="92131.04">19872 6194 1535 0,'0'0'0'0,"0"0"0"0,19-6 0 0,-19 6 19 0,0 0-19 15,29-3 20-15,16-6-20 0,-45 9 34 0,0 0-34 16,57-7 35-16,12-1-35 0,-69 8 22 0,0 0-22 16,70-7 22-16,-1-2-22 0,-69 9 20 0,0 0-20 15,58-15 21-15,0-10-21 0,-58 25 17 0,0 0-17 16,57-26 17-16,1-5-17 0,-1 2-1262 0</inkml:trace>
  <inkml:trace contextRef="#ctx0" brushRef="#br0" timeOffset="96505.22">21646 6048 740 0,'0'0'0'0,"0"0"0"16,0 0 0-16,0 0 7 0,0 0-7 0,22-12 7 0,-15 7-7 16,-7 5 23-16,0 0-23 0,5-12 23 0,0-16-23 15,-5 28 28-15,0 0-28 0,4-27 29 0,-8 6-29 16,4 21 22-16,0 0-22 0,-10-24 23 0,-11-1-23 15,21 25 15-15,0 0-15 0,-32-24 16 0,-5 5-16 16,37 19 13-16,0 0-13 0,-41-10 13 0,-10 6-13 16,51 4 13-16,0 0-13 0,-53 0 13 0,-2 9-13 15,55-9 13-15,0 0-13 0,-49 19 14 0,5 5-14 16,44-24 14-16,0 0-14 0,-37 33 14 0,5 3-14 16,32-36 26-16,0 0-26 0,-23 42 26 0,13-2-26 0,10-40 35 15,0 0-35-15,-4 36 35 0,8-3-35 0,-4-33 35 16,0 0-35-16,10 36 36 0,10-5-36 0,-20-31 32 0,0 0-32 15,30 33 33-15,8 0-33 0,-38-33 29 0,0 0-29 16,44 33 29-16,15 2-29 0,-59-35 29 0,0 0-29 16,61 36 30-16,-1 5-30 0,-60-41 27 0,0 0-27 0,57 42 28 15,-1-6-28-15,-56-36 29 0,0 0-29 16,51 32 29-16,-6-3-29 0,-45-29 27 0,0 0-27 0,33 26 28 16,-12-4-28-16,-21-22 23 0,0 0-23 0,13 23 24 15,-19 1-24-15,6-24 28 16,0 0-28-16,-17 21 29 0,-13-2-29 0,30-19 30 0,0 0-30 0,-37 14 30 15,-11-4-30-15,48-10 25 0,0 0-25 0,-48 9 26 16,1 3-26-16,47-12 22 0,0 0-22 0,-48 9 23 16,2-6-23-16,46-3 20 0,0 0-20 0,-46 2 20 15,1-4-20-15,45 2 3 0,0 0-3 0,-43-7 4 16,6-2-4-16,-2 1-1358 0</inkml:trace>
  <inkml:trace contextRef="#ctx0" brushRef="#br0" timeOffset="101035.34">23504 6019 807 0,'0'0'0'0,"0"0"0"0,0 0 0 16,0 0 15-16,0 0-15 0,25-12 16 0,-20 5-16 0,-5 7 54 16,0 0-54-16,2-9 55 0,-2 1-55 0,0 8 77 15,0 0-77-15,-2-4 78 0,-3-8-78 0,5 12 66 16,0 0-66-16,-15-9 66 0,-9-1-66 0,24 10 43 16,0 0-43-16,-30-2 43 0,-6 11-43 0,36-9 35 0,0 0-35 15,-37 15 36-15,-3 11-36 0,40-26 30 0,0 0-30 16,-41 40 30-16,2 5-30 0,39-45 32 15,0 0-32-15,-33 52 33 0,6 3-33 0,27-55 27 0,0 0-27 0,-17 58 27 16,8-1-27-16,9-57 23 0,0 0-23 0,0 60 24 16,9 8-24-16,-9-68 18 15,0 0-18-15,21 66 19 0,18-9-19 0,-39-57 15 16,0 0-15-16,47 43 16 0,6-19-16 0,-53-24 11 0,0 0-11 16,59 16 11-16,4-8-11 0,-63-8 7 0,0 0-7 0,69-7 7 15,8-20-7-15,-1 1-1231 0</inkml:trace>
  <inkml:trace contextRef="#ctx0" brushRef="#br0" timeOffset="102062.84">24236 6124 1188 0,'0'0'0'0,"0"0"0"0,-9 18 0 15,9-18 27-15,0 0-27 0,-16 19 28 0,-5-2-28 16,21-17 42-16,0 0-42 0,-37 19 43 0,-7-7-43 15,44-12 32-15,0 0-32 0,-50 12 33 0,3 4-33 16,47-16 20-16,0 0-20 0,-44 17 21 0,8-1-21 16,36-16 18-16,0 0-18 0,-33 17 19 0,3 7-19 15,30-24 24-15,0 0-24 0,-27 28 25 0,5 0-25 0,22-28 25 16,0 0-25-16,-15 36 25 0,8 2-25 16,7-38 25-16,0 0-25 0,0 35 26 0,9-6-26 15,-9-29 22-15,0 0-22 0,14 28 23 0,6-4-23 0,-20-24 18 0,0 0-18 16,24 12 18-16,5-12-18 0,-29 0 13 0,0 0-13 15,33-12 14-15,8-19-14 0,-41 31 8 0,0 0-8 16,40-38 9-16,-6-2-9 0,-34 40 6 0,0 0-6 16,26-43 6-16,-8 1-6 0,-18 42 3 0,0 0-3 0,14-40 3 15,-2 11-3-15,-12 29 3 0,0 0-3 0,11-28 3 16,-6 4-3-16,-5 24 6 0,0 0-6 0,4-24 6 16,-6 3-6-16,2 21 8 0,0 0-8 0,-2-12 9 15,0 3-9-15,2 9 11 0,0 0-11 0,0 0 11 16,0 0-11-16,0 0 14 0,0 0-14 0,8 0 15 15,-8 0-15-15,0 0 13 0,0 0-13 0,8 2 14 16,10 10-14-16,-18-12 14 0,0 0-14 0,23 23 15 16,0 3-15-16,-23-26 14 0,0 0-14 0,21 34 15 15,2 3-15-15,-23-37 11 0,0 0-11 0,21 38 12 16,-10 1-12-16,-11-39 10 0,0 0-10 0,9 40 11 16,-6-3-11-16,-3-37 11 0,0 0-11 0,2 26 11 15,1-7-11-15,-3-19 10 0,0 0-10 0,4 12 11 16,-4-12-11-16,0 0 10 0,0 0-10 0,0 0 10 0,2-9-10 15,-2 9 9-15,0 0-9 0,1-28 10 0,1-20-10 16,-2 48 8-16,0 0-8 0,7-52 8 0,7 4-8 0,-14 48 6 16,0 0-6-16,16-42 7 0,-2-1-7 0,-14 43 6 15,0 0-6-15,16-38 6 0,4 3-6 0,-20 35 5 16,0 0-5-16,17-26 5 0,-6 14-5 0,-11 12 4 16,0 0-4-16,12-3 5 0,11-1-5 0,-23 4 3 0,0 0-3 15,27 9 4-15,1 13-4 0,-28-22 3 0,0 0-3 16,24 37 3-16,-4 4-3 0,-20-41 2 0,0 0-2 15,21 52 2-15,2-3-2 0,-23-49 1 0,0 0-1 16,26 48 1-16,4 0-1 16,-30-48 0-16,0 0 0 0,30 38 1 0,0-15-1 0,-30-23 0 15,0 0 0-15,37 9 1 0,8-15-1 0,-45 6 0 0,0 0 0 0,47-19 0 16,-1-13 0-16,-46 32 0 0,0 0 0 16,48-45 0-16,5-4 0 0,-53 49 0 0,0 0 0 15,45-52 1-15,-11-5-1 0,-34 57 0 0,0 0 0 0,25-48 1 16,-10 4-1-16,-15 44 0 0,0 0 0 0,6-36 1 15,-15 3-1-15,9 33 1 0,0 0-1 0,-16-24 1 16,-2 8-1-16,18 16 1 0,0 0-1 0,-22 0 2 16,-10 7-2-16,32-7 2 0,0 0-2 0,-30 14 2 15,2 5-2-15,28-19 2 0,0 0-2 0,-23 24 2 0,1 4-2 16,22-28 3-16,0 0-3 0,-14 33 3 0,2-4-3 16,12-29 2-16,0 0-2 0,-7 31 3 0,7 9-3 15,0-40 2-15,0 0-2 0,3 49 3 0,3 4-3 16,-6-53 3-16,0 0-3 0,14 61 3 0,4 5-3 15,-18-66 2-15,0 0-2 0,22 67 3 0,1-3-3 16,-23-64 3-16,0 0-3 0,25 57 3 0,5-1-3 16,-30-56 3-16,0 0-3 0,30 59 3 0,-7 1-3 15,-23-60 3-15,0 0-3 0,16 59 4 0,-7-14-4 16,-9-45 3-16,0 0-3 0,3 36 3 0,-6-8-3 16,3-28 3-16,0 0-3 0,-9 21 3 0,-7-6-3 0,16-15 2 15,0 0-2-15,-26 6 3 0,-17-10-3 0,43 4 1 16,0 0-1-16,-51-14 1 0,-11-13-1 0,1-1-1608 0</inkml:trace>
  <inkml:trace contextRef="#ctx0" brushRef="#br0" timeOffset="102251.21">24202 7190 1535 0,'0'0'0'0,"0"0"0"16,4-8 0-16,-4 8 15 0,0 0-15 0,0 0 16 16,2-7-16-16,-2 7 0 0,0 0 0 0,1-12 0 15,6-12 0-15,-7 24-41 0,0 0 41 0,2-37-40 16,-9-15 40-16,2 0-1054 0</inkml:trace>
  <inkml:trace contextRef="#ctx0" brushRef="#br0" timeOffset="102494.69">23961 5756 1558 0,'0'0'0'0,"0"0"0"0,14-4 0 0,-14 4-7 15,0 0 7-15,23-10-7 0,10-4 7 0,-33 14-25 0,0 0 25 16,48-15-24-16,12 6 24 0,-60 9-18 0,0 0 18 16,58-9-18-16,-10 6 18 0,-48 3-20 0,0 0 20 15,49-4-20-15,7 8 20 0,1-1-1005 0</inkml:trace>
  <inkml:trace contextRef="#ctx0" brushRef="#br0" timeOffset="102918.24">26481 6137 1211 0,'0'0'0'0,"0"0"0"0,0 0 0 15,0 0 1-15,0 0-1 0,-5-13 1 16,-11-6-1-16,16 19 2 0,0 0-2 0,-26-17 2 0,-15 2-2 16,41 15 2-16,0 0-2 0,-48-9 2 0,-1 5-2 15,49 4 3-15,0 0-3 0,-49 7 3 0,5 11-3 16,44-18 11-16,0 0-11 0,-39 20 12 0,9 8-12 0,30-28 37 15,0 0-37-15,-21 33 37 0,7 7-37 0,14-40 40 0,0 0-40 16,-8 43 41-16,8 2-41 0,0-45 39 0,0 0-39 16,6 40 40-16,3-11-40 0,-9-29 40 0,0 0-40 15,19 24 40-15,13 4-40 0,-32-28 33 0,0 0-33 0,40 12 34 16,10-24-34-16,-50 12 29 0,0 0-29 0,58-31 30 16,7-14-30-16,-65 45 12 0,0 0-12 0,62-61 13 15,-11-16-13-15,0 0-1227 0</inkml:trace>
  <inkml:trace contextRef="#ctx0" brushRef="#br0" timeOffset="103183.91">26614 5128 1043 0,'0'0'0'0,"0"7"0"15,-2 13 0-15,2-20 0 0,0 0 0 0,-4 31 1 16,1 20-1-16,3-51 0 0,0 0 0 0,-2 57 0 15,2 7 0-15,0-64 19 0,0 0-19 0,0 76 20 0,0 14-20 16,0-90 51-16,0 0-51 0,0 99 52 0,0-1-52 16,0-98 56-16,0 0-56 0,2 101 56 0,-2 4-56 15,0-105 65-15,0 0-65 0,2 101 65 0,1-13-65 16,-3-88 53-16,0 0-53 0,5 78 54 0,2-18-54 0,-7-60 37 16,0 0-37-16,11 57 37 0,3-1-37 0,-14-56 19 15,0 0-19-15,14 45 20 0,-3-25-20 0,-11-20 13 16,0 0-13-16,7 7 13 0,0-10-13 0,0-1-1196 15</inkml:trace>
  <inkml:trace contextRef="#ctx0" brushRef="#br0" timeOffset="104215.66">27107 6164 1311 0,'0'0'0'0,"0"0"0"15,0 0 0-15,0 0 4 0,0 0-4 0,0 0 5 16,-8-3-5-16,8 3 11 0,0 0-11 0,-13-4 11 16,-10-4-11-16,23 8 37 0,0 0-37 0,-24-4 37 15,1 4-37-15,23 0 34 0,0 0-34 0,-23 0 35 16,-4 4-35-16,27-4 31 0,0 0-31 0,-26 8 32 16,5 1-32-16,21-9 27 0,0 0-27 0,-16 16 28 15,3-1-28-15,13-15 23 0,0 0-23 0,-7 12 24 0,4 0-24 16,3-12 18-16,0 0-18 0,2 16 19 0,5 5-19 15,-7-21 15-15,0 0-15 0,9 20 15 0,1-4-15 16,-10-16 13-16,0 0-13 0,12 12 13 16,4-7-13-16,-16-5 11 0,0 0-11 0,14 4 11 0,-3-1-11 15,-11-3 10-15,0 0-10 0,16-7 11 0,7-10-11 16,-23 17 11-16,0 0-11 0,25-24 12 0,-3-4-12 16,-22 28 14-16,0 0-14 0,18-29 14 0,-4-6-14 15,-14 35 13-15,0 0-13 0,11-29 14 0,-4 4-14 16,-7 25 12-16,0 0-12 0,5-20 12 0,0 4-12 0,-5 16 13 15,0 0-13-15,6-12 13 0,-3 3-13 0,-3 9 11 16,0 0-11-16,2-7 12 0,-2 7-12 0,0 0 11 16,0 0-11-16,0 0 11 0,5-3-11 0,-5 3 8 0,0 0-8 15,11 7 9-15,8 14-9 0,-19-21 7 0,0 0-7 0,25 31 7 16,-4 5-7-16,-21-36 8 0,0 0-8 16,14 36 8-16,-5 1-8 0,-9-37 6 0,0 0-6 0,7 29 7 15,-2-1-7-15,-5-28 7 0,0 0-7 0,2 24 7 16,-4-3-7-16,2-21 7 0,0 0-7 15,0 12 7-15,0-12-7 0,0 0 6 0,0 0-6 0,0 0 6 16,-7-5-6-16,7 5 6 0,0 0-6 0,-5-16 6 16,2-4-6-16,3 20 5 0,0 0-5 15,-2-23 5-15,4-6-5 0,-2 29 4 0,0 0-4 16,8-33 5-16,8-11-5 0,-16 44 4 0,0 0-4 0,21-45 5 16,6 6-5-16,-27 39 4 0,0 0-4 0,28-37 4 15,-8 17-4-15,-20 20 4 0,0 0-4 0,15-16 5 16,0 11-5-16,-15 5 3 0,0 0-3 0,19 5 3 0,11 11-3 15,-30-16 3-15,0 0-3 0,30 27 4 0,-7 10-4 16,-23-37 3-16,0 0-3 0,17 41 3 0,-1-1-3 16,-16-40 2-16,0 0-2 0,18 40 3 0,5-7-3 15,-23-33 1-15,0 0-1 0,30 29 2 0,7-1-2 16,-37-28 1-16,0 0-1 0,35 19 2 0,-5-11-2 16,-30-8 1-16,0 0-1 0,35-8 1 0,11-11-1 15,-46 19 1-15,0 0-1 0,41-25 1 0,-15 5-1 0,-26 20 1 16,0 0-1-16,23-28 1 0,4-24-1 0,-27 52 1 15,0 0-1-15,23-62 1 0,-9-2-1 0,-14 64 0 16,0 0 0-16,5-64 1 0,-5 15-1 0,0 49 0 16,0 0 0-16,-5-38 1 0,-8 12-1 0,13 26 0 15,0 0 0-15,-17-14 1 0,-6 14-1 0,23 0 1 0,0 0-1 16,-23 9 1-16,2 8-1 0,21-17 1 16,0 0-1-16,-20 23 1 0,3 3-1 0,17-26 1 15,0 0-1-15,-18 40 2 0,-1 8-2 0,19-48 2 0,0 0-2 16,-14 57 2-16,7 2-2 0,7-59 3 0,0 0-3 15,3 57 3-15,9 0-3 0,-12-57 4 0,0 0-4 0,16 64 4 16,0 12-4-16,-16-76 4 0,0 0-4 0,16 78 5 16,3-2-5-16,-19-76 5 0,0 0-5 0,22 70 6 15,-3-10-6-15,-19-60 7 0,0 0-7 0,14 52 7 16,-3-2-7-16,-11-50 10 0,0 0-10 0,5 47 11 16,-7-11-11-16,2-36 16 0,0 0-16 0,-5 30 16 15,-2-15-16-15,7-15 17 0,0 0-17 0,-9-5 18 16,-5-21-18-16,14 26 15 0,0 0-15 0,-19-41 16 15,-6-15-16-15,25 56 6 0,0 0-6 0,-32-71 6 0,-8-20-6 16,-1-3-1701-16</inkml:trace>
  <inkml:trace contextRef="#ctx0" brushRef="#br0" timeOffset="104476.75">27065 5562 1703 0,'0'0'0'0,"9"-3"0"0,10-6 0 0,-19 9 4 0,0 0-4 15,25-10 4-15,3 1-4 0,-28 9 18 0,0 0-18 16,41-12 18-16,15-6-18 0,-56 18 31 0,0 0-31 0,53-10 32 16,-21 5-32-16,-32 5 39 0,0 0-39 15,30-9 39-15,9 2-39 0,-39 7 42 0,0 0-42 0,35-7 43 16,-21 2-43-16,-14 5 21 0,0 0-21 0,14 4 22 15,9 1-22-15,-23-5 7 0,0 0-7 0,25 10 7 16,-2 4-7-16,-23-14 1 0,0 0-1 0,23 16 2 16,1 4-2-16,1 1-1465 0</inkml:trace>
  <inkml:trace contextRef="#ctx0" brushRef="#br0" timeOffset="104726.58">27825 5038 1692 0,'0'0'0'0,"13"5"0"0,15 10 0 16,-28-15 3-16,0 0-3 0,40 18 3 0,6 4-3 15,-46-22 13-15,0 0-13 0,55 18 14 0,5-12-14 0,-60-6 2 16,0 0-2-16,60-6 2 0,-7-10-2 0,-53 16-2 15,0 0 2-15,40-14-1 0,-17 4 1 0,-23 10-20 0,0 0 20 16,16-12-19-16,-2-13 19 0,-14 25-33 16,0 0 33-16,0-22-32 0,-21 10 32 0,0-2-1157 15</inkml:trace>
  <inkml:trace contextRef="#ctx0" brushRef="#br0" timeOffset="104967.34">26241 5522 1244 0,'0'0'0'0,"13"-3"0"16,17 3 0-16,-30 0-7 0,0 0 7 0,46-4-7 0,21 3 7 15,-67 1-17-15,0 0 17 0,70 0-17 0,-3 5 17 16,-67-5-33-16,0 0 33 0,67 0-32 0,11-4 32 16,-1 1-789-16</inkml:trace>
  <inkml:trace contextRef="#ctx0" brushRef="#br0" timeOffset="105748.28">29332 5688 1435 0,'0'0'0'0,"0"0"0"16,-9-8 0-16,9 8-9 0,0 0 9 0,-16-12-9 16,-9-4 9-16,25 16-4 0,0 0 4 0,-31-12-3 15,-3 12 3-15,34 0-7 0,0 0 7 0,-42 5-7 16,-9 9 7-16,51-14-1 0,0 0 1 0,-52 21 0 16,7-4 0-16,45-17 4 0,0 0-4 0,-43 22 4 15,6 4-4-15,37-26 14 0,0 0-14 0,-30 32 15 16,9-3-15-16,21-29 29 0,0 0-29 0,-11 35 30 15,10 6-30-15,1-41 33 0,0 0-33 0,9 42 34 16,8 4-34-16,-17-46 34 0,0 0-34 0,27 37 34 0,8-4-34 16,-35-33 28-16,0 0-28 0,48 17 28 0,11-10-28 15,-59-7 13-15,0 0-13 0,62-7 13 0,-4-7-13 16,-58 14 3-16,0 0-3 0,52-28 3 0,-1-11-3 16,-51 39 0-16,0 0 0 0,47-45 0 0,-6 8 0 15,-41 37-7-15,0 0 7 0,37-33-7 0,2-3 7 16,-39 36-19-16,0 0 19 0,33-35-18 0,-12 13 18 15,-21 22-16-15,0 0 16 0,18-16-15 0,-4 4 15 0,-14 12-11 16,0 0 11-16,13-12-10 0,-3 0 10 16,-10 12-8-16,0 0 8 0,9-10-8 0,-4 4 8 0,-5 6-1 15,0 0 1-15,2-8-1 0,-4-1 1 0,2 9 0 16,0 0 0-16,-9-3 0 0,-10 8 0 16,19-5 2-16,0 0-2 0,-26 15 3 0,1 4-3 0,25-19 13 15,0 0-13-15,-21 25 14 0,1 4-14 0,20-29 25 16,0 0-25-16,-14 33 26 0,5 2-26 0,9-35 33 0,0 0-33 15,-3 34 34-15,5-3-34 0,-2-31 35 0,0 0-35 16,10 30 35-16,8 1-35 0,-18-31 31 0,0 0-31 0,19 21 32 16,-5-9-32-16,-14-12 26 0,0 0-26 0,23 0 26 15,13-12-26-15,-36 12 20 0,0 0-20 0,35-18 20 16,-5-6-20-16,-30 24 22 0,0 0-22 0,25-33 23 16,-6-6-23-16,-19 39 23 0,0 0-23 0,14-47 23 15,-9 5-23-15,-5 42 21 0,0 0-21 0,-1-36 21 16,-10 3-21-16,11 33 17 0,0 0-17 0,-18-28 18 15,-3 13-18-15,21 15 15 0,0 0-15 0,-23-9 15 0,-1 4-15 16,24 5 11-16,0 0-11 0,-27 0 11 0,-3 5-11 16,30-5 4-16,0 0-4 0,-28 4 5 0,5-3-5 15,23-1 0-15,0 0 0 0,-18-1 0 0,11-12 0 16,0 1-1588-16</inkml:trace>
  <inkml:trace contextRef="#ctx0" brushRef="#br0" timeOffset="105977.94">29824 4714 1446 0,'0'0'0'16,"0"0"0"-16,-2 21 0 0,2-21 12 0,0 0-12 15,-7 29 12-15,-5 18-12 0,12-47 11 0,0 0-11 16,-13 54 12-16,-1-1-12 0,14-53 41 0,0 0-41 0,-17 63 41 15,-6 8-41-15,23-71 35 0,0 0-35 16,-23 72 36-16,0-4-36 0,23-68 31 0,0 0-31 0,-21 57 31 16,3 0-31-16,0 2-1221 0</inkml:trace>
  <inkml:trace contextRef="#ctx0" brushRef="#br0" timeOffset="106459.39">30485 5405 1513 0,'0'0'0'0,"7"-4"0"0,11-8 0 16,-18 12 0-16,0 0 0 0,18-12 1 0,-8 3-1 15,-10 9 4-15,0 0-4 0,16-7 5 0,11-5-5 16,-27 12 28-16,0 0-28 0,30-12 29 0,-2 0-29 15,-28 12 32-15,0 0-32 0,24-5 32 0,1 1-32 0,-25 4 33 16,0 0-33-16,27 2 34 0,-4 5-34 0,-23-7 30 16,0 0-30-16,21 12 30 0,0 12-30 0,-21-24 22 15,0 0-22-15,12 33 23 0,-15 10-23 0,3-43 18 16,0 0-18-16,-16 58 18 0,-11 9-18 16,27-67 14-16,0 0-14 0,-31 73 14 0,-5-8-14 15,36-65 16-15,0 0-16 0,-40 52 16 0,-3-7-16 0,43-45 16 16,0 0-16-16,-38 42 16 0,4 1-16 0,34-43 16 15,0 0-16-15,-30 40 17 0,2 2-17 0,28-42 14 0,0 0-14 16,-21 36 14-16,10-8-14 0,11-28 13 0,0 0-13 0,-2 24 13 16,8-9-13-16,-6-15 11 0,0 0-11 0,12 12 11 15,6-6-11-15,-18-6 9 0,0 0-9 0,28 3 9 16,16 1-9-16,-44-4 10 0,0 0-10 0,48-4 10 16,-1-3-10-16,-47 7 11 0,0 0-11 0,53-8 11 15,11-5-11-15,-64 13 9 0,0 0-9 0,63-12 9 16,-6 0-9-16,-57 12 5 0,0 0-5 0,53-21 5 15,-2-10-5-15,-51 31-1 0,0 0 1 0,46-29 0 16,-8-4 0-16,-1 2-1545 0</inkml:trace>
  <inkml:trace contextRef="#ctx0" brushRef="#br0" timeOffset="106874.27">31429 5462 1345 0,'0'0'0'0,"0"0"0"0,0 0 0 16,0 0 22-16,0 0-22 0,-12-7 23 0,-6 7-23 0,18 0 30 15,0 0-30-15,-28 3 30 0,-11 9-30 0,39-12 19 0,0 0-19 16,-42 12 19-16,1 4-19 0,41-16 11 16,0 0-11-16,-39 29 11 0,-1 15-11 0,40-44 11 0,0 0-11 15,-41 48 12-15,6 4-12 0,35-52 18 0,0 0-18 16,-25 48 19-16,8-6-19 0,17-42 19 0,0 0-19 15,-9 36 19-15,9-3-19 16,0-33 17-16,0 0-17 0,9 31 17 0,5-6-17 0,-14-25 14 0,0 0-14 0,15 15 15 16,3-6-15-16,-18-9 14 0,0 0-14 15,27 0 15-15,10-9-15 0,-37 9 12 0,0 0-12 0,40-15 13 16,3-13-13-16,-43 28 15 0,0 0-15 0,38-33 15 16,-6-7-15-16,-32 40 13 0,0 0-13 0,21-45 14 15,-8-15-14-15,-13 60 20 0,0 0-20 0,3-70 21 16,-3 6-21-16,0 64 22 0,0 0-22 0,-7-51 22 15,-11 9-22-15,18 42 21 0,0 0-21 0,-21-26 21 16,2 12-21-16,19 14 20 0,0 0-20 0,-20-8 20 16,-4 4-20-16,24 4 12 0,0 0-12 0,-21-3 13 0,12 3-13 15,9 0 0-15,0 0 0 0,0 0 0 0,0 0 0 16,0 0-1421-16</inkml:trace>
  <inkml:trace contextRef="#ctx0" brushRef="#br0" timeOffset="107301.1">31787 5453 1110 0,'0'0'0'0,"0"0"0"0,18-2 0 0,-18 2 3 15,0 0-3-15,12-5 4 0,-5 0-4 0,-7 5 21 16,0 0-21-16,2-7 22 0,-6-5-22 0,4 12 35 16,0 0-35-16,-12-9 35 0,-13 9-35 0,25 0 29 15,0 0-29-15,-28 2 29 0,0 8-29 0,28-10 22 16,0 0-22-16,-28 14 23 0,-4 14-23 0,32-28 38 0,0 0-38 15,-32 36 39-15,4 16-39 0,28-52 43 0,0 0-43 16,-21 52 44-16,8 0-44 0,13-52 43 0,0 0-43 16,-5 47 43-16,3-11-43 0,2-36 36 0,0 0-36 0,7 35 37 15,11-11-37-15,-18-24 28 0,0 0-28 0,26 15 29 16,8 3-29-16,-34-18 24 0,0 0-24 0,41 5 24 16,6-7-24-16,-47 2 20 0,0 0-20 0,44-12 21 15,-8-4-21-15,-36 16 17 0,0 0-17 0,33-24 17 16,1-16-17-16,-34 40 14 0,0 0-14 0,28-41 14 15,-12-14-14-15,-16 55 16 0,0 0-16 0,7-58 16 16,-7-2-16-16,0 60 20 0,0 0-20 0,-4-49 20 16,-5 10-20-16,9 39 22 0,0 0-22 0,-15-28 22 15,-5 11-22-15,20 17 21 0,0 0-21 0,-26-9 21 0,-10 11-21 16,36-2 15-16,0 0-15 0,-37 10 16 0,4 2-16 16,33-12 2-16,0 0-2 0,-27 12 3 15,8 4-3-15,19-16-2 0,0 0 2 0,-9 14-1 16,9-14 1-16,0 0-1482 0</inkml:trace>
  <inkml:trace contextRef="#ctx0" brushRef="#br0" timeOffset="107710.88">32401 5342 1166 0,'0'0'0'15,"0"0"0"-15,5-8 0 0,-5 8 1 0,0 0-1 16,4-9 1-16,-6 2-1 0,2 7 0 0,0 0 0 15,-5-5 0-15,-4-2 0 0,9 7 11 0,0 0-11 16,-14 0 12-16,-7 7-12 0,21-7 22 0,0 0-22 16,-27 12 22-16,-3 12-22 0,30-24 33 0,0 0-33 15,-35 37 33-15,-4 6-33 0,39-43 40 0,0 0-40 0,-37 53 40 16,7 11-40-16,30-64 34 0,0 0-34 16,-19 61 35-16,6-7-35 0,13-54 33 0,0 0-33 15,0 43 34-15,11-10-34 0,-11-33 30 0,0 0-30 16,14 24 30-16,2-8-30 0,-16-16 27 0,0 0-27 0,25 8 28 15,13-11-28-15,-38 3 23 0,0 0-23 0,44-5 24 16,1-6-24-16,-45 11 21 0,0 0-21 0,45-21 21 16,-1-11-21-16,-44 32 31 0,0 0-31 0,43-49 32 15,-8-15-32-15,-35 64 38 0,0 0-38 0,28-66 38 16,-3 2-38-16,-25 64 34 0,0 0-34 0,14-57 34 0,-14 9-34 16,0 48 28-16,0 0-28 0,-9-37 29 0,-5 10-29 15,14 27 24-15,0 0-24 0,-23-21 24 0,-14 5-24 16,37 16 14-16,0 0-14 0,-46-12 15 0,-7 7-15 15,53 5 10-15,0 0-10 0,-58-10 11 0,-4-11-11 16,1 0-1503-16</inkml:trace>
  <inkml:trace contextRef="#ctx0" brushRef="#br0" timeOffset="109196.59">1773 8501 1211 0,'0'0'0'0,"0"0"0"16,0 0 0-16,0 0 15 0,0 0-15 0,0 0 15 15,16 19-15-15,-16-19 35 0,0 0-35 0,8 12 36 0,-2 0-36 16,-6-12 50-16,0 0-50 0,5 26 50 0,4 14-50 16,-9-40 35-16,0 0-35 0,12 55 36 0,2 11-36 15,-14-66 22-15,0 0-22 0,11 72 23 0,1 1-23 16,-12-73 20-16,0 0-20 0,14 68 20 0,0-11-20 0,-14-57 18 16,0 0-18-16,13 52 18 0,-4 1-18 0,-9-53 15 15,0 0-15-15,8 45 15 0,-2-14-15 0,-6-31 13 0,0 0-13 16,3 19 14-16,-3-19-14 0,0 0 13 0,0 0-13 15,0 0 14-15,-9-15-14 0,9 15 12 0,0 0-12 16,-8-28 12-16,-5-20-12 0,13 48 9 0,0 0-9 16,-5-61 10-16,5-5-10 0,0 66 7 0,0 0-7 15,5-71 8-15,4-5-8 0,-9 76 6 16,0 0-6-16,12-74 6 0,8 3-6 0,-20 71 3 0,0 0-3 16,30-57 4-16,2 15-4 0,-32 42 3 0,0 0-3 15,37-27 3-15,7 14-3 0,-44 13 5 0,0 0-5 16,42 4 5-16,2 11-5 0,-44-15 6 0,0 0-6 15,37 30 6-15,-7 10-6 0,-30-40 6 0,0 0-6 0,23 48 7 16,4 2-7-16,-27-50 11 0,0 0-11 0,22 56 12 16,-2-3-12-16,-20-53 15 0,0 0-15 0,18 52 16 15,-6-7-16-15,-12-45 18 0,0 0-18 0,10 44 19 16,5-8-19-16,-15-36 18 0,0 0-18 0,15 36 19 16,-4 1-19-16,-11-37 16 0,0 0-16 0,12 27 16 0,-3-11-16 15,-9-16 14-15,0 0-14 0,11 5 14 0,-2-14-14 16,-9 9 6-16,0 0-6 0,17-24 6 0,6-12-6 15,0-1-1445-15</inkml:trace>
  <inkml:trace contextRef="#ctx0" brushRef="#br0" timeOffset="109748.07">2865 8701 1155 0,'0'0'0'0,"0"0"0"0,0 9 0 0,0-9 13 15,0 0-13-15,0 7 13 0,0-7-13 16,0 0 26-16,0 0-26 0,0 0 26 0,-6 8-26 15,6-8 30-15,0 0-30 0,0 0 30 0,0 0-30 0,0 0 24 16,0 0-24-16,-23 9 25 0,-12-2-25 0,35-7 30 16,0 0-30-16,-37 14 31 0,2 5-31 0,35-19 37 0,0 0-37 15,-28 24 38-15,1 13-38 0,27-37 34 0,0 0-34 16,-21 36 34-16,12 0-34 0,9-36 33 0,0 0-33 0,-2 30 34 16,8-3-34-16,-6-27 30 0,0 0-30 0,12 25 30 15,7-6-30-15,-19-19 25 0,0 0-25 0,22 10 25 16,0-10-25-16,-22 0 22 0,0 0-22 0,23-9 22 15,6-8-22-15,-29 17 17 0,0 0-17 0,26-24 18 16,-5-13-18-16,-21 37 14 0,0 0-14 0,14-39 15 16,0 2-15-16,-14 37 12 0,0 0-12 0,6-41 13 15,-6 1-13-15,0 40 11 0,0 0-11 16,-2-36 11-16,-5 8-11 0,7 28 12 0,0 0-12 0,-5-17 12 16,-1 4-12-16,6 13 18 0,0 0-18 0,-3-6 19 15,3 6-19-15,0 0 23 0,0 0-23 0,-9 12 24 16,9 21-24-16,0-33 27 0,0 0-27 0,4 45 28 15,1 5-28-15,-5-50 24 0,0 0-24 0,12 53 25 16,2 1-25-16,-14-54 19 0,0 0-19 0,18 62 20 0,7 11-20 16,-25-73 14-16,0 0-14 0,30 74 14 0,5-1-14 15,-35-73 12-15,0 0-12 0,32 69 12 0,-1-5-12 16,-31-64 9-16,0 0-9 0,20 64 9 0,-3 0-9 16,-17-64 7-16,0 0-7 0,6 61 7 0,-8-9-7 0,2-52 7 15,0 0-7-15,-12 41 7 0,1-20-7 0,11-21 8 16,0 0-8-16,-26 11 8 0,-24-1-8 0,50-10 7 0,0 0-7 15,-55 0 7-15,3-16-7 0,52 16 7 0,0 0-7 16,-50-31 7-16,4-15-7 0,46 46 1 16,0 0-1-16,-49-54 1 0,3-10-1 0,46 64-3 15,0 0 3-15,-41-69-2 0,6-14 2 0,-2 1-1641 0</inkml:trace>
  <inkml:trace contextRef="#ctx0" brushRef="#br0" timeOffset="109994.24">2358 8224 1535 0,'0'0'0'0,"9"-6"0"15,9-4 0-15,-18 10 0 0,0 0 0 0,42-16 0 0,29-3 0 16,-71 19 0-16,0 0 0 0,77-20 0 0,8-1 0 15,-85 21 2-15,0 0-2 0,86-23 2 0,10 4-2 16,-96 19-1-16,0 0 1 0,98-19 0 16,-6 0 0-16,-92 19-3 0,0 0 3 0,80-14-3 0,-12 11 3 15,-1 0-1089-15</inkml:trace>
  <inkml:trace contextRef="#ctx0" brushRef="#br0" timeOffset="113397.45">4724 8613 1435 0,'0'0'0'0,"0"0"0"16,28 19 0-16,-28-19 38 0,0 0-38 15,35 21 38-15,15 0-38 0,-50-21 71 0,0 0-71 16,54 24 72-16,6 0-72 0,-60-24 50 0,0 0-50 0,64 29 51 15,6 6-51-15,-70-35 25 0,0 0-25 0,78 33 25 16,7 3-25-16,-85-36 13 0,0 0-13 0,82 40 14 16,-6-4-14-16,-76-36 5 0,0 0-5 0,64 33 6 15,-6-2-6-15,-58-31 3 0,0 0-3 0,55 26 4 0,-9-7-4 16,-46-19 0-16,0 0 0 0,40 0 1 0,-5-10-1 16,1 0-1329-16</inkml:trace>
  <inkml:trace contextRef="#ctx0" brushRef="#br0" timeOffset="113646.79">5943 8419 1524 0,'0'0'0'0,"-4"5"0"0,-1 14 0 0,5-19 1 15,0 0-1-15,-7 28 1 0,1 8-1 16,6-36 0-16,0 0 0 0,-3 51 1 0,-2 16-1 15,5-67 25-15,0 0-25 0,-6 69 26 0,-3 7-26 16,9-76 25-16,0 0-25 0,-5 78 26 0,-7-3-26 0,12-75 27 0,0 0-27 16,-14 72 27-16,0-2-27 0,14-70 19 0,0 0-19 15,-9 57 19-15,5-21-19 0,4-36 6 0,0 0-6 16,6 24 6-16,15-8-6 0,-4-1-1240 0</inkml:trace>
  <inkml:trace contextRef="#ctx0" brushRef="#br0" timeOffset="114096.1">6341 8812 1009 0,'0'0'0'0,"0"0"0"16,9-10 0-16,-9 10 6 0,0 0-6 0,5-7 6 15,-5 7-6-15,0 0 11 0,0 0-11 0,4-9 12 0,-4 9-12 16,0 0 40-16,0 0-40 0,-4-10 40 16,4 10-40-16,0 0 48 0,0 0-48 0,-10-2 49 0,-17 2-49 15,27 0 50-15,0 0-50 0,-37 9 50 0,-3 8-50 16,40-17 51-16,0 0-51 0,-32 28 51 15,-2 11-51-15,34-39 46 0,0 0-46 0,-24 44 47 0,8 2-47 16,16-46 34-16,0 0-34 0,-7 52 34 0,12 0-34 16,-5-52 27-16,0 0-27 0,9 43 28 0,5-13-28 15,-14-30 22-15,0 0-22 0,18 19 23 0,5-14-23 16,-23-5 22-16,0 0-22 0,19-5 23 0,2-11-23 0,-21 16 20 16,0 0-20-16,18-24 20 0,-1-16-20 0,-17 40 15 0,0 0-15 15,20-43 15-15,-3-4-15 0,-17 47 11 0,0 0-11 16,13-46 11-16,-8 4-11 0,-5 42 10 15,0 0-10-15,-5-36 10 0,-4 8-10 0,9 28 7 0,0 0-7 16,-9-21 8-16,9 9-8 0,0 12 7 0,0 0-7 16,0-8 7-16,0 8-7 0,0 0 8 0,0 0-8 15,0 0 9-15,-9 17-9 0,9-17 15 0,0 0-15 0,2 24 16 16,5 12-16-16,-7-36 19 0,0 0-19 16,9 37 19-16,5 3-19 0,-14-40 21 0,0 0-21 0,18 48 22 15,1 4-22-15,-19-52 16 0,0 0-16 16,23 50 17-16,-2-10-17 0,-21-40 13 0,0 0-13 15,20 28 14-15,6-13-14 0,-26-15 10 0,0 0-10 16,27 5 11-16,-8-12-11 0,-19 7 4 0,0 0-4 0,23-26 4 16,7-25-4-16,-4-5-1506 0</inkml:trace>
  <inkml:trace contextRef="#ctx0" brushRef="#br0" timeOffset="114323.2">5913 8237 1715 0,'0'0'0'0,"0"0"0"0,5 7 0 0,-5-7 5 16,0 0-5-16,16 9 6 0,8-6-6 0,-24-3 8 16,0 0-8-16,45 6 8 0,9-1-8 0,-54-5 11 15,0 0-11-15,67 2 11 0,6-6-11 0,-73 4 1 16,0 0-1-16,72-7 1 0,4-3-1 0,-76 10 0 15,0 0 0-15,81-11 0 0,5 3 0 16,4-1-1265-16</inkml:trace>
  <inkml:trace contextRef="#ctx0" brushRef="#br0" timeOffset="114890.16">7564 8002 1468 0,'0'0'0'0,"0"0"0"16,10 0 0-16,-10 0 5 0,0 0-5 0,12 2 6 0,4 5-6 15,-16-7 17-15,0 0-17 0,16 8 17 16,-7 5-17-16,-9-13 31 0,0 0-31 0,9 22 32 0,-4 13-32 15,-5-35 22-15,0 0-22 0,5 52 22 16,-1 20-22-16,-4-72 21 0,0 0-21 0,5 85 22 16,4 5-22-16,-9-90 20 0,0 0-20 0,5 95 21 0,-5 14-21 15,0-109 19-15,0 0-19 0,-1 99 20 0,1-13-20 16,0-86 16-16,0 0-16 0,-4 78 16 0,1-9-16 0,3-69 13 16,0 0-13-16,-2 61 14 0,4-16-14 0,-2-45 12 15,0 0-12-15,3 31 12 0,-6-12-12 0,3-19 8 0,0 0-8 16,-2 9 8-16,2-9-8 0,0 0 5 0,0 0-5 15,0-28 5-15,5-8-5 0,-5 36 2 0,0 0-2 16,9-49 2-16,10 1-2 0,-19 48 0 0,0 0 0 16,21-48 0-16,2 3 0 0,-23 45-1 0,0 0 1 15,23-44 0-15,7 4 0 0,-30 40-3 16,0 0 3-16,32-34-2 0,5 6 2 0,-37 28-8 0,0 0 8 0,41-15-8 16,-1 8 8-16,-40 7-8 15,0 0 8-15,43 1-8 0,-3 13 8 0,-40-14-7 0,0 0 7 16,32 24-7-16,-7 8 7 0,-25-32-4 0,0 0 4 15,14 38-3-15,-5 5 3 0,-9-43-1 0,0 0 1 16,-4 40 0-16,-7-7 0 0,11-33 0 0,0 0 0 0,-21 29 0 16,-7 6 0-16,28-35 1 0,0 0-1 0,-32 33 2 15,2-13-2-15,30-20 3 0,0 0-3 0,-23 16 3 16,4-13-3-16,19-3 0 0,0 0 0 0,-18-12 0 16,1-21 0-16,3 2-1294 0</inkml:trace>
  <inkml:trace contextRef="#ctx0" brushRef="#br0" timeOffset="115796.25">8620 8668 1222 0,'0'0'0'0,"0"0"0"0,0 0 0 0,0 0 6 16,0 0-6-16,0 0 6 0,-18-12-6 0,18 12 6 15,0 0-6-15,-22-10 6 0,-8 1-6 16,30 9 35-16,0 0-35 0,-37 0 35 0,-13 16-35 16,50-16 44-16,0 0-44 0,-49 21 44 0,3 6-44 0,46-27 40 15,0 0-40-15,-35 30 41 0,-1 6-41 0,36-36 37 0,0 0-37 16,-24 43 37-16,8 2-37 0,16-45 29 0,0 0-29 0,-6 49 29 16,3-1-29-16,3-48 21 0,0 0-21 0,7 43 22 15,7 2-22-15,-14-45 17 0,0 0-17 0,20 37 17 16,6-13-17-16,-26-24 14 0,0 0-14 0,35 9 14 15,8-15-14-15,-43 6 10 0,0 0-10 0,47-19 11 16,-6-17-11-16,-41 36 8 0,0 0-8 0,32-45 8 16,-13-3-8-16,-19 48 9 0,0 0-9 0,16-49 9 15,0 9-9-15,-16 40 7 0,0 0-7 0,9-36 7 16,-11 3-7-16,2 33 8 0,0 0-8 0,-7-28 9 16,5 8-9-16,2 20 12 0,0 0-12 0,2-12 12 0,1 1-12 15,-3 11 17-15,0 0-17 0,0 0 17 16,0 0-17-16,0 0 18 0,0 0-18 0,-5 12 18 15,7 23-18-15,-2-35 20 0,0 0-20 0,3 38 20 16,1 2-20-16,-4-40 21 0,0 0-21 0,5 40 22 16,13-1-22-16,-18-39 18 0,0 0-18 0,17 37 18 0,-3-1-18 15,-14-36 15-15,0 0-15 0,6 30 16 0,-3-11-16 16,-3-19 9-16,0 0-9 0,2 5 10 0,-2-5-10 16,0 0 6-16,0 0-6 0,4-9 6 0,4-12-6 15,-8 21 2-15,0 0-2 0,11-34 3 0,-4-8-3 0,-7 42 0 16,0 0 0-16,5-45 1 0,1-2-1 0,-6 47 0 0,0 0 0 15,7-46 0-15,-6-3 0 0,-1 49-1 0,0 0 1 16,7-43-1-16,4 12 1 0,-11 31-4 0,0 0 4 16,14-21-3-16,-2 12 3 0,-12 9-6 0,0 0 6 15,15 4-6-15,11 13 6 0,-26-17-6 0,0 0 6 16,27 31-6-16,1 9 6 0,-28-40-3 0,0 0 3 16,26 45-3-16,-12 0 3 0,-14-45-1 15,0 0 1-15,13 45-1 0,-3 4 1 0,-10-49-1 16,0 0 1-16,13 55 0 0,-8-3 0 0,-5-52 0 0,0 0 0 15,5 41 0-15,2-16 0 0,-7-25 1 0,0 0-1 16,2 15 1-16,-2-6-1 0,0-9 3 0,0 0-3 16,0 0 3-16,0-9-3 0,0 9 5 0,0 0-5 0,0-24 6 15,5-24-6-15,-5 48 5 0,0 0-5 0,7-61 5 16,2-3-5-16,-9 64 4 0,0 0-4 0,9-61 5 16,0 8-5-16,-9 53 3 0,0 0-3 0,14-44 3 15,4 3-3-15,-18 41 3 0,0 0-3 0,15-31 4 0,-8 12-4 16,-7 19 2-16,0 0-2 0,11-5 2 0,7 8-2 15,-18-3 3-15,0 0-3 0,21 21 4 0,2 12-4 16,-23-33 3-16,0 0-3 0,19 43 3 0,-6 9-3 16,-13-52 3-16,0 0-3 0,5 57 4 0,-2 4-4 15,-3-61 6-15,0 0-6 0,6 60 7 0,-3 4-7 16,-3-64 7-16,0 0-7 0,2 54 8 0,-2-18-8 0,0-36 8 16,0 0-8-16,3 24 8 0,6-12-8 15,-9-12 4-15,0 0-4 0,14-5 5 0,13-21-5 0,-1 2-1572 16</inkml:trace>
  <inkml:trace contextRef="#ctx0" brushRef="#br0" timeOffset="116296.76">10910 8722 1311 0,'0'0'0'0,"0"0"0"0,-9 9 0 16,9-9 19-16,0 0-19 0,-9 7 19 15,9-7-19-15,0 0 40 0,0 0-40 0,-9-4 40 0,-8-3-40 16,17 7 54-16,0 0-54 0,-27-14 55 0,-1-10-55 16,28 24 30-16,0 0-30 0,-41-31 31 15,-12-7-31-15,53 38 24 0,0 0-24 0,-56-35 24 0,-6 9-24 16,62 26 21-16,0 0-21 0,-62-13 21 0,11 16-21 16,51-3 24-16,0 0-24 0,-44 22 24 0,-2 23-24 0,46-45 24 15,0 0-24-15,-42 51 24 0,7 4-24 0,35-55 24 16,0 0-24-16,-32 54 24 0,14 1-24 0,18-55 21 15,0 0-21-15,-5 54 22 0,14-4-22 0,-9-50 18 16,0 0-18-16,23 45 18 0,10-7-18 0,-33-38 17 0,0 0-17 16,39 31 17-16,2-7-17 0,-41-24 6 0,0 0-6 15,42 9 7-15,13-18-7 0,-55 9 2 0,0 0-2 16,56-24 2-16,4-12-2 0,-60 36 0 0,0 0 0 16,58-54 0-16,-8-10 0 0,-50 64-14 0,0 0 14 15,49-81-14-15,2-16 14 0,2 2-1392 0</inkml:trace>
  <inkml:trace contextRef="#ctx0" brushRef="#br0" timeOffset="116557.53">10943 7725 1390 0,'0'0'0'0,"0"0"0"15,-5 19 0-15,5-19-1 0,0 0 1 0,-5 21 0 0,-2 14 0 16,7-35-3-16,0 0 3 0,-6 41-2 15,3 8 2-15,3-49 11 0,0 0-11 0,0 50 12 0,3 12-12 16,-3-62 31-16,0 0-31 0,4 75 31 0,-8 16-31 16,4-91 47-16,0 0-47 0,0 97 48 0,6 0-48 15,-6-97 47-15,0 0-47 0,3 102 47 0,1 11-47 16,-4-113 38-16,0 0-38 0,0 112 38 0,1-11-38 16,-1-101 22-16,0 0-22 0,0 95 22 0,-1-9-22 15,1-86 13-15,0 0-13 0,0 71 13 0,-4-24-13 0,4-47 6 16,0 0-6-16,5 26 6 0,11-12-6 15,-2 0-1302-15</inkml:trace>
  <inkml:trace contextRef="#ctx0" brushRef="#br0" timeOffset="117492.3">11479 8661 1345 0,'0'0'0'0,"0"0"0"15,4 16 0-15,-4-16 0 0,0 0 0 0,2 12 1 16,-2-12-1-16,0 0 17 0,0 0-17 0,-6 5 17 16,6-5-17-16,0 0 27 0,0 0-27 0,0 0 28 15,-17 0-28-15,17 0 16 0,0 0-16 0,-27 0 17 16,-15 4-17-16,42-4 16 0,0 0-16 0,-48 5 16 16,1 5-16-16,47-10 22 0,0 0-22 0,-44 16 23 15,3 5-23-15,41-21 25 0,0 0-25 0,-35 26 26 16,10 8-26-16,25-34 23 0,0 0-23 0,-16 33 24 15,6 4-24-15,10-37 17 0,0 0-17 0,-7 36 17 16,5 7-17-16,2-43 12 0,0 0-12 0,5 47 13 16,7 1-13-16,-12-48 9 0,0 0-9 0,23 40 10 0,4-16-10 15,-27-24 4-15,0 0-4 0,30 16 5 0,0-16-5 16,-30 0 2-16,0 0-2 0,21-12 3 0,2-16-3 16,-23 28 3-16,0 0-3 0,19-33 4 0,2 0-4 15,-21 33 6-15,0 0-6 0,20-36 6 0,-11-4-6 0,-9 40 8 16,0 0-8-16,5-33 9 0,0 11-9 0,-5 22 12 15,0 0-12-15,4-14 13 0,-4 5-13 0,0 9 18 16,0 0-18-16,0 0 18 0,0 0-18 0,0 0 18 16,0 0-18-16,0 0 19 0,0 0-19 0,0 0 16 15,0 0-16-15,0 18 16 0,9 13-16 0,-9-31 16 16,0 0-16-16,12 45 16 0,2 3-16 0,-14-48 13 0,0 0-13 16,18 49 14-16,5-11-14 0,-23-38 10 0,0 0-10 15,26 27 11-15,8-8-11 0,-34-19 8 0,0 0-8 16,35 9 8-16,5-9-8 0,-40 0 5 0,0 0-5 15,36-17 5-15,-5-14-5 0,-31 31 4 16,0 0-4-16,29-42 4 0,-8-1-4 0,-21 43 1 0,0 0-1 0,14-49 2 16,0 4-2-16,-14 45 0 0,0 0 0 0,9-45 1 15,-6 6-1-15,-3 39 0 0,0 0 0 0,2-37 0 16,-2 15 0-16,0 22 0 0,0 0 0 0,0-14 1 16,0 14-1-16,0 0 0 0,0 0 0 0,-2-9 1 15,2 9-1-15,0 0 2 0,0 0-2 0,-7 9 2 16,-1 15-2-16,8-24 4 0,0 0-4 0,-9 37 5 15,3 8-5-15,6-45 7 0,0 0-7 0,4 48 8 16,5 0-8-16,-9-48 11 0,0 0-11 0,10 49 12 0,3 3-12 16,-13-52 15-16,0 0-15 0,14 45 15 0,-2-12-15 15,-12-33 14-15,0 0-14 0,20 22 14 0,8-5-14 16,-28-17 13-16,0 0-13 0,30 4 13 0,-7-4-13 16,-23 0 10-16,0 0-10 0,26-12 10 0,2-16-10 15,-28 28 6-15,0 0-6 0,30-33 7 0,2-15-7 16,-32 48 2-16,0 0-2 0,23-52 2 0,-9-2-2 0,-14 54 0 15,0 0 0-15,13-48 0 0,-13 10 0 16,0 38 0-16,0 0 0 0,0-30 0 0,-4 6 0 16,4 24-1-16,0 0 1 0,-5-19 0 0,1 10 0 15,4 9-1-15,0 0 1 0,0 0 0 0,0 0 0 0,0 0 0 16,0 0 0-16,0 0 0 0,-5 21 0 0,5-21 0 16,0 0 0-16,0 28 0 0,0 12 0 0,0-40 2 0,0 0-2 15,9 48 2-15,1 20-2 0,-10-68 5 0,0 0-5 0,18 71 5 16,0-9-5-16,-18-62 9 0,0 0-9 0,21 50 10 15,2-7-10-15,-23-43 8 0,0 0-8 0,24 28 9 16,3-11-9-16,-27-17 3 0,0 0-3 0,26 5 3 16,-8-6-3-16,-18 1 0 0,0 0 0 0,16-25 0 15,1-21 0-15,1-1-1626 0</inkml:trace>
  <inkml:trace contextRef="#ctx0" brushRef="#br0" timeOffset="117778.5">11344 8473 1860 0,'0'0'0'0,"0"0"0"0,-13 0 0 16,13 0 1-16,0 0-1 0,-9-2 2 0,9 2-2 15,0 0 11-15,0 0-11 0,7-15 11 0,16-10-11 16,-23 25 34-16,0 0-34 0,25-20 35 0,5-1-35 15,-30 21 29-15,0 0-29 0,37-19 30 0,9 1-30 0,-46 18 30 16,0 0-30-16,41-13 31 0,-11 2-31 0,-30 11 18 16,0 0-18-16,28-7 18 0,2 4-18 0,-30 3 11 0,0 0-11 15,26 3 11-15,-5 6-11 0,-21-9 3 16,0 0-3-16,16 12 4 0,-7 4-4 0,-9-16-1 16,0 0 1-16,11 15 0 0,6 9 0 0,1-3-1544 0</inkml:trace>
  <inkml:trace contextRef="#ctx0" brushRef="#br0" timeOffset="118013.26">11760 7865 1703 0,'0'0'0'0,"0"0"0"15,12 9 0-15,-12-9 7 0,0 0-7 0,18 7 8 16,24-2-8-16,-42-5 7 0,0 0-7 0,50 7 8 0,2-5-8 16,-52-2 7-16,0 0-7 0,55-2 8 0,0-7-8 15,-55 9 2-15,0 0-2 0,51-13 2 0,-3-1-2 16,-48 14 0-16,0 0 0 0,31-12 0 0,-13 5 0 16,0 2-1254-16</inkml:trace>
  <inkml:trace contextRef="#ctx0" brushRef="#br0" timeOffset="118237.18">10649 8279 1479 0,'0'0'0'0,"8"2"0"16,10 3 0-16,-18-5-1 0,0 0 1 0,34 0-1 16,20-9 1-16,-54 9-38 0,0 0 38 0,71-21-37 15,12-10 37-15,-2 0-992 0</inkml:trace>
  <inkml:trace contextRef="#ctx0" brushRef="#br0" timeOffset="118827.81">13682 8634 1502 0,'0'0'0'0,"0"0"0"16,-8-9 0-16,8 9-35 0,0 0 35 0,-7-9-34 16,7 9 34-16,0 0-1 0,0 0 1 0,-11-3-1 15,-3 3 1-15,14 0 8 0,0 0-8 0,-23 5 9 16,-18 14-9-16,41-19 28 0,0 0-28 0,-45 24 28 15,-5 4-28-15,50-28 44 0,0 0-44 0,-53 30 45 16,-1 4-45-16,54-34 44 0,0 0-44 0,-48 37 44 16,16 1-44-16,32-38 36 0,0 0-36 0,-19 43 37 0,8 2-37 15,11-45 28-15,0 0-28 0,2 52 29 0,12 5-29 16,-14-57 23-16,0 0-23 0,27 55 24 0,13-10-24 16,-40-45 20-16,0 0-20 0,46 33 21 0,7-14-21 15,-53-19 16-15,0 0-16 0,55 17 17 0,8-11-17 16,-63-6 6-16,0 0-6 0,67-6 7 0,5-18-7 15,-72 24 0-15,0 0 0 0,67-33 0 0,-7-19 0 16,0-1-1399-16</inkml:trace>
  <inkml:trace contextRef="#ctx0" brushRef="#br0" timeOffset="119190.44">14134 8618 1099 0,'0'0'0'0,"0"0"0"0,0 0 0 0,0 0 0 0,0 0 0 16,-9-8 0-16,9 8 0 0,0 0-1 0,0 0 1 15,-17 12 0-15,-10 7 0 0,27-19 17 0,0 0-17 0,-33 24 17 16,-3 2-17-16,36-26 49 0,0 0-49 0,-37 31 49 16,-2 5-49-16,39-36 64 0,0 0-64 0,-37 40 64 15,7 5-64-15,30-45 75 0,0 0-75 0,-24 52 75 16,6-2-75-16,18-50 61 0,0 0-61 0,-9 56 62 16,9-1-62-16,0-55 51 0,0 0-51 15,9 47 51-15,9-16-51 0,-18-31 39 0,0 0-39 0,26 19 39 16,6-10-39-16,-32-9 30 0,0 0-30 0,37-4 30 15,0-5-30-15,-37 9 27 0,0 0-27 0,37-24 27 16,2-16-27-16,-39 40 22 0,0 0-22 0,35-51 23 16,-7-7-23-16,-28 58 20 0,0 0-20 0,27-57 21 15,-4 5-21-15,-23 52 18 0,0 0-18 0,14-55 19 16,-14-2-19-16,0 57 16 0,0 0-16 0,-9-54 16 0,-5 9-16 16,14 45 11-16,0 0-11 0,-14-38 12 0,-2 14-12 15,16 24 4-15,0 0-4 0,-16-12 4 0,-10 10-4 16,26 2-1-16,0 0 1 0,-32 2 0 0,-9 5 0 15,1 0-1523-15</inkml:trace>
  <inkml:trace contextRef="#ctx0" brushRef="#br0" timeOffset="119426.84">14288 7457 1569 0,'0'0'0'0,"0"0"0"15,0 12 0-15,0-12-4 0,0 0 4 16,-6 33-3-16,-3 43 3 0,9-76-7 0,0 0 7 16,-12 88-7-16,-2-1 7 0,14-87-23 0,0 0 23 0,-16 83-22 15,9-12 22-15,0-2-1068 0</inkml:trace>
  <inkml:trace contextRef="#ctx0" brushRef="#br0" timeOffset="119954.53">15138 9117 1087 0,'0'0'0'15,"7"-14"0"-15,7-16 0 0,-14 30 2 0,0 0-2 16,16-41 3-16,5-15-3 0,-21 56 2 0,0 0-2 16,21-67 2-16,7-7-2 0,-28 74 22 0,0 0-22 0,27-85 22 15,-1-21-22-15,-26 106 29 0,0 0-29 0,28-107 30 16,-5 5-30-16,-23 102 38 0,0 0-38 16,18-97 39-16,0 12-39 0,-18 85 42 0,0 0-42 0,8-71 43 15,-2 30-43-15,-6 41 38 0,0 0-38 0,3-28 39 16,-3 12-39-16,0 16 33 0,0 0-33 0,2-8 33 15,-2 8-33-15,0 0 29 0,0 0-29 0,7 3 30 16,-5 14-30-16,-2-17 22 0,0 0-22 0,3 32 23 16,1 13-23-16,-4-45 22 0,0 0-22 0,7 55 22 15,-3 9-22-15,-4-64 22 0,0 0-22 0,3 69 22 16,4 0-22-16,-7-69 20 0,0 0-20 0,9 77 20 16,0 7-20-16,-9-84 21 0,0 0-21 0,12 82 22 0,2-10-22 15,-14-72 20-15,0 0-20 0,18 66 20 0,-8-5-20 16,-10-61 14-16,0 0-14 0,13 52 15 0,1-7-15 15,-14-45 9-15,0 0-9 0,14 34 10 0,2-16-10 16,-2 1-1341-16</inkml:trace>
  <inkml:trace contextRef="#ctx0" brushRef="#br0" timeOffset="120609">16284 8501 975 0,'0'0'0'0,"0"0"0"16,-14-4 0-16,14 4 33 0,0 0-33 0,-14-2 33 15,5 2-33-15,9 0 62 0,0 0-62 0,0 0 63 0,0 0-63 16,0 0 83-16,0 0-83 0,0 0 83 0,-5 12-83 16,5-12 61-16,0 0-61 0,5 25 62 0,6 20-62 15,-11-45 50-15,0 0-50 0,12 60 50 0,-3 4-50 16,-9-64 42-16,0 0-42 0,11 73 43 0,1-4-43 15,-12-69 41-15,0 0-41 0,9 64 41 16,1-2-41-16,-10-62 40 0,0 0-40 0,7 59 40 16,-5-7-40-16,-2-52 36 0,0 0-36 0,4 38 37 15,-4-17-37-15,0-21 29 0,0 0-29 0,0 10 29 0,0-10-29 16,0 0 24-16,0 0-24 0,1-10 25 0,6-23-25 16,-7 33 21-16,0 0-21 0,9-45 22 0,4-15-22 15,-13 60 17-15,0 0-17 0,19-64 17 0,4-2-17 0,-23 66 11 16,0 0-11-16,26-69 11 0,11-4-11 0,-37 73 6 0,0 0-6 15,41-64 7-15,-2 9-7 0,-39 55 4 0,0 0-4 16,37-40 4-16,-5 16-4 0,-32 24 2 0,0 0-2 16,26-11 2-16,2 13-2 0,-28-2 1 0,0 0-1 15,30 19 2-15,0 21-2 0,-30-40 2 0,0 0-2 0,27 48 3 16,-4 2-3-16,-23-50 3 0,0 0-3 0,21 56 4 16,-4 4-4-16,-17-60 4 0,0 0-4 0,15 61 5 15,-1-9-5-15,-14-52 5 16,0 0-5-16,12 48 5 0,-3-6-5 0,-9-42 5 0,0 0-5 0,7 31 6 15,0-10-6-15,-7-21 5 0,0 0-5 0,11 5 5 16,6-14-5-16,-17 9 1 0,0 0-1 0,23-24 1 16,7-18-1-16,-3 3-1563 0</inkml:trace>
  <inkml:trace contextRef="#ctx0" brushRef="#br0" timeOffset="121109.88">17219 8625 1233 0,'0'0'0'0,"0"0"0"0,0 0 0 15,0 0 14-15,0 0-14 0,-5-9 14 0,5 9-14 16,0 0 15-16,0 0-15 0,-20 4 16 0,-6 8-16 16,26-12 67-16,0 0-67 0,-34 17 68 0,-6 8-68 15,40-25 53-15,0 0-53 0,-41 27 54 0,2 10-54 0,39-37 48 16,0 0-48-16,-35 36 49 0,0-3-49 0,35-33 47 16,0 0-47-16,-27 33 47 0,12-2-47 0,15-31 34 15,0 0-34-15,-4 33 34 0,6-2-34 0,-2-31 29 16,0 0-29-16,16 26 30 0,10-7-30 0,-26-19 24 15,0 0-24-15,30 9 25 0,-3-9-25 0,-27 0 21 16,0 0-21-16,26-9 22 0,9-19-22 0,-35 28 15 0,0 0-15 16,27-33 16-16,-4-3-16 0,-23 36 13 15,0 0-13-15,23-40 13 0,-4 4-13 0,-19 36 11 0,0 0-11 16,18-33 11-16,-11-2-11 0,-7 35 12 0,0 0-12 16,2-34 12-16,-4-6-12 0,2 40 11 0,0 0-11 15,-2-33 11-15,0 17-11 0,2 16 13 0,0 0-13 0,-3-8 14 16,3 8-14-16,0 0 14 0,0 0-14 0,3 12 15 15,-3 29-15-15,0-41 15 0,0 0-15 0,2 52 16 16,0 9-16-16,-2-61 18 0,0 0-18 0,5 64 18 16,6 5-18-16,-11-69 17 0,0 0-17 0,14 73 18 15,3 20-18-15,-17-93 15 0,0 0-15 0,22 94 15 16,4 3-15-16,-26-97 13 0,0 0-13 0,23 105 14 16,2 11-14-16,-25-116 10 0,0 0-10 0,19 114 10 0,-7-17-10 15,-12-97 9-15,0 0-9 0,4 92 10 16,-8-7-10-16,4-85 7 0,0 0-7 0,-10 69 7 0,-4-22-7 15,14-47 7-15,0 0-7 0,-21 26 7 0,1-19-7 16,20-7 6-16,0 0-6 0,-23-28 6 16,-9-43-6-16,32 71 1 0,0 0-1 0,-33-90 1 0,-1-16-1 15,3-1-1714-15</inkml:trace>
  <inkml:trace contextRef="#ctx0" brushRef="#br0" timeOffset="121361.56">16840 8343 1715 0,'0'0'0'0,"26"3"0"16,27 3 0-16,-53-6 14 0,0 0-14 0,71 1 14 15,13-4-14-15,-84 3 3 0,0 0-3 0,99-12 3 16,7-9-3-16,-106 21-3 0,0 0 3 0,108-24-2 16,-4 0 2-16,-104 24-31 0,0 0 31 0,95-28-31 15,-14-5 31-15,2 2-1202 0</inkml:trace>
  <inkml:trace contextRef="#ctx0" brushRef="#br0" timeOffset="123508.68">18401 8516 1659 0,'0'0'0'0,"0"0"0"15,-5 5 0-15,5-5-1 0,0 0 1 0,0 16-1 16,7 15 1-16,-7-31-2 0,0 0 2 0,7 45-1 16,0 10 1-16,-7-55 11 0,0 0-11 0,9 63 12 15,3 4-12-15,-12-67 21 0,0 0-21 0,12 64 22 16,-1-3-22-16,-11-61 31 0,0 0-31 0,12 60 32 16,2-3-32-16,-14-57 37 0,0 0-37 0,11 42 37 15,-8-18-37-15,-3-24 35 0,0 0-35 0,4 12 36 0,-4-12-36 16,0 0 28-16,0 0-28 0,0 0 29 15,-7-29-29-15,7 29 21 0,0 0-21 0,-2-40 22 0,2-3-22 16,0 43 17-16,0 0-17 0,4-50 17 16,10-6-17-16,-14 56 10 0,0 0-10 0,10-60 11 15,3-3-11-15,-13 63 5 0,0 0-5 0,16-67 6 0,8-2-6 16,-24 69 2-16,0 0-2 0,29-64 2 0,-1 20-2 16,-28 44 1-16,0 0-1 0,24-29 1 0,-8 13-1 15,-16 16 0-15,0 0 0 0,21-1 0 0,11 9 0 16,-32-8 0-16,0 0 0 0,30 26 0 0,-7 23 0 0,-23-49 0 15,0 0 0-15,18 60 0 0,-4 8 0 0,-14-68 1 16,0 0-1-16,16 66 1 0,5-4-1 0,-21-62 1 0,0 0-1 16,21 54 2-16,-2-6-2 0,-19-48 1 0,0 0-1 15,18 40 1-15,-9-14-1 0,-9-26 2 0,0 0-2 16,16 15 2-16,9-11-2 0,-25-4 2 16,0 0-2-16,31-9 2 0,10-13-2 0,-41 22 1 0,0 0-1 15,46-35 2-15,5-8-2 0,-51 43 1 0,0 0-1 16,53-57 2-16,-2-16-2 0,-51 73 1 0,0 0-1 0,48-88 2 15,-4-25-2-15,-44 113 1 0,0 0-1 0,42-123 2 16,-3-1-2-16,-39 124 1 0,0 0-1 0,37-128 1 16,-11 8-1-16,-26 120 1 0,0 0-1 15,25-112 1-15,-4 11-1 0,-21 101 1 0,0 0-1 0,12-93 1 16,-6 13-1-16,-6 80 1 0,0 0-1 0,-6-60 1 16,-9 15-1-16,15 45 1 0,0 0-1 0,-20-31 1 15,-1 13-1-15,21 18 0 0,0 0 0 0,-23-7 1 16,-9 11-1-16,32-4 0 0,0 0 0 0,-30 12 1 0,2 10-1 15,28-22 0-15,0 0 0 0,-23 33 1 0,2 9-1 16,21-42 0-16,0 0 0 0,-16 52 0 0,7 15 0 16,9-67 0-16,0 0 0 0,-7 73 1 0,7 1-1 15,0-74 1-15,0 0-1 0,7 82 1 0,6 16-1 16,-13-98 1-16,0 0-1 0,19 96 1 0,1-10-1 16,-20-86 1-16,0 0-1 0,22 81 2 0,1-3-2 15,-23-78 2-15,0 0-2 0,22 80 2 0,-5 1-2 0,-17-81 3 16,0 0-3-16,18 73 3 0,-4-21-3 0,-14-52 5 15,0 0-5-15,12 41 5 0,-1-20-5 0,-11-21 6 16,0 0-6-16,9 16 6 0,0-9-6 16,-9-7 5-16,0 0-5 0,12-2 5 0,2-10-5 15,-14 12 2-15,0 0-2 0,16-24 3 0,1-13-3 0,-17 37 2 16,0 0-2-16,18-41 2 0,-2-8-2 0,-16 49 0 16,0 0 0-16,19-52 1 0,8 7-1 0,-27 45 0 0,0 0 0 15,26-36 0-15,-5 15 0 0,-21 21 0 0,0 0 0 16,20-12 0-16,1 12 0 0,-21 0-1 0,0 0 1 0,27 14 0 15,-1 21 0-15,-26-35-1 0,0 0 1 0,21 45 0 16,-7 12 0-16,-14-57-1 0,0 0 1 0,9 57 0 16,0-2 0-16,-9-55 0 0,0 0 0 0,5 42 0 15,4-11 0-15,-9-31 0 0,0 0 0 0,9 21 0 16,0-9 0-16,-9-12 0 0,0 0 0 0,10 7 0 16,3-7 0-16,-13 0 0 0,0 0 0 0,17-12 0 15,3-16 0-15,-20 28 0 0,0 0 0 0,21-33 0 16,-7-10 0-16,-14 43 0 0,0 0 0 0,9-51 0 0,0-9 0 15,-9 60-1-15,0 0 1 0,5-61 0 0,2 9 0 16,-7 52-2-16,0 0 2 0,7-36-1 0,-4 14 1 16,-3 22-2-16,0 0 2 0,0-11-1 0,0 11 1 15,0 0-3-15,0 0 3 0,0 0-2 16,13 2 2-16,-13-2-3 0,0 0 3 0,10 19-2 0,1 17 2 16,-11-36-2-16,0 0 2 0,16 45-1 0,5 11 1 15,-21-56-1-15,0 0 1 0,28 57 0 0,-5-12 0 16,-23-45 0-16,0 0 0 0,27 36 0 0,1-8 0 0,-28-28 0 15,0 0 0-15,30 17 0 0,0-8 0 0,-30-9 0 16,0 0 0-16,32-2 1 0,6-10-1 0,-38 12 1 16,0 0-1-16,41-23 1 0,-8-6-1 0,-33 29 0 0,0 0 0 15,29-42 1-15,-10-6-1 0,-19 48 0 0,0 0 0 16,14-55 1-16,-5-1-1 0,-9 56 0 0,0 0 0 16,0-57 0-16,-4 4 0 0,4 53-1 0,0 0 1 15,-10-47-1-15,-8 9 1 0,18 38-3 0,0 0 3 0,-19-25-3 16,7 15 3-16,12 10-7 0,0 0 7 0,-15 5-7 15,-2 14 7-15,17-19-5 0,0 0 5 0,-18 26-4 16,6 7 4-16,12-33-3 0,0 0 3 0,-11 40-3 16,2 5 3-16,9-45-2 0,0 0 2 15,-7 50-1-15,7 9 1 0,0-59-1 0,0 0 1 0,9 57 0 16,9-8 0-16,-18-49 0 0,0 0 0 0,23 39 0 16,0-11 0-16,-23-28 0 0,0 0 0 0,26 23 0 15,4-8 0-15,-30-15 0 0,0 0 0 0,35 7 0 16,11-10 0-16,-46 3-1 0,0 0 1 0,43-16 0 15,-3-8 0-15,-40 24-2 0,0 0 2 0,34-30-2 0,-6-6 2 16,-28 36-4-16,0 0 4 0,23-36-3 0,-6-1 3 16,-17 37-9-16,0 0 9 0,13-36-9 0,1-4 9 15,-14 40-10-15,0 0 10 0,10-31-10 0,-4 17 10 16,-6 14-10-16,0 0 10 0,3-8-10 0,-3 8 10 16,0 0-7-16,0 0 7 0,14 5-7 0,-1 10 7 15,-13-15-4-15,0 0 4 0,10 28-3 0,-1 14 3 16,-9-42-2-16,0 0 2 0,7 45-2 0,-2 12 2 15,-5-57-1-15,0 0 1 0,6 55 0 0,1-10 0 16,-7-45 0-16,0 0 0 0,7 40 0 0,0-12 0 16,-7-28 0-16,0 0 0 0,5 20 1 0,-3-11-1 0,-2-9 3 15,0 0-3-15,0 0 3 0,0 0-3 0,0 0 4 16,0 0-4-16,16-4 5 0,7-18-5 0,-23 22 4 16,0 0-4-16,21-31 5 0,2-9-5 0,-23 40 4 0,0 0-4 15,23-45 4-15,5-9-4 0,-28 54 2 0,0 0-2 16,28-52 3-16,-3 4-3 0,-25 48 1 0,0 0-1 15,18-36 2-15,-4 13-2 0,-14 23 1 0,0 0-1 0,14-12 1 16,-4 10-1-16,-10 2 1 0,0 0-1 0,16 14 2 16,4 23-2-16,-20-37 1 0,0 0-1 0,16 48 2 15,-6 14-2-15,-10-62 4 0,0 0-4 0,5 61 5 16,-1-4-5-16,-4-57 7 0,0 0-7 0,4 48 7 16,-1-8-7-16,-3-40 9 0,0 0-9 0,4 33 10 15,-1-12-10-15,-3-21 9 0,0 0-9 0,4 7 10 16,-4-7-10-16,0 0 8 0,0 0-8 0,10-11 8 15,3-15-8-15,-13 26 5 0,0 0-5 0,14-36 6 0,-2-4-6 16,-12 40 4-16,0 0-4 0,9-48 4 16,1-9-4-16,-10 57 2 0,0 0-2 0,13-56 3 15,1 1-3-15,-14 55 1 0,0 0-1 0,12-50 2 16,2 10-2-16,-14 40 0 0,0 0 0 0,14-33 1 16,-7 18-1-16,-7 15 0 0,0 0 0 0,13-9 1 0,8 5-1 15,-21 4 0-15,0 0 0 0,26 6 0 0,12 13 0 16,-38-19 0-16,0 0 0 0,35 27 1 0,-9 18-1 0,-26-45 1 15,0 0-1-15,21 52 2 0,-3 5-2 0,-18-57 2 16,0 0-2-16,12 54 3 0,-6-4-3 0,-6-50 0 16,0 0 0-16,3 42 1 0,-10-15-1 0,7-27 0 15,0 0 0-15,-17 14 0 0,-15-10 0 0,32-4-1 0,0 0 1 16,-39-12-1-16,-7-18 1 0,2 2-1596 0</inkml:trace>
  <inkml:trace contextRef="#ctx0" brushRef="#br0" timeOffset="123734.86">20168 7947 1647 0,'0'0'0'0,"7"-5"0"16,11-4 0-16,-18 9 0 0,0 0 0 0,30-12 0 15,14 5 0-15,-44 7-5 0,0 0 5 0,44-9-4 0,-9-3 4 16,-35 12-35-16,0 0 35 0,30-12-34 0,-3 0 34 16,-27 12-77-16,0 0 77 0,23-12-77 0,-2 5 77 15,0 2-1002-15</inkml:trace>
  <inkml:trace contextRef="#ctx0" brushRef="#br0" timeOffset="124036.88">20921 7493 1681 0,'0'0'0'15,"0"0"0"-15,15 21 0 0,-15-21-34 0,0 0 34 16,23 24-33-16,10 9 33 0,-33-33-19 0,0 0 19 15,41 33-18-15,-3-5 18 0,-38-28 0 0,0 0 0 0,39 19 0 16,-7-11 0-16,-32-8 34 0,0 0-34 0,28-6 35 16,-3-8-35-16,-25 14 50 0,0 0-50 0,23-28 50 15,-6-8-50-15,-17 36 46 0,0 0-46 0,11-45 46 16,-9-7-46-16,-2 52 20 0,0 0-20 0,-5-49 21 16,-8 4-21-16,13 45 5 0,0 0-5 0,-25-36 6 15,-20 5-6-15,1 1-1358 0</inkml:trace>
  <inkml:trace contextRef="#ctx0" brushRef="#br0" timeOffset="124212.92">19837 7935 740 0,'0'0'0'0,"10"-4"0"0,15-4 0 16,-25 8-10-16,0 0 10 0,28-9-9 0,-8 0 9 0,1-1-481 16</inkml:trace>
  <inkml:trace contextRef="#ctx0" brushRef="#br0" timeOffset="124876.12">22555 7602 1468 0,'0'0'0'0,"0"0"0"0,-2 12 0 16,2-12-46-16,0 0 46 0,-2 14-46 0,6 5 46 15,-4-19-93-15,0 0 93 0,5 28-93 0,-5 17 93 16,0-45 10-16,0 0-10 0,0 55 11 0,0 11-11 15,0-66 52-15,0 0-52 0,2 76 53 0,1 7-53 16,-3-83 85-16,0 0-85 0,4 96 86 0,-8 4-86 16,4-100 81-16,0 0-81 0,-1 99 82 0,2-11-82 15,-1-88 63-15,0 0-63 0,6 73 63 0,4-6-63 16,-10-67 51-16,0 0-51 0,11 61 51 0,-2-13-51 0,-9-48 42 16,0 0-42-16,5 36 42 0,-1-18-42 0,-4-18 34 15,0 0-34-15,1 5 34 0,-1-5-34 0,0 0 27 16,0 0-27-16,0 0 28 0,-9-9-28 0,9 9 20 0,0 0-20 15,-7-17 21-15,-1-18-21 0,8 35 16 0,0 0-16 0,-6-38 17 16,10-2-17-16,-4 40 13 0,0 0-13 0,9-39 14 16,3 6-14-16,-12 33 10 0,0 0-10 15,19-33 11-15,11 5-11 0,-30 28 6 0,0 0-6 0,32-24 7 16,-4 7-7-16,-28 17 5 0,0 0-5 0,32-12 5 16,10 5-5-16,-42 7 5 0,0 0-5 0,39 0 5 15,-18 3-5-15,-21-3 5 0,0 0-5 0,18 12 6 16,-6 16-6-16,-12-28 5 0,0 0-5 0,4 36 6 15,-16 11-6-15,12-47 5 0,0 0-5 0,-23 55 5 16,-13 2-5-16,36-57 3 0,0 0-3 0,-38 56 4 16,-1-15-4-16,39-41 0 0,0 0 0 0,-36 33 1 15,5-10-1-15,31-23 0 0,0 0 0 0,-21 12 0 16,10-10 0-16,0-1-1650 0</inkml:trace>
  <inkml:trace contextRef="#ctx0" brushRef="#br0" timeOffset="126203.94">23075 8674 1300 0,'0'0'0'0,"7"-6"0"0,13-6 0 0,-20 12 20 0,0 0-20 15,24-24 21-15,6-7-21 0,-30 31 18 0,0 0-18 16,36-42 18-16,-1-6-18 0,-35 48 13 0,0 0-13 15,32-50 13-15,-9 1-13 0,-23 49 7 0,0 0-7 16,14-41 8-16,-14 4-8 0,0 37 10 0,0 0-10 16,-7-29 10-16,-4 3-10 0,11 26 8 0,0 0-8 0,-21-17 9 15,-14 8-9-15,35 9 12 0,0 0-12 16,-36 2 13-16,6 13-13 0,30-15 11 0,0 0-11 16,-23 21 12-16,-5 7-12 0,28-28 18 0,0 0-18 0,-21 31 19 15,9 5-19-15,12-36 23 0,0 0-23 0,-4 37 24 16,8 1-24-16,-4-38 22 0,0 0-22 0,7 40 22 15,2-4-22-15,-9-36 18 0,0 0-18 0,15 40 19 16,8 1-19-16,-23-41 15 0,0 0-15 0,30 38 16 16,11-8-16-16,-41-30 17 0,0 0-17 0,39 24 17 15,-6-12-17-15,-33-12 13 0,0 0-13 0,30 7 13 0,-2-9-13 16,-28 2 11-16,0 0-11 0,25-8 12 0,0-8-12 16,-25 16 6-16,0 0-6 0,26-24 6 0,-1-13-6 15,-25 37 2-15,0 0-2 0,25-41 2 0,-6-2-2 16,-19 43 0-16,0 0 0 0,14-37 1 0,-1 8-1 15,-13 29 0-15,0 0 0 0,14-28 0 0,-4 4 0 16,-10 24 0-16,0 0 0 0,11-17 0 0,-4 6 0 16,-7 11 0-16,0 0 0 0,7-5 0 0,-7 5 0 15,0 0 0-15,0 0 0 0,12 4 1 0,2 13-1 16,-14-17 1-16,0 0-1 0,13 31 2 0,-10 7-2 16,-3-38 5-16,0 0-5 0,4 47 6 0,-4 6-6 15,0-53 10-15,0 0-10 0,3 52 10 0,-1-15-10 0,-2-37 16 16,0 0-16-16,0 27 17 0,0-13-17 0,0-14 18 0,0 0-18 15,2 11 18-15,-2-11-18 0,0 0 18 0,0 0-18 16,0 0 18-16,-7-4-18 0,7 4 15 0,0 0-15 16,-4-24 16-16,8-18-16 0,-4 42 11 0,0 0-11 0,7-48 12 15,3-1-12-15,-10 49 7 0,0 0-7 0,15-46 8 16,-7 1-8-16,-8 45 3 0,0 0-3 0,14-42 4 16,4 8-4-16,-18 34 1 0,0 0-1 0,16-28 1 15,-4 11-1-15,-12 17 0 0,0 0 0 0,9-9 1 16,-2 2-1-16,-7 7 0 0,0 0 0 0,11 3 0 15,6 3 0-15,-17-6 0 0,0 0 0 0,18 22 1 16,0 15-1-16,-18-37 2 0,0 0-2 0,16 45 2 16,-8 6-2-16,-8-51 4 0,0 0-4 0,13 58 5 15,-1 2-5-15,-12-60 7 0,0 0-7 0,16 52 8 16,-4-19-8-16,-12-33 6 0,0 0-6 0,7 19 6 16,0-10-6-16,-7-9 5 0,0 0-5 0,15 1 5 15,7-6-5-15,-22 5 4 0,0 0-4 0,30-21 4 0,4-18-4 16,-34 39 2-16,0 0-2 0,39-56 2 0,-6-6-2 15,-33 62 1-15,0 0-1 0,36-73 2 0,2-6-2 16,-38 79 0-16,0 0 0 0,37-89 0 0,-5-9 0 16,-32 98-1-16,0 0 1 0,25-97-1 0,-9 0 1 15,-16 97-4-15,0 0 4 0,14-88-4 0,-4 6 4 0,-10 82-10 16,0 0 10-16,6-69-10 0,-8 21 10 0,2 48-13 16,0 0 13-16,-11-37-12 0,-6 13 12 0,17 24-15 15,0 0 15-15,-32-12-14 0,-12 17 14 0,44-5-9 0,0 0 9 16,-50 19-8-16,-1 14 8 0,51-33-4 0,0 0 4 15,-47 42-4-15,6 1 4 0,41-43-1 0,0 0 1 16,-32 43 0-16,8-1 0 0,24-42 0 16,0 0 0-16,-18 41 1 0,6-1-1 0,12-40 5 15,0 0-5-15,-6 45 5 0,6 7-5 0,0-52 10 16,0 0-10-16,7 59 11 0,6 8-11 0,-13-67 11 0,0 0-11 16,14 71 12-16,0-2-12 0,-14-69 15 0,0 0-15 15,14 68 15-15,-1-2-15 0,-13-66 17 0,0 0-17 0,8 65 18 16,3-1-18-16,-11-64 17 0,0 0-17 0,9 56 18 15,-4-20-18-15,-5-36 15 0,0 0-15 0,5 24 16 16,1-12-16-16,-6-12 11 0,0 0-11 0,0 0 12 16,12 0-12-16,-12 0 7 0,0 0-7 0,9-19 8 15,10-19-8-15,-19 38 3 0,0 0-3 0,23-48 4 0,2-4-4 16,-25 52 1-16,0 0-1 0,28-48 1 0,6 4-1 16,-34 44 0-16,0 0 0 0,33-33 1 0,-3 9-1 15,-30 24 0-15,0 0 0 0,26-21 0 0,-1 9 0 16,-25 12 0-16,0 0 0 0,23-8 0 0,-2 13 0 15,-21-5 0-15,0 0 0 0,23 15 0 0,2 18 0 16,-25-33 0-16,0 0 0 0,21 45 1 0,-7 11-1 16,-14-56 1-16,0 0-1 0,13 60 2 0,-3 4-2 15,-10-64 2-15,0 0-2 0,11 59 2 0,-1-10-2 16,-10-49 4-16,0 0-4 0,9 36 4 0,-4-17-4 16,-5-19 5-16,0 0-5 0,4 9 5 0,-4-9-5 15,0 0 8-15,0 0-8 0,11 3 9 0,-1-10-9 16,-10 7 6-16,0 0-6 0,12-14 6 0,1-13-6 0,-13 27 2 15,0 0-2-15,5-33 2 0,-12-4-2 0,0 1-1641 0</inkml:trace>
  <inkml:trace contextRef="#ctx0" brushRef="#br0" timeOffset="126393.43">23610 9227 1468 0,'0'0'0'0,"0"0"0"16,-9 4 0-16,9-4 11 0,0 0-11 0,-7 0 11 15,7 0-11-15,0 0 3 0,0 0-3 0,5-12 4 16,4-16-4-16,-9 28-6 0,0 0 6 0,10-42-6 16,-1-15 6-16,0 2-1054 0</inkml:trace>
  <inkml:trace contextRef="#ctx0" brushRef="#br0" timeOffset="126635.79">22849 7768 1771 0,'0'0'0'15,"7"0"0"-15,9 0 0 0,-16 0-22 0,0 0 22 16,27 4-21-16,17-2 21 0,-44-2-39 0,0 0 39 16,51 1-38-16,7-2 38 0,-58 1-110 0,0 0 110 15,60-6-109-15,9-9 109 0,-69 15-167 16,0 0 167-16,74-14-167 0,-2 7 167 0,1 0-764 16</inkml:trace>
  <inkml:trace contextRef="#ctx0" brushRef="#br0" timeOffset="126920.72">25277 8507 1569 0,'0'0'0'0,"3"16"0"0,8 31 0 15,-11-47-34-15,0 0 34 0,7 64-33 0,-11 7 33 16,4-71-92-16,0 0 92 0,-7 78-91 0,-11-2 91 16,18-76-17-16,0 0 17 0,-19 74-16 0,-11 9 16 15,30-83-13-15,0 0 13 0,-39 69-12 0,-8-17 12 16,-1-1-886-16</inkml:trace>
  <inkml:trace contextRef="#ctx0" brushRef="#br0" timeOffset="133039.78">26853 7824 1300 0,'0'0'0'16,"0"0"0"-16,0 0 0 0,0 0 36 0,0 0-36 15,0 0 37-15,-19-28-37 0,19 28 65 0,0 0-65 16,-18-15 65-16,3-4-65 0,15 19 58 0,0 0-58 0,-18-18 58 16,-7-1-58-16,25 19 26 0,0 0-26 0,-30-12 26 15,-9 7-26-15,39 5 16 0,0 0-16 0,-42 3 17 16,-2 22-17-16,44-25 14 0,0 0-14 0,-42 32 15 15,-1 0-15-15,43-32 14 0,0 0-14 0,-37 36 15 16,6 6-15-16,31-42 13 0,0 0-13 0,-22 41 13 16,15-1-13-16,7-40 11 0,0 0-11 0,6 41 12 15,11 1-12-15,-17-42 12 0,0 0-12 0,30 48 13 16,13 13-13-16,-43-61 11 0,0 0-11 0,52 62 12 16,8-3-12-16,-60-59 10 0,0 0-10 0,71 54 11 15,7-6-11-15,-78-48 13 0,0 0-13 0,75 45 14 16,-8-3-14-16,-67-42 9 0,0 0-9 0,57 43 9 15,-13-3-9-15,-44-40 10 0,0 0-10 0,32 40 10 16,-15 1-10-16,-17-41 15 0,0 0-15 0,6 40 15 0,-17-14-15 16,11-26 18-16,0 0-18 0,-25 22 18 0,-13-10-18 15,38-12 18-15,0 0-18 0,-52 6 18 0,-11-10-18 16,63 4 12-16,0 0-12 0,-67-12 12 0,-2-5-12 16,69 17 3-16,0 0-3 0,-58-30 3 0,16-1-3 0,42 31 0 15,0 0 0-15,-29-33 0 0,15 14 0 0,0 2-1498 16</inkml:trace>
  <inkml:trace contextRef="#ctx0" brushRef="#br0" timeOffset="133989.57">27376 8516 1278 0,'0'0'0'0,"7"-3"0"0,17-3 0 0,-24 6 8 0,0 0-8 0,25-3 9 15,-7-2-9-15,-18 5 22 16,0 0-22-16,14-4 23 0,0-8-23 0,-14 12 25 0,0 0-25 15,12-19 26-15,-6-9-26 0,-6 28 17 0,0 0-17 0,-4-25 17 16,-10-3-17-16,14 28 15 0,0 0-15 0,-23-24 15 16,-11 5-15-16,34 19 15 0,0 0-15 0,-37-13 15 15,2 8-15-15,35 5 19 0,0 0-19 0,-37 7 20 16,-2 14-20-16,39-21 28 0,0 0-28 0,-35 26 29 16,10 10-29-16,25-36 34 0,0 0-34 0,-14 44 34 15,9 7-34-15,5-51 34 0,0 0-34 0,5 54 35 0,11-2-35 16,-16-52 28-16,0 0-28 0,27 45 29 0,11-10-29 15,-38-35 24-15,0 0-24 0,39 26 24 0,-7-11-24 16,-32-15 21-16,0 0-21 0,32 0 21 0,12-9-21 16,-44 9 19-16,0 0-19 0,42-20 19 0,-10-11-19 15,-32 31 20-15,0 0-20 0,28-33 20 0,-2-7-20 16,-26 40 21-16,0 0-21 0,25-45 22 0,-4-2-22 16,-21 47 18-16,0 0-18 0,16-38 18 0,-9 10-18 15,-7 28 19-15,0 0-19 0,2-20 19 0,-4-3-19 16,2 23 20-16,0 0-20 0,-3-17 21 0,-1 1-21 15,4 16 19-15,0 0-19 0,-5-5 20 0,-6 7-20 16,11-2 16-16,0 0-16 0,-12 10 17 0,-2 4-17 0,14-14 18 16,0 0-18-16,-12 23 18 0,4 4-18 0,8-27 17 0,0 0-17 15,-1 37 18-15,4 8-18 0,-3-45 15 0,0 0-15 16,9 48 15-16,7 4-15 0,-16-52 15 0,0 0-15 16,19 48 15-16,6-3-15 0,-25-45 11 0,0 0-11 0,21 28 12 15,-1-11-12-15,-20-17 9 0,0 0-9 16,19 4 9-16,6-8-9 0,-25 4 8 0,0 0-8 15,26-12 8-15,1-7-8 0,-27 19 6 0,0 0-6 0,19-29 7 16,-7-16-7-16,-12 45 6 0,0 0-6 0,6-49 7 16,-6 3-7-16,0 46 8 0,0 0-8 0,0-47 8 15,1 4-8-15,-1 43 8 0,0 0-8 0,0-33 8 16,-3 9-8-16,3 24 8 0,0 0-8 0,-2-20 9 16,2 12-9-16,0 8 10 0,0 0-10 0,0 0 10 15,0 0-10-15,0 0 9 0,0 0-9 0,0 0 10 16,2 17-10-16,-2-17 9 0,0 0-9 0,5 26 10 15,6 16-10-15,-11-42 9 0,0 0-9 0,12 45 9 16,4 1-9-16,-16-46 5 0,0 0-5 0,19 47 5 0,4 0-5 16,-23-47 5-16,0 0-5 0,21 33 5 0,-10-16-5 15,-11-17 5-15,0 0-5 0,12 7 5 0,6-7-5 16,-18 0 4-16,0 0-4 0,21-16 5 0,9-13-5 16,-30 29 3-16,0 0-3 0,25-40 3 0,-13-3-3 0,-12 43 3 15,0 0-3-15,7-42 3 0,-5-3-3 0,-2 45 2 16,0 0-2-16,0-45 2 0,-5 14-2 0,5 31 1 15,0 0-1-15,-9-24 2 0,0 8-2 0,9 16 1 16,0 0-1-16,-7-8 2 0,-2 1-2 0,9 7 2 0,0 0-2 16,-10 0 2-16,-1 7-2 0,11-7 3 0,0 0-3 15,-7 15 4-15,5 1-4 0,2-16 3 0,0 0-3 16,0 24 4-16,0 14-4 0,0-38 4 0,0 0-4 16,7 43 4-16,9 6-4 0,-16-49 3 15,0 0-3-15,23 45 4 0,11 3-4 0,-34-48 4 16,0 0-4-16,38 44 4 0,5-10-4 0,-43-34 6 0,0 0-6 15,37 24 6-15,-12-11-6 0,-25-13 1 0,0 0-1 16,31-2 1-16,15-10-1 0,-46 12 0 0,0 0 0 0,41-31 0 16,-13-14 0-16,-28 45-13 0,0 0 13 0,23-49-12 15,-2-3 12-15,0 2-1893 0</inkml:trace>
  <inkml:trace contextRef="#ctx0" brushRef="#br0" timeOffset="134499.63">28931 8011 1569 0,'0'0'0'0,"0"0"0"0,-7-12 0 15,7 12 13-15,0 0-13 0,-3-9 13 0,3 2-13 16,0 7 30-16,0 0-30 0,0 0 30 0,12-12-30 0,-12 12 18 16,0 0-18-16,14-7 18 0,9 0-18 0,-23 7 11 0,0 0-11 15,34-5 12-15,15 3-12 0,-49 2 19 0,0 0-19 16,46-5 20-16,-20 3-20 0,-26 2 24 0,0 0-24 16,29 4 25-16,16 4-25 0,-45-8 28 0,0 0-28 0,46 12 29 15,-9 2-29-15,-37-14 34 0,0 0-34 0,27 26 34 16,-6 14-34-16,-21-40 36 0,0 0-36 0,11 50 37 15,-13 9-37-15,2-59 32 0,0 0-32 0,-16 61 32 16,-14-4-32-16,30-57 27 0,0 0-27 0,-41 55 27 16,-5-6-27-16,46-49 20 0,0 0-20 0,-51 46 21 15,2-2-21-15,49-44 16 0,0 0-16 0,-42 41 17 16,10-3-17-16,32-38 10 0,0 0-10 0,-21 30 10 16,12-10-10-16,9-20 9 0,0 0-9 0,2 16 9 15,8 0-9-15,-10-16 7 0,0 0-7 0,21 8 7 16,9 1-7-16,-30-9 7 0,0 0-7 0,39 3 7 15,9-15-7-15,-48 12 4 0,0 0-4 0,46-12 5 16,-11 0-5-16,-35 12 2 0,0 0-2 0,37-9 3 16,16-1-3-16,-53 10 1 0,0 0-1 0,55-9 2 0,-8 4-2 15,-47 5 0-15,0 0 0 0,48 0 1 0,10 2-1 16,2 0-1647-16</inkml:trace>
  <inkml:trace contextRef="#ctx0" brushRef="#br0" timeOffset="134918.87">29866 8080 1390 0,'0'0'0'15,"-10"5"0"-15,-19 9 0 0,29-14 7 16,0 0-7-16,-33 24 8 0,1 13-8 0,32-37 18 0,0 0-18 15,-30 39 19-15,5 5-19 0,25-44 55 0,0 0-55 0,-19 46 56 16,7 3-56-16,12-49 44 0,0 0-44 16,-6 48 44-16,10-10-44 0,-4-38 45 0,0 0-45 0,12 40 46 15,9 0-46-15,-21-40 42 0,0 0-42 0,27 31 42 16,3-7-42-16,-30-24 31 0,0 0-31 0,40 18 32 16,10-15-32-16,-50-3 26 0,0 0-26 0,55-3 26 15,1-18-26-15,-56 21 24 0,0 0-24 0,49-28 25 16,-10-3-25-16,-39 31 19 0,0 0-19 0,32-36 19 15,-9-2-19-15,-23 38 16 0,0 0-16 0,14-44 16 0,-7-1-16 16,-7 45 13-16,0 0-13 0,0-41 14 0,-4 4-14 16,4 37 10-16,0 0-10 0,-10-27 10 0,-8-1-10 15,18 28 7-15,0 0-7 0,-17-19 8 0,1 10-8 16,16 9 6-16,0 0-6 0,-13-5 6 0,3-3-6 16,10 8 2-16,0 0-2 0,0 0 2 0,-5-9-2 15,5 9-2-15,0 0 2 0,0 0-1 0,10-12 1 16,1 0-1534-16</inkml:trace>
  <inkml:trace contextRef="#ctx0" brushRef="#br0" timeOffset="135386.69">30662 7893 1379 0,'0'0'0'16,"1"9"0"-16,3 15 0 0,-4-24-5 0,0 0 5 0,5 31-5 15,2 4 5-15,-7-35-25 0,0 0 25 0,9 43-24 16,2 7 24-16,-11-50 6 0,0 0-6 0,10 59 7 16,-3 2-7-16,-7-61 31 0,0 0-31 0,2 62 31 15,-5-10-31-15,3-52 59 0,0 0-59 0,-7 40 59 16,-2-16-59-16,9-24 68 0,0 0-68 0,-7 15 68 16,5-6-68-16,2-9 51 0,0 0-51 0,0 0 51 15,-9-9-51-15,9 9 39 0,0 0-39 0,-5-24 39 16,3-12-39-16,2 36 35 0,0 0-35 0,2-49 35 15,1-6-35-15,-3 55 25 0,0 0-25 0,6-54 26 16,1-1-26-16,-7 55 19 0,0 0-19 0,12-52 20 0,7 2-20 16,-19 50 15-16,0 0-15 0,22-45 16 0,-1 17-16 15,-21 28 11-15,0 0-11 0,26-17 11 0,8 1-11 16,-34 16 7-16,0 0-7 0,33-10 7 0,-8 8-7 16,-25 2 5-16,0 0-5 0,28 9 6 0,13 12-6 15,-41-21 4-15,0 0-4 0,35 31 4 0,-10 10-4 16,-25-41 5-16,0 0-5 0,19 45 6 0,-1 4-6 0,-18-49 7 15,0 0-7-15,14 55 8 0,-9 6-8 0,-5-61 5 16,0 0-5-16,5 53 6 0,1-13-6 0,-6-40 2 16,0 0-2-16,3 30 3 0,-3-8-3 0,0-22 1 15,0 0-1-15,2 9 1 0,-2-9-1 0,0 0-1 0,0 0 1 16,18-16-1-16,6-12 1 0,1 2-1528 16</inkml:trace>
  <inkml:trace contextRef="#ctx0" brushRef="#br0" timeOffset="135921.82">31422 7974 1155 0,'0'0'0'0,"0"0"0"16,2-7 0-16,-2 7 0 0,0 0 0 0,1-10 1 15,-4-2-1-15,3 12 5 0,0 0-5 0,-11-7 6 16,-5 2-6-16,16 5 12 0,0 0-12 0,-22 0 12 16,-10 2-12-16,32-2 18 0,0 0-18 0,-34 7 19 15,6 10-19-15,28-17 26 0,0 0-26 0,-26 22 27 16,-1 8-27-16,27-30 39 0,0 0-39 0,-21 38 39 15,9 9-39-15,12-47 55 0,0 0-55 0,-4 48 55 0,11 0-55 16,-7-48 53-16,0 0-53 0,12 42 53 0,3-14-53 16,-15-28 45-16,0 0-45 0,23 15 45 0,12-10-45 15,-35-5 30-15,0 0-30 0,44-3 31 0,7-11-31 16,-51 14 22-16,0 0-22 0,51-31 23 0,-8-11-23 16,-43 42 17-16,0 0-17 0,35-45 17 0,-3-3-17 15,-32 48 18-15,0 0-18 0,28-47 18 0,-7 6-18 16,-21 41 17-16,0 0-17 0,12-40 18 0,-8 9-18 15,-4 31 17-15,0 0-17 0,0-23 17 0,-2 8-17 16,2 15 16-16,0 0-16 0,-7-7 17 0,-5 9-17 0,12-2 18 16,0 0-18-16,-14 8 19 0,3 8-19 0,11-16 20 15,0 0-20-15,-5 22 20 0,1 11-20 0,4-33 19 16,0 0-19-16,2 40 20 0,1 7-20 0,-3-47 18 0,0 0-18 16,6 53 19-16,1 11-19 0,-7-64 20 0,0 0-20 15,10 68 20-15,6 5-20 0,-16-73 19 0,0 0-19 16,18 77 19-16,-2 0-19 0,-16-77 18 0,0 0-18 15,17 81 18-15,-1-3-18 0,-16-78 17 0,0 0-17 0,7 69 18 16,-10-10-18-16,3-59 19 0,0 0-19 16,-13 45 19-16,-6-12-19 0,19-33 18 0,0 0-18 0,-21 27 19 15,-4-11-19-15,25-16 18 0,0 0-18 0,-28 0 18 16,-7-12-18-16,35 12 15 0,0 0-15 0,-37-21 15 16,-2-5-15-16,39 26 11 0,0 0-11 0,-42-33 12 15,-4-8-12-15,46 41 1 0,0 0-1 0,-39-52 2 16,9-16-2-16,0 3-1749 0</inkml:trace>
  <inkml:trace contextRef="#ctx0" brushRef="#br0" timeOffset="137154.54">32209 7907 1356 0,'0'0'0'0,"0"0"0"15,-20 0 0-15,20 0 4 0,0 0-4 0,-19-2 5 16,-2-6-5-16,21 8 7 0,0 0-7 0,-25-11 7 16,-12-3-7-16,37 14 2 0,0 0-2 0,-39-12 2 0,2 5-2 15,37 7 3-15,0 0-3 0,-35 0 4 16,0 7-4-16,35-7 8 0,0 0-8 0,-30 12 8 0,5 6-8 16,25-18 13-16,0 0-13 0,-16 24 13 0,4 0-13 15,12-24 29-15,0 0-29 0,-6 31 30 16,8 7-30-16,-2-38 38 0,0 0-38 0,12 40 39 15,11-4-39-15,-23-36 38 0,0 0-38 0,25 26 38 0,-6-10-38 16,-19-16 30-16,0 0-30 0,20 9 31 0,5-4-31 16,-25-5 23-16,0 0-23 0,28-2 23 0,4-7-23 0,-32 9 18 15,0 0-18-15,33-17 18 0,4-11-18 0,-37 28 14 16,0 0-14-16,34-34 15 0,-11 1-15 0,-23 33 12 16,0 0-12-16,17-29 13 0,-4-1-13 0,-13 30 13 0,0 0-13 15,7-24 13-15,-4-4-13 0,-3 28 15 0,0 0-15 16,2-22 15-16,0 11-15 0,-2 11 16 0,0 0-16 15,0 0 16-15,0 0-16 0,0 0 14 0,0 0-14 16,-4 9 14-16,4 12-14 0,0-21 13 0,0 0-13 0,0 24 13 16,0 2-13-16,0-26 13 0,0 0-13 0,7 35 13 15,11 4-13-15,-18-39 12 0,0 0-12 0,23 45 12 16,1-5-12-16,-24-40 9 0,0 0-9 0,27 38 10 16,1-7-10-16,-28-31 8 0,0 0-8 0,23 26 9 15,-11-12-9-15,-12-14 7 0,0 0-7 0,16 0 7 16,9-15-7-16,-25 15 4 0,0 0-4 0,28-21 5 15,-1-2-5-15,-27 23 2 0,0 0-2 0,24-29 3 16,-1-6-3-16,-23 35 1 0,0 0-1 0,20-36 2 16,-6 1-2-16,-14 35 1 0,0 0-1 0,9-33 1 15,-6-3-1-15,-3 36 1 0,0 0-1 0,0-31 2 16,-3 7-2-16,3 24 1 0,0 0-1 0,-2-16 2 0,2 16-2 16,0 0 2-16,0 0-2 0,0 0 2 0,3 12-2 15,-3-12 2-15,0 0-2 0,4 23 3 0,1 6-3 16,-5-29 2-16,0 0-2 0,11 33 3 0,3-2-3 15,-14-31 3-15,0 0-3 0,17 30 3 0,3-3-3 16,-20-27 4-16,0 0-4 0,21 18 4 0,0-6-4 0,-21-12 4 16,0 0-4-16,20 8 5 0,-1-6-5 0,-19-2 4 15,0 0-4-15,19-7 4 0,4-7-4 0,-23 14 2 16,0 0-2-16,23-19 3 0,0-12-3 16,-23 31 1-16,0 0-1 0,18-29 2 0,-15-1-2 0,-3 30 1 15,0 0-1-15,-3-22 1 0,-6 5-1 16,9 17 1-16,0 0-1 0,-12-11 1 0,-2 3-1 0,14 8 1 15,0 0-1-15,-15 3 2 0,1 9-2 0,14-12 3 16,0 0-3-16,-12 16 4 0,0-1-4 0,12-15 5 16,0 0-5-16,-13 21 5 0,1 12-5 0,12-33 6 0,0 0-6 15,-7 36 6-15,9 9-6 0,-2-45 6 0,0 0-6 0,9 52 7 16,6 2-7-16,-15-54 6 0,0 0-6 0,20 57 7 16,4-2-7-16,-24-55 8 0,0 0-8 0,27 54 9 15,-1-2-9-15,-26-52 10 0,0 0-10 0,25 57 10 16,-4 7-10-16,-21-64 10 0,0 0-10 0,16 64 10 15,-5-10-10-15,-11-54 11 0,0 0-11 0,5 48 12 16,-5-5-12-16,0-43 11 0,0 0-11 0,-4 32 11 16,-4-8-11-16,8-24 10 0,0 0-10 0,-13 21 11 15,-3-8-11-15,16-13 8 0,0 0-8 0,-19 11 8 0,-7-11-8 16,26 0 6-16,0 0-6 0,-32-11 7 0,-7-11-7 16,39 22 1-16,0 0-1 0,-41-40 1 15,1-27-1-15,-2 3-1723 0</inkml:trace>
  <inkml:trace contextRef="#ctx0" brushRef="#br0" timeOffset="137432.78">31999 7353 1692 0,'0'0'0'16,"9"4"0"-16,12 8 0 0,-21-12 0 0,0 0 0 0,37 12 1 15,16 0-1-15,-53-12 6 0,0 0-6 0,56 9 7 16,4-2-7-16,-60-7 0 0,0 0 0 0,57 3 0 16,-8-3 0-16,-49 0-1 0,0 0 1 0,46-3 0 15,-7-6 0-15,-39 9-4 0,0 0 4 0,47-12-3 16,13-7 3-16,0 0-1214 0</inkml:trace>
  <inkml:trace contextRef="#ctx0" brushRef="#br0" timeOffset="137683.28">33235 8077 1585 0,'5'22'0'0,"-5"-22"4"16,0 0-4-16,9 66 5 0,-7 5-5 15,-2-71-4-15,0 0 4 0,-9 65-4 0,-12-14 4 0,21-51-63 16,0 0 63-16,-30 43-63 0,-12-14 63 0,-1 6-1035 15</inkml:trace>
  <inkml:trace contextRef="#ctx0" brushRef="#br0" timeOffset="139166.15">2281 10761 1311 0,'0'0'0'0,"0"0"0"16,-18 5 0-16,18-5 53 0,0 0-53 16,-12 3 54-16,3-3-54 0,9 0 88 0,0 0-88 15,-19 2 89-15,-20 8-89 0,39-10 63 16,0 0-63-16,-43 18 63 0,-1 13-63 0,44-31 26 0,0 0-26 15,-33 33 26-15,6-6-26 0,27-27 16 0,0 0-16 0,-17 25 16 16,4 4-16-16,13-29 10 0,0 0-10 0,-1 33 11 16,2 2-11-16,-1-35 6 0,0 0-6 0,16 36 7 15,12-3-7-15,-28-33 5 0,0 0-5 0,41 31 5 16,12 0-5-16,-53-31 5 0,0 0-5 0,55 31 5 16,-1 0-5-16,-54-31 4 0,0 0-4 0,55 33 4 15,-9-3-4-15,-46-30 6 0,0 0-6 0,44 31 7 0,-4-2-7 16,-40-29 9-16,0 0-9 0,38 26 9 0,-12-3-9 15,-26-23 11-15,0 0-11 0,9 20 11 0,-9 3-11 16,0-23 12-16,0 0-12 0,-23 24 13 0,-18 4-13 16,41-28 11-16,0 0-11 0,-49 29 12 0,-9-1-12 15,58-28 13-15,0 0-13 0,-64 17 13 0,4-5-13 16,60-12 13-16,0 0-13 0,-58 7 14 0,10-7-14 0,48 0 9 16,0 0-9-16,-33-3 9 0,12 3-9 15,21 0 0-15,0 0 0 0,-9-7 1 0,9-12-1 16,0 0-1470-16</inkml:trace>
  <inkml:trace contextRef="#ctx0" brushRef="#br0" timeOffset="139570.04">2891 11065 1166 0,'0'0'0'0,"0"0"0"15,0 0 0-15,0 0 13 0,0 0-13 0,0 0 14 16,0 0-14-16,0 0 35 0,0 0-35 0,0 0 35 15,-5-5-35-15,5 5 40 0,0 0-40 0,-9 0 40 16,-9 0-40-16,18 0 36 0,0 0-36 0,-26 0 36 16,-18 5-36-16,44-5 36 0,0 0-36 0,-34 7 36 15,11-7-36-15,23 0 41 0,0 0-41 0,-16 12 41 16,-3 21-41-16,19-33 44 0,0 0-44 0,-12 40 45 16,15 5-45-16,-3-45 40 0,0 0-40 0,14 48 40 15,7 1-40-15,-21-49 34 0,0 0-34 0,29 48 34 16,1-15-34-16,-30-33 27 0,0 0-27 0,33 23 28 15,2-15-28-15,-35-8 20 0,0 0-20 0,37-1 21 16,11-12-21-16,-48 13 14 0,0 0-14 0,42-25 15 16,-6-24-15-16,-36 49 16 0,0 0-16 0,31-57 16 15,-8 2-16-15,-23 55 18 0,0 0-18 0,9-51 18 0,-14 10-18 16,5 41 13-16,0 0-13 0,-21-35 14 0,-15-1-14 16,36 36 10-16,0 0-10 0,-40-31 11 0,3 13-11 15,37 18 11-15,0 0-11 0,-32-12 11 0,-3 12-11 0,35 0 8 16,0 0-8-16,-34 9 9 0,-10 10-9 0,44-19 0 15,0 0 0-15,-37 21 1 0,20-13-1 0,-5 5-1506 16</inkml:trace>
  <inkml:trace contextRef="#ctx0" brushRef="#br0" timeOffset="139850.73">2711 10594 1625 0,'0'0'0'0,"0"0"0"16,0 0 0-16,0 0 14 0,0 0-14 0,5-12 15 15,2 2-15-15,-7 10 24 0,0 0-24 0,9-19 24 16,7-5-24-16,-16 24 48 0,0 0-48 0,25-25 49 16,3 5-49-16,-28 20 40 0,0 0-40 0,37-18 40 15,7 6-40-15,-44 12 36 0,0 0-36 0,46-10 36 16,3 8-36-16,-49 2 14 0,0 0-14 0,50 0 14 0,-13 2-14 15,-37-2 2-15,0 0-2 0,35 5 3 0,-3 4-3 16,-32-9 0-16,0 0 0 0,32 5 0 0,-6-7 0 16,2 1-1428-16</inkml:trace>
  <inkml:trace contextRef="#ctx0" brushRef="#br0" timeOffset="140037.82">3500 9994 1435 0,'0'0'0'0,"0"0"0"0,1 7 0 16,-1-7 13-16,0 0-13 0,4 12 14 0,-4 5-14 0,0-17 49 15,0 0-49-15,-4 30 49 0,-6 13-49 0,10-43 38 0,0 0-38 16,-13 48 38-16,5 8-38 0,8-56 18 0,0 0-18 16,-9 57 18-16,0 2-18 0,9-59 11 0,0 0-11 15,-5 55 12-15,-1-8-12 0,3 1-1212 0</inkml:trace>
  <inkml:trace contextRef="#ctx0" brushRef="#br0" timeOffset="140522.79">4011 10742 1446 0,'0'0'0'0,"0"0"0"0,9 12 0 15,-9-12 6-15,0 0-6 0,5 12 6 16,0 7-6-16,-5-19 10 0,0 0-10 0,8 29 11 16,-3 11-11-16,-5-40 46 0,0 0-46 0,9 49 46 15,3 8-46-15,-12-57 39 0,0 0-39 0,5 57 39 0,-3 0-39 16,-2-57 37-16,0 0-37 0,0 52 37 0,0 0-37 16,0-52 31-16,0 0-31 0,4 43 31 0,-8-2-31 15,4-41 25-15,0 0-25 0,-5 28 26 0,3-12-26 0,2-16 21 16,0 0-21-16,0 0 22 0,0 0-22 0,0 0 19 15,0 0-19-15,2-23 20 0,1-10-20 0,-3 33 18 16,0 0-18-16,9-39 18 0,-4-5-18 0,-5 44 17 16,0 0-17-16,9-45 18 0,0-1-18 0,-9 46 17 15,0 0-17-15,11-49 17 0,5 2-17 0,-16 47 13 0,0 0-13 16,15-38 13-16,7 14-13 0,-22 24 11 0,0 0-11 16,17-15 11-16,3 8-11 0,-20 7 8 0,0 0-8 15,23 7 9-15,3 8-9 0,-26-15 5 16,0 0-5-16,26 30 6 0,6 11-6 0,-32-41 5 15,0 0-5-15,32 47 6 0,-4 3-6 0,-28-50 4 16,0 0-4-16,25 48 5 0,-9 8-5 0,-16-56 4 0,0 0-4 16,12 57 4-16,-3 7-4 0,-9-64 3 0,0 0-3 15,10 52 3-15,6-12-3 0,-16-40 1 0,0 0-1 0,18 29 2 16,-4-15-2-16,-14-14 0 0,0 0 0 0,20 0 0 16,6-17 0-16,0-1-1542 0</inkml:trace>
  <inkml:trace contextRef="#ctx0" brushRef="#br0" timeOffset="141065.15">4821 11072 1323 0,'0'0'0'0,"0"0"0"0,16-3 0 16,-16 3 13-16,0 0-13 0,8-6 14 0,-8 6-14 15,0 0 56-15,0 0-56 0,9 6 56 0,-9-6-56 16,0 0 58-16,0 0-58 0,0 0 58 0,-9 3-58 16,9-3 38-16,0 0-38 0,-8 0 38 0,-14 2-38 15,22-2 26-15,0 0-26 0,-35 7 27 0,-7-2-27 0,42-5 22 16,0 0-22-16,-41 7 22 0,18-4-22 15,23-3 22-15,0 0-22 0,-17 6 22 0,-1 6-22 16,18-12 16-16,0 0-16 0,-19 17 16 0,6 2-16 16,13-19 10-16,0 0-10 0,-5 19 10 0,19-5-10 0,-14-14 7 15,0 0-7-15,20 7 8 0,15-5-8 0,-35-2 5 16,0 0-5-16,40-6 6 0,6-8-6 0,-46 14 4 0,0 0-4 16,48-19 5-16,-8-1-5 0,-40 20 4 0,0 0-4 15,32-25 5-15,-7-11-5 0,-25 36 4 0,0 0-4 16,21-36 4-16,-12 1-4 0,-9 35 3 0,0 0-3 0,9-26 4 15,-8 11-4-15,-1 15 4 0,0 0-4 0,-1-12 4 16,-3 3-4-16,4 9 8 0,0 0-8 0,0 0 8 16,-9-9-8-16,9 9 12 0,0 0-12 0,0 0 12 15,-10 9-12-15,10-9 16 0,0 0-16 0,-9 15 16 16,0 22-16-16,9-37 19 0,0 0-19 0,-3 45 19 16,8-4-19-16,-5-41 18 0,0 0-18 0,12 44 19 15,1 6-19-15,-13-50 18 0,0 0-18 0,14 57 19 16,9 10-19-16,-23-67 15 0,0 0-15 0,19 68 16 15,2-2-16-15,-21-66 15 0,0 0-15 0,18 64 16 16,-4 3-16-16,-14-67 11 0,0 0-11 0,14 69 12 16,-5 6-12-16,-9-75 9 0,0 0-9 0,5 71 9 15,-5-9-9-15,0-62 8 0,0 0-8 0,-2 45 8 16,2-22-8-16,0-23 8 0,0 0-8 0,-17 15 8 0,-19 1-8 16,36-16 6-16,0 0-6 0,-45 1 7 0,-1-18-7 15,46 17 6-15,0 0-6 0,-44-40 7 0,-2-31-7 16,46 71 1-16,0 0-1 0,-44-79 1 0,3 1-1 0,4 3-1636 15</inkml:trace>
  <inkml:trace contextRef="#ctx0" brushRef="#br0" timeOffset="141305.81">4688 10338 1603 0,'0'0'0'0,"15"-1"0"15,25-1 0-15,-40 2-10 0,0 0 10 0,62-2-10 16,12-5 10-16,-74 7-29 0,0 0 29 0,81-10-28 16,9-7 28-16,-90 17-37 0,0 0 37 0,94-19-36 15,10 1 36-15,-104 18-49 0,0 0 49 0,100-17-49 16,-24 1 49-16,5 1-957 0</inkml:trace>
  <inkml:trace contextRef="#ctx0" brushRef="#br0" timeOffset="142036.18">6025 10781 1323 0,'0'0'0'0,"0"0"0"0,0 0 0 0,0 0 0 16,0 0 0-16,4 16 0 0,5 5 0 0,-9-21 0 0,0 0 0 15,14 27 0-15,4 11 0 0,-18-38 0 0,0 0 0 16,17 47 1-16,6 10-1 0,-23-57 4 0,0 0-4 15,18 57 5-15,-4 1-5 0,-14-58 13 0,0 0-13 0,10 57 14 16,-6 1-14-16,-4-58 20 0,0 0-20 0,0 52 20 16,0-10-20-16,0-42 26 0,0 0-26 0,0 26 26 15,0-11-26-15,0-15 26 0,0 0-26 0,0 0 27 16,0-5-27-16,0 5 21 0,0 0-21 0,5-24 21 16,9-21-21-16,-14 45 19 0,0 0-19 0,22-55 19 15,-3-9-19-15,-19 64 16 0,0 0-16 0,30-63 16 16,-2 3-16-16,-28 60 10 0,0 0-10 0,30-61 10 15,2-3-10-15,-32 64 9 0,0 0-9 0,33-55 9 16,6 13-9-16,-39 42 8 0,0 0-8 0,37-29 8 16,-1 18-8-16,-36 11 6 0,0 0-6 0,31 11 7 15,5 18-7-15,-36-29 7 0,0 0-7 0,33 44 7 16,-1 9-7-16,-32-53 9 0,0 0-9 0,26 61 10 0,-12 3-10 16,-14-64 13-16,0 0-13 0,13 64 13 0,-8 2-13 15,-5-66 14-15,0 0-14 0,4 62 15 0,-8-2-15 16,4-60 17-16,0 0-17 0,-5 47 18 0,1-26-18 15,4-21 17-15,0 0-17 0,0 12 18 0,0-12-18 0,0 0 15 16,0 0-15-16,-5-9 16 0,1-27-16 0,4 36 13 16,0 0-13-16,0-48 14 0,4-16-14 0,-4 64 10 15,0 0-10-15,9-66 10 0,5 2-10 0,-14 64 6 16,0 0-6-16,17-64 7 0,10 3-7 0,-27 61 4 16,0 0-4-16,23-52 4 0,0 14-4 0,-23 38 2 0,0 0-2 15,28-31 2-15,4 17-2 0,-32 14 1 0,0 0-1 16,35 2 1-16,-3 17-1 0,-32-19 1 0,0 0-1 15,28 28 1-15,2 13-1 0,-30-41 1 16,0 0-1-16,32 49 2 0,0-1-2 0,-32-48 1 16,0 0-1-16,28 54 2 0,-11 5-2 0,-17-59 2 0,0 0-2 15,13 62 3-15,-8 5-3 0,-5-67 3 0,0 0-3 0,4 54 3 16,-4-18-3-16,0-36 1 0,0 0-1 0,1 21 2 16,6-5-2-16,-7-16 0 0,0 0 0 0,11-2 0 15,12-19 0-15,0-1-1417 0</inkml:trace>
  <inkml:trace contextRef="#ctx0" brushRef="#br0" timeOffset="142503.34">7461 11001 1267 0,'0'0'0'0,"0"0"0"0,0-5 0 16,0 5 4-16,0 0-4 0,4-9 5 0,-4 9-5 16,0 0 29-16,0 0-29 0,-9-7 30 0,4 2-30 15,5 5 37-15,0 0-37 0,-13-10 38 0,-4 1-38 16,17 9 29-16,0 0-29 0,-27-5 29 0,-10 2-29 15,37 3 26-15,0 0-26 0,-37 5 27 0,5 9-27 16,32-14 43-16,0 0-43 0,-26 22 43 0,-6 9-43 16,32-31 42-16,0 0-42 0,-26 40 43 0,8 5-43 15,18-45 30-15,0 0-30 0,-5 42 31 0,5-3-31 16,0-39 23-16,0 0-23 0,9 33 24 0,8-7-24 0,-17-26 16 16,0 0-16-16,20 17 16 0,-3-11-16 0,-17-6 9 0,0 0-9 15,18-2 10-15,5-7-10 0,-23 9 5 0,0 0-5 16,23-19 6-16,-6-12-6 0,-17 31 4 0,0 0-4 0,18-40 4 15,0-3-4-15,-18 43 5 0,0 0-5 16,9-40 6-16,-4 7-6 0,-5 33 10 0,0 0-10 0,-5-27 10 16,-4-1-10-16,9 28 14 0,0 0-14 15,-9-19 14-15,0 9-14 0,9 10 17 0,0 0-17 0,-5-7 18 16,5 7-18-16,0 0 22 0,0 0-22 0,0 0 23 16,-9 15-23-16,9-15 23 0,0 0-23 0,0 21 24 15,9 15-24-15,-9-36 21 0,0 0-21 0,10 40 22 16,8 0-22-16,-18-40 20 0,0 0-20 0,18 41 20 15,1 1-20-15,-19-42 13 0,0 0-13 0,30 43 13 16,2-3-13-16,-32-40 4 0,0 0-4 0,37 33 5 16,-5-19-5-16,-32-14 0 0,0 0 0 0,26-2 0 15,-3-19 0-15,-23 21-5 0,0 0 5 0,23-33-5 16,3-8 5-16,-3-1-1563 0</inkml:trace>
  <inkml:trace contextRef="#ctx0" brushRef="#br0" timeOffset="142986.16">7708 10838 1222 0,'0'0'0'0,"0"0"0"0,0 0 0 0,0 0 2 16,0 0-2-16,0 0 2 0,2 13-2 0,-2-13 2 0,0 0-2 15,3 8 3-15,-3 3-3 0,0-11 9 0,0 0-9 16,0 12 9-16,0-4-9 0,0-8 11 0,0 0-11 15,0 0 11-15,2 9-11 0,-2-9 14 16,0 0-14-16,0 0 15 0,9 4-15 0,-9-4 18 16,0 0-18-16,7-4 19 0,-7 4-19 0,0 0 18 0,0 0-18 15,9 0 19-15,-9 0-19 0,0 0 22 0,0 0-22 16,0 0 23-16,14-12-23 0,-14 12 23 0,0 0-23 0,9-12 24 16,1 0-24-16,-10 12 24 0,0 0-24 0,8-18 24 15,-8 8-24-15,0 10 24 0,0 0-24 0,0 0 24 16,-4-9-24-16,4 9 21 0,0 0-21 0,0 0 22 15,-18 0-22-15,18 0 20 0,0 0-20 0,-14 7 20 16,-14 18-20-16,28-25 18 0,0 0-18 0,-21 29 19 16,7 7-19-16,14-36 15 0,0 0-15 0,-9 37 16 15,4 8-16-15,5-45 15 0,0 0-15 0,0 45 16 0,14-2-16 16,-14-43 15-16,0 0-15 0,17 36 15 0,8-8-15 16,-25-28 13-16,0 0-13 0,30 26 14 0,7-2-14 15,-37-24 10-15,0 0-10 0,44 19 11 0,6-10-11 16,-50-9 8-16,0 0-8 0,51 5 8 0,2-5-8 15,-53 0 5-15,0 0-5 0,46-7 5 0,-11-7-5 16,-35 14 1-16,0 0-1 0,24-22 1 0,-6-9-1 16,-18 31-1-16,0 0 1 0,7-40 0 0,-10-12 0 15,-1-2-1327-15</inkml:trace>
  <inkml:trace contextRef="#ctx0" brushRef="#br0" timeOffset="143224.74">7071 10567 1513 0,'0'0'0'0,"0"0"0"16,2 8 0-16,-2-8 0 0,0 0 0 15,9 6 1-15,5 1-1 0,-14-7 7 0,0 0-7 0,27 3 8 16,4 6-8-16,-31-9 15 0,0 0-15 0,41 7 15 15,3-6-15-15,-44-1 10 0,0 0-10 0,42 0 10 16,6-3-10-16,-48 3 9 0,0 0-9 0,51-5 10 16,2-11-10-16,2 2-1139 0</inkml:trace>
  <inkml:trace contextRef="#ctx0" brushRef="#br0" timeOffset="143437.65">7530 9902 1513 0,'0'0'0'0,"0"0"0"0,0 9 0 0,0-9 23 16,0 0-23-16,4 24 23 0,-4 26-23 0,0-50 22 0,0 0-22 15,5 61 22-15,2-1-22 0,-7-60-2 0,0 0 2 16,5 61-2-16,-8 8 2 0,1-3-1140 15</inkml:trace>
  <inkml:trace contextRef="#ctx0" brushRef="#br0" timeOffset="144181.19">9169 10158 1446 0,'0'0'0'0,"0"0"0"0,-6 42 0 0,6-42 3 16,0 0-3-16,-3 43 3 0,10 14-3 0,-7-57 8 0,0 0-8 15,14 75 9-15,0 18-9 0,-14-93 11 0,0 0-11 16,13 107 12-16,1 8-12 0,-14-115 15 0,0 0-15 16,14 112 16-16,-9-11-16 0,-5-101 19 0,0 0-19 15,7 93 20-15,-7-20-20 0,0-73 25 0,0 0-25 16,0 52 25-16,0-16-25 0,0-36 26 0,0 0-26 16,-3 24 26-16,-1-8-26 0,4-16 26 0,0 0-26 0,-2 8 26 15,2-8-26-15,0 0 18 0,0 0-18 0,-12-1 19 16,1-13-19-16,11 14 15 0,0 0-15 0,-16-21 15 15,2-7-15-15,14 28 9 0,0 0-9 0,-10-36 10 16,3-4-10-16,7 40 7 0,0 0-7 0,-2-40 7 16,2 2-7-16,0 38 6 0,0 0-6 0,9-39 7 15,10-10-7-15,-19 49 5 0,0 0-5 0,23-43 6 16,4 5-6-16,-27 38 5 0,0 0-5 0,28-31 6 16,-2 6-6-16,-26 25 4 0,0 0-4 0,30-15 5 0,2 6-5 15,-32 9 4-15,0 0-4 0,32-5 4 0,-13 1-4 16,-19 4 8-16,0 0-8 0,21 6 8 0,-1 8-8 15,-20-14 15-15,0 0-15 0,21 20 16 0,-5 8-16 16,-16-28 19-16,0 0-19 0,7 36 20 0,-14 11-20 16,7-47 19-16,0 0-19 0,-16 50 20 0,-19-1-20 15,35-49 17-15,0 0-17 0,-41 46 17 0,-5-2-17 0,46-44 11 16,0 0-11-16,-49 36 11 0,-1-12-11 0,50-24 0 16,0 0 0-16,-40 18 1 0,17-6-1 0,23-12-3 15,0 0 3-15,-14 7-2 0,5-7 2 0,9 0-22 16,0 0 22-16,0 0-22 0,0-21 22 0,0 0-1441 15</inkml:trace>
  <inkml:trace contextRef="#ctx0" brushRef="#br0" timeOffset="145463.13">9768 11223 1110 0,'0'0'0'0,"9"-4"0"15,14-6 0-15,-23 10 2 0,0 0-2 0,27-19 3 16,4-18-3-16,-31 37 8 0,0 0-8 0,36-43 8 16,1-5-8-16,-37 48 32 0,0 0-32 0,31-57 32 15,-4-9-32-15,-27 66 33 0,0 0-33 0,23-68 34 16,-9 3-34-16,-14 65 34 0,0 0-34 0,9-59 34 16,-13 16-34-16,4 43 32 0,0 0-32 0,-9-32 32 15,-6 8-32-15,15 24 29 0,0 0-29 0,-18-17 29 0,-5 15-29 16,23 2 29-16,0 0-29 0,-26 7 30 15,-4 7-30-15,30-14 27 0,0 0-27 0,-25 24 28 0,2 14-28 16,23-38 24-16,0 0-24 0,-12 45 24 0,8 7-24 16,4-52 21-16,0 0-21 0,0 54 22 0,4-11-22 15,-4-43 19-15,0 0-19 0,8 42 19 0,10-10-19 16,-18-32 16-16,0 0-16 0,23 33 16 0,0-2-16 16,-23-31 13-16,0 0-13 0,32 28 14 0,3-7-14 0,-35-21 10 15,0 0-10-15,40 12 11 0,-2-5-11 0,-38-7 9 16,0 0-9-16,40 5 10 0,1-10-10 0,-41 5 6 0,0 0-6 15,37-10 6-15,-2-15-6 0,-35 25 4 0,0 0-4 16,26-29 4-16,-3-4-4 0,-23 33 3 0,0 0-3 16,18-38 3-16,0-4-3 0,-18 42 2 0,0 0-2 15,14-45 2-15,-4-1-2 0,-10 46 1 0,0 0-1 16,9-42 1-16,0 9-1 0,-9 33 1 16,0 0-1-16,12-20 2 0,2 6-2 0,-14 14 2 0,0 0-2 0,15-6 2 15,-3 13-2-15,-12-7 2 16,0 0-2-16,9 21 2 0,5 9-2 0,-14-30 3 0,0 0-3 0,14 39 3 15,-2 5-3-15,-12-44 3 0,0 0-3 0,14 46 4 16,-5 1-4-16,-9-47 5 0,0 0-5 0,6 36 6 16,-1-11-6-16,-5-25 8 0,0 0-8 0,3 12 9 15,1-7-9-15,-4-5 9 0,0 0-9 0,0 0 10 16,0 0-10-16,0 0 9 0,0 0-9 0,0 0 10 16,5-9-10-16,-5 9 8 0,0 0-8 0,4-24 8 15,-4-7-8-15,0 31 7 0,0 0-7 0,5-38 8 16,4-11-8-16,-9 49 6 0,0 0-6 0,10-52 7 0,4 1-7 15,-14 51 4-15,0 0-4 0,22-45 4 0,-3 5-4 16,-19 40 4-16,0 0-4 0,25-28 4 0,3 14-4 16,-28 14 2-16,0 0-2 0,26-7 3 0,1 14-3 15,-27-7 1-15,0 0-1 0,25 16 2 0,-4 17-2 16,-21-33 1-16,0 0-1 0,19 41 2 0,2 16-2 0,-21-57 1 16,0 0-1-16,20 59 1 0,1-2-1 15,-21-57 1-15,0 0-1 0,18 49 2 0,-8-8-2 16,-10-41 2-16,0 0-2 0,12 35 2 0,8-11-2 0,-20-24 2 15,0 0-2-15,30 9 2 0,7-18-2 0,-37 9 2 16,0 0-2-16,40-15 2 0,10-13-2 0,-50 28 2 16,0 0-2-16,51-40 2 0,-3-22-2 0,-48 62 1 15,0 0-1-15,42-73 2 0,-3-12-2 0,-39 85 2 0,0 0-2 16,33-88 2-16,-3-2-2 0,-30 90 2 0,0 0-2 16,27-97 3-16,3-3-3 0,-30 100 3 0,0 0-3 15,26-97 4-15,-8 12-4 0,-18 85 3 0,0 0-3 0,12-76 3 16,-7 19-3-16,-5 57 4 0,0 0-4 0,-3-42 4 15,-4 20-4-15,7 22 3 0,0 0-3 0,-18-7 4 16,-15 14-4-16,33-7 3 0,0 0-3 0,-34 19 3 16,4 14-3-16,30-33 3 0,0 0-3 0,-24 38 4 15,-3 2-4-15,27-40 3 0,0 0-3 0,-18 43 3 16,-1 0-3-16,19-43 3 0,0 0-3 0,-12 47 4 16,6 5-4-16,6-52 5 0,0 0-5 0,0 55 6 15,6 7-6-15,-6-62 7 0,0 0-7 0,12 68 8 16,2-4-8-16,-14-64 8 0,0 0-8 0,14 66 8 0,0 10-8 15,-14-76 10-15,0 0-10 0,13 74 10 16,1 2-10-16,-14-76 13 0,0 0-13 0,12 71 13 16,4-14-13-16,-16-57 12 0,0 0-12 0,16 45 13 0,-2-17-13 15,-14-28 13-15,0 0-13 0,14 16 14 0,-3-8-14 16,-11-8 12-16,0 0-12 0,16-3 13 0,1-9-13 16,-17 12 11-16,0 0-11 0,18-28 11 0,1-8-11 15,-19 36 10-15,0 0-10 0,20-45 11 0,3-9-11 0,-23 54 7 16,0 0-7-16,30-52 7 0,-2 9-7 0,-28 43 5 15,0 0-5-15,30-36 6 0,-4 11-6 0,-26 25 4 16,0 0-4-16,25-8 4 0,0 13-4 0,-25-5 3 16,0 0-3-16,28 22 4 0,4 16-4 0,-32-38 3 0,0 0-3 15,26 47 3-15,-8 7-3 0,-18-54 3 16,0 0-3-16,14 57 4 0,-4-5-4 0,-10-52 2 0,0 0-2 0,7 43 2 16,-1-10-2-16,-6-33 2 0,0 0-2 15,3 24 2-15,3-3-2 0,-6-21 1 0,0 0-1 0,1 16 1 16,1-10-1-16,-2-6 0 0,0 0 0 0,-10-6 1 15,-20-13-1-15,30 19-1 0,0 0 1 16,-39-25 0-16,-5-1 0 0,1-5-1699 0</inkml:trace>
  <inkml:trace contextRef="#ctx0" brushRef="#br0" timeOffset="145636.66">10747 11804 1670 0,'0'0'0'0,"0"0"0"0,-21 19 0 16,21-19-7-16,0 0 7 0,-10 12-7 0,3-3 7 15,7-9-27-15,0 0 27 0,0 0-26 0,-11-24 26 16,11 24-62-16,0 0 62 0,-7-35-61 0,5-19 61 16,-3 1-1050-16</inkml:trace>
  <inkml:trace contextRef="#ctx0" brushRef="#br0" timeOffset="145901.16">9696 10359 1726 0,'0'0'0'0,"0"0"0"15,-5-10 0-15,5 10 0 0,0 0 0 0,5-12 0 16,27-4 0-16,-32 16 0 0,0 0 0 0,44-17 0 16,11-1 0-16,-55 18-4 0,0 0 4 0,67-19-3 15,12 0 3-15,-79 19-9 0,0 0 9 0,94-22-9 16,13 1 9-16,-107 21-10 0,0 0 10 0,104-12-10 16,-12 15 10-16,1 1-1201 0</inkml:trace>
  <inkml:trace contextRef="#ctx0" brushRef="#br0" timeOffset="146379.87">13028 10172 1513 0,'0'0'0'0,"0"0"0"16,0 7 0-16,0-7-4 0,0 0 4 16,0 9-3-16,0-9 3 0,0 0-13 0,0 0 13 15,9 17-12-15,5 11 12 0,-14-28 12 0,0 0-12 0,9 36 13 16,0 9-13-16,-9-45 31 0,0 0-31 0,1 61 31 16,-1 15-31-16,0-76 47 0,0 0-47 0,0 88 47 15,2-1-47-15,-2-87 47 0,0 0-47 0,2 95 48 16,3 10-48-16,-5-105 34 0,0 0-34 0,7 97 35 0,2-8-35 15,-9-89 29-15,0 0-29 0,5 72 30 0,8-23-30 16,-13-49 22-16,0 0-22 0,19 41 22 0,4-6-22 16,-23-35 17-16,0 0-17 0,28 19 18 0,4-19-18 15,-32 0 9-15,0 0-9 0,39-23 10 0,10-22-10 16,-3 2-1428-16</inkml:trace>
  <inkml:trace contextRef="#ctx0" brushRef="#br0" timeOffset="146846.23">13709 10669 1345 0,'0'0'0'0,"0"0"0"0,0 0 0 0,0 0 25 16,0 0-25-16,0 0 25 0,-7-7-25 0,7 7 51 15,0 0-51-15,0 0 52 0,-14 5-52 16,14-5 58-16,0 0-58 0,-23 5 59 0,-9 4-59 0,32-9 37 16,0 0-37-16,-37 10 38 0,2 4-38 0,35-14 30 0,0 0-30 15,-37 19 31-15,1 6-31 0,36-25 25 0,0 0-25 16,-30 29 26-16,6 11-26 0,24-40 22 0,0 0-22 0,-14 38 22 15,10-2-22-15,4-36 17 0,0 0-17 0,9 35 18 16,5-2-18-16,-14-33 16 0,0 0-16 0,19 24 17 16,8-9-17-16,-27-15 14 0,0 0-14 0,32 6 14 15,3-3-14-15,-35-3 8 0,0 0-8 0,35-3 8 16,2-6-8-16,-37 9 4 0,0 0-4 0,36-17 5 16,-8-9-5-16,-28 26 2 0,0 0-2 0,19-35 3 15,-3-5-3-15,-16 40 2 0,0 0-2 0,9-40 3 16,-9 4-3-16,0 36 6 0,0 0-6 0,-4-24 7 15,-1 3-7-15,5 21 10 0,0 0-10 0,-9-12 10 16,2 2-10-16,7 10 14 0,0 0-14 0,0 0 15 0,-10-2-15 16,10 2 20-16,0 0-20 0,-6 5 20 0,-3 6-20 15,9-11 24-15,0 0-24 0,-3 24 25 0,3 21-25 16,0-45 20-16,0 0-20 0,5 50 21 16,9 2-21-16,-14-52 17 0,0 0-17 0,22 52 17 0,6-7-17 15,-28-45 12-15,0 0-12 0,32 43 13 0,-3-7-13 16,-29-36 5-16,0 0-5 0,27 26 6 0,-4-3-6 0,-23-23 0 15,0 0 0-15,26 10 1 0,-1-12-1 0,-25 2-5 16,0 0 5-16,21-24-4 0,-12-19 4 0,0-2-1614 16</inkml:trace>
  <inkml:trace contextRef="#ctx0" brushRef="#br0" timeOffset="147050.94">13399 10158 1737 0,'0'0'0'0,"0"0"0"15,8 11 0-15,-8-11 7 0,0 0-7 0,18 10 7 16,19 1-7-16,-37-11 9 0,0 0-9 0,46 6 9 16,10 0-9-16,-56-6 1 0,0 0-1 0,66 3 2 15,13-3-2-15,-79 0-4 0,0 0 4 0,81-5-4 16,-3-12 4-16,-2 1-1263 0</inkml:trace>
  <inkml:trace contextRef="#ctx0" brushRef="#br0" timeOffset="147501.01">14785 11209 1614 0,'0'0'0'0,"5"-16"0"0,9-18 0 16,-14 34-3-16,0 0 3 0,18-49-2 0,3-13 2 0,-21 62-8 16,0 0 8-16,14-76-8 0,-3-14 8 0,-11 90 0 0,0 0 0 15,12-92 0-15,2-1 0 0,-14 93 2 0,0 0-2 16,14-94 2-16,2 2-2 0,-16 92 8 0,0 0-8 15,14-77 8-15,-3 21-8 0,-11 56 13 0,0 0-13 0,11-40 14 16,-4 16-14-16,-7 24 18 0,0 0-18 0,7-12 18 16,-6 7-18-16,-1 5 22 0,0 0-22 0,0 0 23 15,16 12-23-15,-16-12 26 0,0 0-26 0,14 26 26 16,4 17-26-16,-18-43 28 0,0 0-28 0,23 54 29 16,0 6-29-16,-23-60 27 0,0 0-27 15,28 63 28-15,4-1-28 0,-32-62 24 0,0 0-24 0,32 67 24 16,-2 15-24-16,-30-82 21 0,0 0-21 0,24 81 22 15,-6-8-22-15,-18-73 19 0,0 0-19 0,16 64 20 16,-2-12-20-16,-14-52 10 0,0 0-10 0,14 40 11 16,-9-14-11-16,-5-26 8 0,0 0-8 0,7 12 8 0,0-9-8 15,-7-3 0-15,0 0 0 0,11-19 0 16,1-22 0-16,1-4-1479 0</inkml:trace>
  <inkml:trace contextRef="#ctx0" brushRef="#br0" timeOffset="147739.97">15462 10172 1569 0,'0'0'0'16,"9"0"0"-16,5 4 0 0,-14-4-3 0,0 0 3 16,32 0-2-16,14 0 2 0,-46 0 0 0,0 0 0 15,53-4 0-15,5-1 0 0,-58 5 0 0,0 0 0 16,55-7 0-16,-2 0 0 0,-53 7 0 15,0 0 0-15,49-8 1 0,-3-5-1 0,-46 13 2 0,0 0-2 16,32-15 2-16,-10 1-2 0,-22 14 4 0,0 0-4 16,13-12 4-16,-8 0-4 0,-5 12-1 0,0 0 1 15,-3-12 0-15,-12-4 0 0,1 2-1122 0</inkml:trace>
  <inkml:trace contextRef="#ctx0" brushRef="#br0" timeOffset="148251.04">15498 10214 1233 0,'0'0'0'0,"0"0"0"0,-9 7 0 16,9-7-2-16,0 0 2 0,-7 8-2 0,1 1 2 15,6-9-3-15,0 0 3 0,0 16-3 0,6 8 3 16,-6-24 13-16,0 0-13 0,7 27 14 0,-2 3-14 16,-5-30 39-16,0 0-39 0,9 38 40 0,3 12-40 15,-12-50 58-15,0 0-58 0,16 50 59 0,5-8-59 16,-21-42 56-16,0 0-56 0,23 36 57 0,-5-12-57 15,-18-24 46-15,0 0-46 0,17 19 46 0,-2-1-46 0,-15-18 36 16,0 0-36-16,10 12 36 0,-3-7-36 0,-7-5 28 16,0 0-28-16,9 2 28 0,0-4-28 15,-9 2 21-15,0 0-21 0,14-10 21 0,0-15-21 16,-14 25 13-16,0 0-13 0,14-29 13 0,-2-4-13 16,-12 33 6-16,0 0-6 0,16-29 7 0,0 5-7 0,-16 24 3 15,0 0-3-15,18-25 4 0,0-2-4 0,-18 27 3 0,0 0-3 16,19-21 4-16,0 9-4 0,-19 12 3 0,0 0-3 15,27 1 4-15,12 12-4 0,-39-13 4 0,0 0-4 16,45 19 5-16,5 5-5 0,-50-24 6 0,0 0-6 0,44 28 6 16,-2 4-6-16,-42-32 11 0,0 0-11 0,36 40 12 15,-5 2-12-15,-31-42 15 0,0 0-15 0,23 46 16 16,-10 8-16-16,-13-54 18 0,0 0-18 0,5 61 19 16,-19 4-19-16,14-65 18 0,0 0-18 0,-27 63 19 15,-22-10-19-15,49-53 16 0,0 0-16 0,-55 49 16 16,-7-9-16-16,62-40 22 0,0 0-22 0,-59 33 22 15,6-14-22-15,53-19 21 0,0 0-21 0,-46 8 21 16,5-16-21-16,41 8 10 0,0 0-10 0,-32-13 10 16,11 3-10-16,21 10 3 0,0 0-3 0,-16-17 3 15,8-20-3-15,8 37 0 0,0 0 0 0,-4-39 0 16,13 6 0-16,0 0-1571 0</inkml:trace>
  <inkml:trace contextRef="#ctx0" brushRef="#br0" timeOffset="148439.03">16651 10960 1569 0,'0'0'0'0,"0"0"0"0,0 7 0 0,0-7-10 0,0 0 10 15,0 0-9-15,4 8 9 0,-4-8-54 0,0 0 54 16,0 0-53-16,-13-8 53 0,1 1-1023 0</inkml:trace>
  <inkml:trace contextRef="#ctx0" brushRef="#br0" timeOffset="152366.32">18108 10297 1726 0,'0'0'0'15,"0"0"0"-15,55 28 0 16,-55-28 49-16,0 0-49 0,67 32 50 0,19 10-50 0,-86-42 93 16,0 0-93-16,88 48 93 0,-3 3-93 0,-85-51 68 0,0 0-68 15,85 48 68-15,1-3-68 0,-86-45 22 0,0 0-22 16,81 45 22-16,-10-2-22 0,-71-43 11 0,0 0-11 0,63 42 12 15,-6-13-12-15,-57-29 5 0,0 0-5 0,49 21 5 16,-6-9-5-16,-43-12 0 0,0 0 0 0,37 7 0 16,-9-7 0-16,-28 0-1 0,0 0 1 0,21-12-1 15,-10-24 1-15,1 3-1607 0</inkml:trace>
  <inkml:trace contextRef="#ctx0" brushRef="#br0" timeOffset="152635.18">18838 9897 1535 0,'0'0'0'0,"-7"5"0"16,-9 14 0-16,16-19 6 0,0 0-6 0,-26 37 6 16,-9 15-6-16,35-52 18 0,0 0-18 0,-41 62 19 15,1 5-19-15,40-67 28 0,0 0-28 0,-38 80 29 0,3 10-29 16,35-90 37-16,0 0-37 0,-39 90 38 0,6-4-38 15,33-86 30-15,0 0-30 0,-35 84 30 0,3-8-30 0,32-76 24 16,0 0-24-16,-28 72 24 0,5-6-24 0,23-66 19 16,0 0-19-16,-16 52 20 0,9-19-20 0,7-33 8 15,0 0-8-15,-4 22 9 0,6-9-9 0,-2-13 0 0,0 0 0 16,12 1 1-16,18-6-1 0,0-4-1351 0</inkml:trace>
  <inkml:trace contextRef="#ctx0" brushRef="#br0" timeOffset="153031.84">20013 10333 1143 0,'0'0'0'0,"0"0"0"15,-18-22 0-15,18 22 0 0,0 0 0 0,-21-19 0 0,-3 0 0 16,24 19 0-16,0 0 0 0,-36-16 0 0,-13 14 0 16,49 2 6-16,0 0-6 0,-53 5 7 15,0 8-7-15,53-13 18 0,0 0-18 0,-51 17 18 0,-7 16-18 16,58-33 31-16,0 0-31 0,-53 41 31 0,10 8-31 16,43-49 36-16,0 0-36 0,-33 50 37 0,10-5-37 15,23-45 42-15,0 0-42 0,-12 43 42 0,15 0-42 16,-3-43 44-16,0 0-44 0,14 35 45 0,13-9-45 15,-27-26 39-15,0 0-39 0,39 17 40 0,14-5-40 0,-53-12 37 16,0 0-37-16,59 0 37 0,0-6-37 16,-59 6 34-16,0 0-34 0,53-14 35 0,-9-9-35 15,-44 23 25-15,0 0-25 0,39-24 26 0,-2-4-26 16,-37 28 8-16,0 0-8 0,30-33 9 0,-9-8-9 16,-21 41 1-16,0 0-1 0,10-55 2 0,3-18-2 15,-1 2-1285-15</inkml:trace>
  <inkml:trace contextRef="#ctx0" brushRef="#br0" timeOffset="153326.04">19944 9558 1569 0,'0'0'0'0,"-3"15"0"16,-11 20 0-16,14-35 2 0,0 0-2 0,-11 42 2 15,4 4-2-15,7-46 3 0,0 0-3 0,-5 56 3 16,1 4-3-16,4-60 42 0,0 0-42 0,2 75 43 0,7 16-43 16,-9-91 44-16,0 0-44 0,12 94 44 0,0-13-44 15,-12-81 48-15,0 0-48 0,13 83 49 0,-1 6-49 16,-12-89 41-16,0 0-41 0,13 84 41 0,-5-8-41 16,-8-76 31-16,0 0-31 0,7 68 32 15,6-13-32-15,-13-55 20 0,0 0-20 0,12 40 21 0,-3-14-21 16,-9-26 14-16,0 0-14 0,7 14 14 0,-7-14-14 15,0 0 5-15,0 0-5 0,9-9 5 0,3-29-5 16,0 2-1495-16</inkml:trace>
  <inkml:trace contextRef="#ctx0" brushRef="#br0" timeOffset="153548.62">19570 9937 1580 0,'0'0'0'0,"0"0"0"16,16 5 0-16,-16-5 4 0,0 0-4 16,30 9 5-16,28 6-5 0,-58-15 8 0,0 0-8 15,64 16 9-15,-1-11-9 0,-63-5 37 0,0 0-37 0,71 4 37 16,12-4-37-16,-83 0 10 0,0 0-10 16,85-9 11-16,1-15-11 0,-86 24 3 0,0 0-3 0,81-21 3 15,-2 14-3-15,3 0-1221 0</inkml:trace>
  <inkml:trace contextRef="#ctx0" brushRef="#br0" timeOffset="153996.94">21639 10165 1491 0,'0'0'0'0,"0"0"0"0,-5-12 0 16,5 12-1-16,0 0 1 0,-12-12-1 0,-4-5 1 0,16 17-3 15,0 0 3-15,-25-16-2 0,-12 11 2 0,37 5-4 16,0 0 4-16,-53 2-3 0,-16 10 3 16,69-12 0-16,0 0 0 0,-70 17 0 0,6 0 0 15,64-17 1-15,0 0-1 0,-56 26 2 0,8 9-2 0,48-35 10 16,0 0-10-16,-37 36 11 0,11 2-11 0,26-38 25 0,0 0-25 15,-18 40 25-15,11 4-25 0,7-44 30 0,0 0-30 16,5 41 31-16,11-1-31 0,-16-40 35 0,0 0-35 0,29 40 35 16,15-4-35-16,-44-36 29 0,0 0-29 0,53 31 29 15,6-1-29-15,-59-30 27 0,0 0-27 0,66 29 27 16,1 2-27-16,-67-31 25 0,0 0-25 0,63 28 26 16,-13-4-26-16,-50-24 25 0,0 0-25 0,31 21 25 15,-15-9-25-15,-16-12 20 0,0 0-20 0,-5 9 20 16,-21 3-20-16,26-12 14 0,0 0-14 0,-43 8 15 15,-17-1-15-15,60-7 9 0,0 0-9 0,-61 0 9 16,-3-7-9-16,64 7 1 0,0 0-1 0,-56-13 1 0,10-7-1 16,46 20-2-16,0 0 2 0,-34-29-1 15,17-6 1-15,-5 1-1426 0</inkml:trace>
  <inkml:trace contextRef="#ctx0" brushRef="#br0" timeOffset="154411.92">21906 10269 1356 0,'0'0'0'0,"0"0"0"0,-14-12 0 0,14 12 0 16,0 0 0-16,-20-9 0 0,-1 4 0 0,21 5 3 0,0 0-3 16,-25 2 3-16,1 8-3 0,24-10 5 0,0 0-5 15,-30 18 6-15,-4 2-6 0,34-20 20 0,0 0-20 16,-32 32 21-16,4 13-21 0,28-45 44 0,0 0-44 15,-19 45 44-15,6 6-44 0,13-51 58 0,0 0-58 16,-7 44 58-16,6-10-58 0,1-34 53 0,0 0-53 16,5 33 53-16,9 2-53 0,-14-35 58 15,0 0-58-15,18 31 59 0,13-2-59 0,-31-29 49 0,0 0-49 16,36 25 50-16,3-12-50 0,-39-13 39 0,0 0-39 16,40 4 39-16,1-9-39 0,-41 5 30 0,0 0-30 15,38-16 30-15,-4-5-30 0,-34 21 24 0,0 0-24 0,26-24 25 16,-8-9-25-16,-18 33 21 0,0 0-21 0,9-38 21 15,-9-3-21-15,0 41 26 0,0 0-26 0,-9-45 26 16,-9-2-26-16,18 47 25 0,0 0-25 0,-24-45 26 16,-8 9-26-16,32 36 23 0,0 0-23 0,-35-33 24 0,-1 7-24 15,36 26 8-15,0 0-8 0,-33-19 8 0,-2 0-8 16,35 19 1-16,0 0-1 0,-30-18 2 0,7-2-2 16,23 20-7-16,0 0 7 0,-14-23-6 0,1-1 6 15,3 0-1684-15</inkml:trace>
  <inkml:trace contextRef="#ctx0" brushRef="#br0" timeOffset="154645.28">21654 9736 1502 0,'0'0'0'0,"0"0"0"0,0 0 0 0,0 0 0 15,0 0 0-15,-4-7 0 0,4 7 0 0,0 0 0 16,0 0 0-16,16-10 0 0,9-2 0 0,-25 12 10 15,0 0-10-15,33-12 10 0,9-1-10 0,-42 13 26 0,0 0-26 16,48-12 26-16,1 0-26 0,-49 12 32 0,0 0-32 16,48-8 33-16,-7 6-33 0,-41 2 23 0,0 0-23 0,33 2 24 15,-8-1-24-15,-25-1 8 0,0 0-8 0,26 0 8 16,2-1-8-16,-28 1-3 0,0 0 3 0,25-4-3 16,-9 2 3-16,2 1-1212 0</inkml:trace>
  <inkml:trace contextRef="#ctx0" brushRef="#br0" timeOffset="154823.78">22405 9319 1323 0,'0'0'0'0,"0"0"0"16,3 12 0-16,-3-12-20 0,0 0 20 0,0 14-20 15,-5 9 20-15,5-23-7 0,0 0 7 0,-9 27-7 16,-1 15 7-16,10-42-3 0,0 0 3 0,-13 48-2 0,6 8 2 15,7-56-5-15,0 0 5 0,-5 53-5 0,3-13 5 16,1 0-881-16</inkml:trace>
  <inkml:trace contextRef="#ctx0" brushRef="#br0" timeOffset="155303.39">23299 9999 1614 0,'0'0'0'0,"0"11"0"16,0 16 0-16,0-27 0 0,0 0 0 0,2 42 1 16,3 10-1-16,-5-52 0 0,0 0 0 15,7 59 1-15,2 6-1 0,-9-65 35 0,0 0-35 0,9 71 36 16,2 4-36-16,-11-75 32 0,0 0-32 0,8 65 32 15,-2-20-32-15,-6-45 32 0,0 0-32 0,3 30 32 16,-1-15-32-16,-2-15 31 0,0 0-31 0,2 9 32 16,-2-9-32-16,0 0 31 0,0 0-31 0,7 7 31 15,-7-7-31-15,0 0 28 0,0 0-28 0,9-9 29 0,8-18-29 16,-17 27 29-16,0 0-29 0,20-38 29 0,4-18-29 16,-24 56 27-16,0 0-27 0,21-57 28 0,4 5-28 15,-25 52 26-15,0 0-26 0,28-47 27 0,6 11-27 16,-34 36 23-16,0 0-23 0,28-26 23 0,-7 11-23 15,-21 15 14-15,0 0-14 0,29-9 15 0,8 0-15 16,-37 9 14-16,0 0-14 0,35-3 14 0,-7 8-14 16,-28-5 13-16,0 0-13 0,28 19 14 0,6 17-14 15,-34-36 12-15,0 0-12 0,28 49 13 0,-10 17-13 0,-18-66 9 16,0 0-9-16,10 67 10 0,-1-5-10 16,-9-62 4-16,0 0-4 0,7 59 4 0,-5-7-4 15,-2-52 0-15,0 0 0 0,0 38 1 0,2-15-1 16,-2-23-1-16,0 0 1 0,3 12 0 0,-3-12 0 0,0 0-1699 15</inkml:trace>
  <inkml:trace contextRef="#ctx0" brushRef="#br0" timeOffset="155832.63">24363 10248 1457 0,'0'0'0'0,"0"0"0"15,-9 0 0-15,9 0 14 0,0 0-14 0,-11 2 15 16,-1 2-15-16,12-4 32 0,0 0-32 0,-14 10 32 16,-5 11-32-16,19-21 33 0,0 0-33 0,-23 27 34 15,-4 18-34-15,27-45 17 0,0 0-17 0,-23 45 18 16,6-1-18-16,17-44 15 0,0 0-15 0,-13 36 15 16,4-7-15-16,9-29 13 0,0 0-13 0,-3 21 13 15,1-12-13-15,2-9 10 0,0 0-10 0,0 0 10 16,11 5-10-16,-11-5 9 0,0 0-9 0,16-3 10 0,8-10-10 15,-24 13 6-15,0 0-6 0,30-22 6 0,-5-13-6 16,-25 35 7-16,0 0-7 0,21-41 7 0,-5-6-7 16,-16 47 8-16,0 0-8 0,11-40 9 0,-10 4-9 15,-1 36 8-15,0 0-8 0,0-28 9 0,2 9-9 16,-2 19 9-16,0 0-9 0,2-12 9 0,-4 2-9 0,2 10 13 16,0 0-13-16,0 0 14 0,-9 1-14 0,9-1 19 15,0 0-19-15,-7 19 19 0,2 13-19 0,5-32 24 0,0 0-24 16,-2 43 24-16,6 7-24 0,-4-50 25 0,0 0-25 15,7 54 25-15,3-1-25 0,-10-53 25 0,0 0-25 16,16 51 25-16,4-1-25 0,-20-50 22 16,0 0-22-16,24 55 23 0,5 11-23 0,-29-66 20 0,0 0-20 15,28 76 20-15,-7 0-20 0,-21-76 21 0,0 0-21 16,16 76 21-16,-7-10-21 0,-9-66 17 0,0 0-17 16,-2 54 18-16,-16-4-18 0,18-50 16 0,0 0-16 15,-21 43 17-15,-7-8-17 0,28-35 14 0,0 0-14 16,-34 24 15-16,-4-12-15 0,38-12 2 0,0 0-2 0,-41-12 2 15,-3-23-2-15,44 35 0 0,0 0 0 0,-42-50 0 16,-3-16 0-16,1-1-1640 0</inkml:trace>
  <inkml:trace contextRef="#ctx0" brushRef="#br0" timeOffset="156076.84">23947 9785 1871 0,'0'0'0'0,"0"0"0"0,12 5 0 16,-12-5 39-16,0 0-39 0,25 7 40 0,19 5-40 16,-44-12 55-16,0 0-55 0,56 15 56 0,11-2-56 15,-67-13 31-15,0 0-31 0,71 3 31 0,-2-6-31 16,-69 3 4-16,0 0-4 0,72-11 5 0,4 6-5 0,-76 5-1 15,0 0 1-15,76 0-1 0,3 5 1 0,0 0-1538 16</inkml:trace>
  <inkml:trace contextRef="#ctx0" brushRef="#br0" timeOffset="158044.1">25552 10214 1726 0,'0'0'0'0,"0"0"0"15,7 19 0-15,-7-19-1 0,0 0 1 0,5 24 0 16,-1 12 0-16,-4-36-2 0,0 0 2 0,3 47-1 0,2 10 1 16,-5-57 10-16,0 0-10 0,9 57 10 15,0-8-10-15,-9-49 18 0,0 0-18 0,11 40 19 16,-3-11-19-16,-8-29 26 0,0 0-26 0,6 22 27 15,-5-2-27-15,-1-20 36 0,0 0-36 0,2 12 36 0,-2-12-36 16,0 0 32-16,0 0-32 0,-2 7 33 0,2-7-33 16,0 0 26-16,0 0-26 0,2-9 27 0,5-14-27 15,-7 23 23-15,0 0-23 0,9-34 23 0,2-9-23 16,-11 43 20-16,0 0-20 0,12-54 20 0,2-10-20 0,-14 64 14 16,0 0-14-16,18-61 15 0,1 8-15 0,-19 53 12 15,0 0-12-15,27-44 13 0,1 13-13 0,-28 31 8 16,0 0-8-16,32-22 8 0,3 8-8 0,-35 14 4 0,0 0-4 15,40-2 4-15,6 16-4 0,-46-14 1 0,0 0-1 16,44 35 2-16,-12 22-2 0,-32-57 0 16,0 0 0-16,25 69 0 0,-9 7 0 0,-16-76 0 0,0 0 0 15,14 69 0-15,-2-8 0 0,-12-61 0 0,0 0 0 16,14 52 0-16,-1-14 0 0,-13-38-1 16,0 0 1-16,10 28 0 0,-1-13 0 0,-9-15-1 0,0 0 1 15,19 4 0-15,19-11 0 0,-38 7-1 0,0 0 1 16,42-18 0-16,2-11 0 0,-44 29-1 0,0 0 1 15,48-40 0-15,3-20 0 0,-51 60-1 0,0 0 1 16,51-80 0-16,-3-22 0 0,-48 102-1 0,0 0 1 0,45-113 0 16,-2-11 0-16,-43 124-1 0,0 0 1 0,37-121 0 15,-5 8 0-15,-32 113-1 0,0 0 1 0,29-100 0 16,-6 15 0-16,-23 85 0 0,0 0 0 0,15-74 0 16,-14 4 0-16,-1 70 0 0,0 0 0 0,-5-55 0 0,-7 15 0 15,12 40 0-15,0 0 0 0,-16-26 0 0,-7 11 0 16,23 15 0-16,0 0 0 0,-25 0 0 15,-3 15 0-15,28-15 0 0,0 0 0 0,-30 26 1 0,3 17-1 16,27-43 1-16,0 0-1 0,-26 49 1 0,0 11-1 16,26-60 1-16,0 0-1 0,-27 61 2 0,2 1-2 15,25-62 2-15,0 0-2 0,-19 76 2 16,10 18-2-16,9-94 3 0,0 0-3 0,0 97 4 0,11-5-4 16,-11-92 4-16,0 0-4 0,16 88 5 15,1 5-5-15,-17-93 5 0,0 0-5 0,21 90 6 0,1-14-6 16,-22-76 6-16,0 0-6 0,21 68 6 0,0-18-6 0,-21-50 5 15,0 0-5-15,18 38 5 0,-6-17-5 0,-12-21 6 16,0 0-6-16,9 12 7 0,-9-12-7 0,0 0 4 0,0 0-4 16,17-3 5-16,12-15-5 0,-29 18 3 0,0 0-3 15,31-24 3-15,-8-2-3 0,-23 26 2 0,0 0-2 16,20-31 3-16,3-9-3 0,-23 40 1 0,0 0-1 16,26-43 2-16,1 0-2 0,-27 43 1 0,0 0-1 15,26-35 2-15,-3 14-2 0,-23 21 1 0,0 0-1 0,23-10 2 16,0 8-2-16,-23 2 1 0,0 0-1 0,23 5 2 15,1 7-2-15,-24-12 0 0,0 0 0 0,27 25 1 16,1 20-1-16,-28-45 0 0,0 0 0 0,23 48 1 16,-11-5-1-16,-12-43 0 0,0 0 0 0,9 35 0 15,-2-11 0-15,-7-24-1 0,0 0 1 0,9 17 0 16,2-3 0-16,-11-14-2 0,0 0 2 0,8 11-1 16,-8-11 1-16,0 0-2 0,0 0 2 0,11 7-2 15,0-7 2-15,-11 0-3 0,0 0 3 0,14-7-3 16,2-12 3-16,-16 19-4 0,0 0 4 0,16-31-4 15,-4-6 4-15,-12 37-6 0,0 0 6 0,7-41-6 16,-7-8 6-16,0 49-6 0,0 0 6 0,0-43-5 0,0 14 5 16,0 29-4-16,0 0 4 0,-2-21-3 0,2 10 3 15,0 11-2-15,0 0 2 0,0 0-2 0,4 19 2 16,-4-19-1-16,0 0 1 0,1 25-1 0,3 16 1 16,-4-41-1-16,0 0 1 0,7 40 0 0,2-7 0 0,-9-33-1 15,0 0 1-15,16 24 0 0,8-5 0 0,-24-19 0 16,0 0 0-16,39 14 0 0,9-2 0 0,-48-12-1 0,0 0 1 15,46 10-1-15,-18-10 1 0,-28 0-2 0,0 0 2 16,26-8-2-16,11-15 2 0,-37 23-4 0,0 0 4 16,41-29-3-16,-7-4 3 0,-34 33-5 15,0 0 5-15,24-38-4 0,-10-9 4 0,-14 47-4 0,0 0 4 16,9-45-4-16,-5 4 4 0,-4 41-4 16,0 0 4-16,-4-37-3 0,-5 8 3 0,9 29-2 0,0 0 2 15,-12-21-2-15,-2 9 2 0,14 12-1 16,0 0 1-16,-16-3 0 0,-5 8 0 0,21-5-1 0,0 0 1 15,-21 10 0-15,1 4 0 0,20-14-1 0,0 0 1 0,-14 22 0 16,7 10 0-16,7-32 0 0,0 0 0 0,-5 41 0 16,5 2 0-16,0-43 0 0,0 0 0 0,7 42 0 15,2-4 0-15,-9-38 0 0,0 0 0 0,16 35 0 16,5-11 0-16,-21-24 0 0,0 0 0 0,23 24 1 16,-2-7-1-16,-21-17 0 0,0 0 0 0,23 16 1 15,3-4-1-15,-26-12 0 0,0 0 0 0,32 9 1 0,5-2-1 16,-37-7 0-16,0 0 0 0,44-4 1 0,4-4-1 15,-48 8 0-15,0 0 0 0,47-19 1 0,-8-11-1 16,-39 30 0-16,0 0 0 0,32-36 1 0,-7-11-1 16,-25 47 1-16,0 0-1 0,19-45 1 0,-1 4-1 15,-18 41 1-15,0 0-1 0,14-33 1 0,-5 14-1 16,-9 19 1-16,0 0-1 0,7-14 2 16,0 2-2-16,-7 12 3 0,0 0-3 0,7-7 3 15,0 8-3-15,-7-1 4 0,0 0-4 0,7 16 4 0,5 17-4 16,-12-33 5-16,0 0-5 0,13 41 5 0,-5 4-5 15,-8-45 7-15,0 0-7 0,7 47 7 0,0-9-7 0,-7-38 7 16,0 0-7-16,8 33 8 0,0-7-8 0,-8-26 5 16,0 0-5-16,9 19 5 0,-4-7-5 0,-5-12 4 0,0 0-4 15,4 9 5-15,-4-9-5 0,0 0 2 0,0 0-2 16,0 0 3-16,11 0-3 0,-11 0 1 0,0 0-1 16,14-12 1-16,9-16-1 0,-23 28 0 0,0 0 0 0,23-36 1 15,-8-6-1-15,-15 42 0 0,0 0 0 0,13-45 0 16,-1 0 0-16,-12 45 0 0,0 0 0 0,14-38 0 15,-3 5 0-15,-11 33 0 0,0 0 0 0,7-24 0 16,-2 10 0-16,-5 14 0 0,0 0 0 0,7-3 0 16,2 3 0-16,-9 0 0 15,0 0 0-15,12 12 0 0,10 19 0 0,-22-31 0 0,0 0 0 0,21 43 0 16,-5 9 0-16,-16-52 0 0,0 0 0 16,10 56 0-16,-1-13 0 0,-9-43 0 0,0 0 0 15,7 36 1-15,-2-10-1 0,-5-26 1 0,0 0-1 0,6 17 1 16,-1-4-1-16,-5-13 1 0,0 0-1 0,3 6 2 15,-3-6-2-15,0 0 1 0,0 0-1 0,0 0 2 16,0-19-2-16,0 19 2 0,0 0-2 0,2-24 2 16,2-7-2-16,-4 31 1 0,0 0-1 0,7-38 1 0,3-9-1 15,-10 47 1-15,0 0-1 0,13-48 1 0,-3 6-1 16,-10 42 1-16,0 0-1 0,11-36 1 0,1 6-1 16,-12 30 3-16,0 0-3 0,13-20 4 0,-1 8-4 0,-12 12 7 15,0 0-7-15,14-11 7 0,5 9-7 16,-19 2 10-16,0 0-10 0,30 7 10 0,15 16-10 0,-45-23 14 15,0 0-14-15,47 36 14 0,-3 16-14 0,-44-52 15 0,0 0-15 16,39 54 16-16,-7-4-16 0,-32-50 13 16,0 0-13-16,26 45 14 0,-6-7-14 0,-20-38 12 0,0 0-12 15,12 31 13-15,-8-12-13 0,-4-19 7 0,0 0-7 16,3 9 7-16,-3-9-7 16,0 0 1-16,0 0-1 0,-3-9 1 0,-8-24-1 15,11 33 0-15,0 0 0 0,-23-46 0 0,-18-15 0 0,1 1-1788 16</inkml:trace>
  <inkml:trace contextRef="#ctx0" brushRef="#br0" timeOffset="158298.93">27416 9667 1961 0,'0'0'0'0,"9"2"0"0,10 5 0 16,-19-7 55-16,0 0-55 0,23 6 55 0,2 3-55 16,-25-9 44-16,0 0-44 0,37 2 44 0,14 1-44 15,-51-3 4-15,0 0-4 0,48 2 5 0,-24 0-5 16,-24-2-19-16,0 0 19 0,22 0-19 0,2-2 19 16,-24 2-89-16,0 0 89 0,25-3-88 0,-2-1 88 15,-23 4-127-15,0 0 127 0,25-12-127 0,10-12 127 16,0 3-1215-16</inkml:trace>
  <inkml:trace contextRef="#ctx0" brushRef="#br0" timeOffset="158550.32">28205 9433 1457 0,'0'0'0'15,"0"0"0"-15,12 16 0 0,-12-16-8 0,0 0 8 0,12 19-8 16,6 5 8-16,-18-24-51 0,0 0 51 0,19 23-50 15,1-3 50-15,-20-20 7 0,0 0-7 0,16 14 7 16,-4-9-7-16,-12-5 91 0,0 0-91 0,23-5 92 16,17-10-92-16,-40 15 125 0,0 0-125 0,45-25 125 15,-7-7-125-15,-38 32 100 0,0 0-100 0,36-37 100 16,-5-3-100-16,-31 40 60 0,0 0-60 0,22-41 61 16,-17 1-61-16,-5 40 18 0,0 0-18 0,-9-35 19 15,-17 9-19-15,26 26 1 0,0 0-1 0,-46-15 1 16,-20 3-1-16,-1 3-1551 0</inkml:trace>
  <inkml:trace contextRef="#ctx0" brushRef="#br0" timeOffset="158731.35">27030 9757 1513 0,'0'0'0'0,"0"0"0"0,0 0 0 0,0 0-13 16,0 0 13-16,9-10-13 0,1-4 13 0,1 0-1056 15</inkml:trace>
  <inkml:trace contextRef="#ctx0" brushRef="#br0" timeOffset="159463.85">29803 9613 1558 0,'0'0'0'0,"0"0"0"0,-2 7 0 15,2-7-62-15,0 0 62 0,-4 7-61 0,4-7 61 16,0 0-117-16,0 0 117 0,-1 10-117 0,1-10 117 0,0 0 6 16,0 0-6-16,8 20 6 0,-1 9-6 0,-7-29 53 15,0 0-53-15,6 41 53 0,-6 17-53 0,0-58 97 16,0 0-97-16,-2 71 97 0,0 19-97 0,2-90 82 0,0 0-82 16,2 91 83-16,0-6-83 0,-2-85 60 0,0 0-60 15,7 80 61-15,3-2-61 0,-10-78 46 0,0 0-46 16,18 72 46-16,7-9-46 0,-25-63 36 0,0 0-36 0,23 51 36 15,-9-19-36-15,-14-32 28 0,0 0-28 0,10 22 28 16,-3-8-28-16,-7-14 23 0,0 0-23 16,7 7 24-16,-7-7-24 0,0 0 18 0,0 0-18 15,13-2 19-15,-3-5-19 0,-10 7 15 0,0 0-15 0,13-22 15 16,1-20-15-16,-14 42 13 16,0 0-13-16,12-50 13 0,-5 2-13 0,-7 48 13 0,0 0-13 15,6-52 13-15,-1 7-13 0,-5 45 13 0,0 0-13 0,7-40 14 16,-2 14-14-16,-5 26 12 0,0 0-12 0,9-19 13 15,3-4-13-15,-12 23 11 0,0 0-11 0,13-17 12 16,-4 8-12-16,-9 9 10 0,0 0-10 0,10 0 11 16,8 4-11-16,-18-4 10 0,0 0-10 0,21 15 10 0,4 15-10 15,-25-30 6-15,0 0-6 0,23 36 7 0,-6 6-7 16,-17-42 5-16,0 0-5 0,11 48 5 0,-9 8-5 16,-2-56 4-16,0 0-4 0,-9 53 4 0,-11-8-4 15,20-45 3-15,0 0-3 0,-26 36 4 0,-8-10-4 16,34-26 4-16,0 0-4 0,-37 18 4 0,2-8-4 15,35-10 2-15,0 0-2 0,-32 0 2 0,1-12-2 0,31 12-2 16,0 0 2-16,-23-19-1 0,8-5 1 16,1-4-1701-16</inkml:trace>
  <inkml:trace contextRef="#ctx0" brushRef="#br0" timeOffset="160762.64">30408 10581 1479 0,'0'0'0'0,"7"-2"0"16,14-2 0-16,-21 4 11 0,0 0-11 0,30-12 12 15,9-12-12-15,-39 24 8 0,0 0-8 0,39-36 9 16,-4-16-9-16,-35 52 14 0,0 0-14 0,30-57 14 16,-11-4-14-16,-19 61 19 0,0 0-19 0,14-66 20 15,-7 2-20-15,-7 64 22 0,0 0-22 0,2-58 23 16,-7 13-23-16,5 45 25 0,0 0-25 0,-14-33 25 15,-11 8-25-15,25 25 21 0,0 0-21 0,-28-12 21 16,0 9-21-16,28 3 17 0,0 0-17 0,-32 10 17 16,2 13-17-16,30-23 12 0,0 0-12 0,-27 31 13 15,3 0-13-15,24-31 10 0,0 0-10 0,-16 36 11 0,11 6-11 16,5-42 9-16,0 0-9 0,7 41 10 0,14 3-10 16,-21-44 11-16,0 0-11 0,26 41 11 0,2 8-11 15,-28-49 8-15,0 0-8 0,30 43 9 0,-1-14-9 16,-29-29 15-16,0 0-15 0,26 23 16 15,-5-8-16-15,-21-15 16 0,0 0-16 0,25 7 16 0,5-7-16 16,-30 0 16-16,0 0-16 0,37-7 17 0,9-10-17 16,-46 17 15-16,0 0-15 0,44-29 15 0,-11-13-15 15,-33 42 11-15,0 0-11 0,29-43 11 0,1-2-11 0,-30 45 6 16,0 0-6-16,28-49 6 0,-9 3-6 0,-19 46 3 0,0 0-3 16,14-38 4-16,-1 1-4 0,-13 37 2 15,0 0-2-15,10-24 2 0,-1 7-2 0,-9 17 0 0,0 0 0 16,7-11 1-16,-7 11-1 0,0 0 0 0,0 0 0 15,13 6 1-15,-3 16-1 0,-10-22 2 0,0 0-2 0,11 30 2 16,-2 13-2-16,-9-43 4 0,0 0-4 0,5 50 4 16,-5 5-4-16,0-55 5 0,0 0-5 15,0 56 5-15,0-4-5 0,0-52 8 0,0 0-8 0,2 45 9 16,-2-12-9-16,0-33 9 0,0 0-9 0,0 17 10 16,3-5-10-16,-3-12 11 0,0 0-11 0,0 0 11 15,9 7-11-15,-9-7 12 0,0 0-12 0,11-12 12 16,3-16-12-16,-14 28 11 0,0 0-11 0,17-36 12 15,-1-9-12-15,-16 45 11 0,0 0-11 0,18-47 11 16,-2-3-11-16,-16 50 8 0,0 0-8 0,16-49 9 16,3 3-9-16,-19 46 7 0,0 0-7 0,18-33 7 15,-4 12-7-15,-14 21 4 0,0 0-4 0,12-14 5 0,-1 7-5 16,-11 7 3-16,0 0-3 0,21 0 4 0,18 5-4 16,-39-5 2-16,0 0-2 0,40 14 3 0,-12 10-3 15,-28-24 2-15,0 0-2 0,22 35 3 0,-5 10-3 16,-17-45 1-16,0 0-1 0,14 54 2 0,-1 6-2 15,-13-60 1-15,0 0-1 0,10 57 2 0,-1-8-2 0,-9-49 1 16,0 0-1-16,7 38 1 0,-2-14-1 0,-5-24 1 16,0 0-1-16,6 14 1 0,-6-14-1 0,0 0 0 15,0 0 0-15,17 5 1 0,8-15-1 0,-25 10 0 16,0 0 0-16,34-21 1 0,8-14-1 16,-42 35 0-16,0 0 0 0,44-53 1 0,-3-16-1 0,-41 69 0 15,0 0 0-15,42-78 0 0,5-2 0 16,-47 80 0-16,0 0 0 0,46-86 0 0,-5-15 0 0,-41 101-1 15,0 0 1-15,35-104 0 0,-5 7 0 0,-30 97-1 16,0 0 1-16,27-90-1 0,-10 6 1 0,-17 84-1 0,0 0 1 16,11-78-1-16,-11 16 1 0,0 62-1 0,0 0 1 15,-9-49-1-15,-9 13 1 0,18 36-1 0,0 0 1 0,-31-23 0 16,-21 11 0-16,52 12-1 0,0 0 1 0,-56 5 0 16,1 11 0-16,55-16-1 0,0 0 1 0,-49 36 0 15,7 9 0-15,42-45-1 0,0 0 1 0,-32 54 0 16,7 5 0-16,25-59-1 0,0 0 1 0,-16 59 0 15,9 1 0-15,7-60 0 0,0 0 0 0,2 61 0 16,9 4 0-16,-11-65 1 0,0 0-1 0,17 70 1 16,4 6-1-16,-21-76 3 0,0 0-3 0,22 74 3 0,1-5-3 15,-23-69 5-15,0 0-5 0,24 64 5 0,4 0-5 16,-28-64 7-16,0 0-7 0,29 61 8 16,-1-4-8-16,-28-57 9 0,0 0-9 0,26 43 10 0,-8-15-10 15,-18-28 10-15,0 0-10 0,12 17 10 16,-6-10-10-16,-6-7 8 0,0 0-8 0,10 0 8 15,11-7-8-15,-21 7 8 0,0 0-8 0,27-17 8 0,6-17-8 16,-33 34 5-16,0 0-5 0,34-40 6 0,-6-2-6 16,-28 42 4-16,0 0-4 0,25-40 4 0,-4 4-4 15,-21 36 2-15,0 0-2 0,18-28 3 0,-4 11-3 0,-14 17 3 16,0 0-3-16,10-9 3 0,-1 8-3 0,-9 1 3 16,0 0-3-16,16 12 4 0,14 19-4 0,-30-31 3 0,0 0-3 15,28 45 3-15,-3 14-3 0,-25-59 3 0,0 0-3 16,19 62 4-16,1 0-4 0,-20-62 4 0,0 0-4 15,19 54 4-15,-1-18-4 0,-18-36 5 0,0 0-5 16,14 25 5-16,-2-5-5 0,-12-20 3 0,0 0-3 16,11 16 4-16,-4-11-4 0,-7-5 0 0,0 0 0 15,9-2 0-15,1-8 0 0,-10 10-6 0,0 0 6 0,4-23-5 16,-15-11 5-16,1 1-1747 0</inkml:trace>
  <inkml:trace contextRef="#ctx0" brushRef="#br0" timeOffset="160950.07">31168 11195 1446 0,'0'0'0'0,"0"0"0"0,0 0 0 15,0 0-7-15,0 0 7 0,9-17-7 0,1-13 7 16,1 3-1014-16</inkml:trace>
  <inkml:trace contextRef="#ctx0" brushRef="#br0" timeOffset="161204.53">30471 9530 1849 0,'0'0'0'0,"7"4"0"15,9 4 0-15,-16-8-80 0,0 0 80 0,39 18-80 16,30 11 80-16,-69-29-104 0,0 0 104 0,86 31-104 15,6-3 104-15,-92-28-142 0,0 0 142 0,79 22-142 16,-19-10 142-16,0 1-838 0</inkml:trace>
  <inkml:trace contextRef="#ctx0" brushRef="#br0" timeOffset="162563.68">2575 12765 1166 0,'0'0'0'15,"0"0"0"-15,0 0 0 0,0 0 26 0,0 0-26 16,23-16 27-16,-14 18-27 0,-9-2 66 16,0 0-66-16,0 0 66 0,0 0-66 0,0 0 61 0,0 0-61 0,-14 1 62 15,-13 1-62-15,27-2 26 16,0 0-26-16,-37 9 27 0,-15 10-27 0,52-19 18 0,0 0-18 0,-59 28 19 15,3 8-19-15,56-36 13 0,0 0-13 0,-53 43 13 16,16 2-13-16,37-45 9 0,0 0-9 0,-30 52 9 16,7 9-9-16,23-61 8 0,0 0-8 0,-14 55 9 15,10-8-9-15,4-47 8 0,0 0-8 0,9 38 8 16,14-4-8-16,-23-34 9 0,0 0-9 0,35 25 10 16,18-6-10-16,-53-19 7 0,0 0-7 0,60 17 8 15,9-8-8-15,-69-9 9 0,0 0-9 0,72 10 9 0,4 0-9 16,-76-10 7-16,0 0-7 0,67 20 8 0,-9 0-8 15,-58-20 10-15,0 0-10 0,41 28 11 0,-16-4-11 16,-25-24 18-16,0 0-18 0,12 26 18 0,-12 12-18 16,0-38 23-16,0 0-23 0,-18 45 23 0,-13-2-23 15,31-43 22-15,0 0-22 0,-50 47 22 0,-10-4-22 16,60-43 21-16,0 0-21 0,-67 37 21 0,-5-13-21 16,72-24 13-16,0 0-13 0,-64 12 14 0,19-8-14 0,45-4 5 15,0 0-5-15,-41-9 6 0,6-10-6 16,35 19 0-16,0 0 0 0,-21-42 0 0,24-20 0 15,1 2-1392-15</inkml:trace>
  <inkml:trace contextRef="#ctx0" brushRef="#br0" timeOffset="163495.15">3632 13102 1356 0,'0'0'0'0,"0"0"0"16,-14-2 0-16,14 2 11 0,0 0-11 0,-14-12 11 16,-4-9-11-16,18 21 23 0,0 0-23 0,-26-22 23 15,-10-2-23-15,36 24 7 0,0 0-7 0,-40-21 7 16,-3 9-7-16,43 12 2 0,0 0-2 0,-44-4 3 16,-2 10-3-16,46-6 6 0,0 0-6 0,-44 17 7 15,-2 16-7-15,46-33 12 0,0 0-12 0,-40 40 12 16,13 6-12-16,27-46 7 0,0 0-7 0,-17 50 7 0,6 4-7 15,11-54 6-15,0 0-6 0,-3 56 6 16,6 1-6-16,-3-57 3 0,0 0-3 0,14 52 4 16,6-7-4-16,-20-45 2 0,0 0-2 0,24 38 2 0,1-4-2 15,-25-34 2-15,0 0-2 0,32 19 2 0,3-14-2 16,-35-5 2-16,0 0-2 0,44-12 3 0,6-24-3 16,-50 36 9-16,0 0-9 0,51-47 9 0,-11-6-9 15,-40 53 16-15,0 0-16 0,32-57 16 0,-11-9-16 0,-21 66 20 16,0 0-20-16,14-71 20 0,-5 2-20 0,-9 69 22 15,0 0-22-15,0-61 23 0,-9 14-23 0,9 47 23 0,0 0-23 16,-14-36 23-16,5 13-23 0,9 23 23 0,0 0-23 16,-3-13 24-16,-2 6-24 0,5 7 26 0,0 0-26 15,0 7 27-15,8 13-27 0,-8-20 25 0,0 0-25 16,15 40 26-16,-3 19-26 0,-12-59 23 0,0 0-23 16,14 73 23-16,0 1-23 0,-14-74 18 0,0 0-18 15,18 71 19-15,-1-10-19 0,-17-61 13 0,0 0-13 0,23 50 14 16,-5-10-14-16,-18-40 11 15,0 0-11-15,19 31 12 0,-1-14-12 0,-18-17 8 0,0 0-8 16,23 7 9-16,3-19-9 0,-26 12 5 0,0 0-5 16,23-23 6-16,-5-8-6 0,-18 31 4 0,0 0-4 0,18-38 5 15,-8-3-5-15,-10 41 4 0,0 0-4 0,13-45 5 16,1-7-5-16,-14 52 3 0,0 0-3 0,8-56 3 16,-13-1-3-16,5 57 1 0,0 0-1 0,-7-48 2 15,5 18-2-15,2 30 1 0,0 0-1 0,0-19 1 0,0 11-1 16,0 8 0-16,0 0 0 0,-3 7 0 0,6 17 0 15,-3-24 0-15,0 0 0 0,6 33 0 0,6 12 0 16,-12-45 0-16,0 0 0 0,14 48 0 0,0 9 0 16,-14-57 0-16,0 0 0 0,18 54 0 0,-1-13 0 15,-17-41 0-15,0 0 0 0,25 35 1 0,5-9-1 16,-30-26 1-16,0 0-1 0,32 17 1 0,-6-10-1 16,-26-7 1-16,0 0-1 0,25-7 2 0,2-10-2 0,-27 17 4 15,0 0-4-15,22-28 4 0,5-6-4 0,-27 34 6 16,0 0-6-16,18-38 6 0,-4-6-6 15,-14 44 6-15,0 0-6 0,8-43 6 0,-2 5-6 16,-6 38 6-16,0 0-6 0,3-42 7 0,-8 1-7 16,5 41 6-16,0 0-6 0,-9-29 7 0,4 15-7 0,5 14 7 15,0 0-7-15,-7-7 7 0,7 7-7 0,0 0 8 0,0 0-8 16,-5 8 9-16,5 17-9 0,0-25 10 0,0 0-10 16,0 39 10-16,8 6-10 0,-8-45 10 0,0 0-10 0,14 49 10 15,9-2-10-15,-23-47 13 0,0 0-13 0,32 41 14 16,7-11-14-16,-39-30 12 0,0 0-12 0,42 26 13 15,2-6-13-15,-44-20 13 0,0 0-13 0,46 9 14 16,4-14-14-16,-50 5 5 0,0 0-5 0,44-18 5 16,-4-7-5-16,-40 25-1 0,0 0 1 0,41-33-1 15,1-7 1-15,-1 0-1643 0</inkml:trace>
  <inkml:trace contextRef="#ctx0" brushRef="#br0" timeOffset="164029.7">5588 12862 1479 0,'0'0'0'0,"9"-6"0"0,12-6 0 0,-21 12 1 0,0 0-1 16,37-19 1-16,12 0-1 0,-49 19 3 16,0 0-3-16,55-19 4 0,0 9-4 0,-55 10 2 0,0 0-2 15,53-5 3-15,-11 1-3 0,-42 4 14 0,0 0-14 16,44 5 15-16,-3 9-15 0,-41-14 25 0,0 0-25 16,37 23 26-16,-6 6-26 0,-31-29 34 0,0 0-34 15,25 38 35-15,-14 5-35 0,-11-43 30 0,0 0-30 0,-2 52 31 16,-16 9-31-1,18-61 23-15,0 0-23 0,-35 62 24 0,-11-1-24 0,46-61 18 0,0 0-18 16,-54 53 18-16,-5-15-18 0,59-38 11 0,0 0-11 16,-63 30 11-16,-4-11-11 0,67-19 8 0,0 0-8 0,-58 12 8 15,22-10-8-15,36-2 20 0,0 0-20 0,-28-2 20 16,-7-8-20-16,35 10 27 0,0 0-27 0,-27-19 27 16,17-7-27-16,10 26 31 0,0 0-31 0,0-32 31 15,14-4-31-15,-14 36 32 0,0 0-32 0,30-34 33 16,12 2-33-16,-42 32 27 0,0 0-27 0,53-26 27 15,7 7-27-15,-60 19 21 0,0 0-21 0,58-5 21 16,2 16-21-16,-60-11 17 0,0 0-17 0,66 24 17 0,-3 12-17 16,-63-36 12-16,0 0-12 0,69 36 12 0,0-3-12 15,-69-33 6-15,0 0-6 0,65 33 6 0,-14-2-6 16,-51-31 0-16,0 0 0 0,46 26 0 0,-7-7 0 16,-39-19-2-16,0 0 2 0,40 4-2 0,3-16 2 15,1 1-1596-15</inkml:trace>
  <inkml:trace contextRef="#ctx0" brushRef="#br0" timeOffset="164344.76">6960 12488 1435 0,'0'0'0'0,"0"0"0"16,0 0 0-16,0 0 1 0,0 0-1 0,0 0 2 15,-1 10-2-15,1-10 33 0,0 0-33 0,5 21 34 16,4 19-34-16,-9-40 33 0,0 0-33 0,14 52 34 16,9 24-34-16,-23-76 31 0,0 0-31 0,17 81 31 15,-6-3-31-15,-11-78 31 0,0 0-31 0,9 83 31 16,-2 10-31-16,-7-93 28 0,0 0-28 0,0 92 29 16,-7-5-29-16,7-87 25 0,0 0-25 0,-14 76 25 15,-6-16-25-15,20-60 19 0,0 0-19 0,-17 47 20 16,4-23-20-16,13-24 9 0,0 0-9 0,-14 16 9 15,-18-4-9-15,32-12 1 0,0 0-1 0,-40 4 1 16,-10-17-1-16,50 13-13 0,0 0 13 0,-45-27-13 16,4-11 13-16,4 0-1317 0</inkml:trace>
  <inkml:trace contextRef="#ctx0" brushRef="#br0" timeOffset="164928.82">6630 13215 1076 0,'0'0'0'0,"-5"-11"0"0,-4-17 0 16,9 28 5-16,0 0-5 0,-5-39 5 0,5-6-5 16,0 45 19-16,0 0-19 0,11-40 20 0,15 5-20 15,-26 35 32-15,0 0-32 0,41-29 33 0,10 3-33 0,-51 26 48 16,0 0-48-16,67-19 49 0,18 8-49 0,-85 11 56 15,0 0-56-15,95-10 57 0,0-2-57 0,-95 12 58 16,0 0-58-16,99-14 59 0,0-1-59 0,-99 15 51 0,0 0-51 16,100-18 51-16,-1 1-51 0,-99 17 39 0,0 0-39 15,86-23 40-15,-5-4-40 0,-81 27 30 0,0 0-30 16,76-35 30-16,-12-6-30 0,-64 41 22 0,0 0-22 16,51-49 22-16,-3-3-22 0,-48 52 13 15,0 0-13-15,33-53 14 0,-12 4-14 0,-21 49 7 16,0 0-7-16,0-38 7 0,-21 9-7 0,21 29 3 15,0 0-3-15,-28-23 3 0,-7 4-3 0,35 19 0 0,0 0 0 16,-34-14 1-16,2 6-1 0,32 8 0 0,0 0 0 16,-30 3 1-16,-1 9-1 0,31-12 1 0,0 0-1 15,-32 24 1-15,-5 16-1 0,37-40 2 0,0 0-2 0,-32 49 2 16,14 3-2-16,18-52 4 0,0 0-4 0,-14 58 5 16,2 17-5-16,12-75 5 0,0 0-5 0,-5 81 6 15,5 4-6-15,0-85 6 0,0 0-6 0,5 93 7 16,-5 11-7-16,0-104 8 0,0 0-8 0,3 99 8 15,-1-11-8-15,-2-88 8 0,0 0-8 0,4 73 9 0,-1-16-9 16,-3-57 8-16,0 0-8 0,0 41 9 0,0-16-9 16,0-25 8-16,0 0-8 0,0 12 9 15,0-12-9-15,0 0 8 0,0 0-8 0,14-5 8 0,1-23-8 16,-15 28 8-16,0 0-8 0,14-33 8 0,3-10-8 16,-17 43 10-16,0 0-10 0,18-45 10 0,8-4-10 15,-26 49 8-15,0 0-8 0,32-48 8 0,5 3-8 16,-37 45 8-16,0 0-8 0,41-42 8 15,8 8-8-15,-49 34 6 0,0 0-6 0,51-23 7 0,-3 13-7 16,-48 10 5-16,0 0-5 0,46 7 6 0,-6 15-6 16,-40-22 3-16,0 0-3 0,36 35 4 0,-5 6-4 15,-31-41 2-15,0 0-2 0,29 42 3 0,-12 0-3 0,-17-42 2 16,0 0-2-16,14 41 2 0,0-8-2 0,-14-33 2 0,0 0-2 16,13 31 2-16,-3-5-2 0,-10-26 0 0,0 0 0 15,13 21 1-15,4-4-1 0,-17-17-1 0,0 0 1 16,18 10 0-16,5-10 0 0,-4 0-1504 0</inkml:trace>
  <inkml:trace contextRef="#ctx0" brushRef="#br0" timeOffset="166073.03">8862 13048 1513 0,'0'0'0'0,"-6"-1"0"15,-13-5 0-15,19 6 2 0,0 0-2 0,-26-3 3 16,-4 3-3-16,30 0 10 0,0 0-10 0,-34 7 10 16,-15 10-10-16,49-17 7 0,0 0-7 0,-46 21 7 15,11 3-7-15,35-24 15 0,0 0-15 0,-32 31 16 16,-3 11-16-16,35-42 22 0,0 0-22 0,-32 47 22 0,4 3-22 16,28-50 25-16,0 0-25 0,-18 43 25 0,9-7-25 15,9-36 21-15,0 0-21 0,4 32 22 0,3-5-22 16,-7-27 17-16,0 0-17 0,16 21 18 0,7-9-18 0,-23-12 12 15,0 0-12-15,31 0 13 0,1-12-13 0,-32 12 11 16,0 0-11-16,32-21 11 0,3-8-11 0,-35 29 8 16,0 0-8-16,34-31 9 0,1-2-9 0,-35 33 6 15,0 0-6-15,32-35 7 0,-9-6-7 0,-23 41 4 0,0 0-4 16,17-45 4-16,-8 8-4 0,-9 37 4 16,0 0-4-16,4-27 4 0,1 2-4 0,-5 25 4 0,0 0-4 15,0-19 5-15,-4 11-5 0,4 8 4 0,0 0-4 16,0 0 4-16,0 0-4 0,0 0 4 15,0 0-4-15,-1 10 5 0,6 20-5 0,-5-30 4 16,0 0-4-16,9 36 4 0,5 4-4 0,-14-40 2 0,0 0-2 16,19 41 3-16,2-1-3 0,-21-40 2 0,0 0-2 15,21 36 2-15,8-3-2 0,-29-33 3 0,0 0-3 0,28 31 4 16,7-6-4-16,-35-25 1 0,0 0-1 0,32 15 2 16,-9-10-2-16,-23-5 0 0,0 0 0 0,23-7 0 15,-2-5 0-15,-21 12 0 0,0 0 0 0,19-17 0 16,-3-11 0-16,-16 28-1 0,0 0 1 0,14-27 0 15,-8 1 0-15,-6 26-1 0,0 0 1 0,5-24-1 16,-2-4 1-16,-3 28 0 0,0 0 0 0,4-24 0 0,1 3 0 16,-5 21 0-16,0 0 0 0,4-14 0 0,-4 14 0 15,0 0 0-15,0 0 0 0,14-7 1 16,-5 9-1-16,-9-2 1 0,0 0-1 0,9 12 1 16,5 17-1-16,-14-29 2 0,0 0-2 0,10 37 3 0,-3 1-3 15,-7-38 5-15,0 0-5 0,6 45 6 16,-5 3-6-16,-1-48 8 0,0 0-8 0,4 49 8 0,-1-13-8 15,-3-36 8-15,0 0-8 0,0 28 9 0,0-13-9 16,0-15 6-16,0 0-6 0,0 0 7 0,0 0-7 16,0 0 5-16,0 0-5 0,15-14 5 0,2-20-5 15,-17 34 4-15,0 0-4 0,23-40 4 0,-3-3-4 16,-20 43 2-16,0 0-2 0,21-45 3 0,-2-11-3 0,-19 56 1 16,0 0-1-16,21-53 2 0,-3-1-2 0,-18 54 0 0,0 0 0 15,18-38 0-15,1 14 0 0,-19 24 0 0,0 0 0 16,12-14 0-16,-3 10 0 0,-9 4 0 0,0 0 0 15,14 7 0-15,13 19 0 0,-27-26 0 0,0 0 0 0,24 37 1 16,-1 6-1-16,-23-43 1 0,0 0-1 0,25 45 1 16,-2-9-1-16,-23-36 2 0,0 0-2 0,26 30 2 15,4-4-2-15,-30-26 2 0,0 0-2 0,34 19 3 16,3-9-3-16,-37-10 2 0,0 0-2 0,40 4 3 16,-4-8-3-16,-36 4 2 0,0 0-2 0,37-16 3 15,-2-4-3-15,-35 20 3 0,0 0-3 0,32-30 3 16,-9 3-3-16,-23 27 3 0,0 0-3 0,17-28 3 15,-8-3-3-15,-9 31 2 0,0 0-2 0,6-30 3 16,-6-3-3-16,0 33 4 0,0 0-4 0,0-27 4 16,-9 3-4-16,9 24 6 0,0 0-6 0,-9-16 6 15,0 7-6-15,9 9 8 0,0 0-8 0,-9-3 8 16,4 10-8-16,5-7 10 0,0 0-10 0,-5 26 10 0,-2 20-10 16,7-46 10-16,0 0-10 0,-2 58 10 0,7-5-10 15,-5-53 10-15,0 0-10 0,9 57 10 0,5 6-10 16,-14-63 9-16,0 0-9 0,9 69 10 0,3 9-10 15,-12-78 7-15,0 0-7 0,11 79 8 0,3 1-8 16,-14-80 10-16,0 0-10 0,16 81 11 0,0 2-11 0,-16-83 13 16,0 0-13-16,12 80 14 0,-12-11-14 0,0-69 16 15,0 0-16-15,-5 57 17 0,-4-10-17 0,9-47 19 16,0 0-19-16,-14 33 20 0,-4-5-20 0,18-28 17 16,0 0-17-16,-21 17 17 0,7-5-17 0,14-12 16 15,0 0-16-15,-28 0 17 0,-29-12-17 0,57 12 14 0,0 0-14 16,-63-30 15-16,-6-23-15 0,69 53 3 0,0 0-3 15,-60-68 4-15,11-11-4 0,-1 1-1726 16</inkml:trace>
  <inkml:trace contextRef="#ctx0" brushRef="#br0" timeOffset="166327.95">9402 12040 1479 0,'0'0'0'0,"-4"15"0"0,-1 18 0 16,5-33-4-16,0 0 4 0,-13 54-4 0,3 20 4 15,10-74-18-15,0 0 18 0,-13 80-18 0,-1-9 18 16,14-71-80-16,0 0 80 0,-17 71-80 0,-15-4 80 15,2 2-897-15</inkml:trace>
  <inkml:trace contextRef="#ctx0" brushRef="#br0" timeOffset="-178868.67">1492 5349 583 0,'0'0'0'0,"0"0"0"0,0 0 0 15,0 0 2-15,0 0-2 0,0 0 3 0,18-19-3 16,-18 19 12-16,0 0-12 0,12-9 12 0,2 6-12 16,-14 3 20-16,0 0-20 0,27 0 20 0,5 3-20 0,-32-3 22 15,0 0-22-15,40 7 23 0,11 2-23 0,-51-9 13 16,0 0-13-16,62 9 13 0,7-2-13 0,-69-7 15 15,0 0-15-15,77 0 15 0,8 0-15 0,-85 0 34 0,0 0-34 16,90-7 34-16,19 2-34 0,-109 5 44 0,0 0-44 16,112-11 45-16,-8 2-45 0,-104 9 45 0,0 0-45 15,109-5 46-15,7 7-46 0,-116-2 41 0,0 0-41 0,122 7 41 16,-13 2-41-16,-109-9 31 0,0 0-31 0,119 15 31 16,2 1-31-16,-121-16 23 0,0 0-23 0,126 14 23 15,-12-4-23-15,-114-10 18 0,0 0-18 0,120 3 18 16,4-1-18-16,-124-2 16 0,0 0-16 0,130-3 17 15,1-8-17-15,-131 11 10 0,0 0-10 0,123-12 11 16,-10 0-11-16,-113 12 8 0,0 0-8 0,108-10 8 16,5 1-8-16,-113 9 6 0,0 0-6 0,104-5 6 15,-2 7-6-15,-102-2 11 0,0 0-11 0,92 7 12 16,-11-2-12-16,-81-5 17 0,0 0-17 0,81 10 17 16,0 2-17-16,-81-12 20 0,0 0-20 0,76 9 21 15,-7-6-21-15,-69-3 22 0,0 0-22 0,63-1 23 16,-5-5-23-16,-58 6 21 0,0 0-21 0,50-8 21 15,-1-3-21-15,-49 11 19 0,0 0-19 0,41-12 20 0,-13 2-20 16,-28 10 20-16,0 0-20 0,23-7 21 0,-7 2-21 16,-16 5 17-16,0 0-17 0,5-4 17 0,-5 4-17 15,0 0 14-15,0 0-14 0,-18 2 15 0,-19 5-15 16,-1 0-1168-16</inkml:trace>
  <inkml:trace contextRef="#ctx0" brushRef="#br0" timeOffset="-162053.91">22682 11008 942 0,'0'0'0'0,"0"0"0"15,0 0 0-15,0 0 13 0,0 0-13 0,0 0 13 16,-16-17-13-16,16 17 34 0,0 0-34 0,7-11 35 16,12-4-35-16,-19 15 38 0,0 0-38 0,32-17 38 15,16 1-38-15,-48 16 37 0,0 0-37 0,58-9 37 0,7 1-37 16,-65 8 15-16,0 0-15 0,76-7 15 0,11 3-15 16,-87 4 16-16,0 0-16 0,95 0 16 0,21 4-16 15,-116-4 17-15,0 0-17 0,131 7 17 0,6 5-17 16,-137-12 16-16,0 0-16 0,143 12 17 0,12-7-17 15,-155-5 10-15,0 0-10 0,166 4 10 0,18-10-10 16,-184 6 8-16,0 0-8 0,190-7 9 0,8-8-9 16,-198 15 5-16,0 0-5 0,211-21 6 0,8-10-6 15,-219 31 6-15,0 0-6 0,231-26 7 0,4 3-7 16,-235 23 8-16,0 0-8 0,236-17 8 0,1 0-8 0,-237 17 8 16,0 0-8-16,238-14 9 0,-2 5-9 0,-236 9 10 15,0 0-10-15,229-5 10 0,-1-3-10 0,-228 8 15 16,0 0-15-16,226-4 16 0,-2 6-16 0,-224-2 20 0,0 0-20 15,222 2 20-15,-3-2-20 0,-219 0 25 0,0 0-25 16,224-4 25-16,0 1-25 0,-224 3 25 0,0 0-25 16,222-7 26-16,-5 5-26 0,-217 2 25 0,0 0-25 0,215-4 26 15,-3-4-26-15,-212 8 25 0,0 0-25 0,208-7 25 16,-4 10-25-16,-204-3 22 0,0 0-22 16,202 4 22-16,-7 4-22 0,-195-8 20 0,0 0-20 0,187 7 20 15,-1 4-20-15,-186-11 18 0,0 0-18 0,179 15 19 16,-4 4-19-16,-175-19 22 0,0 0-22 0,175 14 23 15,-11-3-23-15,-164-11 20 0,0 0-20 0,164 8 21 16,2-4-21-16,-166-4 19 0,0 0-19 0,164 3 20 16,-2 2-20-16,-162-5 16 0,0 0-16 0,143 6 17 15,-16 4-17-15,-127-10 14 0,0 0-14 0,118 12 14 16,2-3-14-16,-120-9 12 0,0 0-12 0,102 3 12 16,-17 1-12-16,-85-4 8 0,0 0-8 0,63 5 8 0,-29 0-8 15,-34-5 5-15,0 0-5 0,19 10 5 0,-5 3-5 16,-14-13 0-16,0 0 0 0,-10 13 0 0,-34 6 0 15,-2-3-1485-15</inkml:trace>
  <inkml:trace contextRef="#ctx0" brushRef="#br0" timeOffset="-160602.86">4807 15537 1155 0,'0'0'0'0,"0"0"0"0,0 0 0 0,0 0 31 16,0 0-31-16,17-17 31 0,-13 6-31 0,-4 11 75 16,0 0-75-16,-4-12 76 0,-6-5-76 0,10 17 65 0,0 0-65 15,-16-16 65-15,-2 6-65 0,18 10 30 0,0 0-30 16,-23-5 31-16,-9 3-31 0,32 2 17 0,0 0-17 0,-40 10 17 16,-11 13-17-16,51-23 11 0,0 0-11 0,-50 36 12 15,10 23-12-15,40-59 3 0,0 0-3 0,-35 71 4 16,8 9-4-16,27-80 1 0,0 0-1 0,-16 76 1 15,7-5-1-15,9-71 0 0,0 0 0 0,0 65 0 16,9-6 0-16,-9-59 0 0,0 0 0 0,11 52 0 16,6-10 0-16,-17-42 1 0,0 0-1 0,22 27 1 15,6-13-1-15,-28-14 1 0,0 0-1 0,28-1 2 16,2-13-2-16,-30 14 2 0,0 0-2 0,28-30 3 16,2-15-3-16,-30 45 3 0,0 0-3 0,32-52 4 0,-4-8-4 15,-28 60 6-15,0 0-6 0,23-71 7 16,4-17-7-16,-27 88 9 0,0 0-9 0,19-85 9 0,-3 5-9 15,-16 80 11-15,0 0-11 0,10-67 11 0,-6 17-11 16,-4 50 12-16,0 0-12 0,0-39 13 16,0 15-13-16,0 24 13 0,0 0-13 0,2-15 14 0,-2 6-14 15,0 9 14-15,0 0-14 0,0 0 15 0,3 9-15 16,-3-9 17-16,0 0-17 0,6 24 17 0,2 16-17 16,-8-40 19-16,0 0-19 0,18 57 19 0,5 19-19 0,-23-76 23 15,0 0-23-15,30 93 24 0,2 11-24 0,-32-104 21 16,0 0-21-16,33 121 22 0,6 20-22 0,-39-141 20 0,0 0-20 15,33 141 20-15,-8-13-20 0,-25-128 17 0,0 0-17 16,16 123 17-16,-7-8-17 0,-9-115 14 0,0 0-14 16,3 100 14-16,-8-24-14 0,5-76 12 0,0 0-12 15,-3 57 13-15,-3-24-13 0,6-33 11 0,0 0-11 0,-23 24 11 16,-26 2-11-16,49-26 10 0,0 0-10 0,-58 18 10 16,-4-18-10-16,62 0 8 0,0 0-8 0,-65-14 8 15,-8-12-8-15,73 26 11 0,0 0-11 0,-67-40 11 16,15-14-11-16,52 54 12 0,0 0-12 15,-38-62 12-15,19-12-12 0,19 74 13 0,0 0-13 16,-9-77 14-16,18 1-14 0,-9 76 9 0,0 0-9 16,19-69 10-16,8 9-10 0,-27 60 7 0,0 0-7 0,40-61 7 15,19-3-7-15,-59 64 1 0,0 0-1 0,68-61 2 16,8 11-2-16,-76 50-4 0,0 0 4 0,83-41-4 16,7 6 4-16,-3 0-1608 0</inkml:trace>
  <inkml:trace contextRef="#ctx0" brushRef="#br0" timeOffset="-160039.93">5554 15876 1267 0,'0'0'0'0,"0"0"0"0,-8-14 0 15,8 14 10-15,0 0-10 0,-9-15 10 0,-5-9-10 16,14 24 10-16,0 0-10 0,-18-25 10 0,-3 3-10 16,21 22 38-16,0 0-38 0,-23-23 38 0,-5 3-38 0,28 20 35 15,0 0-35-15,-27-14 35 0,4 14-35 16,23 0 34-16,0 0-34 0,-30 15 34 0,-7 18-34 0,37-33 29 15,0 0-29-15,-40 45 30 0,5 4-30 0,35-49 20 16,0 0-20-16,-20 51 20 0,11 5-20 16,9-56 14-16,0 0-14 0,4 55 14 0,10 8-14 15,-14-63 10-15,0 0-10 0,23 55 10 0,9-15-10 0,-32-40 9 16,0 0-9-16,35 27 9 0,5-11-9 0,-40-16 11 0,0 0-11 16,38 0 12-16,-3-16-12 0,-35 16 14 0,0 0-14 15,37-31 15-15,-2-19-15 0,-35 50 13 0,0 0-13 0,32-55 14 16,0-2-14-16,-32 57 12 0,0 0-12 0,26-58 13 15,-3-6-13-15,-23 64 15 0,0 0-15 0,11-65 15 16,-8-1-15-16,-3 66 17 0,0 0-17 0,0-61 18 16,0 8-18-16,0 53 19 0,0 0-19 0,-5-44 20 15,1 13-20-15,4 31 21 0,0 0-21 0,-5-20 22 16,10 7-22-16,-5 13 22 0,0 0-22 0,0 0 23 16,0 0-23-16,0 0 23 0,0 0-23 0,6 0 23 0,1 7-23 15,-7-7 21-15,0 0-21 0,10 12 21 16,11 9-21-16,-21-21 19 0,0 0-19 0,23 24 20 0,-3 13-20 15,-20-37 18-15,0 0-18 0,21 43 19 0,5 16-19 16,-26-59 15-16,0 0-15 0,23 62 16 16,-3 1-16-16,-20-63 15 0,0 0-15 0,14 64 16 15,-7 5-16-15,-7-69 11 0,0 0-11 0,2 71 12 0,-4-4-12 16,2-67 7-16,0 0-7 0,-9 56 8 0,5-22-8 16,4-34 2-16,0 0-2 0,-5 19 3 0,2-7-3 15,3-12 0-15,0 0 0 0,0-10 0 0,3-26 0 0,-3 36-11 16,0 0 11-16,0-56-11 0,0-16 11 0,0 72-41 15,0 0 41-15,2-92-40 0,1-24 40 0,1 0-1551 0</inkml:trace>
  <inkml:trace contextRef="#ctx0" brushRef="#br0" timeOffset="-159901.56">5893 14831 1289 0,'0'0'0'0,"0"0"0"15,-12 7 0-15,12-7-2 0,0 0 2 0,-9 7-2 16,9-7 2-16,0 0-13 0,0 0 13 0,-11 12-12 15,3-2 12-15,8-10-1 0,0 0 1 0,-16 18-1 16,-4 9 1-16,20-27 0 0,0 0 0 0,-14 23 0 16,5-13 0-16,4 0-884 0</inkml:trace>
  <inkml:trace contextRef="#ctx0" brushRef="#br0" timeOffset="-159669.18">5510 16830 1457 0,'0'0'0'0,"0"0"0"0,13 0 0 0,-13 0 5 15,0 0-5-15,10-7 6 0,8-12-6 0,-18 19-2 16,0 0 2-16,23-31-2 0,12-14 2 0,-35 45-45 15,0 0 45-15,41-59-44 0,-4-9 44 0,-2 1-972 16</inkml:trace>
  <inkml:trace contextRef="#ctx0" brushRef="#br0" timeOffset="-158920.05">7221 15426 1446 0,'0'0'0'0,"0"0"0"0,-17 14 0 16,17-14-22-16,0 0 22 0,-9 12-21 15,9-1 21-15,0-11-60 0,0 0 60 0,3 13-59 0,-3 10 59 16,0-23 1-16,0 0-1 0,6 40 2 0,3 31-2 16,-9-71 17-16,0 0-17 0,17 86 17 0,6 13-17 15,-23-99 26-15,0 0-26 0,20 104 26 0,-5 3-26 16,-15-107 25-16,0 0-25 0,15 95 25 0,2-27-25 0,-17-68 18 15,0 0-18-15,18 46 18 0,-2-21-18 0,-16-25 10 0,0 0-10 16,16 5 10-16,-1-17-10 0,-15 12 10 0,0 0-10 16,16-37 10-16,0-25-10 0,-16 62 18 0,0 0-18 15,16-73 19-15,2-5-19 0,-18 78 28 0,0 0-28 16,16-91 29-16,-4-15-29 0,-12 106 32 0,0 0-32 16,5-104 32-16,0 9-32 0,-5 95 30 0,0 0-30 15,8-79 31-15,0 25-31 0,-8 54 28 16,0 0-28-16,6-36 29 0,-1 20-29 0,-5 16 17 0,0 0-17 0,7 5 17 15,4 21-17-15,-11-26 9 0,0 0-9 0,12 42 9 16,6 15-9-16,-18-57 2 0,0 0-2 16,19 72 3-16,2 18-3 0,-21-90 0 0,0 0 0 15,23 97 1-15,-7 5-1 0,-16-102 0 0,0 0 0 0,18 106 1 16,5 10-1-16,-23-116 1 0,0 0-1 0,21 116 2 16,-11-9-2-16,-10-107 2 0,0 0-2 0,7 106 3 15,-12-8-3-15,5-98 4 0,0 0-4 0,-7 90 5 16,-4-19-5-16,11-71 5 0,0 0-5 0,-17 54 6 15,-6-14-6-15,23-40 6 0,0 0-6 0,-32 31 6 0,-17-5-6 16,49-26 8-16,0 0-8 0,-55 12 8 0,-10-15-8 16,65 3 11-16,0 0-11 0,-60-16 12 0,5-8-12 15,55 24 15-15,0 0-15 0,-44-37 15 0,18-11-15 16,26 48 18-16,0 0-18 0,-11-57 18 0,20-12-18 16,-9 69 18-16,0 0-18 0,23-73 18 0,17-1-18 15,-40 74 16-15,0 0-16 0,58-73 16 0,20 9-16 16,-78 64 5-16,0 0-5 0,90-62 5 0,2 1-5 0,-92 61-1 15,0 0 1-15,99-62 0 0,5 1 0 0,3 1-1482 16</inkml:trace>
  <inkml:trace contextRef="#ctx0" brushRef="#br0" timeOffset="-158603.64">8982 15101 1703 0,'0'0'0'0,"0"0"0"15,5 7 0-15,-5-7 7 0,0 0-7 0,9 10 8 16,0 4-8-16,-9-14 12 0,0 0-12 0,14 31 13 0,3 23-13 15,-17-54 35-15,0 0-35 0,23 67 35 0,9 15-35 16,-32-82 17-16,0 0-17 0,28 90 18 0,-3 15-18 16,-25-105 14-16,0 0-14 0,23 109 14 15,-5-5-14-15,-18-104 2 0,0 0-2 0,19 97 3 16,-7-12-3-16,-12-85 0 0,0 0 0 0,9 81 0 16,2-1 0-16,1-1-1351 0</inkml:trace>
  <inkml:trace contextRef="#ctx0" brushRef="#br0" timeOffset="-158107.8">9832 15710 1031 0,'0'0'0'15,"0"0"0"-15,18-14 0 0,-18 14 7 0,0 0-7 16,10-14 8-16,-10 2-8 0,0 12 19 0,0 0-19 15,-2-5 19-15,-6 0-19 0,8 5 77 0,0 0-77 16,-15-2 78-16,-2-1-78 0,17 3 68 0,0 0-68 16,-27 0 69-16,-10 5-69 0,37-5 60 0,0 0-60 15,-37 8 60-15,20 3-60 0,17-11 46 0,0 0-46 0,-18 22 46 16,-5 15-46-16,23-37 33 0,0 0-33 0,-18 40 34 16,10 5-34-16,8-45 17 0,0 0-17 0,-4 41 17 15,9 4-17-15,-5-45 10 0,0 0-10 0,13 45 10 16,4-3-10-16,-17-42 5 0,0 0-5 0,20 36 6 15,6-12-6-15,-26-24 5 0,0 0-5 0,30 12 5 16,2-12-5-16,-32 0 4 0,0 0-4 0,32-14 4 0,-4-13-4 16,-28 27 3-16,0 0-3 0,26-33 4 0,3-5-4 15,-29 38 5-15,0 0-5 0,23-42 5 0,-11 2-5 16,-12 40 7-16,0 0-7 0,3-36 7 0,3 5-7 16,-6 31 7-16,0 0-7 0,0-31 8 0,-6 0-8 15,6 31 12-15,0 0-12 0,-3-26 13 0,-1 12-13 16,4 14 16-16,0 0-16 0,0 0 16 0,0 0-16 0,0 0 19 15,0 0-19-15,4 24 19 0,10 14-19 16,-14-38 19-16,0 0-19 0,26 47 19 0,6 1-19 16,-32-48 18-16,0 0-18 0,37 49 19 0,11 1-19 15,-48-50 17-15,0 0-17 0,47 47 18 0,6-6-18 16,-53-41 3-16,0 0-3 0,46 30 4 0,-2-17-4 16,-3 1-1437-16</inkml:trace>
  <inkml:trace contextRef="#ctx0" brushRef="#br0" timeOffset="-157873.81">9675 15094 1614 0,'0'0'0'0,"0"0"0"16,-19 16 0-16,19-16 2 0,0 0-2 0,-20 13 2 15,17-2-2-15,3-11 2 0,0 0-2 0,1 8 3 16,12 3-3-16,-13-11 11 0,0 0-11 0,28 8 11 15,25-2-11-15,-53-6 47 0,0 0-47 0,69 1 48 16,12-6-48-16,-81 5 67 0,0 0-67 0,93-12 67 16,22-4-67-16,-115 16 18 0,0 0-18 0,122-19 18 15,3-1-18-15,-3-1-1373 0</inkml:trace>
  <inkml:trace contextRef="#ctx0" brushRef="#br0" timeOffset="-157304.03">12582 15364 1703 0,'0'0'0'0,"0"0"0"16,-20 0 0-16,20 0 0 0,0 0 0 0,-21-2 0 16,-7-3 0-16,28 5-1 0,0 0 1 0,-32-5 0 15,-14 1 0-15,46 4 0 0,0 0 0 0,-51 2 0 16,-5 3 0-16,56-5 2 0,0 0-2 0,-58 12 3 15,-6 9-3-15,64-21 13 0,0 0-13 0,-63 26 14 16,4 7-14-16,59-33 9 0,0 0-9 0,-54 38 10 16,-4 2-10-16,58-40 9 0,0 0-9 0,-50 36 9 15,24-13-9-15,26-23 8 0,0 0-8 0,-14 17 8 0,3-1-8 16,11-16 18-16,0 0-18 0,2 15 18 0,10 13-18 16,-12-28 23-16,0 0-23 0,28 29 24 0,16-5-24 15,-44-24 30-15,0 0-30 0,55 21 31 0,0-3-31 16,-55-18 32-16,0 0-32 0,62 19 33 0,3 1-33 15,-65-20 32-15,0 0-32 0,67 23 33 0,-13 1-33 16,-54-24 27-16,0 0-27 0,48 24 27 0,-9 2-27 16,-39-26 21-16,0 0-21 0,30 24 21 0,-21-6-21 0,-9-18 9 15,0 0-9-15,-9 24 10 0,-21 16-10 16,30-40 5-16,0 0-5 0,-41 38 6 0,-1-7-6 0,42-31 2 16,0 0-2-16,-41 23 2 0,11-11-2 0,30-12 0 15,0 0 0-15,-28 0 0 0,0-11 0 0,28 11-5 16,0 0 5-16,-26-26-4 0,4-22 4 0,22 48-16 0,0 0 16 15,-5-57-15-15,14-6 15 0,1 1-1554 0</inkml:trace>
  <inkml:trace contextRef="#ctx0" brushRef="#br0" timeOffset="-156876.09">13095 15399 1457 0,'0'0'0'0,"0"0"0"15,-7 15 0-15,7-15-4 0,0 0 4 0,-7 12-3 16,3-5 3-16,4-7-14 0,0 0 14 0,-14 9-13 0,-19 6 13 16,33-15 1-16,0 0-1 0,-42 18 1 15,-4 2-1-15,46-20 12 0,0 0-12 0,-44 18 12 16,-2 6-12-16,46-24 30 0,0 0-30 0,-39 31 31 16,11 7-31-16,28-38 39 0,0 0-39 0,-23 47 40 15,5 10-40-15,18-57 32 0,0 0-32 0,-5 54 33 0,10-11-33 16,-5-43 26-16,0 0-26 0,18 36 26 0,13-8-26 15,-31-28 20-15,0 0-20 0,38 16 20 0,11-6-20 16,-49-10 30-16,0 0-30 0,53 0 30 0,2-10-30 0,-55 10 34 16,0 0-34-16,52-19 34 0,3-11-34 0,-55 30 34 15,0 0-34-15,46-40 34 0,-5-8-34 0,-41 48 28 16,0 0-28-16,31-57 29 0,-8 5-29 0,-23 52 24 0,0 0-24 16,11-52 24-16,-16 9-24 0,5 43 23 0,0 0-23 15,-16-37 24-15,-11 11-24 0,27 26 21 0,0 0-21 16,-32-27 21-16,-8 1-21 0,40 26 17 0,0 0-17 15,-44-23 17-15,-2 8-17 0,46 15 14 0,0 0-14 16,-48-13 15-16,-3 5-15 0,51 8 12 16,0 0-12-16,-49-9 13 0,5 1-13 0,44 8 0 15,0 0 0-15,-34-21 0 0,8-17 0 0,-3 1-1608 0</inkml:trace>
  <inkml:trace contextRef="#ctx0" brushRef="#br0" timeOffset="-156621.14">12562 14789 1849 0,'0'0'0'0,"0"0"0"0,6-7 0 16,-6 7 1-16,0 0-1 0,0 0 2 0,0 0-2 15,0 0 0-15,0 0 0 0,9-12 0 0,13-8 0 16,-22 20 27-16,0 0-27 0,36-32 27 0,11-7-27 15,-47 39 37-15,0 0-37 0,59-40 38 0,8 3-38 16,-67 37 38-16,0 0-38 0,68-34 39 0,3-1-39 16,-71 35 10-16,0 0-10 0,69-29 10 0,-8 6-10 15,-61 23 0-15,0 0 0 0,57-17 1 0,5 3-1 16,-1 0-1500-16</inkml:trace>
  <inkml:trace contextRef="#ctx0" brushRef="#br0" timeOffset="-156409.98">13697 13573 1491 0,'0'0'0'0,"-6"8"0"16,-3 15 0-16,9-23 7 0,0 0-7 0,-12 36 8 15,2 13-8-15,10-49 22 0,0 0-22 0,-9 53 23 16,2 3-23-16,7-56 34 0,0 0-34 0,-2 62 35 15,5 7-35-15,-3-69 23 0,0 0-23 0,11 69 23 16,0-10-23-16,1 2-1190 0</inkml:trace>
  <inkml:trace contextRef="#ctx0" brushRef="#br0" timeOffset="-155269.89">14409 15329 1412 0,'0'0'0'0,"0"0"0"15,0 0 0-15,0 0 33 0,0 0-33 0,0 0 34 16,6 19-34-16,-6-19 41 0,0 0-41 0,3 11 42 16,2 11-42-16,-5-22 52 0,0 0-52 0,9 33 52 15,0 12-52-15,-9-45 25 0,0 0-25 0,11 54 26 0,3 13-26 16,-14-67 20-16,0 0-20 0,16 73 20 0,-2 12-20 15,-14-85 14-15,0 0-14 0,12 72 15 0,-1-16-15 16,-11-56 12-16,0 0-12 0,5 36 13 0,-2-15-13 16,-3-21 14-16,0 0-14 0,2 12 15 0,2-5-15 15,-4-7 14-15,0 0-14 0,0 0 15 0,12-7-15 0,-12 7 15 16,0 0-15-16,9-23 16 0,0-23-16 0,-9 46 15 16,0 0-15-16,14-68 16 0,-4-23-16 0,-10 91 14 15,0 0-14-15,18-94 14 0,5 6-14 0,-23 88 10 16,0 0-10-16,30-80 11 0,-2 9-11 0,-28 71 8 15,0 0-8-15,35-57 9 0,2 14-9 0,-37 43 6 16,0 0-6-16,36-26 7 0,-5 14-7 0,-31 12 3 16,0 0-3-16,29 12 3 0,6 26-3 0,-35-38 3 0,0 0-3 15,37 59 3-15,-2 14-3 0,-35-73 3 16,0 0-3-16,36 84 4 0,-5 13-4 0,-31-97 3 0,0 0-3 16,32 97 3-16,0-10-3 0,-32-87 2 0,0 0-2 15,28 72 2-15,-7-25-2 0,-21-47 0 0,0 0 0 0,18 31 0 16,-2-8 0-16,-16-23-1 0,0 0 1 0,24 15-1 15,1-6 1-15,-25-9-5 0,0 0 5 0,27-3-5 16,-6-18 5-16,-21 21-24 0,0 0 24 0,19-33-24 16,13-10 24-16,0-1-1425 0</inkml:trace>
  <inkml:trace contextRef="#ctx0" brushRef="#br0" timeOffset="-154757.06">15538 15447 1110 0,'0'0'0'0,"0"0"0"0,0 0 0 16,0 0-1-16,0 0 1 0,-7 3-1 0,0-3 1 15,7 0 0-15,0 0 0 0,-11-1 0 0,-4-1 0 16,15 2 7-16,0 0-7 0,-27 2 8 0,-8 3-8 16,35-5 33-16,0 0-33 0,-37 15 33 0,5 13-33 15,32-28 68-15,0 0-68 0,-32 35 69 0,9 8-69 16,23-43 69-16,0 0-69 0,-23 54 69 0,6 11-69 16,17-65 53-16,0 0-53 0,-9 58 53 0,5-19-53 15,4-39 40-15,0 0-40 0,9 35 41 0,9 3-41 0,-18-38 33 16,0 0-33-16,26 29 33 0,3-16-33 0,-29-13 26 15,0 0-26-15,31-2 26 0,-1-12-26 0,-30 14 20 0,0 0-20 16,32-24 20-16,5-11-20 0,-37 35 14 16,0 0-14-16,28-45 14 0,-1-10-14 0,-27 55 13 0,0 0-13 15,26-57 14-15,-6 6-14 0,-20 51 10 0,0 0-10 16,12-41 11-16,-10 6-11 0,-2 35 11 0,0 0-11 0,-2-26 11 16,2 13-11-16,0 13 12 0,0 0-12 0,-4-7 12 15,4 7-12-15,0 0 13 0,0 0-13 16,0 0 13-16,0 0-13 0,0 0 14 0,0 0-14 0,6 15 14 15,6 27-14-15,-12-42 14 0,0 0-14 0,18 59 15 16,-1 13-15-16,-17-72 17 0,0 0-17 0,23 75 18 16,4-3-18-16,-27-72 17 0,0 0-17 15,24 75 17-15,3 8-17 0,-27-83 17 0,0 0-17 0,21 85 17 16,-7 5-17-16,-14-90 17 0,0 0-17 0,11 83 17 16,-4-11-17-16,-7-72 13 0,0 0-13 0,0 66 13 15,-9-4-13-15,9-62 11 0,0 0-11 0,-9 51 11 16,-5-15-11-16,14-36 10 0,0 0-10 0,-16 26 10 0,-9-7-10 15,25-19 7-15,0 0-7 0,-37-4 7 0,-15-28-7 16,52 32 3-16,0 0-3 0,-53-57 4 0,5-27-4 16,48 84-1-16,0 0 1 0,-48-103-1 0,-3-17 1 15,-5-1-1619-15</inkml:trace>
  <inkml:trace contextRef="#ctx0" brushRef="#br0" timeOffset="-154507.73">15152 14272 1927 0,'0'0'0'0,"7"3"0"16,9-1 0-16,-16-2-47 0,0 0 47 15,33 2-46-15,22-2 46 0,-55 0-85 0,0 0 85 16,72-4-84-16,13-6 84 0,-85 10-1 0,0 0 1 0,92-17-1 15,12-4 1-15,-104 21 0 0,0 0 0 0,102-24 0 16,-5 3 0-16,-97 21 7 0,0 0-7 0,97-23 8 16,-3-3-8-16,-94 26 17 0,0 0-17 0,88-25 18 15,-16-1-18-15,2 1-1225 0</inkml:trace>
  <inkml:trace contextRef="#ctx0" brushRef="#br0" timeOffset="-152443.58">17113 15558 1715 0,'0'0'0'0,"0"0"0"0,0 0 0 0,0 0-22 0,0 0 22 16,0 0-21-16,7-7 21 0,-7 7-62 0,0 0 62 15,0 0-61-15,0 0 61 0,0 0 1 0,0 0-1 16,6 8 2-16,4 15-2 0,-10-23 13 0,0 0-13 16,14 43 14-16,6 30-14 0,-20-73 36 0,0 0-36 0,21 81 36 15,-7 2-36-15,-14-83 38 0,0 0-38 0,9 76 38 16,-7-8-38-16,-2-68 23 15,0 0-23-15,1 55 24 0,5-20-24 0,-6-35 13 0,0 0-13 0,1 21 14 16,1-11-14-16,-2-10 12 0,0 0-12 0,0 0 13 16,0 0-13-16,0 0 11 0,0 0-11 0,7-17 11 15,6-26-11-15,-13 43 11 0,0 0-11 16,10-58 12-16,6-2-12 0,-16 60 14 0,0 0-14 0,16-73 15 16,3-10-15-16,-19 83 19 0,0 0-19 0,23-83 20 15,7 5-20-15,-30 78 19 0,0 0-19 0,35-64 20 16,4 17-20-16,-39 47 18 0,0 0-18 0,41-31 19 15,-4 14-19-15,-37 17 16 0,0 0-16 0,32-7 16 0,-9 12-16 16,-23-5 10-16,0 0-10 0,26 30 10 0,0 28-10 16,-26-58 3-16,0 0-3 0,30 77 3 0,-1 9-3 15,-29-86 1-15,0 0-1 0,24 83 1 0,-1-12-1 16,-23-71 0-16,0 0 0 0,27 59 0 0,10-12 0 16,-37-47 0-16,0 0 0 0,39 31 0 0,-8-14 0 0,-31-17-1 15,0 0 1-15,34 2 0 0,10-14 0 0,-44 12-1 16,0 0 1-16,48-30 0 0,-1-20 0 0,-47 50 0 15,0 0 0-15,50-64 0 0,3-17 0 0,-53 81 0 16,0 0 0-16,58-94 1 0,5-18-1 16,-63 112 1-16,0 0-1 0,57-128 2 0,-13-21-2 0,-44 149 3 15,0 0-3-15,44-164 4 0,-2-9-4 0,-42 173 4 16,0 0-4-16,37-163 5 0,-7 17-5 0,-30 146 6 16,0 0-6-16,27-136 7 0,-13 4-7 0,-14 132 7 15,0 0-7-15,9-111 8 0,-16 27-8 0,7 84 7 0,0 0-7 16,-13-71 8-16,-4 21-8 0,17 50 6 0,0 0-6 15,-18-32 7-15,-5 24-7 0,23 8 5 0,0 0-5 0,-26 15 6 16,-6 22-6-16,32-37 4 0,0 0-4 0,-37 55 5 16,7 16-5-16,30-71 3 0,0 0-3 0,-27 83 4 15,3 17-4-15,24-100 2 0,0 0-2 0,-14 108 2 16,12-3-2-16,2-105 1 0,0 0-1 0,9 113 2 16,6 11-2-16,-15-124 0 0,0 0 0 0,22 128 1 15,4-1-1-15,-26-127 0 0,0 0 0 0,27 123 0 16,3-11 0-16,-30-112-1 0,0 0 1 0,28 111 0 15,-9-6 0-15,-19-105-2 0,0 0 2 0,21 97-2 0,-3-19 2 16,-18-78-5-16,0 0 5 0,14 54-4 0,-5-25 4 16,-9-29-6-16,0 0 6 0,5 18-6 0,8-5 6 15,-13-13-5-15,0 0 5 0,17 4-4 0,8-9 4 16,-25 5-3-16,0 0 3 0,25-21-3 0,-6-14 3 16,-19 35-2-16,0 0 2 0,14-45-2 0,-2-15 2 15,-12 60-2-15,0 0 2 0,11-63-2 0,3 8 2 16,-14 55-1-16,0 0 1 0,20-43-1 0,8 15 1 0,-28 28-2 15,0 0 2-15,23-17-2 0,-11 13 2 0,-12 4-4 16,0 0 4-16,19 14-3 0,10 21 3 0,-29-35-6 16,0 0 6-16,30 55-5 0,-13 13 5 0,-17-68-13 0,0 0 13 15,18 65-12-15,1-14 12 0,-19-51-13 0,0 0 13 16,18 46-13-16,5-6 13 0,-23-40-11 0,0 0 11 16,19 30-11-16,-5-15 11 0,-14-15-7 0,0 0 7 0,18 5-7 15,8-3 7-15,-26-2-6 0,0 0 6 0,32-5-5 16,4-12 5-16,-36 17-3 0,0 0 3 0,33-32-2 15,-3-13 2-15,-30 45-2 0,0 0 2 0,26-53-2 16,-6-15 2-16,-20 68-1 0,0 0 1 16,18-64-1-16,-4 11 1 0,-14 53 0 0,0 0 0 0,10-42 0 15,-3 14 0-15,-7 28 0 0,0 0 0 0,6-19 0 16,1 11 0-16,-7 8 0 0,0 0 0 0,0 0 0 16,10-2 0-16,-10 2 0 0,0 0 0 0,14 14 0 15,15 17 0-15,-29-31 0 0,0 0 0 0,31 45 1 16,-1 7-1-16,-30-52 1 0,0 0-1 0,30 57 1 15,4 4-1-15,-34-61 2 0,0 0-2 0,39 48 2 0,10-12-2 16,-49-36 2-16,0 0-2 0,49 26 2 0,6-10-2 16,-55-16 2-16,0 0-2 0,49 2 2 0,-3-14-2 15,-46 12 2-15,0 0-2 0,50-25 3 0,-1-9-3 16,-49 34 2-16,0 0-2 0,44-42 3 0,-2-13-3 16,-42 55 2-16,0 0-2 0,39-63 2 0,-9 1-2 0,-30 62 2 15,0 0-2-15,16-60 2 0,-11-3-2 0,-5 63 2 16,0 0-2-16,-3-55 2 0,-8 12-2 0,11 43 1 15,0 0-1-15,-16-35 2 0,-3 9-2 0,19 26 2 16,0 0-2-16,-21-10 2 0,0 20-2 16,21-10 2-16,0 0-2 0,-20 23 2 0,6 6-2 0,14-29 2 15,0 0-2-15,-9 36 3 0,4 8-3 0,5-44 3 16,0 0-3-16,0 46 3 0,7 5-3 16,-7-51 4-16,0 0-4 0,16 48 4 0,9 0-4 0,-25-48 3 15,0 0-3-15,37 49 4 0,5-6-4 0,-42-43 3 0,0 0-3 16,55 38 4-16,1-10-4 0,-56-28 2 0,0 0-2 0,50 14 2 15,-5-12-2-15,-45-2 1 0,0 0-1 0,41-7 1 16,-7-6-1-16,-34 13 0 0,0 0 0 0,31-19 0 16,-4-12 0-16,-27 31 0 0,0 0 0 0,24-31 0 15,-1 3 0-15,-23 28-1 0,0 0 1 0,18-26 0 16,-6 1 0-16,-12 25-1 0,0 0 1 0,9-28 0 16,-2 2 0-16,-7 26 0 0,0 0 0 0,2-21 0 15,-2 21 0-15,0 0 0 0,0 0 0 0,2-7 1 16,-2 7-1-16,0 0 3 0,0 0-3 0,0 0 3 15,0 0-3-15,0 0 6 0,0 0-6 0,5 23 6 0,9 20-6 16,-14-43 8-16,0 0-8 0,14 54 9 0,0 4-9 16,-14-58 9-16,0 0-9 0,11 47 9 0,-4-24-9 15,-7-23 6-15,0 0-6 0,4 15 7 16,-3-4-7-16,-1-11 4 0,0 0-4 0,2 8 4 0,-2-8-4 16,0 0 4-16,0 0-4 0,14 0 4 0,4-17-4 15,-18 17 4-15,0 0-4 0,25-29 5 0,-3-22-5 16,-22 51 4-16,0 0-4 0,22-64 4 0,-1-5-4 15,-21 69 5-15,0 0-5 0,23-60 6 0,0 9-6 16,-23 51 6-16,0 0-6 0,23-36 6 0,3 14-6 0,-26 22 4 16,0 0-4-16,23-13 5 0,-7 12-5 0,-16 1 2 0,0 0-2 15,21 12 3-15,16 17-3 0,-37-29 2 0,0 0-2 16,39 40 2-16,1 5-2 0,-40-45 0 0,0 0 0 16,32 48 1-16,-9 3-1 0,-23-51 0 0,0 0 0 15,18 43 1-15,-6-12-1 0,-12-31 0 0,0 0 0 0,11 21 1 16,-8-9-1-16,-3-12 0 0,0 0 0 0,6 9 0 15,2-6 0-15,-8-3 0 0,0 0 0 0,11-3 0 16,10-13 0-16,-21 16 0 0,0 0 0 0,23-26 1 16,-5-12-1-16,-18 38 0 15,0 0 0-15,16-42 1 0,-1-6-1 0,-15 48 0 0,0 0 0 16,15-48 1-16,2 1-1 0,-17 47 0 0,0 0 0 0,20-42 1 16,1 4-1-16,-21 38 1 0,0 0-1 0,21-29 1 15,0 11-1-15,-21 18 1 0,0 0-1 0,27-3 1 16,8 15-1-16,-35-12 1 0,0 0-1 0,32 24 2 15,5 14-2-15,-37-38 1 0,0 0-1 0,33 47 2 16,-5 3-2-16,-28-50 1 0,0 0-1 0,23 51 2 16,-9 0-2-16,-14-51 1 0,0 0-1 0,9 44 2 0,-5-3-2 15,-4-41 1-15,0 0-1 0,0 30 2 0,-2-10-2 16,2-20 0-16,0 0 0 0,-12 13 1 0,-15-10-1 16,27-3 0-16,0 0 0 0,-35-10 0 0,-7-28 0 15,42 38-5-15,0 0 5 0,-48-54-5 0,-14-24 5 16,0 4-1624-16</inkml:trace>
  <inkml:trace contextRef="#ctx0" brushRef="#br0" timeOffset="-152240.52">19717 14568 1939 0,'0'0'0'16,"0"0"0"-16,7 2 0 0,-7-2 0 0,0 0 0 15,10-2 1-15,8-9-1 0,-18 11-7 0,0 0 7 16,35-17-7-16,16-4 7 0,-51 21-1 0,0 0 1 0,62-24 0 16,2-2 0-16,-64 26-2 0,0 0 2 0,61-27-1 15,8-3 1-15,-69 30-3 0,0 0 3 0,73-26-2 16,-10 7 2-16,-3 0-1378 0</inkml:trace>
  <inkml:trace contextRef="#ctx0" brushRef="#br0" timeOffset="-151936.4">20886 14057 1614 0,'0'0'0'0,"0"0"0"15,-2 16 0-15,2-16 0 0,0 0 0 0,2 17 0 0,11 2 0 16,-13-19 6-16,0 0-6 0,24 30 6 0,15 16-6 15,-39-46 19-15,0 0-19 0,44 49 19 0,-5-6-19 16,-39-43 39-16,0 0-39 0,39 31 39 0,-6-12-39 0,-33-19 68 16,0 0-68-16,36 5 68 0,4-13-68 0,-40 8 62 15,0 0-62-15,42-23 62 0,1-13-62 0,-43 36 50 0,0 0-50 16,32-45 51-16,-4-5-51 0,-28 50 36 0,0 0-36 16,17-56 36-16,-13-9-36 0,-4 65 12 0,0 0-12 15,-14-73 13-15,-16-7-13 0,30 80 1 0,0 0-1 16,-46-67 2-16,-23 24-2 0,2-1-1593 0</inkml:trace>
  <inkml:trace contextRef="#ctx0" brushRef="#br0" timeOffset="-151764.06">19267 14852 1703 0,'0'0'0'0,"0"0"0"16,0 0 0-16,0 0-10 0,0 0 10 0,11-23-10 0,6-22 10 15,3 2-1203-15</inkml:trace>
  <inkml:trace contextRef="#ctx0" brushRef="#br0" timeOffset="-150962.59">23287 14050 1502 0,'0'0'0'0,"0"0"0"0,-30 16 0 15,30-16-5-15,0 0 5 0,-25 16-5 16,4-1 5-16,21-15-7 0,0 0 7 0,-16 16-6 16,7 1 6-16,9-17 4 0,0 0-4 0,-3 31 4 15,3 18-4-15,0-49 24 0,0 0-24 0,3 69 25 0,4 21-25 16,-7-90 48-16,0 0-48 0,16 109 49 0,7 12-49 15,-23-121 56-15,0 0-56 0,27 137 56 0,1 15-56 16,-28-152 47-16,0 0-47 0,23 159 47 0,0 6-47 16,-23-165 34-16,0 0-34 0,21 143 34 0,-3-25-34 0,-18-118 29 15,0 0-29-15,15 95 30 0,0-17-30 0,-15-78 29 16,0 0-29-16,10 57 29 0,-5-26-29 0,-5-31 27 0,0 0-27 16,4 16 28-16,-4-16-28 0,0 0 21 0,0 0-21 15,3-16 22-15,1-29-22 0,-4 45 15 16,0 0-15-16,0-60 16 0,-9-6-16 0,9 66 11 0,0 0-11 15,-9-68 11-15,-1-1-11 0,10 69 8 0,0 0-8 16,-6-71 8-16,12-3-8 0,-6 74 6 0,0 0-6 16,10-64 6-16,6 15-6 0,-16 49 5 0,0 0-5 15,20-34 5-15,-1 11-5 0,-19 23 3 16,0 0-3-16,19-12 3 0,1 12-3 0,-20 0 2 0,0 0-2 16,28 11 2-16,11 14-2 0,-39-25 1 0,0 0-1 0,35 40 2 15,-12 16-2-15,-23-56 1 0,0 0-1 0,12 58 2 16,-12 5-2-16,0-63 1 0,0 0-1 0,-15 62 2 15,-23 0-2-15,38-62 1 0,0 0-1 0,-44 59 2 16,-1 0-2-16,45-59 1 0,0 0-1 0,-45 55 2 16,7-6-2-16,38-49 0 0,0 0 0 0,-32 36 0 0,7-17 0 15,25-19-1-15,0 0 1 0,-19 12 0 0,8-6 0 16,11-6-4-16,0 0 4 0,0-7-3 0,13-14 3 16,-13 21-23-16,0 0 23 0,22-24-22 0,8 3 22 15,-1 0-1579-15</inkml:trace>
  <inkml:trace contextRef="#ctx0" brushRef="#br0" timeOffset="-149773.22">23851 15791 1244 0,'0'0'0'0,"0"0"0"0,18 16 0 0,-18-16 0 15,0 0 0-15,23 16 0 0,3-10 0 0,-26-6-4 16,0 0 4-16,32-1-4 0,14-10 4 0,-46 11 0 16,0 0 0-16,46-27 1 0,5-20-1 0,-51 47 20 15,0 0-20-15,46-61 20 0,-11-8-20 0,-35 69 53 16,0 0-53-16,28-67 54 0,-12 8-54 0,-16 59 65 15,0 0-65-15,5-57 65 0,-13 6-65 0,8 51 64 0,0 0-64 16,-21-45 64-16,-15 6-64 0,36 39 52 0,0 0-52 16,-44-30 52-16,2 16-52 0,42 14 33 0,0 0-33 15,-41 0 34-15,6 13-34 0,35-13 22 0,0 0-22 0,-32 22 22 16,8 6-22-16,24-28 28 0,0 0-28 0,-15 31 29 16,8 5-29-16,7-36 29 0,0 0-29 0,0 40 29 15,6 2-29-15,-6-42 28 0,0 0-28 0,17 45 28 16,15 6-28-16,-32-51 24 0,0 0-24 0,46 58 24 15,12-3-24-15,-58-55 19 0,0 0-19 0,58 47 20 16,-3-16-20-16,-55-31 18 0,0 0-18 0,48 19 18 16,-6-5-18-16,-42-14 13 0,0 0-13 0,35 3 13 15,-3-10-13-15,-32 7 8 0,0 0-8 0,30-17 8 16,-4-16-8-16,-26 33 6 0,0 0-6 0,23-40 6 16,-1-8-6-16,-22 48 4 0,0 0-4 0,12-52 4 15,-9 3-4-15,-3 49 3 0,0 0-3 0,6-43 3 16,2 5-3-16,-8 38 4 0,0 0-4 0,11-35 4 0,-2 6-4 15,-9 29 5-15,0 0-5 0,7-21 5 0,-2 9-5 16,-5 12 5-16,0 0-5 0,11-2 6 0,8 11-6 16,-19-9 4-16,0 0-4 0,25 23 4 0,7 15-4 0,-32-38 3 15,0 0-3-15,30 46 3 0,-6 6-3 0,-24-52 2 16,0 0-2-16,20 57 2 0,-4 1-2 0,-16-58 1 16,0 0-1-16,10 46 2 0,-4-16-2 0,-6-30 1 0,0 0-1 15,3 19 1-15,-3-7-1 0,0-12 0 0,0 0 0 16,0 0 1-16,0 0-1 0,0 0 1 0,0 0-1 15,2-21 1-15,-4-17-1 0,2 38 1 0,0 0-1 16,-3-48 1-16,3-3-1 0,0 51 1 0,0 0-1 16,3-57 1-16,1 5-1 0,-4 52 1 0,0 0-1 15,7-50 2-15,5 7-2 0,-12 43 1 16,0 0-1-16,16-35 1 0,3 11-1 0,-19 24 1 0,0 0-1 16,16-16 1-16,-7 11-1 0,-9 5 1 0,0 0-1 15,23 18 1-15,23 28-1 0,-46-46 1 0,0 0-1 16,51 56 2-16,-3 3-2 0,-48-59 0 0,0 0 0 0,45 57 1 15,-2 1-1-15,-43-58 0 0,0 0 0 0,46 51 0 16,-1-10 0-16,-45-41 0 0,0 0 0 0,39 30 0 16,-12-15 0-16,-27-15-1 0,0 0 1 0,37-3 0 15,19-22 0-15,-56 25-1 0,0 0 1 0,65-36 0 16,-5-19 0-16,-60 55-1 0,0 0 1 0,57-66-1 0,-4-7 1 16,-53 73-1-16,0 0 1 0,42-91 0 0,-7-25 0 15,-35 116 0-15,0 0 0 0,27-123 0 0,-10-4 0 16,-17 127 1-16,0 0-1 0,11-124 2 0,-4-4-2 15,-7 128 5-15,0 0-5 0,0-121 5 0,-7 6-5 16,7 115 7-16,0 0-7 0,-14-102 7 0,-5 18-7 16,19 84 7-16,0 0-7 0,-23-61 8 0,-6 33-8 15,29 28 6-15,0 0-6 0,-31-3 7 0,-8 25-7 0,39-22 2 16,0 0-2-16,-34 40 2 0,1 22-2 16,33-62 1-16,0 0-1 0,-23 70 2 0,11-1-2 15,12-69 2-15,0 0-2 0,-4 71 2 0,9 8-2 0,-5-79 2 16,0 0-2-16,16 85 2 0,14 5-2 0,-30-90 1 15,0 0-1-15,35 94 2 0,4-4-2 0,-39-90 2 0,0 0-2 16,37 97 2-16,0 12-2 0,-37-109 2 0,0 0-2 16,34 107 2-16,-2-8-2 0,-32-99 2 0,0 0-2 15,26 88 3-15,-7-10-3 0,-19-78 4 0,0 0-4 16,16 60 5-16,-3-23-5 0,-13-37 5 0,0 0-5 0,3 22 6 16,1-8-6-16,-4-14 6 0,0 0-6 0,0 0 6 15,10 7-6-15,-10-7 6 0,0 0-6 0,14-12 7 16,4-23-7-16,-18 35 5 0,0 0-5 0,23-43 6 15,2-4-6-15,-25 47 6 0,0 0-6 0,30-45 6 16,1-2-6-16,-31 47 6 0,0 0-6 0,34-32 6 16,-4 11-6-16,-30 21 8 0,0 0-8 0,32-12 8 15,3 8-8-15,-35 4 8 0,0 0-8 0,35 4 8 16,2 8-8-16,-37-12 4 0,0 0-4 0,39 24 5 16,7 12-5-16,-46-36 2 0,0 0-2 0,42 52 3 15,-6 9-3-15,-36-61 2 0,0 0-2 0,22 52 2 16,-7-19-2-16,-15-33 1 0,0 0-1 0,7 24 1 15,-7-7-1-15,0-17-1 0,0 0 1 0,-7 12 0 0,-9-3 0 16,16-9-8-16,0 0 8 0,-25 2-8 0,-10-6 8 16,1-3-1806-16</inkml:trace>
  <inkml:trace contextRef="#ctx0" brushRef="#br0" timeOffset="-149571.35">24904 16451 1614 0,'0'0'0'0,"0"0"0"16,-19 1 0-16,19-1-6 15,0 0 6-15,-16-5-5 0,4-17 5 0,12 22-69 0,0 0 69 16,-7-37-68-16,5-15 68 0,0 1-1040 0</inkml:trace>
  <inkml:trace contextRef="#ctx0" brushRef="#br0" timeOffset="-149328.98">24195 14568 1703 0,'0'0'0'0,"13"-2"0"0,13 0 0 15,-26 2-88-15,0 0 88 0,46-7-87 0,14-5 87 16,-60 12-23-16,0 0 23 0,76-13-22 0,8-3 22 16,-84 16-50-16,0 0 50 0,92-19-49 0,-5 2 49 15,-87 17-74-15,0 0 74 0,86-13-73 16,7 5 73-16,1-1-868 0</inkml:trace>
  <inkml:trace contextRef="#ctx0" brushRef="#br0" timeOffset="-148841.6">27875 15039 1838 0,'0'0'0'0,"-7"-9"0"16,-13-10 0-16,20 19-2 0,0 0 2 0,-31-28-2 15,-14-5 2-15,45 33-10 0,0 0 10 0,-51-29-10 16,-3 8 10-16,54 21-1 0,0 0 1 0,-48-10 0 15,9 13 0-15,39-3 0 0,0 0 0 0,-32 16 0 16,6 11 0-16,26-27-1 0,0 0 1 0,-21 40-1 0,3 12 1 16,18-52-5-16,0 0 5 0,-10 62-5 0,6 11 5 15,4-73-5-15,0 0 5 0,9 73-4 0,10-9 4 16,-19-64-2-16,0 0 2 0,28 57-2 0,6-9 2 16,-34-48 0-16,0 0 0 0,42 47 0 0,11 3 0 0,-53-50 3 15,0 0-3-15,51 44 4 0,-15-10-4 0,-36-34 18 16,0 0-18-16,26 26 18 0,-5 4-18 0,-21-30 27 15,0 0-27-15,13 32 27 0,-13 5-27 0,0-37 29 16,0 0-29-16,-16 28 29 0,-21-11-29 0,37-17 25 0,0 0-25 16,-51 5 26-16,-8-8-26 0,59 3 17 0,0 0-17 15,-58-14 18-15,11-11-18 0,47 25 11 0,0 0-11 16,-37-31 11-16,12 4-11 0,25 27-1 0,0 0 1 16,-18-25 0-16,6 1 0 0,-1 0-1478 0</inkml:trace>
  <inkml:trace contextRef="#ctx0" brushRef="#br0" timeOffset="-147894.65">28432 15274 1390 0,'0'0'0'0,"0"0"0"0,-23-19 0 16,23 19 1-16,0 0-1 0,-26-21 2 0,-8-1-2 15,34 22 4-15,0 0-4 0,-37-21 4 0,-2 9-4 16,39 12 1-16,0 0-1 0,-40 0 2 0,-10 12-2 16,50-12 1-16,0 0-1 0,-45 29 2 0,4 18-2 15,41-47-1-15,0 0 1 0,-30 57 0 0,12 7 0 16,18-64-3-16,0 0 3 0,-7 66-2 0,11-6 2 16,-4-60-5-16,0 0 5 0,12 54-5 15,9-14 5-15,-21-40-7 0,0 0 7 0,34 35-6 0,13-1 6 16,-47-34-3-16,0 0 3 0,48 19-3 0,-6-22 3 0,-42 3-1 15,0 0 1-15,36-16 0 0,-5-15 0 0,-31 31 1 16,0 0-1-16,25-38 1 0,-7-5-1 0,-18 43 7 16,0 0-7-16,12-45 7 0,-3 3-7 0,-9 42 17 0,0 0-17 15,7-41 17-15,-2-1-17 0,-5 42 22 0,0 0-22 16,4-41 22-16,-2-3-22 0,-2 44 28 0,0 0-28 16,0-33 29-16,0 18-29 0,0 15 28 0,0 0-28 0,3-7 29 15,-3 7-29-15,0 0 24 0,0 0-24 0,9 7 25 16,-4 10-25-16,-5-17 19 0,0 0-19 0,7 31 20 15,4 16-20-15,-11-47 16 0,0 0-16 0,16 54 16 16,8-1-16-16,-24-53 8 0,0 0-8 0,27 47 9 16,-1-5-9-16,-26-42 5 0,0 0-5 0,27 34 5 15,-1-8-5-15,-26-26 2 0,0 0-2 16,25 17 2-16,-4-6-2 0,-21-11 1 0,0 0-1 0,27 0 1 16,8-18-1-16,-35 18 0 0,0 0 0 0,30-27 0 15,-11-13 0-15,-19 40 0 0,0 0 0 0,13-42 1 16,-6 4-1-16,-7 38 0 0,0 0 0 0,3-36 0 15,-6 1 0-15,3 35 0 0,0 0 0 0,-4-32 0 16,1 2 0-16,3 30 0 0,0 0 0 0,-2-22 1 0,4 11-1 16,-2 11 0-16,0 0 0 0,0 0 1 0,0 0-1 15,0 0 1-15,0 0-1 0,12 21 1 0,2 19-1 16,-14-40 1-16,0 0-1 0,16 50 2 0,-4 4-2 16,-12-54 1-16,0 0-1 0,16 57 1 0,7-2-1 15,-23-55 0-15,0 0 0 0,21 47 1 0,-7-16-1 0,-14-31 0 16,0 0 0-16,23 17 0 0,16-8 0 0,-39-9 0 15,0 0 0-15,39-5 0 0,-2-16 0 0,-37 21-1 16,0 0 1-16,33-33 0 0,1-7 0 0,-34 40-1 0,0 0 1 16,26-48 0-16,-13 3 0 0,-13 45 0 15,0 0 0-15,3-49 0 0,-8 1 0 0,5 48 0 0,0 0 0 16,-12-48 0-16,-6-3 0 0,18 51 0 16,0 0 0-16,-19-39 0 0,1 11 0 0,18 28 0 15,0 0 0-15,-12-17 1 0,6 8-1 0,6 9 1 0,0 0-1 16,-1 7 2-16,-3 15-2 0,4-22 2 0,0 0-2 15,0 30 3-15,9 6-3 0,-9-36 3 0,0 0-3 16,12 36 3-16,1-4-3 0,-13-32 4 0,0 0-4 0,15 36 4 16,7 12-4-16,-22-48 4 0,0 0-4 0,21 57 4 15,-2 13-4-15,-19-70 3 0,0 0-3 0,18 74 4 16,-2 2-4-16,-16-76 7 0,0 0-7 0,17 66 7 16,-1-14-7-16,-16-52 8 0,0 0-8 0,13 38 8 15,-6-16-8-15,-7-22 7 0,0 0-7 0,5 14 7 0,-2-5-7 16,-3-9 6-16,0 0-6 0,0 0 6 0,8-2-6 15,-8 2 4-15,0 0-4 0,-6-19 4 0,-8-21-4 16,14 40 0-16,0 0 0 0,-19-51 1 0,-2-17-1 16,-1 4-1323-16</inkml:trace>
  <inkml:trace contextRef="#ctx0" brushRef="#br0" timeOffset="-147256.55">30514 14305 1323 0,'0'0'0'0,"0"0"0"0,3 14 0 16,-3-14 3-16,0 0-3 0,2 22 3 0,-4 13-3 0,2-35 9 15,0 0-9-15,-3 45 10 0,-1 12-10 0,4-57 44 0,0 0-44 16,-2 69 45-16,2 18-45 0,0-87 46 16,0 0-46-16,4 100 46 0,1 18-46 15,-5-118 45-15,0 0-45 0,7 131 46 0,5 18-46 0,-12-149 42 0,0 0-42 16,15 145 42-16,-1-11-42 0,-14-134 34 16,0 0-34-16,16 121 35 0,-1-12-35 0,-15-109 27 0,0 0-27 15,16 93 28-15,0-25-28 0,-16-68 28 16,0 0-28-16,14 50 29 0,-7-12-29 0,-7-38 24 0,0 0-24 15,7 26 24-15,0-10-24 0,-7-16 17 0,0 0-17 16,0 0 17-16,0-14-17 0,0 14 9 0,0 0-9 0,-10-31 9 16,-11-18-9-16,21 49 0 0,0 0 0 0,-30-64 1 15,-11-12-1-15,2-2-1430 0</inkml:trace>
  <inkml:trace contextRef="#ctx0" brushRef="#br0" timeOffset="-147079.62">30113 15343 1267 0,'0'0'0'0,"0"0"0"0,7-3 0 15,-7 3 8-15,0 0-8 0,0 0 9 16,13-7-9-16,-13 7 17 0,0 0-17 0,15-5 18 0,14-2-18 16,-29 7 43-16,0 0-43 0,44-12 43 0,17-6-43 15,-61 18 38-15,0 0-38 0,71-19 38 0,10 5-38 16,-81 14 32-16,0 0-32 0,83-12 33 0,-4 5-33 16,-79 7 20-16,0 0-20 0,85-5 21 15,7-2-21-15,-92 7 3 0,0 0-3 0,90-8 4 0,-7-3-4 16,0 1-1136-16</inkml:trace>
  <inkml:trace contextRef="#ctx0" brushRef="#br0" timeOffset="-146727.96">31371 15170 1043 0,'0'0'0'16,"0"0"0"-16,0 10 0 0,0-10-2 0,0 0 2 0,-4 14-1 15,-5 9 1-15,9-23 0 0,0 0 0 16,-7 31 1-16,2 7-1 0,5-38 11 0,0 0-11 0,-2 45 12 15,2 2-12-15,0-47 26 0,0 0-26 0,2 50 27 16,0 2-27-16,-2-52 42 0,0 0-42 0,2 55 42 16,-2 6-42-16,0-61 44 0,0 0-44 0,1 60 45 15,1-3-45-15,-2-57 47 0,0 0-47 16,4 42 47-16,-1-16-47 0,-3-26 44 0,0 0-44 0,4 17 44 16,1-8-44-16,-5-9 36 0,0 0-36 0,7 3 36 15,2-11-36-15,-9 8 34 0,0 0-34 0,10-26 34 16,3-23-34-16,-13 49 36 0,0 0-36 0,12-62 36 15,-1-7-36-15,-11 69 28 0,0 0-28 0,12-71 29 16,4 2-29-16,-16 69 22 0,0 0-22 0,18-70 22 16,1 3-22-16,-19 67 13 0,0 0-13 0,23-61 14 0,3 9-14 15,-26 52 2-15,0 0-2 0,22-36 2 0,-8 15-2 16,-14 21-1-16,0 0 1 0,12-12 0 0,-1 7 0 16,-1 0-1302-16</inkml:trace>
  <inkml:trace contextRef="#ctx0" brushRef="#br0" timeOffset="-146640.21">31688 15357 1009 0,'0'0'0'0,"-3"14"0"0,-10 22 0 0,13-36 0 15,0 0 0-15,-15 54 1 0,-3 12-1 0,18-66 0 16,0 0 0-16,-14 69 0 0,7-5 0 0,7-64-4 16,0 0 4-16,-6 50-4 0,-2-14 4 0,-1-1-692 15</inkml:trace>
  <inkml:trace contextRef="#ctx0" brushRef="#br0" timeOffset="-146418.9">32055 15149 1233 0,'0'0'0'0,"-7"7"0"15,-11 11 0-15,18-18 0 0,0 0 0 0,-22 31 1 16,-8 19-1-16,30-50-1 0,0 0 1 0,-32 55-1 15,0 4 1-15,32-59-17 0,0 0 17 0,-25 62-16 0,9 2 16 16,-1-1-840-16</inkml:trace>
  <inkml:trace contextRef="#ctx0" brushRef="#br0" timeOffset="-146054.98">31921 15696 807 0,'0'0'0'0,"0"0"0"0,12-7 0 16,-12 7 3-16,0 0-3 0,18-12 3 0,7-16-3 16,-25 28 12-16,0 0-12 0,24-36 13 0,-2-7-13 15,-22 43 57-15,0 0-57 0,12-47 58 0,-7-3-58 0,-5 50 66 16,0 0-66-16,0-55 67 0,-1-3-67 15,1 58 60-15,0 0-60 0,-6-51 61 0,-1 9-61 16,7 42 49-16,0 0-49 0,-5-29 50 0,3 11-50 16,2 18 29-16,0 0-29 0,0 0 30 0,0 0-30 0,0 0 21 15,0 0-21-15,5 19 22 0,1 16-22 0,-6-35 13 16,0 0-13-16,10 47 13 0,4 6-13 0,-14-53 9 0,0 0-9 16,20 59 9-16,3 7-9 0,-23-66 9 0,0 0-9 15,23 73 10-15,1 15-10 0,-24-88 12 0,0 0-12 16,22 92 12-16,-1-6-12 0,-21-86 15 0,0 0-15 15,19 88 16-15,-1 6-16 0,-18-94 16 0,0 0-16 16,14 92 16-16,-7-18-16 0,-7-74 14 0,0 0-14 0,-2 60 15 16,-8-11-15-16,10-49 15 0,0 0-15 0,-18 33 15 15,-3-12-15-15,21-21 13 0,0 0-13 0,-27 8 13 16,-6-8-13-16,33 0 17 0,0 0-17 0,-43-14 18 16,-6-13-18-16,49 27 24 0,0 0-24 0,-49-44 24 15,1-18-24-15,48 62 28 0,0 0-28 0,-48-73 28 16,3-3-28-16,45 76 25 0,0 0-25 0,-41-74 25 15,11 3-25-15,0 2-1314 0</inkml:trace>
  <inkml:trace contextRef="#ctx0" brushRef="#br0" timeOffset="-145074.85">32413 15302 1289 0,'0'0'0'0,"0"0"0"0,-17-9 0 0,17 9 20 16,0 0-20-16,-20-10 20 0,-3-4-20 0,23 14 38 0,0 0-38 16,-30-5 38-16,-9 11-38 0,39-6 25 15,0 0-25-15,-38 19 25 0,2 11-25 16,36-30 5-16,0 0-5 0,-28 38 5 0,11 5-5 0,17-43 0 0,0 0 0 15,-11 42 1-15,7-9-1 0,4-33 0 0,0 0 0 16,2 24 0-16,3-9 0 0,-5-15 0 0,0 0 0 16,13 18 0-16,10-4 0 0,-23-14 0 0,0 0 0 0,26 12 0 15,2-7 0-15,-28-5 0 0,0 0 0 0,30-5 0 16,2-13 0-16,-32 18 0 0,0 0 0 0,27-26 1 16,-8-3-1-16,-19 29 4 0,0 0-4 0,14-35 4 15,-5-1-4-15,-9 36 5 0,0 0-5 0,5-38 6 16,-3-2-6-16,-2 40 7 0,0 0-7 0,0-38 7 15,0 4-7-15,0 34 7 0,0 0-7 0,2-23 8 16,1 11-8-16,-3 12 7 0,0 0-7 0,0 0 8 16,0 0-8-16,0 0 6 0,0 0-6 0,0 0 7 15,0 0-7-15,0 0 4 0,0 0-4 0,7 12 4 0,4 11-4 16,-11-23 2-16,0 0-2 0,11 31 2 0,3 2-2 16,-14-33 0-16,0 0 0 0,17 36 1 0,6 5-1 15,-23-41 0-15,0 0 0 0,25 37 0 0,-2-11 0 16,-23-26 0-16,0 0 0 0,19 19 0 15,1-4 0-15,-20-15-2 0,0 0 2 0,17 11-2 0,-4-4 2 16,-13-7-6-16,0 0 6 0,15 0-5 0,14-7 5 16,-29 7-5-16,0 0 5 0,26-12-4 0,-8-13 4 0,-18 25-4 15,0 0 4-15,12-31-4 0,-5-2 4 0,-7 33-2 16,0 0 2-16,-2-39-2 0,-8-8 2 0,10 47-1 16,0 0 1-16,-11-43-1 0,-3 15 1 0,14 28-1 0,0 0 1 15,-9-17 0-15,9 17 0 0,0 0-1 0,0 0 1 16,0 10-1-16,2 19 1 0,-2-29-2 0,0 0 2 15,2 38-2-15,5 2 2 0,-7-40-3 0,0 0 3 16,9 31-3-16,0-12 3 0,-9-19-6 0,0 0 6 16,12 14-6-16,2 0 6 0,-14-14-7 0,0 0 7 0,14 11-7 15,-2-3 7-15,-12-8-8 0,0 0 8 0,18 5-7 16,10-5 7-16,-28 0-4 0,0 0 4 16,30-5-3-16,-3-3 3 0,-27 8-1 0,0 0 1 0,21-16 0 15,-5-10 0-15,-16 26 0 0,0 0 0 0,12-28 0 16,-5 2 0-16,-7 26 0 0,0 0 0 0,4-24 0 15,-6-2 0-15,2 26 2 0,0 0-2 0,-2-26 3 16,0 7-3-16,2 19 7 0,0 0-7 0,-1-12 8 16,1 12-8-16,0 0 12 0,0 0-12 0,-2 7 13 15,4 10-13-15,-2-17 17 0,0 0-17 0,1 31 17 0,-1 11-17 16,0-42 17-16,0 0-17 0,4 47 18 0,5 5-18 16,-9-52 17-16,0 0-17 0,12 58 18 0,1 15-18 15,-13-73 15-15,0 0-15 0,12 78 15 0,-5 7-15 16,-7-85 13-16,0 0-13 0,9 79 13 0,0-8-13 15,-9-71 11-15,0 0-11 0,3 66 12 0,-5-7-12 0,2-59 10 16,0 0-10-16,-7 55 11 0,-3-6-11 16,10-49 10-16,0 0-10 0,-13 40 10 0,-3-14-10 0,16-26 9 15,0 0-9-15,-19 12 10 0,-4-14-10 16,23 2 9-16,0 0-9 0,-25-19 9 0,-3-17-9 0,28 36 7 16,0 0-7-16,-32-51 7 0,-6-14-7 0,38 65 6 15,0 0-6-15,-43-80 6 0,1-17-6 16,-2 2-1281-16</inkml:trace>
  <inkml:trace contextRef="#ctx0" brushRef="#br0" timeOffset="-144696.64">32013 14694 1659 0,'0'0'0'0,"0"0"0"0,0 0 0 16,0 0 4-16,0 0-4 0,0 0 4 0,7-7-4 16,-7 7 8-16,0 0-8 0,12-1 9 0,13-5-9 15,-25 6 19-15,0 0-19 0,35-10 20 16,11-6-20-16,-46 16 19 0,0 0-19 0,46-17 20 15,-6 3-20-15,-40 14 25 0,0 0-25 0,36-10 26 0,-4 1-26 16,-32 9 27-16,0 0-27 0,31-8 27 0,-1 1-27 16,-30 7 24-16,0 0-24 0,27-2 25 0,-6 4-25 15,-21-2 13-15,0 0-13 0,28 7 14 0,18 10-14 0,-46-17 6 16,0 0-6-16,48 19 7 0,-11-4-7 0,-37-15 3 16,0 0-3-16,37 14 4 0,9 2-4 0,-46-16 0 0,0 0 0 15,40 14 1-15,-15-7-1 0,-1 0-1413 0</inkml:trace>
  <inkml:trace contextRef="#ctx0" brushRef="#br0" timeOffset="-142462.83">8087 17674 863 0,'0'0'0'0,"0"0"0"0,0 0 0 15,0 0 35-15,0 0-35 0,9-26 35 0,-9 19-35 16,0 7 86-16,0 0-86 0,0 0 87 0,0 0-87 15,0 0 94-15,0 0-94 0,0 0 95 0,-2 9-95 16,2-9 63-16,0 0-63 0,4 24 63 0,5 23-63 16,-9-47 41-16,0 0-41 0,9 67 41 0,3 22-41 15,-12-89 31-15,0 0-31 0,14 88 31 0,4-3-31 16,-18-85 22-16,0 0-22 0,23 71 23 0,0-19-23 16,-23-52 17-16,0 0-17 0,26 36 18 0,2-10-18 0,-28-26 12 15,0 0-12-15,32 12 13 0,-5-14-13 0,-27 2 12 16,0 0-12-16,26-14 13 0,2-12-13 0,-28 26 13 15,0 0-13-15,27-36 13 0,-1-16-13 0,-26 52 11 16,0 0-11-16,20-62 12 0,-8-11-12 16,-12 73 13-16,0 0-13 0,14-74 13 0,-5-4-13 0,-9 78 10 15,0 0-10-15,9-78 10 0,-1 4-10 0,-8 74 11 0,0 0-11 16,6-71 11-16,-5 5-11 0,-1 66 10 0,0 0-10 16,-1-55 11-16,-5 18-11 0,6 37 8 0,0 0-8 15,-8-24 8-15,8 15-8 0,0 9 7 0,0 0-7 0,0 0 7 16,-9 7-7-16,9-7 4 0,0 0-4 0,-7 31 4 15,5 35-4-15,2-66 2 0,0 0-2 0,0 78 3 16,5 0-3-16,-5-78 1 0,0 0-1 0,9 76 1 16,9 7-1-16,-18-83 0 0,0 0 0 0,17 85 1 15,1-7-1-15,-18-78 1 0,0 0-1 0,19 69 1 16,10-12-1-16,-29-57 3 0,0 0-3 0,30 49 4 16,5-8-4-16,-35-41 6 0,0 0-6 0,33 38 6 15,-3-8-6-15,-30-30 8 0,0 0-8 0,25 26 9 16,0 1-9-16,-25-27 9 0,0 0-9 0,19 25 9 0,-6-8-9 15,-13-17 9-15,0 0-9 0,5 15 9 16,-2 4-9-16,-3-19 8 0,0 0-8 0,-7 21 9 16,-3 0-9-16,10-21 8 0,0 0-8 0,-13 21 9 0,3-6-9 15,10-15 8-15,0 0-8 0,-25 14 9 0,-17 0-9 16,42-14 3-16,0 0-3 0,-46 9 3 0,2-11-3 16,44 2-3-16,0 0 3 0,-44-16-2 0,-2-13 2 0,0-1-1444 15</inkml:trace>
  <inkml:trace contextRef="#ctx0" brushRef="#br0" timeOffset="-142196.67">9163 16899 1524 0,'0'0'0'0,"0"0"0"16,4 12 0-16,-4-12 0 0,0 0 0 0,2 14 0 15,1 3 0-15,-3-17 2 0,0 0-2 0,0 30 3 16,-9 15-3-16,9-45 7 0,0 0-7 0,-14 57 7 16,2 3-7-16,12-60 3 0,0 0-3 0,-11 61 3 15,-6-2-3-15,-1 1-1102 0</inkml:trace>
  <inkml:trace contextRef="#ctx0" brushRef="#br0" timeOffset="-125398.35">9389 16760 460 0,'0'0'0'0,"0"0"0"15,0 0 0-15,0 0 20 0,0 0-20 0,0 0 21 16,0 0-21-16,0 0 54 0,0 0-54 0,0 0 55 16,13 18-55-16,-13-18 62 0,0 0-62 0,0 0 62 15,0 7-62-15,0-7 55 0,0 0-55 0,0 0 55 16,-4 7-55-16,4-7 38 0,0 0-38 0,-5 5 38 15,-4 7-38-15,9-12 31 0,0 0-31 0,-14 16 32 0,-2 1-32 16,16-17 34-16,0 0-34 0,-16 24 34 0,-9 9-34 16,25-33 32-16,0 0-32 0,-24 29 33 0,6-10-33 15,18-19 32-15,0 0-32 0,-18 25 33 0,-3 11-33 16,21-36 29-16,0 0-29 0,-19 35 30 0,6-13-30 0,13-22 36 16,0 0-36-16,-10 24 36 0,-4 14-36 0,14-38 32 15,0 0-32-15,-13 37 32 0,1-10-32 0,12-27 29 16,0 0-29-16,-7 25 29 0,-5-3-29 0,12-22 25 15,0 0-25-15,-9 24 25 0,4-3-25 0,5-21 24 16,0 0-24-16,-6 19 24 0,3 0-24 0,3-19 21 0,0 0-21 16,0 16 22-16,-6-4-22 15,6-12 19-15,0 0-19 0,-3 10 20 0,-1-1-20 0,4-9 16 0,0 0-16 16,-1 9 16-16,1-1-16 0,0-8 16 16,0 0-16-16,-4 9 16 0,4-9-16 0,0 0 12 0,0 0-12 15,-5 10 12-15,5-10-12 0,0 0 10 0,0 0-10 16,-4 11 11-16,4-11-11 0,0 0 8 0,0 0-8 0,0 0 8 15,-5 7-8-15,5-7 6 0,0 0-6 0,0 0 7 16,0 6-7-16,0-6 5 0,0 0-5 0,0 0 6 16,-9 4-6-16,4-1-1263 0</inkml:trace>
  <inkml:trace contextRef="#ctx0" brushRef="#br0" timeOffset="-122487.77">13055 5474 438 0,'0'0'0'0,"0"0"0"0,0 0 0 16,0 0 19-16,0 0-19 0,17 8 20 0,-17-8-20 15,0 0 49-15,0 0-49 0,14 0 49 0,-5 0-49 0,-9 0 66 0,0 0-66 16,16-3 66-16,9 1-66 0,-25 2 50 0,0 0-50 15,28-2 50-15,2 2-50 0,-30 0 30 0,0 0-30 0,33 0 30 16,3-1-30-16,-36 1 24 0,0 0-24 0,42-4 25 16,11-8-25-16,-53 12 25 0,0 0-25 0,58-12 25 15,7 3-25-15,-65 9 22 0,0 0-22 0,71-15 22 16,-4-4-22-16,-67 19 20 0,0 0-20 0,65-21 20 16,9 4-20-16,-74 17 26 0,0 0-26 0,74-19 26 15,2 1-26-15,-76 18 25 0,0 0-25 0,74-19 26 16,-1 2-26-16,-73 17 28 0,0 0-28 0,74-16 28 15,3-3-28-15,-77 19 27 0,0 0-27 0,83-17 27 0,2-4-27 16,-85 21 17-16,0 0-17 0,85-24 17 0,1 0-17 16,-86 24 9-16,0 0-9 0,90-24 9 0,5 3-9 15,-95 21 5-15,0 0-5 0,92-16 5 0,-7 4-5 16,-85 12 2-16,0 0-2 0,75-8 3 0,7 4-3 16,-82 4 3-16,0 0-3 0,79 0 3 0,-3 5-3 15,-76-5 5-15,0 0-5 0,76 12 5 0,-9 7-5 16,-67-19 9-16,0 0-9 0,72 14 9 0,7-3-9 15,-79-11 9-15,0 0-9 0,83 5 10 0,4 2-10 16,-87-7 11-16,0 0-11 0,77 3 12 0,-1-3-12 16,-76 0 11-16,0 0-11 0,81-1 11 0,9-1-11 0,-90 2 10 15,0 0-10-15,90-4 11 0,-7-1-11 0,-83 5 10 0,0 0-10 16,81-7 10-16,-3 0-10 0,-78 7 8 0,0 0-8 16,85-8 8-16,5-1-8 0,-90 9 6 0,0 0-6 15,88-9 7-15,-4 6-7 0,-84 3 6 0,0 0-6 16,89-5 6-16,4 1-6 0,-93 4 5 0,0 0-5 15,99-7 5-15,-2 6-5 0,-97 1 3 0,0 0-3 0,95-4 4 16,2-6-4-16,-97 10 3 0,0 0-3 0,95-9 4 16,4 4-4-16,-99 5 4 0,0 0-4 0,95-4 4 15,-5 1-4-15,-90 3 4 0,0 0-4 0,94-5 5 16,-1 5-5-16,-93 0 5 0,0 0-5 16,90 0 6-16,-5 0-6 0,-85 0 4 0,0 0-4 15,88-4 5-15,-1-3-5 0,-87 7 5 0,0 0-5 0,91-1 5 16,-1 1-5-16,-90 0 5 0,0 0-5 0,83 0 6 15,-3-4-6-15,-80 4 5 0,0 0-5 0,81-3 5 16,0-1-5-16,-81 4 5 0,0 0-5 0,81-1 6 16,-5 2-6-16,-76-1 9 0,0 0-9 0,67 2 10 0,-7-2-10 15,-60 0 13-15,0 0-13 0,58 0 14 0,-5 0-14 16,-53 0 15-16,0 0-15 0,51 0 15 0,-2 0-15 16,-49 0 16-16,0 0-16 0,41 0 16 0,-9 0-16 15,-32 0 14-15,0 0-14 0,28 2 14 0,-2 5-14 16,-26-7 13-16,0 0-13 0,22 8 13 0,-8-4-13 15,-14-4 5-15,0 0-5 0,9 2 6 0,-9-2-6 0,0 0 4 16,0 0-4-16,8 0 4 0,-8 0-4 0,0 0 1 16,0 0-1-16,0 0 2 0,-8 0-2 0,8 0 1 15,0 0-1-15,-23 1 1 0,-21 8-1 0,44-9 0 16,0 0 0-16,-64 9 0 0,-15-4 0 16,-1 2-1290-16</inkml:trace>
  <inkml:trace contextRef="#ctx0" brushRef="#br0" timeOffset="-121051.86">12464 635 650 0,'0'0'58'0,"58"-9"0"16,-21 6-5-16,-9 6 1 16,2 3-18-16,-3 2 0 15,-5 3-3-15,3 1 0 16,0 9-33-16,-25-21 26 0,0 0-26 0,23 24 26 15,0 0-26-15,-23-24 22 0,0 0-22 0,17 24 23 16,1 6-23-16,-18-30 18 0,0 0-18 0,14 34 18 16,-5 3-18-16,-9-37 21 0,0 0-21 0,0 36 21 15,-5 2-21-15,5-38 19 0,0 0-19 0,-11 36 20 16,-8-1-20-16,19-35 19 0,0 0-19 0,-23 33 19 0,-9-5-19 16,32-28 18-16,0 0-18 0,-28 29 18 0,8 2-18 15,20-31 13-15,0 0-13 0,-16 30 14 0,-1-11-14 16,17-19 10-16,0 0-10 0,-12 8 10 0,12-8-10 15,0 0-950-15</inkml:trace>
  <inkml:trace contextRef="#ctx0" brushRef="#br0" timeOffset="-120762.45">12857 620 875 0,'0'0'0'0,"0"0"-7"0,0 0 7 0,-5 0-7 16,-4-4 7-16,9 4-4 0,0 0 4 0,0 0-3 15,0 0 3-15,0 0-3 0,0 0 3 0,0 0-3 16,0 0 3-16,0 0-2 0,0 0 2 0,0 0-1 16,0 0 1-16,0 0-1 0,0 0 1 0,-7 4 0 15,7-4 0-15,0 0-573 0</inkml:trace>
  <inkml:trace contextRef="#ctx0" brushRef="#br0" timeOffset="-119967.48">12689 580 1043 0,'0'0'0'0,"0"0"5"0,0 0-5 16,18 48 6-16,-2 32-6 0,-16-80 0 0,0 0 0 15,16 85 0-15,-7-1 0 0,-9-84 3 0,0 0-3 0,5 73 3 16,-2-19-3-16,-3-54 14 16,0 0-14-16,6 43 14 0,3-10-14 0,-9-33 26 0,0 0-26 0,14 24 26 15,3 0-26-15,-17-24 30 0,0 0-30 0,18 7 31 16,7-14-31-16,-25 7 32 0,0 0-32 0,33-24 32 15,6-5-32-15,-39 29 29 0,0 0-29 0,39-44 29 16,1-8-29-16,-40 52 22 0,0 0-22 0,36-57 22 16,-6-12-22-16,-30 69 20 0,0 0-20 0,24-64 20 15,-6-2-20-15,-18 66 16 0,0 0-16 0,14-55 16 16,-5 13-16-16,-9 42 12 0,0 0-12 0,5-31 12 16,-10-5-12-16,5 36 9 0,0 0-9 0,0-28 9 0,0 14-9 15,0 14 5-15,0 0-5 0,-4-6 6 0,-1 2-6 16,5 4 4-16,0 0-4 0,-9-2 5 0,-5 2-5 15,14 0 2-15,0 0-2 0,-9 9 3 0,-3 7-3 16,12-16 1-16,0 0-1 0,-5 24 2 0,-1 2-2 16,6-26 0-16,0 0 0 0,0 31 1 0,6 9-1 0,-6-40 0 15,0 0 0-15,3 53 1 0,6 20-1 16,-9-73 0-16,0 0 0 0,11 76 0 0,-3-10 0 0,-8-66 0 16,0 0 0-16,13 59 0 0,1-2 0 0,-14-57 0 15,0 0 0-15,14 60 0 0,-5 13 0 0,-9-73 0 16,0 0 0-16,5 69 0 0,4-12 0 15,-9-57 0-15,0 0 0 0,3 47 0 0,-6-17 0 0,3-30-1 16,0 0 1-16,-5 24 0 0,-4-3 0 0,9-21-1 16,0 0 1-16,-18 15 0 0,-10-6 0 0,28-9-1 0,0 0 1 15,-30 0 0-15,-7-2 0 0,37 2 0 0,0 0 0 16,-41-7 0-16,-5-5 0 0,46 12 0 0,0 0 0 0,-40-12 0 16,5 3 0-16,35 9 0 0,0 0 0 0,-29-7 0 15,12-1 0-15,17 8 0 0,0 0 0 0,-14-5 1 16,14 5-1-16,0 0 2 0,0 0-2 0,-9-11 2 15,7-1-2-15,2 12 3 0,0 0-3 0,4-14 3 16,8-17-3-16,-12 31 4 0,0 0-4 0,19-33 4 16,13 9-4-16,-32 24 4 0,0 0-4 0,35-24 5 15,1-1-5-15,-36 25 2 0,0 0-2 0,37-24 3 16,-6 12-3-16,-31 12 0 0,0 0 0 0,36-12 0 0,-3-4 0 16,1-1-1096-16</inkml:trace>
  <inkml:trace contextRef="#ctx0" brushRef="#br0" timeOffset="-119619.06">13691 729 1036 0,'14'3'0'0,"-14"-3"32"0,0 0-32 0,59 16 32 16,4 8-32-16,-63-24 14 0,0 0-14 0,55 21 15 15,-13-6-15-15,-42-15 3 0,0 0-3 16,41 14 3-16,-2 2-3 0,-39-16 6 0,0 0-6 15,31 12 7-15,-3-5-7 0,-28-7 9 0,0 0-9 16,25 5 10-16,-2-5-10 0,-23 0 13 0,0 0-13 0,14 0 14 16,-3-4-14-16,-11 4 15 0,0 0-15 0,0 0 16 15,7-5-16-15,0 2-859 0</inkml:trace>
  <inkml:trace contextRef="#ctx0" brushRef="#br0" timeOffset="-119422.08">13868 983 983 0,'26'-4'0'0,"-26"4"29"15,0 0-29-15,71-5 30 0,-1 2-30 16,-70 3 8-16,0 0-8 0,62 0 9 0,0 3-9 15,-62-3-1-15,0 0 1 0,58 9 0 0,-10-2 0 16,-1 2-734-16</inkml:trace>
  <inkml:trace contextRef="#ctx0" brushRef="#br0" timeOffset="-119126.33">14870 490 549 0,'0'0'0'16,"0"0"-352"-16</inkml:trace>
  <inkml:trace contextRef="#ctx0" brushRef="#br0" timeOffset="-118620.67">14885 893 445 0,'4'9'0'0,"-4"-9"23"0,0 0-23 16,9 29 24-16,-4-10-24 0,-5-19 7 0,0 0-7 15,0 9 7-15,0-9-7 0,0 0 30 0,0 0-30 16,0 0 31-16,-10 0-31 0,10 0 39 0,0 0-39 16,-8 3 40-16,1 1-40 0,7-4 38 0,0 0-38 15,0 0 39-15,-10-4-39 0,10 4 30 0,0 0-30 0,-7-8 30 16,-2-11-30-16,9 19 20 15,0 0-20-15,-4-33 20 0,11-12-20 0,-7 45 13 0,0 0-13 0,15-49 14 16,4-6-14-16,-19 55 5 0,0 0-5 0,19-49 6 16,1 13-6-16,-20 36 1 0,0 0-1 0,19-24 1 15,-10 3-1-15,-9 21 0 0,0 0 0 0,5-12 0 16,1 0 0-16,-6 12-2 0,0 0 2 0,7-12-2 16,-6 5 2-16,-1 7-5 0,0 0 5 0,0 0-5 15,4-9 5-15,-4 9-6 0,0 0 6 0,0 0-5 0,-11 0 5 16,11 0-4-16,0 0 4 0,-12 4-4 0,-11 4 4 15,23-8-1-15,0 0 1 0,-26 12 0 0,-3 4 0 16,29-16 0-16,0 0 0 0,-24 24 0 0,4 12 0 16,20-36 2-16,0 0-2 0,-14 40 3 0,2 2-3 15,12-42 6-15,0 0-6 0,-9 43 7 0,4 2-7 16,5-45 11-16,0 0-11 0,3 36 11 0,8-3-11 0,-11-33 15 16,0 0-15-16,17 31 16 0,1-6-16 15,-18-25 16-15,0 0-16 0,23 17 17 0,4-5-17 16,-27-12 14-16,0 0-14 0,28 7 15 0,2-7-15 15,-30 0 15-15,0 0-15 0,37-3 15 0,3-10-15 16,-40 13 13-16,0 0-13 0,41-12 14 0,1 4-14 16,-42 8 12-16,0 0-12 0,43-16 12 0,-3-3-12 0,-40 19 6 0,0 0-6 15,30-17 7-15,-9 5-7 0,0-4-732 0</inkml:trace>
  <inkml:trace contextRef="#ctx0" brushRef="#br0" timeOffset="-118235.22">15520 462 1128 0,'13'4'0'15,"-13"-4"8"-15,0 0-8 0,51 20 8 0,0 5-8 16,-51-25 6-16,0 0-6 0,42 27 6 0,-10 1-6 16,-32-28 2-16,0 0-2 0,28 29 2 0,-10-1-2 0,-18-28 11 15,0 0-11-15,14 33 12 0,-14 15-12 0,0-48 23 16,0 0-23-16,-5 57 24 0,-7 7-24 0,12-64 30 15,0 0-30-15,-15 56 30 0,-15-15-30 0,30-41 27 16,0 0-27-16,-31 28 28 0,-3-4-28 0,34-24 19 16,0 0-19-16,-37 21 19 0,7 3-19 0,30-24 6 0,0 0-6 15,-32 21 6-15,6-11-6 0,26-10-1 0,0 0 1 16,-18 6 0-16,11-10 0 0,0 2-986 16</inkml:trace>
  <inkml:trace contextRef="#ctx0" brushRef="#br0" timeOffset="-117940.05">15799 587 734 0,'-3'8'0'0,"3"-8"12"0,0 0-12 0,-18 28 13 0,4 8-13 15,14-36 6-15,0 0-6 0,-9 40 6 0,2-7-6 16,7-33 15-16,0 0-15 0,0 40 16 0,7 5-16 16,-7-45 29-16,0 0-29 0,9 40 29 0,7-4-29 15,-16-36 49-15,0 0-49 0,21 29 49 0,7-4-49 16,-28-25 49-16,0 0-49 0,34 20 49 0,4-4-49 16,-38-16 43-16,0 0-43 0,45 3 43 0,6-3-43 15,-51 0 35-15,0 0-35 0,51-15 35 16,4-15-35-16,-55 30 11 0,0 0-11 0,45-43 11 0,-8-9-11 15,0-1-866-15</inkml:trace>
  <inkml:trace contextRef="#ctx0" brushRef="#br0" timeOffset="-117218.92">14885 305 683 0,'2'8'0'16,"-2"-8"20"-16,0 0-20 0,7 40 20 0,-7 0-20 0,0-40 6 15,0 0-6-15,-1 36 7 0,1-8-7 0,0-28 11 16,0 0-11-16,0 17 11 0,0-1-11 0,0-16 14 0,0 0-14 16,-4 8 15-16,-1 1-15 0,5-9 20 0,0 0-20 15,-9 7 20-15,5 2-20 0,4-9 23 0,0 0-23 16,-1 7 23-16,-1-2-23 0,2-5 26 0,0 0-26 16,-2 7 27-16,2 1-27 0,0-8 37 0,0 0-37 15,0 0 37-15,-12 9-37 0,12-9 39 0,0 0-39 16,-7 3 39-16,7-3-39 0,0 0 37 15,0 0-37-15,-9 16 38 0,5-4-38 0,4-12 35 0,0 0-35 16,0 17 36-16,0 2-36 0,0-19 28 0,0 0-28 16,6 37 29-16,2 11-29 0,-8-48 24 0,0 0-24 15,13 57 24-15,-3 16-24 0,-10-73 18 0,0 0-18 0,13 69 19 16,-8-5-19-16,-5-64 17 0,0 0-17 0,5 57 17 16,2-1-17-16,-7-56 13 0,0 0-13 0,6 53 13 15,-5 11-13-15,-1-64 11 0,0 0-11 0,0 61 11 16,-1-7-11-16,1-54 15 0,0 0-15 0,-6 39 16 0,-1-11-16 15,7-28 18-15,0 0-18 0,-1 17 18 0,2-4-18 16,-1-13 22-16,0 0-22 0,0 0 23 0,7 7-23 16,-7-7 26-16,0 0-26 0,0 0 26 0,0 0-26 15,0 0 26-15,0 0-26 0,0 0 26 0,0 0-26 16,0 0 26-16,0 0-26 0,0 0 26 0,0 0-26 16,0 0 20-16,0 0-20 0,-8-4 21 0,8 4-21 15,0 0-1258-15</inkml:trace>
  <inkml:trace contextRef="#ctx0" brushRef="#br0" timeOffset="-115388.46">9922 17702 1703 0,'0'0'0'0,"0"0"0"0,0 0 0 0,0 0 63 0,0 0-63 16,9-24 63-16,0 22-63 0,-9 2 106 0,0 0-106 15,10 2 107-15,11-1-107 0,-21-1 68 0,0 0-68 16,27 2 68-16,4 2-68 0,-31-4 27 0,0 0-27 0,41 5 28 16,14 5-28-16,-55-10 16 0,0 0-16 15,60 7 17-15,-2-2-17 0,-58-5 11 0,0 0-11 16,58 4 11-16,-3 3-11 0,-55-7 8 0,0 0-8 0,53 8 8 16,-7-1-8-16,-46-7 4 0,0 0-4 0,44 4 4 15,2 1-4-15,-46-5 3 0,0 0-3 0,42 7 3 16,2-2-3-16,-44-5 2 0,0 0-2 0,35 5 2 15,-15-1-2-15,-20-4 0 0,0 0 0 0,12 1 1 16,-12-1-1-16,0 0 0 0,0 0 0 0,0 0 0 16,-41 0 0-16,3 0-1683 0</inkml:trace>
  <inkml:trace contextRef="#ctx0" brushRef="#br0" timeOffset="-115171.71">9922 18129 1770 0,'0'0'0'0,"0"0"56"15,0 0-56-15,18-1 57 0,-1 2-57 0,-17-1 30 16,0 0-30-16,32 2 30 0,8 0-30 0,-40-2 0 16,0 0 0-16,55 0 0 0,17-5 0 0,-72 5 0 0,0 0 0 15,78-11 0-15,7-4 0 0,-85 15 0 16,0 0 0-16,81-18 1 0,0 1-1 15,-81 17-2-15,0 0 2 0,81-17-1 0,-3-1 1 0,-2 1-1396 16</inkml:trace>
  <inkml:trace contextRef="#ctx0" brushRef="#br0" timeOffset="-114440">11675 17271 1535 0,'0'0'0'0,"0"0"0"0,0 0 0 16,0 0 2-16,0 0-2 0,0 0 2 0,-7 5-2 15,7-5 11-15,0 0-11 0,0 0 11 0,5 14-11 16,-5-14 49-16,0 0-49 0,6 23 49 0,6 22-49 16,-12-45 47-16,0 0-47 0,9 60 47 0,-2 13-47 15,-7-73 36-15,0 0-36 0,3 79 36 0,1-4-36 16,-4-75 30-16,0 0-30 0,0 71 31 0,2 0-31 0,-2-71 22 16,0 0-22-16,2 65 23 0,-2-2-23 0,0-63 17 15,0 0-17-15,0 46 17 0,0-16-17 0,0-30 14 16,0 0-14-16,1 21 14 0,3-6-14 0,-4-15 12 0,0 0-12 15,2 11 12-15,1-3-12 0,-3-8 11 0,0 0-11 16,0 0 11-16,0 0-11 0,0 0 10 0,0 0-10 16,9-12 10-16,0-16-10 0,-9 28 8 0,0 0-8 0,10-39 8 15,8-8-8-15,-18 47 8 0,0 0-8 16,23-54 8-16,3-3-8 0,-26 57 6 0,0 0-6 0,32-59 7 16,9 4-7-16,-41 55 4 0,0 0-4 0,40-59 4 15,-1-7-4-15,-39 66 2 0,0 0-2 0,37-64 3 16,-10 14-3-16,-27 50 1 0,0 0-1 0,28-43 2 15,-9 7-2-15,-19 36 0 0,0 0 0 0,16-28 1 16,-7 14-1-16,-9 14 0 0,0 0 0 0,2-7 1 16,-2 7-1-16,0 0 1 0,0 0-1 0,0 0 2 15,0 0-2-15,0 0 2 0,0 0-2 0,-11 23 3 16,-10 15-3-16,21-38 3 0,0 0-3 0,-23 50 4 16,9 7-4-16,14-57 4 0,0 0-4 0,-9 54 5 0,0-13-5 15,9-41 5-15,0 0-5 0,-9 42 5 0,8 8-5 16,1-50 5-16,0 0-5 0,0 45 6 0,5-11-6 15,-5-34 6-15,0 0-6 0,10 33 6 0,8 4-6 16,-18-37 6-16,0 0-6 0,27 36 7 0,4-3-7 16,-31-33 7-16,0 0-7 0,36 28 7 0,1-6-7 15,-37-22 7-15,0 0-7 0,40 21 7 0,4-4-7 0,-44-17 6 16,0 0-6-16,46 14 6 0,12-4-6 0,-58-10 6 16,0 0-6-16,59 4 7 0,1-9-7 15,-60 5 0-15,0 0 0 0,58-18 1 0,-14-11-1 16,-44 29-2-16,0 0 2 0,32-31-1 0,-18 1 1 0,-4 1-1623 15</inkml:trace>
  <inkml:trace contextRef="#ctx0" brushRef="#br0" timeOffset="-111665.33">13520 17762 1448 0,'0'0'0'0,"0"0"75"0,0 0-75 15,0 0 75-15,0 0-75 0,0 0 44 16,0 0-44-16,0 0 45 0,0 0-45 0,0 0 4 0,0 0-4 15,0 0 5-15,0 0-5 0,0 0-14 0,0 0 14 0,0 0-13 16,-23-8 13-16,2-1-1192 0</inkml:trace>
  <inkml:trace contextRef="#ctx0" brushRef="#br0" timeOffset="-110807.9">14125 17285 1278 0,'0'0'0'0,"0"0"0"0,-9-21 0 0,9 21 8 15,0 0-8-15,-5-16 9 0,2 8-9 16,3 8 28-16,0 0-28 0,-4-7 28 0,4 7-28 0,0 0 38 16,0 0-38-16,0 0 38 0,0 0-38 15,0 0 26-15,0 0-26 0,4 21 26 0,6 20-26 16,-10-41 22-16,0 0-22 0,16 56 22 0,3 11-22 0,-19-67 25 16,0 0-25-16,22 73 25 0,4 10-25 0,-26-83 22 0,0 0-22 15,25 71 23-15,-4-24-23 0,-21-47 20 0,0 0-20 16,16 31 20-16,1-5-20 0,-17-26 19 0,0 0-19 15,22 15 19-15,1-10-19 0,-23-5 16 0,0 0-16 16,21-10 16-16,-2-19-16 0,-19 29 13 0,0 0-13 0,18-44 14 16,-1-18-14-16,-17 62 12 0,0 0-12 0,11-73 12 15,-4-3-12-15,-7 76 12 0,0 0-12 0,5-69 13 16,-5 8-13-16,0 61 13 0,0 0-13 16,-3-52 13-16,1 11-13 0,2 41 10 0,0 0-10 0,0-31 11 15,2 15-11-15,-2 16 10 0,0 0-10 0,-2-8 10 16,2 8-10-16,0 0 10 0,0 0-10 0,0 0 11 15,-3-2-11-15,3 2 10 0,0 0-10 0,0 10 10 0,0 11-10 16,0-21 11-16,0 0-11 0,3 35 12 16,8 10-12-16,-11-45 12 0,0 0-12 0,14 55 13 15,2 9-13-15,-16-64 12 0,0 0-12 0,19 73 12 16,4 13-12-16,-23-86 13 0,0 0-13 0,26 90 13 0,1-3-13 16,-27-87 10-16,0 0-10 0,25 93 10 0,-4 8-10 15,-21-101 9-15,0 0-9 0,17 96 10 0,-8-16-10 16,-9-80 9-16,0 0-9 0,2 64 9 0,-4-17-9 15,2-47 7-15,0 0-7 0,-7 33 7 0,-3-9-7 0,10-24 7 16,0 0-7-16,-20 21 7 0,-10 1-7 0,30-22 7 16,0 0-7-16,-37 19 7 0,2-7-7 0,35-12 10 15,0 0-10-15,-41 4 10 0,-5-8-10 0,46 4 13 16,0 0-13-16,-49-8 14 0,0-6-14 0,49 14 13 0,0 0-13 16,-44-16 14-16,6 2-14 0,38 14 14 0,0 0-14 15,-26-15 14-15,12-2-14 0,14 17 13 0,0 0-13 16,3-25 13-16,15-6-13 0,-18 31 13 0,0 0-13 15,30-38 14-15,11-7-14 0,-41 45 12 0,0 0-12 16,49-55 12-16,9-9-12 0,-58 64 9 16,0 0-9-16,62-64 10 0,3 3-10 0,-65 61 6 0,0 0-6 15,71-57 6-15,5 5-6 0,-76 52 6 0,0 0-6 16,74-48 6-16,-2 6-6 0,-72 42 6 0,0 0-6 0,67-35 6 16,-7 3-6-16,-60 32 6 0,0 0-6 0,53-28 6 15,-7 7-6-15,-46 21 3 0,0 0-3 0,39-12 4 16,-8 10-4-16,-31 2 2 0,0 0-2 0,18 2 2 15,-18-2-2-15,0 0-1715 0</inkml:trace>
  <inkml:trace contextRef="#ctx0" brushRef="#br0" timeOffset="-107007.46">15983 16968 964 0,'0'0'0'0,"0"0"0"0,0 0 0 16,0 0 51-16,0 0-51 0,-15-17 51 0,10 12-51 15,5 5 106-15,0 0-106 0,-9-4 106 0,4 4-106 16,5 0 92-16,0 0-92 0,-9 2 92 0,-7 3-92 0,16-5 51 16,0 0-51-16,-15 9 51 0,-3 1-51 0,18-10 38 15,0 0-38-15,-23 24 38 0,-7 23-38 0,30-47 26 16,0 0-26-16,-32 62 27 0,4 11-27 0,28-73 17 15,0 0-17-15,-23 74 18 0,0-1-18 0,23-73 14 16,0 0-14-16,-18 76 14 0,4 6-14 0,14-82 13 16,0 0-13-16,-3 83 14 0,5-5-14 0,-2-78 16 15,0 0-16-15,12 65 16 0,6-9-16 16,-18-56 14-16,0 0-14 0,23 52 14 0,7 6-14 0,-30-58 16 16,0 0-16-16,37 61 17 0,3-4-17 0,-40-57 19 0,0 0-19 15,42 54 19-15,6-6-19 0,-48-48 18 0,0 0-18 16,48 42 19-16,-4-8-19 0,-44-34 14 0,0 0-14 0,40 30 14 15,-4-4-14-15,-36-26 9 0,0 0-9 0,31 19 9 16,-8-9-9-16,-23-10 6 0,0 0-6 0,20 5 7 16,-4-3-7-16,-16-2 0 0,0 0 0 0,8-3 1 15,-8-9-1-15,2-1-1449 0</inkml:trace>
  <inkml:trace contextRef="#ctx0" brushRef="#br0" timeOffset="-102955.89">29409 6488 1199 0,'0'0'0'0,"0"0"0"0,0 0 0 16,0 0 21-16,0 0-21 0,0 0 21 0,0 0-21 0,0 0 42 15,0 0-42-15,-7-16 43 0,7 16-43 16,0 0 35-16,0 0-35 0,20-17 36 0,11 1-36 16,-31 16 20-16,0 0-20 0,43-15 20 0,10-4-20 15,-53 19 9-15,0 0-9 0,60-18 10 0,3 1-10 0,-63 17 8 0,0 0-8 16,69-14 8-16,3 4-8 0,-72 10 7 15,0 0-7-15,81-7 7 0,4-2-7 0,-85 9 15 0,0 0-15 16,86-12 16-16,6 0-16 0,-92 12 21 0,0 0-21 16,99-12 21-16,7 9-21 0,-106 3 23 0,0 0-23 0,107-6 24 15,1-4-24-15,-108 10 20 0,0 0-20 0,115-5 20 16,10 5-20-16,-125 0 14 0,0 0-14 0,125-7 15 16,-8-2-15-16,-117 9 12 0,0 0-12 0,112-5 13 15,7-2-13-15,-119 7 10 0,0 0-10 0,113-5 11 16,-9-2-11-16,-104 7 8 0,0 0-8 0,104-12 9 15,7 0-9-15,-111 12 6 0,0 0-6 0,107-12 7 16,-11-6-7-16,-96 18 8 0,0 0-8 0,97-15 8 16,1-1-8-16,-98 16 6 0,0 0-6 0,90-8 7 0,-10 8-7 15,-80 0 5-15,0 0-5 0,67 0 6 16,-14-4-6-16,-53 4 3 0,0 0-3 0,54-3 4 16,17-3-4-16,-71 6 6 0,0 0-6 0,70-3 6 15,-4 0-6-15,-66 3 4 0,0 0-4 0,51-2 4 16,-16-5-4-16,-35 7 3 0,0 0-3 0,32-12 4 0,0 0-4 15,-32 12 4-15,0 0-4 0,24-9 4 0,-10 2-4 16,-14 7 4-16,0 0-4 0,9-5 5 0,0-2-5 16,-9 7 5-16,0 0-5 0,9-5 5 0,-9 5-5 15,0 0 4-15,0 0-4 0,11-4 5 0,-4 4-5 0,-7 0 4 16,0 0-4-16,0 0 4 0,10-8-4 0,-10 8 2 16,0 0-2-16,0 0 3 0,0 0-3 0,0 0 0 0,0 0 0 15,-9 0 0-15,-12-21 0 0,0 2-1346 0</inkml:trace>
  <inkml:trace contextRef="#ctx0" brushRef="#br0" timeOffset="-101830.79">14519 18247 321 0,'0'0'0'0,"0"0"-181"16</inkml:trace>
  <inkml:trace contextRef="#ctx0" brushRef="#br0" timeOffset="-100692.34">16461 17418 1177 0,'0'0'0'0,"0"0"0"0,0 0 0 16,0 0 38-16,0 0-38 0,12-29 38 0,6 15-38 15,-18 14 84-15,0 0-84 0,24-16 84 0,6 1-84 0,-30 15 64 16,0 0-64-16,32-16 65 0,3 1-65 0,-35 15 36 0,0 0-36 16,34-14 36-16,-2 2-36 0,-32 12 21 0,0 0-21 15,35-4 22-15,5 13-22 0,-40-9 16 0,0 0-16 16,37 14 17-16,-12-1-17 0,-25-13 11 0,0 0-11 16,23 21 12-16,0 16-12 0,-23-37 8 0,0 0-8 0,18 48 9 15,-13 11-9-15,-5-59 8 0,0 0-8 0,-5 66 8 16,-13-1-8-16,18-65 7 0,0 0-7 0,-23 61 8 15,-3-13-8-15,26-48 7 0,0 0-7 0,-32 44 8 16,-5-8-8-16,37-36 9 0,0 0-9 0,-35 29 10 16,-1-6-10-16,36-23 12 0,0 0-12 0,-35 15 13 15,-7-9-13-15,42-6 14 0,0 0-14 0,-41 0 14 16,2-4-14-16,39 4 15 0,0 0-15 0,-28-5 15 16,10 2-15-16,18 3 8 0,0 0-8 0,-5-2 9 15,5 2-9-15,0 0 4 0,0 0-4 0,2-9 4 16,16 1-4-16,-18 8 2 0,0 0-2 0,30-7 2 15,5 3-2-15,-35 4 0 0,0 0 0 0,46-3 1 0,5-1-1 16,-51 4 0-16,0 0 0 0,58-3 1 0,2-1-1 16,-60 4 1-16,0 0-1 0,64-1 1 0,6 2-1 15,-70-1 1-15,0 0-1 0,67 7 1 0,-10 4-1 16,-57-11 0-16,0 0 0 0,47 12 1 0,-6-4-1 16,-41-8 0-16,0 0 0 0,28 7 0 0,-7-2 0 15,-21-5-15-15,0 0 15 0,11 2-15 0,1-2 15 0,0 0-1359 16</inkml:trace>
  <inkml:trace contextRef="#ctx0" brushRef="#br0" timeOffset="-100243.3">17344 17492 1222 0,'0'0'0'0,"0"0"0"0,-7-10 0 0,7 10-2 0,0 0 2 16,-5-10-1-16,3 1 1 0,2 9 2 0,0 0-2 15,-2-5 2-15,-3-2-2 0,5 7 25 0,0 0-25 16,-10-7 26-16,-6 2-26 0,16 5 40 0,0 0-40 0,-18-4 40 16,2 4-40-16,16 0 48 0,0 0-48 0,-17 4 48 15,-6 6-48-15,23-10 47 0,0 0-47 0,-27 19 48 16,8 14-48-16,19-33 35 0,0 0-35 0,-13 42 35 16,8 6-35-16,5-48 27 0,0 0-27 0,0 47 28 15,5-11-28-15,-5-36 20 0,0 0-20 0,9 31 21 16,9-1-21-16,-18-30 11 0,0 0-11 0,26 27 11 0,11-4-11 15,-37-23 9-15,0 0-9 0,43 17 10 0,4-3-10 16,-47-14 8-16,0 0-8 0,46 9 8 0,-3-8-8 16,-43-1 6-16,0 0-6 0,38-3 7 0,-6-6-7 15,-32 9 6-15,0 0-6 0,27-15 7 16,-10-8-7-16,-17 23 9 0,0 0-9 0,14-29 10 0,-5-7-10 16,-9 36 13-16,0 0-13 0,0-39 13 0,-12-6-13 15,12 45 16-15,0 0-16 0,-18-48 17 0,-5 0-17 16,23 48 17-16,0 0-17 0,-26-44 17 0,-2 15-17 15,28 29 17-15,0 0-17 0,-30-24 18 0,-2 8-18 16,32 16 13-16,0 0-13 0,-30-9 13 0,3 6-13 0,27 3 3 16,0 0-3-16,-17 0 3 0,4 0-3 0,13 0 0 0,0 0 0 15,-8 0 0-15,8 0 0 0,0 0-1420 0</inkml:trace>
  <inkml:trace contextRef="#ctx0" brushRef="#br0" timeOffset="-99789.92">18000 17292 1524 0,'0'0'0'16,"0"0"0"-16,-12 0 0 0,12 0 8 0,0 0-8 0,-14-2 9 16,-4 0-9-16,18 2 20 0,0 0-20 0,-21-3 20 15,-5-2-20-15,26 5 18 0,0 0-18 0,-32-4 18 16,-3 8-18-16,35-4 27 0,0 0-27 0,-44 7 27 15,1 5-27-15,43-12 33 0,0 0-33 0,-44 17 34 16,4 7-34-16,40-24 35 0,0 0-35 0,-29 28 35 0,14 1-35 16,15-29 29-16,0 0-29 0,-6 44 30 0,6 21-30 15,0-65 18-15,0 0-18 0,9 70 18 0,12-8-18 16,-21-62 12-16,0 0-12 0,32 54 13 0,9-15-13 16,-41-39 5-16,0 0-5 0,45 31 5 0,5-8-5 15,-50-23 5-15,0 0-5 0,49 12 6 0,-5-10-6 0,-44-2 5 16,0 0-5-16,43-7 6 0,-8-10-6 0,-35 17 6 15,0 0-6-15,33-32 6 0,-1-9-6 0,-32 41 6 16,0 0-6-16,23-54 7 0,-12-6-7 0,-11 60 9 0,0 0-9 16,1-59 10-16,-6 3-10 0,5 56 15 0,0 0-15 15,-17-48 15-15,-6 1-15 0,23 47 20 16,0 0-20-16,-30-38 21 0,-2 11-21 0,32 27 25 16,0 0-25-16,-34-18 26 0,1 10-26 0,33 8 19 15,0 0-19-15,-34-4 19 0,-6 2-19 0,40 2 7 16,0 0-7-16,-36 0 8 0,8 2-8 0,28-2 0 0,0 0 0 15,-21 5 1-15,10 2-1 0,11-7-5 0,0 0 5 16,0 0-5-16,-8 5 5 0,1 1-1568 0</inkml:trace>
  <inkml:trace contextRef="#ctx0" brushRef="#br0" timeOffset="-99194.72">18635 17155 1188 0,'0'0'0'0,"0"0"0"0,-17 5 0 0,17-5-5 16,0 0 5-16,-18 0-4 0,-3-7 4 0,21 7-28 15,0 0 28-15,-19-7-27 0,-4 4 27 0,23 3 3 0,0 0-3 16,-23 2 3-16,-9 3-3 0,32-5 21 0,0 0-21 16,-35 12 22-16,-8 9-22 0,43-21 39 0,0 0-39 15,-35 24 40-15,3 2-40 0,32-26 45 0,0 0-45 16,-30 35 45-16,2 6-45 0,28-41 31 0,0 0-31 15,-21 52 32-15,10 12-32 0,11-64 25 0,0 0-25 0,0 71 25 16,11 7-25-16,-11-78 19 16,0 0-19-16,21 73 19 0,6-13-19 0,-27-60 17 0,0 0-17 0,30 50 18 15,5-13-18-15,-35-37 13 0,0 0-13 0,35 27 13 16,2-8-13-16,-37-19 16 0,0 0-16 0,36 6 17 16,-1-17-17-16,-35 11 23 0,0 0-23 0,35-21 24 15,2-6-24-15,-37 27 27 0,0 0-27 0,32-33 27 16,-6-4-27-16,-26 37 27 0,0 0-27 0,14-43 27 15,-8-16-27-15,-6 59 34 0,0 0-34 0,-2-62 35 16,-9 1-35-16,11 61 37 0,0 0-37 0,-16-53 37 16,-6 8-37-16,22 45 35 0,0 0-35 0,-27-35 36 0,1 11-36 15,26 24 29-15,0 0-29 0,-23-16 29 0,-4 4-29 16,27 12 13-16,0 0-13 0,-23-5 14 0,0 10-14 16,23-5 7-16,0 0-7 0,-26 7 7 0,-4-2-7 15,30-5 2-15,0 0-2 0,-25 6 3 0,11-1-3 16,0 0-1485-16</inkml:trace>
  <inkml:trace contextRef="#ctx0" brushRef="#br0" timeOffset="-98940.6">19338 17506 1636 0,'0'0'0'0,"0"0"0"16,0 0 0-16,0 0 6 0,0 0-6 0,12-3 6 15,7-4-6-15,-19 7 12 0,0 0-12 0,30-9 13 16,7-3-13-16,-37 12 10 0,0 0-10 0,50-14 11 16,13 1-11-16,-63 13 0 0,0 0 0 0,67-16 0 15,2 2 0-15,-69 14-2 0,0 0 2 0,67-14-1 16,5-5 1-16,1 0-1209 0</inkml:trace>
  <inkml:trace contextRef="#ctx0" brushRef="#br0" timeOffset="-98257.46">20429 17100 1569 0,'0'0'0'0,"-1"7"0"0,-3 8 0 16,4-15-2-16,0 0 2 0,-5 23-2 0,5 4 2 16,0-27-7-16,0 0 7 0,7 35-6 0,7 8 6 0,-14-43-1 15,0 0 1-15,25 49-1 0,6 1 1 0,-31-50 0 16,0 0 0-16,36 50 1 0,1 2-1 0,-37-52 13 0,0 0-13 16,37 47 13-16,-2-8-13 0,-35-39 33 0,0 0-33 15,23 32 33-15,-5-13-33 0,-18-19 32 0,0 0-32 16,17 12 33-16,6-4-33 0,-23-8 25 0,0 0-25 0,21-1 26 15,2-15-26-15,-23 16 21 0,0 0-21 0,21-31 22 16,2-19-22-16,-23 50 17 16,0 0-17-16,20-57 17 0,-6-7-17 0,-14 64 18 0,0 0-18 0,10-70 18 15,-1-6-18-15,-9 76 15 0,0 0-15 0,9-74 16 16,0 6-16-16,-9 68 12 0,0 0-12 0,5-48 12 16,-5 22-12-16,0 26 7 0,0 0-7 0,-2-12 8 15,2 12-8-15,0 0 3 0,0 0-3 0,-5 22 4 16,7 32-4-16,-2-54 2 0,0 0-2 0,3 69 2 15,5 7-2-15,-8-76 0 0,0 0 0 0,10 83 1 16,4 9-1-16,-14-92 0 0,0 0 0 0,23 97 0 16,5 9 0-16,-28-106-1 0,0 0 1 0,34 114 0 15,-2 14 0-15,-32-128-1 0,0 0 1 0,28 128-1 0,0-2 1 16,-28-126-1-16,0 0 1 0,25 113 0 0,-6-20 0 16,-19-93-1-16,0 0 1 0,14 83 0 0,-8-10 0 15,-6-73 0-15,0 0 0 0,1 61 0 0,-4-22 0 16,3-39 0-16,0 0 0 0,-9 28 0 0,-12-4 0 15,21-24 1-15,0 0-1 0,-25 19 1 0,-5-5-1 16,30-14 2-16,0 0-2 0,-35 2 3 0,-7-12-3 0,42 10 9 16,0 0-9-16,-48-20 10 0,4-5-10 0,44 25 16 15,0 0-16-15,-41-40 16 0,8-19-16 16,33 59 22-16,0 0-22 0,-23-68 23 0,10-6-23 0,13 74 18 16,0 0-18-16,2-78 18 0,16-3-18 15,-18 81 15-15,0 0-15 0,32-80 15 0,8 1-15 0,-40 79 11 16,0 0-11-16,55-71 11 0,12 15-11 0,-67 56 5 15,0 0-5-15,63-47 6 0,-4 11-6 0,-59 36 2 16,0 0-2-16,60-31 2 0,5 3-2 0,-65 28 0 0,0 0 0 16,65-24 0-16,2 3 0 0,-67 21-5 0,0 0 5 0,60-19-4 15,-19 5 4-15,1-1-1550 0</inkml:trace>
  <inkml:trace contextRef="#ctx0" brushRef="#br0" timeOffset="-97946.89">21682 16622 1502 0,'0'0'0'0,"10"3"0"0,19 10 0 15,-29-13 6-15,0 0-6 0,49 20 7 16,14 10-7-16,-63-30 9 0,0 0-9 0,75 38 10 0,0 7-10 15,-75-45 10-15,0 0-10 0,78 54 11 0,-2 6-11 16,-76-60 22-16,0 0-22 0,74 74 22 0,0 22-22 16,-74-96 25-16,0 0-25 0,63 102 26 0,-17-2-26 0,-46-100 42 15,0 0-42-15,27 109 42 0,-22 11-42 0,-5-120 28 16,0 0-28-16,-21 116 29 0,-25-16-29 0,46-100 7 16,0 0-7-16,-63 95 8 0,-22 4-8 0,85-99 1 0,0 0-1 15,-97 83 1-15,-4-23-1 0,-4 1-1296 0</inkml:trace>
  <inkml:trace contextRef="#ctx0" brushRef="#br0" timeOffset="-85200.67">4030 17896 1260 0,'53'3'0'0,"-53"-3"65"0,0 0-65 16,85 9 65-16,24 5-65 0,-109-14 53 16,0 0-53-16,105 14 53 0,-7-2-53 0,-98-12 25 15,0 0-25-15,90 12 26 0,-21 5-26 0,-69-17 18 0,0 0-18 16,67 19 18-16,-7 2-18 0,-60-21 6 0,0 0-6 16,49 24 6-16,-19 0-6 0,-30-24 0 0,0 0 0 0,6 33 1 15,-24 16-1-15,0-3-1137 0</inkml:trace>
  <inkml:trace contextRef="#ctx0" brushRef="#br0" timeOffset="-84662.99">5024 17633 1558 0,'0'0'0'0,"15"0"0"16,19 1 0-16,-34-1 16 0,0 0-16 0,55 7 16 15,15 4-16-15,-70-11 43 0,0 0-43 0,78 15 44 16,12 8-44-16,-90-23 38 0,0 0-38 0,81 26 38 16,-18 8-38-16,-63-34 40 0,0 0-40 0,53 45 41 15,-21 12-41-15,-32-57 41 0,0 0-41 0,19 68 42 16,-10 8-42-16,-9-76 35 0,0 0-35 0,-9 88 36 16,-22 11-36-16,31-99 24 0,0 0-24 0,-46 100 24 15,-12 2-24-15,58-102 21 0,0 0-21 0,-73 103 21 0,-13 4-21 16,86-107 5-16,0 0-5 0,-81 95 6 0,17-19-7 15,8-26 1-15,-1 1-1506 16</inkml:trace>
  <inkml:trace contextRef="#ctx0" brushRef="#br0" timeOffset="-83846.47">3736 17647 1110 0,'0'0'0'0,"0"0"0"16,0 0 0-16,0 0 31 0,0 0-31 0,0 0 32 16,0 0-32-16,0 0 78 0,0 0-78 0,12-18 79 15,-1 10-79-15,-11 8 78 0,0 0-78 0,21-13 79 16,7 0-79-16,-28 13 48 0,0 0-48 0,37-13 49 0,25 3-49 15,-62 10 28-15,0 0-28 0,67-10 29 0,11-1-29 16,-78 11 23-16,0 0-23 0,72-7 23 0,-5 7-23 16,-67 0 18-16,0 0-18 0,74 2 18 0,14 2-18 15,-88-4 18-15,0 0-18 0,87 3 19 0,-1 1-19 16,-86-4 15-16,0 0-15 0,87 1 16 0,6 1-16 0,-93-2 6 16,0 0-6-16,86-3 6 0,-18-8-6 0,0 1-1293 15</inkml:trace>
  <inkml:trace contextRef="#ctx0" brushRef="#br0" timeOffset="-77285.82">17868 18302 1053 0,'0'0'0'0,"0"0"64"16,0 0-64-16,-30-22 64 0,11 12-64 0,19 10 41 15,0 0-41-15,-14-4 41 0,1 4-41 0,13 0-5 16,0 0 5-16,-12-7-5 0,3-8 5 0,0-1-880 16</inkml:trace>
  <inkml:trace contextRef="#ctx0" brushRef="#br0" timeOffset="61585.35">15566 9303 740 0,'0'0'0'0,"0"0"0"0,20-3 0 0,-20 3 10 16,0 0-10-16,17-3 10 0,5 1-10 0,-22 2 36 15,0 0-36-15,26-4 36 0,9 4-36 0,-35 0 63 0,0 0-63 16,43 4 63-16,-8 4-63 0,-35-8 43 16,0 0-43-16,37 13 43 0,7-5-43 0,-44-8 22 15,0 0-22-15,55 9 23 0,8 1-23 0,-63-10 19 0,0 0-19 16,73 2 20-16,8-4-20 0,-81 2 19 15,0 0-19-15,83-3 19 0,-4-2-19 0,-79 5 14 0,0 0-14 16,81-4 14-16,6-3-14 0,-87 7 12 0,0 0-12 16,86 0 12-16,-10 11-12 0,-76-11 16 15,0 0-16-15,72 10 17 0,-12-3-17 0,-60-7 18 0,0 0-18 16,58 5 19-16,0 2-19 0,-58-7 16 0,0 0-16 16,59 7 17-16,-15-2-17 0,-44-5 16 0,0 0-16 0,39 5 17 15,-8-1-17-15,-31-4 16 0,0 0-16 0,30 3 16 16,2-3-16-16,-32 0 12 0,0 0-12 0,27 0 13 15,-13 4-13-15,-14-4 3 0,0 0-3 0,8 8 4 16,-4-1-4-16,1 4-1004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7:12:20.0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0-09-22T07:12:37.207"/>
    </inkml:context>
  </inkml:definitions>
  <inkml:trace contextRef="#ctx0" brushRef="#br0">2688 1698 886 0,'0'0'0'0,"0"0"0"15,18 48 0-15,-18-48 16 0,0 0-16 0,23 57 17 16,0 7-17-16,-23-64 55 0,0 0-55 0,30 66 55 16,1 2-55-16,-31-68 43 0,0 0-43 0,32 57 44 15,2-18-44-15,-34-39 26 0,0 0-26 0,35 28 27 16,-3-14-27-16,-32-14 17 0,0 0-17 0,31-2 17 16,-4-13-17-16,-27 15 19 0,0 0-19 0,28-33 20 0,2-16-20 15,-30 49 23-15,0 0-23 0,28-60 23 0,-6-1-23 16,-22 61 21-16,0 0-21 0,14-64 22 0,-4 7-22 15,-10 57 20-15,0 0-20 0,7-61 20 0,-7 1-20 16,0 60 18-16,0 0-18 0,-3-59 19 0,3 9-19 16,0 50 18-16,0 0-18 0,0-40 18 0,0 16-18 15,0 24 15-15,0 0-15 0,0-16 15 0,0 8-15 16,0 8 11-16,0 0-11 0,0 0 12 16,-9 15-12-16,9-15 10 0,0 0-10 0,-5 30 10 0,1 18-10 15,4-48 8-15,0 0-8 0,-2 55 8 0,2 11-8 16,0-66 6-16,0 0-6 0,6 64 7 0,11 5-7 0,-17-69 4 15,0 0-4-15,23 73 4 0,0 15-4 0,-23-88 4 16,0 0-4-16,28 90 4 0,4 11-4 0,-32-101 4 16,0 0-4-16,30 104 5 0,-7 10-5 0,-23-114 4 0,0 0-4 15,18 109 4-15,-4-12-4 0,-14-97 4 0,0 0-4 16,9 91 5-16,-13-1-5 0,4-90 4 0,0 0-4 0,-5 80 4 16,-8-6-4-16,13-74 3 0,0 0-3 0,-14 68 4 15,0-20-4-15,14-48 3 0,0 0-3 0,-17 40 3 16,-1-19-3-16,18-21 2 0,0 0-2 0,-23 9 3 15,-9-6-3-15,32-3 2 0,0 0-2 0,-37 0 2 16,-7-9-2-16,44 9 5 0,0 0-5 0,-46-22 6 16,2-11-6-16,44 33 8 0,0 0-8 0,-33-48 8 15,15-13-8-15,18 61 1 0,0 0-1 0,-4-69 1 16,22 1-1-16,-4 3-1176 0</inkml:trace>
  <inkml:trace contextRef="#ctx0" brushRef="#br0" timeOffset="248.81">3425 853 1197 0,'-1'16'0'0,"1"-16"20"0,0 0-20 16,-14 53 20-16,-4 24-20 0,18-77 4 0,0 0-4 15,-18 84 4-15,-3 5-4 0,21-89-12 0,0 0 12 16,-14 86-11-16,5-6 11 0,0-2-857 0</inkml:trace>
  <inkml:trace contextRef="#ctx0" brushRef="#br0" timeOffset="654.7">4265 1803 751 0,'0'0'0'0,"16"0"0"0,17 0 0 15,-33 0 19-15,0 0-19 0,50-3 20 0,17-2-20 0,-67 5 20 16,0 0-20-16,67-9 20 0,2 2-20 0,-69 7 30 16,0 0-30-16,67-5 30 0,2-2-30 0,-69 7 27 0,0 0-27 15,70 0 28-15,2 3-28 0,-72-3 22 0,0 0-22 16,66 4 23-16,-3 1-23 0,-63-5 25 0,0 0-25 0,57 9 26 16,-12 3-26-16,-45-12 13 0,0 0-13 0,32 15 13 15,-14 4-13-15,1-1-741 0</inkml:trace>
  <inkml:trace contextRef="#ctx0" brushRef="#br0" timeOffset="865.86">4651 1956 1278 0,'0'0'0'0,"9"0"0"0,11 5 0 15,-20-5 0-15,0 0 0 0,35 7 0 16,30 13 0-16,-65-20 0 0,0 0 0 0,80 21 0 16,2 7 0-16,-82-28-4 0,0 0 4 0,94 21-4 0,1-9 4 15,-95-12-16-15,0 0 16 0,95 0-16 0,9-16 16 16,-1 2-869-16</inkml:trace>
  <inkml:trace contextRef="#ctx0" brushRef="#br0" timeOffset="1515.15">6837 1156 1498 0,'5'16'0'0,"-5"-16"7"0,0 0-7 0,20 62 7 15,1 14-7-15,-21-76 0 0,0 0 0 0,14 85 0 16,-2 20 0-16,-12-105-1 0,0 0 1 0,5 104 0 16,-1-5 0-16,-4-99 0 0,0 0 0 0,0 92 0 15,0-15 0-15,0-77 1 0,0 0-1 0,0 71 2 16,5-8-2-16,-5-63 4 0,0 0-4 0,2 48 5 0,2-20-5 15,-4-28 7-15,0 0-7 0,3 15 8 0,-3-15-8 16,0 0 8-16,0 0-8 0,11-15 8 0,1-21-8 16,-12 36 8-16,0 0-8 0,19-49 9 0,11-5-9 15,-30 54 7-15,0 0-7 0,29-60 7 0,6 1-7 16,-35 59 3-16,0 0-3 0,35-66 3 0,2-3-3 16,-37 69 0-16,0 0 0 0,41-73 1 0,3 9-1 15,-44 64 0-15,0 0 0 0,42-60 0 0,-1 8 0 16,-41 52-1-16,0 0 1 0,30-38-1 0,-6 15 1 15,-24 23-2-15,0 0 2 0,18-8-1 0,-6 8 1 16,-12 0-2-16,0 0 2 0,0 8-2 0,-7 11 2 0,7-19-3 16,0 0 3-16,-15 30-2 0,-12 10 2 0,27-40-3 0,0 0 3 15,-39 57-2-15,-3 10 2 0,42-67-1 0,0 0 1 16,-46 73-1-16,-3-7 1 0,49-66-1 0,0 0 1 16,-41 57 0-16,11-2 0 0,30-55 0 0,0 0 0 15,-18 49 0-15,17-5 0 0,1-44 1 0,0 0-1 0,9 37 2 16,8-1-2-16,-17-36 4 0,0 0-4 0,28 33 4 15,13-9-4-15,-41-24 6 0,0 0-6 0,41 16 7 16,3-1-7-16,-44-15 8 0,0 0-8 0,46 9 9 16,5-5-9-16,-51-4 9 0,0 0-9 0,56 0 9 15,9-4-9-15,-65 4 7 0,0 0-7 16,67-9 8-16,0 1-8 0,-67 8 1 0,0 0-1 0,60-12 2 16,-1-11-2-16,-5 2-1176 0</inkml:trace>
  <inkml:trace contextRef="#ctx0" brushRef="#br0" timeOffset="2232.31">8066 1637 1289 0,'0'0'0'0,"0"0"0"0,6 0 0 0,-6 0 0 16,0 0 0-16,8 0 0 0,6 9 0 0,-14-9 5 0,0 0-5 16,16 12 6-16,-2 9-6 0,-14-21 21 0,0 0-21 15,15 31 22-15,-3 10-22 0,-12-41 21 16,0 0-21-16,14 49 21 0,-5 3-21 0,-9-52 20 0,0 0-20 16,14 57 21-16,-2 10-21 0,-12-67 16 0,0 0-16 15,20 61 16-15,1-13-16 0,-21-48 12 0,0 0-12 16,23 37 12-16,-4-17-12 0,-19-20 8 0,0 0-8 15,21 13 9-15,-1-10-9 0,-20-3 8 0,0 0-8 16,17-12 8-16,10-16-8 0,-27 28 7 0,0 0-7 16,28-41 8-16,2-11-8 0,-30 52 6 0,0 0-6 0,25-57 7 15,-4 1-7-15,-21 56 6 0,0 0-6 0,14-48 7 16,-5-1-7-16,-9 49 6 0,0 0-6 0,3-45 7 16,3 0-7-16,-6 45 5 0,0 0-5 0,0-31 6 15,0 10-6-15,0 21 6 0,0 0-6 0,-4-8 6 16,4 8-6-16,0 0 6 0,0 0-6 0,0 0 6 15,-2 24-6-15,2-24 6 0,0 0-6 0,0 36 7 0,2 15-7 16,-2-51 5-16,0 0-5 0,7 67 6 16,7 18-6-16,-14-85 5 0,0 0-5 0,18 97 5 0,1 3-5 15,-19-100 5-15,0 0-5 0,22 114 5 0,-3 2-5 16,-19-116 5-16,0 0-5 0,21 118 6 0,2-16-6 16,-23-102 5-16,0 0-5 0,18 100 6 0,1 1-6 15,-19-101 6-15,0 0-6 0,14 90 6 0,0-11-6 16,-14-79 5-16,0 0-5 0,9 70 6 0,-5-18-6 15,-4-52 6-15,0 0-6 0,-13 45 6 0,-11-9-6 16,24-36 5-16,0 0-5 0,-32 28 5 0,-3-11-5 16,35-17 4-16,0 0-4 0,-44 7 4 0,-8-18-4 0,52 11 4 15,0 0-4-15,-58-20 5 0,0-13-5 0,58 33 6 0,0 0-6 16,-55-54 6-16,15-22-6 0,40 76 8 0,0 0-8 16,-29-85 8-16,21 4-8 0,8 81 8 0,0 0-8 15,0-80 9-15,7-5-9 0,-7 85 8 0,0 0-8 16,24-84 9-16,17 8-9 0,-41 76 7 0,0 0-7 0,55-70 7 15,8 13-7-15,-63 57 4 0,0 0-4 0,67-48 4 16,2 8-4-16,-69 40 0 0,0 0 0 0,67-36 1 16,5 6-1-16,-72 30-1 0,0 0 1 0,74-28 0 15,-1-3 0-15,1 2-1302 0</inkml:trace>
  <inkml:trace contextRef="#ctx0" brushRef="#br0" timeOffset="2550.44">9479 1159 927 0,'0'0'0'16,"0"0"26"-16,0 0-26 0,-23-6 26 0,-24 12-26 15,47-6 7-15,0 0-7 0,-48 21 7 0,-5 16-7 0,53-37 0 16,0 0 0-16,-49 45 0 0,12 6 0 0,37-51 1 15,0 0-1-15,-30 61 1 0,14 5-1 0,16-66 6 16,0 0-6-16,-9 79 6 0,14 15-6 0,-5-94 15 0,0 0-15 16,18 93 16-16,8-8-16 0,-26-85 21 0,0 0-21 15,41 80 22-15,14 1-22 0,-55-81 24 0,0 0-24 16,63 78 24-16,-3-11-24 0,-60-67 17 0,0 0-17 16,58 58 18-16,-3-13-18 0,-55-45 14 0,0 0-14 15,58 31 15-15,9-19-15 0,-67-12 9 0,0 0-9 16,69 8 9-16,7-4-9 0,-4-1-849 0</inkml:trace>
  <inkml:trace contextRef="#ctx0" brushRef="#br0" timeOffset="3033.74">10171 1609 1009 0,'0'0'0'0,"0"0"0"16,-2-12 0-16,2 12-1 0,0 0 1 0,7-12-1 15,18-14 1-15,-25 26-4 0,0 0 4 0,37-27-4 0,0 8 4 16,-37 19 0-16,0 0 0 0,44-18 0 0,-2 6 0 16,-42 12 9-16,0 0-9 0,44-9 10 0,-9-1-10 15,-35 10 41-15,0 0-41 0,32-5 41 0,-9 5-41 16,-23 0 58-16,0 0-58 0,23 9 58 0,4 11-58 16,-27-20 50-16,0 0-50 0,17 40 51 0,-8 17-51 15,-9-57 39-15,0 0-39 0,-4 68 40 0,-13 1-40 16,17-69 27-16,0 0-27 0,-28 66 27 0,-13-6-27 15,41-60 22-15,0 0-22 0,-49 64 23 0,-6-7-23 0,55-57 17 16,0 0-17-16,-56 52 18 0,10-21-18 16,46-31 12-16,0 0-12 0,-37 18 13 0,5-11-13 15,32-7 13-15,0 0-13 0,-21 0 13 0,12-4-13 0,9 4 11 16,0 0-11-16,-5-21 12 0,-1-22-12 0,6 43 9 0,0 0-9 16,2-48 9-16,14 6-9 0,-16 42 7 0,0 0-7 15,23-27 7-15,3 11-7 0,-26 16 7 0,0 0-7 0,37-5 7 16,13 1-7-16,-50 4 5 0,0 0-5 0,49 4 6 15,2 8-6-15,-51-12 8 0,0 0-8 0,46 17 9 16,-2 4-9-16,-44-21 10 0,0 0-10 0,44 31 10 16,6 9-10-16,-50-40 12 0,0 0-12 0,49 36 12 15,2-6-12-15,-51-30 6 0,0 0-6 0,46 19 6 16,-5-14-6-16,-41-5 2 0,0 0-2 0,35-5 2 16,-3-26-2-16,-32 31 0 0,0 0 0 0,30-40 0 15,0-9 0-15,0 1-1244 0</inkml:trace>
  <inkml:trace contextRef="#ctx0" brushRef="#br0" timeOffset="3866.96">11042 1561 1076 0,'0'0'0'0,"0"0"0"16,0-17 0-16,0 17 6 0,0 0-6 0,-2-12 6 15,-1 3-6-15,3 9 21 0,0 0-21 0,0 0 22 0,-7-7-22 16,7 7 21-16,0 0-21 0,-7 0 22 0,-15 0-22 16,22 0 20-16,0 0-20 0,-23 3 20 0,-5 6-20 15,28-9 22-15,0 0-22 0,-32 21 22 0,6 13-22 16,26-34 31-16,0 0-31 0,-23 39 31 0,-3 4-31 0,26-43 32 15,0 0-32-15,-22 45 33 0,7-5-33 0,15-40 27 16,0 0-27-16,-4 41 28 0,9-5-28 0,-5-36 26 16,0 0-26-16,18 32 27 0,1-3-27 0,-19-29 20 15,0 0-20-15,27 24 21 0,3-5-21 0,-30-19 16 16,0 0-16-16,32 12 17 0,1-6-17 0,-33-6 13 16,0 0-13-16,41-6 14 0,15-9-14 0,-56 15 12 0,0 0-12 15,64-24 12-15,-6-13-12 0,-58 37 9 0,0 0-9 16,55-36 10-16,-13-9-10 0,-42 45 8 15,0 0-8-15,32-52 9 0,-18-9-9 0,-14 61 7 16,0 0-7-16,3-60 7 0,-8 3-7 0,5 57 11 0,0 0-11 16,-5-43 11-16,1 18-11 0,4 25 14 0,0 0-14 15,-10-12 15-15,-15-5-15 0,25 17 18 0,0 0-18 0,-34-9 18 16,-10 9-18-16,44 0 18 0,0 0-18 0,-49 5 18 16,5 4-18-16,44-9 14 0,0 0-14 0,-32 12 14 15,16-5-14-15,16-7 6 0,0 0-6 0,-9 0 6 16,9 0-6-16,0 0 2 0,0 0-2 0,6-7 2 15,20-5-2-15,-26 12 0 0,0 0 0 0,41-14 0 16,10-5 0-16,-51 19-1 0,0 0 1 0,62-24 0 0,1-5 0 16,-63 29-7-16,0 0 7 0,64-28-6 0,-6 4 6 15,-58 24-30-15,0 0 30 0,63-25-30 0,-5 5 30 16,-58 20-60-16,0 0 60 0,55-16-59 0,-11 9 59 16,-44 7-71-16,0 0 71 0,32-5-70 0,-18 1 70 15,-14 4-69-15,0 0 69 0,9-3-69 0,-9 3 69 16,0 0-33-16,0 0 33 0,0 0-32 0,-16 0 32 15,16 0-19-15,0 0 19 0,-19 7-19 0,-13 10 19 16,32-17-11-16,0 0 11 0,-41 19-11 0,-5-1 11 16,46-18-1-16,0 0 1 0,-44 24 0 0,0 10 0 15,44-34 2-15,0 0-2 0,-33 38 3 0,1 6-3 0,32-44 12 16,0 0-12-16,-26 53 13 0,4 15-13 0,22-68 20 16,0 0-20-16,-10 69 20 0,10 0-20 0,0-69 23 0,0 0-23 15,9 61 23-15,8-13-23 0,-17-48 21 0,0 0-21 16,25 33 22-16,14-5-22 0,-39-28 20 0,0 0-20 15,46 12 20-15,12-17-20 0,-58 5 18 0,0 0-18 0,67-11 19 16,5-6-19-16,-72 17 15 0,0 0-15 0,72-24 16 16,-6-16-16-16,-66 40 17 0,0 0-17 0,63-48 18 15,-1-18-18-15,-62 66 26 0,0 0-26 0,53-71 26 16,-16 2-26-16,-37 69 29 0,0 0-29 0,23-69 29 16,-18 4-29-16,-5 65 31 0,0 0-31 0,-5-57 31 15,-8 18-31-15,13 39 32 0,0 0-32 0,-28-38 32 16,-18-2-32-16,46 40 29 0,0 0-29 0,-53-31 29 15,2 13-29-15,51 18 27 0,0 0-27 0,-53-12 28 16,-1 12-28-16,54 0 10 0,0 0-10 0,-55 9 10 16,7 6-10-16,48-15 2 0,0 0-2 0,-37 18 3 15,9 1-3-15,28-19 0 0,0 0 0 0,-14 17 0 0,16-10 0 16,1 2-1375-16</inkml:trace>
  <inkml:trace contextRef="#ctx0" brushRef="#br0" timeOffset="4436.95">12659 1480 572 0,'0'0'0'0,"0"0"0"16,-5-9 0-16,5 9 25 0,0 0-25 0,-5-7 26 16,0-7-26-16,5 14 60 0,0 0-60 0,-13-19 61 15,-8-9-61-15,21 28 79 0,0 0-79 0,-28-25 79 16,-7-3-79-16,35 28 57 0,0 0-57 0,-43-19 57 15,-6 7-57-15,49 12 39 0,0 0-39 0,-46-6 39 16,5 12-39-16,41-6 35 0,0 0-35 0,-35 12 35 16,9 0-35-16,26-12 30 0,0 0-30 0,-18 24 31 0,2 11-31 15,16-35 25-15,0 0-25 0,-9 45 25 0,6 19-25 16,3-64 24-16,0 0-24 0,0 69 24 0,9 0-24 16,-9-69 19-16,0 0-19 0,12 66 20 0,7-18-20 15,-19-48 16-15,0 0-16 0,27 40 16 16,5-12-16-16,-32-28 8 0,0 0-8 0,33 17 9 0,15-10-9 15,-48-7 7-15,0 0-7 0,49-3 8 0,0-6-8 16,-49 9 7-16,0 0-7 0,46-21 7 0,-3-19-7 16,-43 40 5-16,0 0-5 0,35-48 6 0,-9-13-6 15,-26 61 10-15,0 0-10 0,15-60 10 0,-7-4-10 0,-8 64 18 16,0 0-18-16,0-57 18 0,-5 17-18 0,5 40 21 16,0 0-21-16,-14-33 21 0,-4 4-21 0,18 29 23 15,0 0-23-15,-23-28 23 0,-3 12-23 0,26 16 19 0,0 0-19 16,-32-5 19-16,2 10-19 0,30-5 16 0,0 0-16 15,-26 16 16-15,6 13-16 0,-3 3-1189 0</inkml:trace>
  <inkml:trace contextRef="#ctx0" brushRef="#br0" timeOffset="4732.06">13280 1464 1524 0,'0'0'0'0,"11"0"0"15,19 0 0-15,-30 0 4 0,0 0-4 0,46-5 5 0,21 1-5 16,-67 4 14-16,0 0-14 0,69-3 14 0,-1 1-14 16,-68 2 24-16,0 0-24 0,62-7 24 0,-4-5-24 15,-58 12 13-15,0 0-13 0,55-8 13 0,-4-1-13 16,-51 9 10-16,0 0-10 0,48-11 11 0,-8 3-11 15,-40 8 5-15,0 0-5 0,37-12 5 0,4-6-5 16,-41 18 1-16,0 0-1 0,37-19 1 0,-2-1-1 16,-35 20-3-16,0 0 3 0,36-25-2 0,4-11 2 0,1 3-1188 15</inkml:trace>
  <inkml:trace contextRef="#ctx0" brushRef="#br0" timeOffset="5330.98">14314 1063 1044 0,'0'0'0'0,"0"0"2"0,0 0-2 16,28 32 3-16,-1 20-3 0,-27-52-4 0,0 0 4 15,19 61-3-15,2 1 3 0,-21-62-1 0,0 0 1 16,14 59-1-16,4-10 1 0,-18-49 0 0,0 0 0 0,14 45 0 16,4-9 0-16,-18-36 5 0,0 0-5 0,19 24 6 15,2-3-6-15,-21-21 23 0,0 0-23 0,20 9 23 16,3-9-23-16,-23 0 33 0,0 0-33 0,30-13 34 15,1-13-34-15,-31 26 35 0,0 0-35 0,41-34 36 16,1-8-36-16,-42 42 26 0,0 0-26 0,44-43 27 16,-7 1-27-16,-37 42 20 0,0 0-20 0,30-51 21 15,-14-10-21-15,-16 61 14 0,0 0-14 0,11-52 14 16,-6 23-14-16,-5 29 15 0,0 0-15 0,4-16 16 0,-4 7-16 16,0 9 15-16,0 0-15 0,0 0 16 0,1-12-16 15,-1 12 13-15,0 0-13 0,0 16 14 0,-1 25-14 16,1-41 14-16,0 0-14 0,-4 61 15 15,4 20-15-15,0-81 13 0,0 0-13 0,0 89 13 16,4 4-13-16,-4-93 13 0,0 0-13 0,7 104 14 0,5-2-14 16,-12-102 15-16,0 0-15 0,9 104 16 0,0-14-16 15,-9-90 14-15,0 0-14 0,9 93 14 0,1 4-14 16,-10-97 11-16,0 0-11 0,9 88 11 0,-6-15-11 0,-3-73 10 16,0 0-10-16,-5 64 10 0,-7-15-10 0,12-49 9 15,0 0-9-15,-23 45 10 0,-14-2-10 0,37-43 7 0,0 0-7 16,-44 36 8-16,-14-15-8 0,58-21 8 0,0 0-8 15,-55 5 9-15,5-10-9 0,50 5 10 0,0 0-10 16,-40-19 10-16,8-14-10 0,32 33 10 0,0 0-10 0,-23-48 10 16,9-6-10-16,14 54 15 0,0 0-15 0,-9-61 15 15,9 1-15-15,0 60 18 0,0 0-18 0,6-61 18 16,13-15-18-16,-19 76 18 0,0 0-18 0,32-76 18 16,8 7-18-16,-40 69 18 0,0 0-18 15,57-64 18-15,8 10-18 0,-65 54 8 0,0 0-8 16,71-48 9-16,-8-1-9 0,-63 49 1 0,0 0-1 15,55-47 1-15,-8 2-1 0,-47 45 0 0,0 0 0 0,46-36 0 16,-9 7 0-16,-1 1-1348 0</inkml:trace>
  <inkml:trace contextRef="#ctx0" brushRef="#br0" timeOffset="5618.18">15558 611 1393 0,'54'9'0'0,"-54"-9"35"16,0 0-35-16,87 20 35 0,1 24-35 0,-88-44 11 15,0 0-11-15,81 57 12 0,-7 15-12 0,-74-72 6 16,0 0-6-16,62 82 7 0,-13 6-7 0,-49-88 6 15,0 0-6-15,32 100 6 0,-14 9-6 16,-18-109 6-16,0 0-6 0,-8 125 6 0,-23 10-6 0,31-135 6 16,0 0-6-16,-48 142 7 0,-10 3-7 0,58-145 3 15,0 0-3-15,-79 140 4 0,-22-3-4 0,-1-4-1098 0</inkml:trace>
  <inkml:trace contextRef="#ctx0" brushRef="#br0" timeOffset="6852.18">1342 5062 912 0,'55'5'0'0,"-55"-5"40"0,0 0-40 0,81 16 41 16,4 4-41-16,-85-20 32 0,0 0-32 15,81 21 33-15,-16-2-33 0,-65-19 9 0,0 0-9 16,50 16 9-16,-20-4-9 0,-30-12 0 0,0 0 0 0,14 3 1 16,-5-1-1-16,-9-2-1 0,0 0 1 0,0 0-1 15,0 0 1-15,0 0-747 0</inkml:trace>
  <inkml:trace contextRef="#ctx0" brushRef="#br0" timeOffset="7085.58">914 5365 940 0,'0'0'0'15,"0"0"15"-15,0 0-15 0,31 14 16 0,10-1-16 16,-41-13 4-16,0 0-4 0,53 9 5 0,12-7-5 16,-65-2 7-16,0 0-7 0,80 3 7 0,6 4-7 0,-86-7 18 15,0 0-18-15,86 4 18 0,-1-4-18 0,-85 0 26 16,0 0-26-16,78-2 27 0,6 5-27 0,-84-3 21 15,0 0-21-15,78 4 22 0,-6-11-22 0,-72 7 1 16,0 0-1-16,64-12 2 0,-10-9-2 16,-1 0-787-16</inkml:trace>
  <inkml:trace contextRef="#ctx0" brushRef="#br0" timeOffset="7387.47">1640 4617 1289 0,'0'0'0'0,"0"0"0"15,23 5 0-15,-23-5-7 0,0 0 7 0,37 25-7 16,30 18 7-16,-67-43-19 0,0 0 19 0,76 57-18 16,5 5 18-16,-81-62-3 0,0 0 3 0,87 73-2 15,13 10 2-15,-100-83 4 0,0 0-4 0,99 88 5 16,-19 18-5-16,-80-106 26 0,0 0-26 0,68 114 27 15,-17 5-27-15,-51-119 45 0,0 0-45 0,45 120 45 16,-10 1-45-16,-35-121 41 0,0 0-41 0,17 119 41 16,-24 4-41-16,7-123 31 0,0 0-31 0,-19 120 32 15,-13-11-32-15,32-109 12 0,0 0-12 0,-44 102 13 0,-10-5-13 16,54-97 7-16,0 0-7 0,-64 72 7 0,-5-32-7 16,-1-3-1117-16</inkml:trace>
  <inkml:trace contextRef="#ctx0" brushRef="#br0" timeOffset="7952.59">4526 4465 953 0,'0'0'0'0,"0"0"0"0,-14 7 0 15,14-7 7-15,0 0-7 0,-32 8 7 0,-26 17-7 16,58-25 18-16,0 0-18 0,-60 27 19 0,2 10-19 16,58-37 20-16,0 0-20 0,-49 38 21 0,8 8-21 15,41-46 10-15,0 0-10 0,-32 49 10 0,2-1-10 16,30-48 21-16,0 0-21 0,-23 45 22 0,6-7-22 0,17-38 25 15,0 0-25-15,-11 37 26 0,11-6-26 0,0-31 26 16,0 0-26-16,5 33 27 0,8 3-27 0,-13-36 27 16,0 0-27-16,19 35 27 0,8-6-27 15,-27-29 25-15,0 0-25 0,28 24 26 0,11-11-26 0,-39-13 20 16,0 0-20-16,42 5 20 0,11-10-20 0,-53 5 16 0,0 0-16 16,55-19 17-16,8-11-17 0,-63 30 9 0,0 0-9 15,62-41 9-15,-16-11-9 0,-46 52 4 0,0 0-4 0,42-64 4 16,-7-9-4-16,-35 73 0 0,0 0 0 0,30-78 1 15,-7-2-1-15,-23 80 0 0,0 0 0 0,20-84 0 16,-8 2 0-16,-2-2-1003 0</inkml:trace>
  <inkml:trace contextRef="#ctx0" brushRef="#br0" timeOffset="8201.92">4602 3705 1009 0,'0'0'0'0,"0"0"0"0,-9 0 0 15,9 0 0-15,0 0 0 0,-9 4 0 0,-5 13 0 16,14-17 0-16,0 0 0 0,-9 24 0 16,1 12 0-16,8-36 24 0,0 0-24 0,-4 49 24 15,4 3-24-15,0-52 37 0,0 0-37 0,5 60 38 0,2 4-38 16,-7-64 40-16,0 0-40 0,11 70 40 0,5 11-40 16,-16-81 40-16,0 0-40 0,14 92 41 0,-3 1-41 15,-11-93 31-15,0 0-31 0,8 101 31 0,-4 8-31 0,-4-109 22 16,0 0-22-16,0 114 23 0,-4-2-23 0,4-112 15 15,0 0-15-15,-5 109 16 0,0-7-16 0,5-102 5 16,0 0-5-16,0 92 6 0,0-11-6 0,2-1-1022 0</inkml:trace>
  <inkml:trace contextRef="#ctx0" brushRef="#br0" timeOffset="9196.34">5145 4513 875 0,'0'0'0'0,"0"0"0"0,4-5 0 15,-4 5 0-15,0 0 0 0,9-3 0 0,-1 3 0 0,-8 0 3 16,0 0-3-16,15 3 3 0,-10 6-3 0,-5-9 9 16,0 0-9-16,7 12 10 0,-2 12-10 0,-5-24 14 0,0 0-14 15,5 33 15-15,-5 10-15 0,0-43 22 0,0 0-22 16,4 54 23-16,-4 6-23 0,0-60 22 0,0 0-22 0,11 52 23 15,10-3-23-15,-21-49 24 0,0 0-24 0,23 36 24 16,3-12-24-16,-26-24 24 0,0 0-24 0,32 13 24 16,5-10-24-16,-37-3 23 0,0 0-23 0,35-7 24 15,-1-10-24-15,-34 17 37 0,0 0-37 0,31-28 38 16,-4-8-38-16,-27 36 30 0,0 0-30 0,26-52 31 16,-3-9-31-16,-23 61 29 0,0 0-29 0,18-66 29 15,-4 8-29-15,-14 58 24 0,0 0-24 0,12-54 25 16,-10 2-25-16,-2 52 19 0,0 0-19 0,0-52 19 15,0 14-19-15,0 38 16 0,0 0-16 0,4-31 16 16,-4 7-16-16,0 24 11 0,0 0-11 0,0-12 12 0,0 3-12 16,0 9 10-16,0 0-10 0,0 0 10 15,9 3-10-15,-9-3 9 0,0 0-9 0,8 13 10 16,1 11-10-16,-9-24 6 0,0 0-6 0,9 33 6 0,5 6-6 16,-14-39 7-16,0 0-7 0,12 45 8 0,-6 7-8 15,-6-52 8-15,0 0-8 0,9 66 9 0,5 14-9 16,-14-80 9-16,0 0-9 0,14 84 9 0,-2-9-9 15,-12-75 7-15,0 0-7 0,9 71 8 0,2-5-8 16,-11-66 7-16,0 0-7 0,8 57 8 0,-8 7-8 0,0-64 7 16,0 0-7-16,-3 57 8 0,-4-5-8 0,7-52 6 15,0 0-6-15,-13 43 6 0,-10-10-6 0,23-33 6 0,0 0-6 16,-22 33 7-16,-5-5-7 0,27-28 5 16,0 0-5-16,-23 24 6 0,-3-12-6 0,26-12 2 15,0 0-2-15,-27 3 3 0,10-1-3 0,17-2 2 0,0 0-2 16,-16-2 2-16,-9-5-2 0,25 7 3 0,0 0-3 15,-19-17 3-15,1-5-3 0,18 22 3 16,0 0-3-16,-5-33 4 0,14-12-4 0,-9 45 5 0,0 0-5 16,17-49 6-16,15-11-6 0,-32 60 6 0,0 0-6 15,40-61 7-15,15 2-7 0,-55 59 7 0,0 0-7 16,67-50 7-16,11 7-7 0,-78 43 10 0,0 0-10 0,81-38 11 16,-7 7-11-16,-74 31 10 0,0 0-10 0,65-25 11 15,-8 8-11-15,-57 17 8 0,0 0-8 0,61-7 9 16,7 11-9-16,-68-4 4 0,0 0-4 0,59 8 5 15,-9 10-5-15,-50-18 1 0,0 0-1 0,37 22 2 16,-7 4-2-16,2 0-1299 0</inkml:trace>
  <inkml:trace contextRef="#ctx0" brushRef="#br0" timeOffset="9629.45">4101 5834 863 0,'0'0'0'16,"0"0"0"-16,14-4 0 0,-14 4 22 0,0 0-22 0,23-5 22 16,16-4-22-16,-39 9 7 0,0 0-7 0,55-10 8 15,19-4-8-15,-74 14 0 0,0 0 0 0,88-10 0 16,12 5 0-16,-100 5 1 0,0 0-1 0,113 3 2 16,13 9-2-16,-126-12 7 0,0 0-7 15,128 14 7-15,1 2-7 0,-129-16 20 0,0 0-20 16,141 15 20-16,21-1-20 0,-162-14 31 0,0 0-31 0,177 10 32 15,8-13-32-15,-185 3 43 0,0 0-43 0,180-7 44 16,-9-7-44-16,-171 14 40 0,0 0-40 0,162-15 40 16,-21-1-40-16,-141 16 37 0,0 0-37 0,140-14 37 15,-8 7-37-15,-132 7 17 0,0 0-17 0,111-5 18 16,-30 10-18-16,-81-5 3 0,0 0-3 0,60 18 3 0,-23 18-3 16,2 0-933-16</inkml:trace>
  <inkml:trace contextRef="#ctx0" brushRef="#br0" timeOffset="10185.92">5378 6806 1132 0,'0'0'0'0,"0"0"0"0,-16-3 0 15,16 3 6-15,0 0-6 0,-14 0 7 0,0-4-7 16,14 4 14-16,0 0-14 0,-28 0 14 0,-30 0-14 16,58 0 20-16,0 0-20 0,-64 0 20 0,6 12-20 15,58-12 20-15,0 0-20 0,-58 18 20 0,-4 13-20 16,62-31 23-16,0 0-23 0,-64 36 23 15,4 1-23-15,60-37 35 0,0 0-35 0,-52 39 35 0,11 10-35 16,41-49 36-16,0 0-36 0,-25 50 36 0,22 12-36 16,3-62 29-16,0 0-29 0,12 66 30 0,25 0-30 0,-37-66 25 15,0 0-25-15,50 60 25 0,13-13-25 16,-63-47 19-16,0 0-19 0,69 26 19 0,1-19-19 16,-70-7 15-16,0 0-15 0,74-21 16 0,6-25-16 0,-80 46 3 15,0 0-3-15,77-63 4 0,1-9-4 0,-78 72 0 0,0 0 0 16,67-89 0-16,-12-8 0 0,-55 97-12 0,0 0 12 15,49-100-12-15,-8 0 12 0,-1 1-1142 0</inkml:trace>
  <inkml:trace contextRef="#ctx0" brushRef="#br0" timeOffset="10446.23">5588 6130 942 0,'0'0'0'0,"-2"19"0"15,-1 22 0-15,3-41-3 0,0 0 3 0,-4 59-2 16,4 22 2-16,0-81-8 0,0 0 8 0,4 94-7 16,-1 11 7-16,-3-105 3 0,0 0-3 0,0 118 3 15,0 10-3-15,0-128 18 0,0 0-18 0,-7 128 18 16,2-10-18-16,5-118 34 0,0 0-34 0,-5 114 34 16,-1 2-34-16,6-116 40 0,0 0-40 0,-3 100 40 0,-3-17-40 15,6-83 34-15,0 0-34 0,-3 68 35 0,3-14-35 16,0-54 25-16,0 0-25 0,3 39 25 0,3-11-25 15,-6-28 19-15,0 0-19 0,10 16 20 0,12-15-20 16,0 3-893-16</inkml:trace>
  <inkml:trace contextRef="#ctx0" brushRef="#br0" timeOffset="10968.82">6179 6772 1199 0,'0'0'0'0,"0"0"0"0,9-12 0 15,-9 12 0-15,0 0 0 0,12-9 0 0,-1-7 0 16,-11 16 6-16,0 0-6 0,14-8 7 0,7 11-7 15,-21-3 14-15,0 0-14 0,19 9 14 16,-3 3-14-16,-16-12 19 0,0 0-19 0,11 15 19 0,-2 6-19 16,-9-21 24-16,0 0-24 0,3 30 24 0,-3 25-24 15,0-55 28-15,0 0-28 0,-3 66 28 0,-3 17-28 16,6-83 30-16,0 0-30 0,-3 88 30 16,3 6-30-16,0-94 34 0,0 0-34 0,3 84 34 0,6-2-34 0,-9-82 36 15,0 0-36-15,18 69 37 0,5-17-37 0,-23-52 32 16,0 0-32-16,24 41 33 0,-2-9-33 0,-22-32 27 0,0 0-27 15,23 20 27-15,-1-8-27 0,-22-12 20 0,0 0-20 16,27 4 21-16,-8-13-21 0,-19 9 11 0,0 0-11 0,21-12 11 16,2-3-11-16,0-1-1264 0</inkml:trace>
  <inkml:trace contextRef="#ctx0" brushRef="#br0" timeOffset="11200.9">5988 7182 1356 0,'0'0'0'0,"0"0"0"15,-8 8 0-15,8-8 3 0,0 0-3 0,0 0 4 16,5 6-4-16,-5-6 9 0,0 0-9 0,21 0 10 16,11 0-10-16,-32 0 5 0,0 0-5 0,49-6 5 15,16-6-5-15,-65 12 7 0,0 0-7 0,76-15 7 0,5-6-7 16,-81 21 9-16,0 0-9 0,85-24 9 0,-2-4-9 15,-83 28 1-15,0 0-1 0,85-28 2 0,5 1-2 16,1 1-1011-16</inkml:trace>
  <inkml:trace contextRef="#ctx0" brushRef="#br0" timeOffset="11551.47">7966 5453 1435 0,'0'0'0'0,"19"2"0"16,31 5 0-16,-50-7-1 0,0 0 1 0,63 12 0 16,8 0 0-16,-71-12 0 0,0 0 0 0,74 9 0 15,2-6 0-15,-76-3 1 0,0 0-1 0,68 2 2 16,3-2-2-16,-71 0 5 0,0 0-5 0,63 0 6 0,1 0-6 16,-64 0 10-16,0 0-10 0,51-2 11 0,-7 2-11 15,-44 0 12-15,0 0-12 0,37-3 13 0,-7 3-13 16,-30 0 14-16,0 0-14 0,18 6 14 0,-16 17-14 15,1-1-1082-15</inkml:trace>
  <inkml:trace contextRef="#ctx0" brushRef="#br0" timeOffset="11751.29">8038 5813 1524 0,'0'0'0'0,"19"-4"0"0,22-4 0 0,-41 8 1 0,0 0-1 16,62-11 2-16,15-2-2 0,-77 13 5 0,0 0-5 16,99-19 5-16,37 1-5 0,-136 18-3 0,0 0 3 15,146-15-3-15,10 3 3 0,-156 12-43 16,0 0 43-16,158-13-42 0,5-2 42 0,-5 1-1025 0</inkml:trace>
  <inkml:trace contextRef="#ctx0" brushRef="#br0" timeOffset="12334.36">10816 4707 1614 0,'0'0'0'0,"0"0"0"0,9 12 0 15,-9-12-10-15,0 0 10 0,12 16-10 0,4 8 10 16,-16-24-36-16,0 0 36 0,16 33-36 0,-2 15 36 16,-14-48 0-16,0 0 0 0,18 54 1 0,-1 8-1 15,-17-62 7-15,0 0-7 0,15 70 8 0,-10 7-8 16,-5-77 25-16,0 0-25 0,0 77 25 0,0-13-25 16,0-64 33-16,0 0-33 0,0 48 33 0,0-12-33 0,0-36 31 15,0 0-31-15,-4 26 32 0,3-15-32 0,1-11 21 16,0 0-21-16,0 0 22 0,0 0-22 0,0 0 18 15,0 0-18-15,8 0 19 0,-8 0-19 0,0 0 13 0,0 0-13 16,2-21 14-16,5-15-14 0,-7 36 10 16,0 0-10-16,11-47 10 0,6-7-10 0,-17 54 5 15,0 0-5-15,27-60 5 0,8-13-5 0,-35 73 2 16,0 0-2-16,43-69 3 0,2 13-3 0,-45 56 3 0,0 0-3 16,48-48 3-16,-11 3-3 0,-37 45 3 0,0 0-3 15,32-36 3-15,-11 4-3 0,-21 32 3 0,0 0-3 0,16-20 3 16,-9 11-3-16,-7 9 1 0,0 0-1 0,0 0 1 15,-23 0-1-15,23 0 0 0,0 0 0 0,-30 12 0 16,-23 9 0-16,53-21 0 0,0 0 0 0,-51 33 0 16,10 10 0-16,41-43 0 0,0 0 0 0,-31 45 0 15,8 9 0-15,23-54 0 0,0 0 0 0,-9 59 0 16,9 1 0-16,0-60 0 0,0 0 0 0,17 57 0 16,15-8 0-16,-32-49 0 0,0 0 0 0,46 43 0 15,9-8 0-15,-55-35 0 0,0 0 0 0,58 34 1 16,0-10-1-16,-58-24 0 0,0 0 0 0,67 18 0 0,6-10 0 15,-73-8-1-15,0 0 1 0,77-1 0 0,15-11 0 16,-92 12-3-16,0 0 3 0,90-23-3 16,-6-6 3-16,-1-4-1345 0</inkml:trace>
  <inkml:trace contextRef="#ctx0" brushRef="#br0" timeOffset="13083.96">12541 4880 1065 0,'0'0'0'0,"0"0"0"16,13-3 0-16,-13 3-1 0,0 0 1 0,14-5 0 15,-5 1 0-15,-9 4-3 0,0 0 3 0,8 0-3 16,6 0 3-16,-14 0 0 0,0 0 0 0,13 0 1 16,1 5-1-16,-14-5 3 0,0 0-3 0,11 11 4 15,1 6-4-15,-12-17 11 0,0 0-11 0,12 28 11 16,2 11-11-16,-14-39 27 0,0 0-27 0,7 51 28 16,0 21-28-16,-7-72 38 0,0 0-38 0,9 76 38 15,5-3-38-15,-14-73 37 0,0 0-37 0,18 61 38 16,1-16-38-16,-19-45 33 0,0 0-33 0,23 31 33 0,-2-16-33 15,-21-15 27-15,0 0-27 0,29 2 27 0,15-14-27 16,-44 12 23-16,0 0-23 0,46-26 23 0,1-17-23 16,-47 43 20-16,0 0-20 0,46-57 20 0,-4-16-20 15,-42 73 16-15,0 0-16 0,34-76 17 0,-13 12-17 16,-21 64 10-16,0 0-10 0,16-54 11 0,-11 2-11 0,-5 52 8 16,0 0-8-16,4-36 8 0,-2 15-8 0,-2 21 6 15,0 0-6-15,0-12 6 0,0 3-6 0,0 9 4 16,0 0-4-16,0 0 5 0,7 25-5 0,-7-25 7 15,0 0-7-15,0 33 7 0,-4 15-7 16,4-48 9-16,0 0-9 0,0 61 10 0,5 16-10 16,-5-77 13-16,0 0-13 0,13 83 13 0,-3 2-13 0,-10-85 12 15,0 0-12-15,13 90 13 0,-3 11-13 16,-10-101 11-16,0 0-11 0,11 98 12 0,3 6-12 0,-14-104 11 16,0 0-11-16,11 102 11 0,1 6-11 0,-12-108 11 0,0 0-11 15,5 98 12-15,-5-10-12 0,0-88 12 0,0 0-12 16,-3 77 13-16,-3-20-13 0,6-57 10 0,0 0-10 0,-8 39 10 15,-3-18-10-15,11-21 8 0,0 0-8 0,-23 16 8 16,-17-4-8-16,40-12 8 0,0 0-8 0,-45 3 8 16,1-13-8-16,44 10 6 0,0 0-6 0,-42-17 6 15,1-8-6-15,41 25 4 0,0 0-4 0,-40-32 4 16,8-15-4-16,32 47 3 0,0 0-3 0,-18-62 4 16,18-18-4-16,0 80 3 0,0 0-3 0,23-81 4 15,20-4-4-15,-43 85 5 0,0 0-5 0,51-88 5 16,9-2-5-16,-60 90 3 0,0 0-3 0,60-89 4 15,5 20-4-15,-65 69 2 0,0 0-2 0,69-55 3 0,-2 6-3 16,-67 49-3-16,0 0 3 0,63-36-2 16,-3 12 2-16,2-1-1344 0</inkml:trace>
  <inkml:trace contextRef="#ctx0" brushRef="#br0" timeOffset="13389.11">14076 4508 1211 0,'0'0'0'16,"-5"5"0"-16,-17 11 0 0,22-16-5 0,0 0 5 15,-24 28-4-15,-1 10 4 0,25-38-13 0,0 0 13 16,-19 52-13-16,-3 20 13 0,22-72 0 0,0 0 0 0,-15 76 1 15,4 6-1-15,11-82 14 0,0 0-14 0,-5 90 14 16,10 17-14-16,-5-107 34 16,0 0-34-16,12 106 35 0,9-6-35 0,-21-100 45 0,0 0-45 0,29 97 46 15,-1-7-46-15,-28-90 33 0,0 0-33 0,33 76 33 16,8-21-33-16,-41-55 24 0,0 0-24 0,53 33 24 16,12-28-24-16,2 2-1050 0</inkml:trace>
  <inkml:trace contextRef="#ctx0" brushRef="#br0" timeOffset="13818.09">15053 4581 1524 0,'0'0'0'0,"12"0"0"0,20-4 0 0,-32 4 19 16,0 0-19-16,48-3 19 0,12 6-19 0,-60-3 43 16,0 0-43-16,58 9 43 0,-2-2-43 0,-56-7 34 0,0 0-34 15,44 12 35-15,-15 2-35 0,-29-14 13 0,0 0-13 16,21 24 14-16,-3 12-14 0,-18-36 11 16,0 0-11-16,10 44 12 0,-8 4-12 0,-2-48 11 15,0 0-11-15,-9 54 12 0,-12 1-12 0,21-55 9 0,0 0-9 16,-32 54 10-16,-10-2-10 0,42-52 7 0,0 0-7 15,-44 52 8-15,-4 8-8 0,48-60 6 0,0 0-6 0,-41 57 6 16,8-12-6-16,33-45 7 0,0 0-7 0,-28 40 7 16,15-12-7-16,13-28 6 0,0 0-6 0,2 26 6 15,19 1-6-15,-21-27 5 0,0 0-5 0,36 25 6 16,4-6-6-16,-40-19 4 0,0 0-4 0,46 21 5 16,-2-6-5-16,-44-15 3 0,0 0-3 0,48 12 4 15,3-8-4-15,-51-4 1 0,0 0-1 0,55-4 1 16,5-8-1-16,-60 12-1 0,0 0 1 0,67-21-1 0,-2-6 1 15,-65 27-21-15,0 0 21 0,65-44-21 0,-7-9 21 16,2-3-1326-16</inkml:trace>
  <inkml:trace contextRef="#ctx0" brushRef="#br0" timeOffset="14215.86">16138 4532 1009 0,'0'0'0'0,"-9"2"0"0,-12 5 0 0,21-7 4 15,0 0-4-15,-39 17 5 0,-9 11-5 0,48-28 3 16,0 0-3-16,-49 43 3 0,0 18-3 0,49-61 1 0,0 0-1 16,-44 69 2-16,1-3-2 0,43-66 11 0,0 0-11 15,-39 69 11-15,13-1-11 0,26-68 21 0,0 0-21 16,-16 69 21-16,7 10-21 0,9-79 34 0,0 0-34 16,4 70 34-16,10-19-34 0,-14-51 36 0,0 0-36 15,23 37 37-15,9-13-37 0,-32-24 32 16,0 0-32-16,31 12 33 0,6-15-33 0,-37 3 26 0,0 0-26 15,44-12 27-15,11-7-27 0,-55 19 23 0,0 0-23 0,53-30 23 16,-2-18-23-16,-51 48 27 16,0 0-27-16,44-57 28 0,-12-7-28 0,-32 64 31 0,0 0-31 15,18-61 32-15,-13 6-32 0,-5 55 32 0,0 0-32 0,-9-54 33 16,-10-1-33-16,19 55 33 0,0 0-33 0,-23-49 33 16,2 16-33-16,21 33 27 0,0 0-27 0,-29-17 27 15,-4 5-27-15,33 12 16 0,0 0-16 0,-34 3 17 16,8 6-17-16,26-9 8 0,0 0-8 0,-21 15 9 15,7-1-9-15,14-14 4 0,0 0-4 0,-6 16 4 0,6-4-4 16,0-12-1-16,0 0 1 0,9 5-1 0,18-7 1 16,-4-1-1257-16</inkml:trace>
  <inkml:trace contextRef="#ctx0" brushRef="#br0" timeOffset="14599.41">16658 4546 852 0,'0'0'0'0,"0"0"0"0,-7-2 0 16,7 2 0-16,0 0 0 0,-7 0 0 0,0 0 0 0,7 0 0 16,0 0 0-16,-16 9 0 0,-14 7 0 15,30-16 4-15,0 0-4 0,-37 24 5 0,-3 14-5 0,40-38 33 16,0 0-33-16,-41 52 34 0,9 12-34 0,32-64 61 16,0 0-61-16,-24 69 61 0,13-3-61 0,11-66 65 15,0 0-65-15,-5 59 66 0,6-11-66 0,-1-48 59 0,0 0-59 16,13 42 60-16,4-2-60 0,-17-40 49 0,0 0-49 0,27 24 50 15,10-12-50-15,-37-12 51 0,0 0-51 0,42-4 52 16,6-16-52-16,-48 20 46 0,0 0-46 0,46-30 47 16,-6-4-47-16,-40 34 40 0,0 0-40 0,36-38 41 15,-5-6-41-15,-31 44 37 0,0 0-37 0,18-52 37 16,-11-1-37-16,-7 53 28 0,0 0-28 0,-2-59 29 16,-7 0-29-16,9 59 26 0,0 0-26 0,-14-52 27 15,0 24-27-15,14 28 25 0,0 0-25 0,-17-17 26 16,-19 5-26-16,36 12 22 0,0 0-22 0,-40 0 22 15,3 5-22-15,37-5 14 0,0 0-14 0,-34 12 14 16,9 13-14-16,25-25 10 0,0 0-10 0,-22 20 10 0,-1-1-10 16,23-19 2-16,0 0-2 0,-7 21 3 0,19-2-3 15,-3 2-1446-15</inkml:trace>
  <inkml:trace contextRef="#ctx0" brushRef="#br0" timeOffset="15149.66">17424 4444 1099 0,'0'0'0'0,"0"0"0"15,0 0 0-15,0 0 11 0,0 0-11 16,0 0 11-16,-14 0-11 0,14 0 25 0,0 0-25 0,-25 5 25 16,-16 7-25-16,41-12 21 0,0 0-21 0,-47 19 22 15,-4 2-22-15,51-21 21 0,0 0-21 0,-53 28 22 16,10 5-22-16,43-33 36 0,0 0-36 0,-39 43 37 15,10 14-37-15,29-57 36 0,0 0-36 0,-18 66 37 16,18-2-37-16,0-64 36 0,0 0-36 0,9 57 36 0,3-10-36 16,-12-47 29-16,0 0-29 0,21 36 30 0,9-6-30 15,-30-30 24-15,0 0-24 0,37 17 25 0,-3-7-25 16,-34-10 28-16,0 0-28 0,35 0 29 0,0-12-29 16,-35 12 27-16,0 0-27 0,41-21 27 0,3-6-27 15,-44 27 26-15,0 0-26 0,42-35 26 0,-12-7-26 16,-30 42 28-16,0 0-28 0,18-51 29 0,-13-7-29 15,-5 58 29-15,0 0-29 0,-3-64 29 0,-11 11-29 16,14 53 30-16,0 0-30 0,-23-45 31 0,-13 8-31 0,36 37 26 16,0 0-26-16,-35-27 26 0,7 11-26 0,28 16 20 15,0 0-20-15,-28-12 21 0,3 7-21 16,25 5 5-16,0 0-5 0,-23 0 6 0,5 0-6 16,18 0-1-16,0 0 1 0,-10 0-1 0,10 0 1 0,0 0-1458 15</inkml:trace>
  <inkml:trace contextRef="#ctx0" brushRef="#br0" timeOffset="15382.04">17965 4610 1603 0,'0'0'0'0,"7"0"0"16,13 7 0-16,-20-7 0 0,0 0 0 0,31 5 0 15,14-5 0-15,-45 0 0 0,0 0 0 0,49 0 0 0,-5-5 0 16,-44 5-9-16,0 0 9 0,49-12-8 16,3-4 8-16,-52 16-17 0,0 0 17 0,49-20-16 15,-3 1 16-15,-46 19-28 0,0 0 28 0,44-25-28 16,2 1 28-16,-46 24-43 0,0 0 43 0,49-21-42 16,1 9 42-16,-3 0-999 0</inkml:trace>
  <inkml:trace contextRef="#ctx0" brushRef="#br0" timeOffset="16078.39">19029 4339 1401 0,'0'0'0'0,"0"0"0"0,0 8 0 0,0-8 0 0,0 0 0 15,2 16 0-15,5 5 0 0,-7-21-1 0,0 0 1 16,5 24 0-16,-3 3 0 0,-2-27 15 0,0 0-15 15,0 37 15-15,0 8-15 0,0-45 34 0,0 0-34 16,0 53 34-16,0 15-34 0,0-68 49 0,0 0-49 16,3 69 49-16,11-14-49 0,-14-55 50 0,0 0-50 0,18 47 51 15,-2-16-51-15,-16-31 40 0,0 0-40 0,14 19 40 16,-2-8-40-16,-12-11 27 0,0 0-27 16,25-2 28-16,12-14-28 0,-37 16 18 0,0 0-18 0,44-24 19 15,-2-16-19-15,-42 40 14 0,0 0-14 0,36-48 15 16,-10-14-15-16,-26 62 10 0,0 0-10 0,20-68 11 15,-4 2-11-15,-16 66 6 0,0 0-6 0,8-55 7 16,-8 14-7-16,0 41 5 0,0 0-5 0,0-37 5 16,0 13-5-16,0 24 6 0,0 0-6 0,-5-16 6 0,2 4-6 15,3 12 6-15,0 0-6 0,-4-7 7 0,4 7-7 16,0 0 7-16,0 0-7 0,0 0 7 0,-4 28-7 16,4-28 6-16,0 0-6 0,8 31 6 0,0 6-6 15,-8-37 6-15,0 0-6 0,11 45 6 0,-2 12-6 16,-9-57 5-16,0 0-5 0,12 69 6 0,4 19-6 15,-16-88 4-15,0 0-4 0,18 92 5 0,-8 1-5 16,-10-93 2-16,0 0-2 0,13 89 3 0,4 4-3 16,-17-93 2-16,0 0-2 0,21 88 2 0,-7-10-2 0,-14-78 2 15,0 0-2-15,13 61 2 0,-6-21-2 16,-7-40 1-16,0 0-1 0,3 29 2 0,-6-7-2 0,3-22 1 16,0 0-1-16,-13 21 2 0,-8-9-2 15,21-12 1-15,0 0-1 0,-31 12 1 0,-10-3-1 0,41-9 0 0,0 0 0 16,-46 0 1-16,-3-9-1 0,49 9 0 0,0 0 0 15,-53-12 1-15,7-3-1 0,46 15 0 0,0 0 0 16,-35-16 0-16,15 8 0 0,20 8 0 0,0 0 0 0,-12-18 1 16,7-9-1-16,5 27 0 0,0 0 0 0,5-37 1 15,16-11-1-15,-21 48 0 0,0 0 0 0,32-49 1 16,14-11-1-16,-46 60 2 0,0 0-2 0,51-52 2 16,0 9-2-16,-51 43 2 0,0 0-2 15,55-33 2-15,-1 8-2 0,-54 25 2 0,0 0-2 0,60-17 2 16,2 2-2-16,-62 15 0 0,0 0 0 0,57-13 1 15,-8 5-1-15,-49 8-10 0,0 0 10 0,44-12-10 16,-3-13 10-16,-1 1-1473 0</inkml:trace>
  <inkml:trace contextRef="#ctx0" brushRef="#br0" timeOffset="16363.61">20401 3608 1625 0,'0'0'0'0,"14"12"0"0,22 28 0 0,-36-40 1 0,0 0-1 16,54 73 1-16,22 38-1 0,-76-111 0 0,0 0 0 15,78 140 0-15,-15 21 0 0,-63-161 2 16,0 0-2-16,50 178 3 0,-17 7-3 0,-33-185 5 0,0 0-5 15,18 184 5-15,-18-6-5 0,0-178 8 16,0 0-8-16,-18 171 9 0,-19-1-9 0,37-170 12 16,0 0-12-16,-65 166 12 0,-29-3-12 0,94-163 14 0,0 0-14 15,-111 140 15-15,-16-31-15 0,0 0-1224 0</inkml:trace>
  <inkml:trace contextRef="#ctx0" brushRef="#br0" timeOffset="17159.73">1134 10615 1379 0,'64'9'0'0,"-64"-9"76"0,0 0-76 16,91 12 77-16,17-3-77 0,-108-9 48 0,0 0-48 16,108 3 48-16,1-3-48 0,-109 0 5 15,0 0-5-15,99 0 6 0,-18-3-6 0,-81 3-12 16,0 0 12-16,63-6-12 0,-22 0 12 0,-41 6-35 0,0 0 35 16,26-7-34-16,-11 5 34 0,-1-2-1100 0</inkml:trace>
  <inkml:trace contextRef="#ctx1" brushRef="#br0">1958 10619 0</inkml:trace>
  <inkml:trace contextRef="#ctx0" brushRef="#br0" timeOffset="17333.61">1085 11069 1348 0,'0'0'0'0,"0"0"4"0,0 0-4 0,58-12 4 0,23 3-4 16,-81 9-1-16,0 0 1 0,90-12 0 0,2-4 0 15,-92 16-6-15,0 0 6 0,99-15-5 0,5 3 5 16,-104 12-8-16,0 0 8 0,104-14-7 0,-5-2 7 16,1-3-937-16</inkml:trace>
  <inkml:trace contextRef="#ctx0" brushRef="#br0" timeOffset="17893.18">2323 9971 998 0,'0'0'0'0,"0"0"0"0,12 13 0 0,-12-13-1 15,0 0 1-15,18 10-1 0,5 2 1 0,-23-12 0 16,0 0 0-16,37 24 0 0,12 20 0 0,-49-44 8 15,0 0-8-15,55 57 9 0,16 12-9 16,-71-69 25-16,0 0-25 0,63 85 26 0,-3 19-26 16,-60-104 56-16,0 0-56 0,44 110 56 0,-12 3-56 15,-32-113 40-15,0 0-40 0,14 117 41 0,-19 8-41 0,5-125 20 0,0 0-20 16,-23 121 20-16,-30-3-20 0,53-118 10 16,0 0-10-16,-64 99 10 0,-13-11-10 0,4-2-928 0</inkml:trace>
  <inkml:trace contextRef="#ctx0" brushRef="#br0" timeOffset="18217.02">958 9824 1518 0,'-16'21'0'15,"16"-21"17"-15,0 0-17 0,-37 64 17 16,-13 21-17-16,50-85 4 0,0 0-4 0,-51 88 4 0,2 6-4 16,49-94 0-16,0 0 0 0,-44 102 0 0,3 15 0 15,41-117 2-15,0 0-2 0,-31 129 2 0,4 7-2 0,27-136 10 16,0 0-10-16,-14 142 11 0,17-5-11 0,-3-137 19 15,0 0-19-15,23 147 19 0,23 9-19 0,-46-156 23 16,0 0-23-16,80 159 24 0,24 0-24 0,-104-159 12 0,0 0-12 16,118 140 12-16,21-17-12 0,-1-2-1211 0</inkml:trace>
  <inkml:trace contextRef="#ctx0" brushRef="#br0" timeOffset="18715.99">6031 9255 1278 0,'0'0'0'0,"0"0"0"0,-9-5 0 0,9 5 44 16,0 0-44-16,-7-4 44 0,-2-3-44 15,9 7 55-15,0 0-55 0,-9-5 56 0,-14-2-56 0,23 7 53 16,0 0-53-16,-35-5 53 0,-20-5-53 0,55 10 27 15,0 0-27-15,-70 0 27 0,-17 15-27 0,87-15 22 16,0 0-22-16,-83 31 23 0,8 8-23 0,75-39 25 16,0 0-25-16,-67 48 25 0,12 7-25 0,55-55 20 0,0 0-20 15,-41 61 20-15,6 12-20 0,35-73 14 16,0 0-14-16,-23 76 15 0,13-7-15 0,10-69 11 0,0 0-11 0,1 64 11 16,17-7-11-16,-18-57 8 0,0 0-8 15,23 45 8-15,12-14-8 0,-35-31 6 0,0 0-6 16,41 14 6-16,8-14-6 0,-49 0 5 0,0 0-5 15,55-21 5-15,8-18-5 0,-63 39 0 0,0 0 0 0,64-61 1 16,12-24-1-16,-76 85-13 0,0 0 13 0,74-100-12 16,-7-14 12-16,0 1-1318 0</inkml:trace>
  <inkml:trace contextRef="#ctx0" brushRef="#br0" timeOffset="18998.84">6017 8424 1099 0,'0'0'0'0,"0"0"0"0,-9 2 0 15,9-2 0-15,0 0 0 0,-5 5 1 0,5-5-1 16,0 0 0-16,0 0 0 0,0 0 0 0,-6 9 0 16,6-9 17-16,0 0-17 0,-3 19 17 0,-1 14-17 15,4-33 37-15,0 0-37 0,-2 52 38 0,2 17-38 16,0-69 53-16,0 0-53 0,2 81 54 16,5 20-54-16,-7-101 48 0,0 0-48 0,6 116 49 0,-3 15-49 15,-3-131 39-15,0 0-39 0,5 140 40 0,-1 1-40 16,-4-141 35-16,0 0-35 0,5 129 36 0,4-14-36 0,-9-115 25 15,0 0-25-15,14 95 26 0,4-24-26 0,-18-71 19 16,0 0-19-16,23 50 20 0,3-21-20 0,-26-29 10 16,0 0-10-16,32 2 10 0,5-19-10 0,-37 17 0 0,0 0 0 15,35-33 0-15,-3-21 0 0,3 2-1195 0</inkml:trace>
  <inkml:trace contextRef="#ctx0" brushRef="#br0" timeOffset="19681.34">6399 9255 998 0,'0'0'0'0,"0"-12"0"15,6-30 0-15,-6 42 2 0,0 0-2 0,9-43 3 16,-1 7-3-16,-8 36 0 0,0 0 0 0,6-28 0 15,1 13 0-15,-7 15 14 0,0 0-14 0,0 0 14 16,10-2-14-16,-10 2 44 0,0 0-44 0,9 14 44 16,3 13-44-16,-12-27 63 0,0 0-63 0,15 40 63 15,4 5-63-15,-19-45 62 0,0 0-62 0,26 52 62 16,6-4-62-16,-32-48 52 0,0 0-52 0,35 44 53 16,6 1-53-16,-41-45 43 0,0 0-43 0,41 33 43 15,4-13-43-15,-45-20 34 0,0 0-34 0,41 13 35 16,-13-15-35-16,-28 2 27 0,0 0-27 0,30-16 28 15,7-15-28-15,-37 31 21 0,0 0-21 0,30-38 21 16,-2-9-21-16,-28 47 16 0,0 0-16 0,23-52 17 16,-1 2-17-16,-22 50 7 0,0 0-7 0,10-52 8 0,-10 0-8 15,0 52 3-15,0 0-3 0,-5-45 4 0,-4 12-4 16,9 33 1-16,0 0-1 0,-9-22 1 0,4 10-1 16,5 12 0-16,0 0 0 0,-4-9 0 0,4 9 0 15,0 0 0-15,0 0 0 0,-5-5 1 0,5 5-1 0,0 0 2 16,0 0-2-16,0 9 3 0,5 11-3 0,-5-20 3 15,0 0-3-15,4 35 4 0,5 7-4 0,-9-42 6 16,0 0-6-16,5 45 6 0,0 0-6 0,-5-45 6 16,0 0-6-16,6 46 7 0,2-4-7 0,-8-42 10 15,0 0-10-15,16 45 10 0,4 5-10 0,-20-50 8 16,0 0-8-16,26 54 9 0,1 3-9 16,-27-57 8-16,0 0-8 0,23 55 9 0,-1-6-9 0,-22-49 7 15,0 0-7-15,27 45 7 0,1-9-7 0,-28-36 7 0,0 0-7 16,27 33 7-16,-10 1-7 0,-17-34 7 0,0 0-7 15,18 38 7-15,-2 9-7 0,-16-47 6 0,0 0-6 0,16 54 6 16,-8 1-6-16,-8-55 5 0,0 0-5 0,6 57 5 16,-13-8-5-16,7-49 4 0,0 0-4 0,-7 41 4 15,-6-6-4-15,13-35 3 0,0 0-3 0,-14 24 4 16,-3-7-4-16,17-17 5 0,0 0-5 0,-23 13 5 16,-18-10-5-16,41-3 6 0,0 0-6 0,-46 2 7 15,6-6-7-15,40 4 10 0,0 0-10 0,-44-10 11 16,3-6-11-16,41 16 12 0,0 0-12 0,-41-29 13 0,6-13-13 15,35 42 12-15,0 0-12 0,-25-50 12 0,8-10-12 16,17 60 5-16,0 0-5 0,-4-61 6 0,8 4-6 16,-4 57 2-16,0 0-2 0,17-52 3 0,12 5-3 15,-29 47 1-15,0 0-1 0,40-43 1 0,24 3-1 16,-64 40 0-16,0 0 0 0,72-33 0 0,9 4 0 16,-81 29-1-16,0 0 1 0,85-23-1 15,-4 8 1-15,-81 15-2 0,0 0 2 0,86-17-2 0,1 1 2 16,-87 16-19-16,0 0 19 0,76-19-18 0,-8 2 18 15,-1 1-1457-15</inkml:trace>
  <inkml:trace contextRef="#ctx0" brushRef="#br0" timeOffset="20160.48">4807 10932 1233 0,'0'0'0'0,"26"-2"0"0,32 0 0 16,-58 2 2-16,0 0-2 0,78-1 2 0,12-8-2 15,-90 9 1-15,0 0-1 0,109-7 1 0,29-1-1 16,-138 8 2-16,0 0-2 0,155-13 3 0,30 3-3 16,-185 10 13-16,0 0-13 0,203-14 13 0,14-5-13 15,-217 19 29-15,0 0-29 0,221-17 30 0,4 1-30 16,-225 16 45-16,0 0-45 0,231-12 45 0,-1 4-45 0,-230 8 50 15,0 0-50-15,217-7 50 0,-15 1-50 0,-202 6 43 16,0 0-43-16,186-7 43 0,-22 6-43 16,-164 1 44-16,0 0-44 0,144 0 45 0,-10 5-45 0,-134-5 42 15,0 0-42-15,110 9 43 0,-17 6-43 0,-93-15 35 16,0 0-35-16,78 21 35 0,-15 7-35 0,-63-28 28 16,0 0-28-16,46 19 29 0,-25-6-29 0,-21-13 10 15,0 0-10-15,-12 16 10 0,-39 3-10 0,2 2-1385 0</inkml:trace>
  <inkml:trace contextRef="#ctx0" brushRef="#br0" timeOffset="21116.39">4738 12304 1334 0,'0'0'0'0,"-9"-5"0"15,-14-5 0-15,23 10 38 0,0 0-38 16,-23-12 38-16,7 5-38 0,16 7 52 0,0 0-52 16,-10-6 53-16,1 0-53 0,9 6 51 0,0 0-51 0,-9-6 52 15,9 6-52-15,0 0 40 0,0 0-40 16,-9 0 41-16,9 0-41 0,0 0 34 0,0 0-34 0,-14 23 34 16,-7 18-34-16,21-41 33 0,0 0-33 0,-16 58 34 15,13 25-34-15,3-83 30 0,0 0-30 0,0 93 31 16,5 0-31-16,-5-93 25 0,0 0-25 0,12 90 26 15,2-13-26-15,-14-77 19 0,0 0-19 0,21 58 20 16,2-18-20-16,-23-40 18 0,0 0-18 0,29 23 18 16,-1-22-18-16,-28-1 13 0,0 0-13 0,35-15 14 0,6-16-14 15,-41 31 7-15,0 0-7 0,40-45 7 0,4-16-7 16,-44 61 4-16,0 0-4 0,32-76 4 0,-4-12-4 16,-28 88 2-16,0 0-2 0,23-85 2 0,-2 11-2 15,-21 74 0-15,0 0 0 0,15-56 1 0,-7 22-1 16,-8 34-1-16,0 0 1 0,4-21 0 0,-8 7 0 0,4 14-3 15,0 0 3-15,0-7-2 0,0 7 2 0,0 0-4 16,0 0 4-16,4 7-4 0,10 10 4 16,-14-17-3-16,0 0 3 0,14 31-3 0,4 16 3 15,-18-47-2-15,0 0 2 0,23 64-2 0,-4 23 2 0,-19-87-1 16,0 0 1-16,25 98 0 0,3 6 0 16,-28-104 0-16,0 0 0 0,23 113 0 0,3 15 0 0,-26-128 0 15,0 0 0-15,27 124 0 0,-8-6 0 0,-19-118 1 16,0 0-1-16,13 112 1 0,-8 1-1 0,-5-113 2 15,0 0-2-15,-5 92 2 0,-13-21-2 0,18-71 3 0,0 0-3 16,-23 58 3-16,-12-6-3 0,35-52 4 0,0 0-4 0,-37 44 4 16,-11-6-4-16,48-38 4 0,0 0-4 0,-46 29 5 15,-3-10-5-15,49-19 9 0,0 0-9 0,-55 9 10 16,-12-9-10-16,67 0 15 0,0 0-15 0,-65-17 15 16,12-15-15-16,53 32 23 0,0 0-23 0,-37-43 24 15,16-4-24-15,21 47 22 0,0 0-22 0,-6-55 23 16,15-16-23-16,-9 71 21 0,0 0-21 0,27-74 22 15,19-11-22-15,-46 85 15 0,0 0-15 0,58-85 16 16,5 5-16-16,-63 80 8 0,0 0-8 0,67-70 8 0,6 7-8 16,-73 63 4-16,0 0-4 0,74-59 4 0,10 4-4 15,-84 55-3-15,0 0 3 0,87-57-2 16,-3 0 2-16,-2 0-1675 0</inkml:trace>
  <inkml:trace contextRef="#ctx0" brushRef="#br0" timeOffset="21447.43">5699 12135 1143 0,'0'0'0'15,"0"-7"0"-15,0-14 0 0,0 21 12 0,0 0-12 16,0-21 13-16,-3 9-13 0,3 12 30 0,0 0-30 15,-6-7 31-15,-1 4-31 0,7 3 25 0,0 0-25 0,-10 5 26 16,-13 12-26-16,23-17 10 0,0 0-10 0,-27 26 10 16,-1 21-10-16,28-47 14 0,0 0-14 0,-21 55 14 15,1 4-14-15,20-59 22 0,0 0-22 0,-12 68 23 16,3 13-23-16,9-81 30 0,0 0-30 0,0 90 30 16,9 7-30-16,-9-97 32 0,0 0-32 15,18 97 33-15,8-14-33 0,-26-83 27 0,0 0-27 16,37 67 28-16,13-11-28 0,-50-56 13 0,0 0-13 0,51 41 14 15,2-15-14-15,-53-26 3 0,0 0-3 0,53 4 3 16,7-25-3-16,-2 0-1130 0</inkml:trace>
  <inkml:trace contextRef="#ctx0" brushRef="#br0" timeOffset="21898.32">6341 12135 1491 0,'0'0'0'0,"0"0"0"0,9-9 0 0,-9 9-1 15,0 0 1-15,18-7 0 0,8 2 0 0,-26 5 2 16,0 0-2-16,32-2 2 0,1 6-2 0,-33-4 0 16,0 0 0-16,44 10 1 0,11 13-1 0,-55-23 13 15,0 0-13-15,58 34 13 0,-6 6-13 16,-52-40 30-16,0 0-30 0,44 47 30 0,-13 3-30 0,-31-50 42 15,0 0-42-15,18 50 42 0,-18 0-42 0,0-50 36 0,0 0-36 16,-14 56 36-16,-13 8-36 0,27-64 28 0,0 0-28 16,-44 60 29-16,-12-3-29 0,56-57 21 0,0 0-21 0,-62 47 22 15,4-16-22-15,58-31 17 0,0 0-17 0,-46 19 17 16,14-12-17-16,32-7 12 0,0 0-12 0,-28-3 12 16,-7-11-12-16,35 14 12 0,0 0-12 0,-37-23 12 15,10-4-12-15,27 27 9 0,0 0-9 0,-17-31 10 16,17-4-10-16,0 35 10 0,0 0-10 0,9-31 11 15,8 8-11-15,-17 23 11 0,0 0-11 0,25-15 12 16,7 4-12-16,-32 11 9 0,0 0-9 0,38-1 10 16,8 7-10-16,-46-6 7 0,0 0-7 0,53 18 8 0,21 11-8 15,-74-29 4-15,0 0-4 0,81 33 4 0,-1-5-4 16,-80-28 0-16,0 0 0 0,72 22 0 0,-3-3 0 16,-69-19-5-16,0 0 5 0,69 11-4 0,1-13 4 15,-1 0-1452-15</inkml:trace>
  <inkml:trace contextRef="#ctx0" brushRef="#br0" timeOffset="22309.13">7348 12247 1491 0,'0'0'0'15,"-8"-2"0"-15,-7 1 0 0,15 1 1 0,0 0-1 16,-17 0 2-16,3-4-2 0,14 4 4 0,0 0-4 15,-13 0 4-15,3 0-4 0,10 0 35 0,0 0-35 16,-18 5 35-16,-5 9-35 0,23-14 33 0,0 0-33 0,-26 28 34 16,-1 14-34-16,27-42 38 0,0 0-38 15,-17 48 38-15,6 0-38 0,11-48 22 0,0 0-22 0,0 56 22 16,14 10-22-16,-14-66 15 0,0 0-15 0,23 55 16 16,7-10-16-16,-30-45 7 0,0 0-7 15,28 33 8-15,4-14-8 0,-32-19 6 0,0 0-6 16,27 5 7-16,4-12-7 0,-31 7 6 0,0 0-6 0,32-22 6 15,3-18-6-15,-35 40 6 0,0 0-6 0,34-43 6 16,-4-1-6-16,-30 44 8 0,0 0-8 0,19-46 8 16,-12 1-8-16,-7 45 8 0,0 0-8 0,-9-40 9 15,-15 5-9-15,24 35 8 0,0 0-8 0,-32-29 9 16,-5-1-9-16,37 30 8 0,0 0-8 0,-32-22 9 0,13 10-9 16,19 12 10-16,0 0-10 0,-18-7 10 0,6 7-10 15,12 0 3-15,0 0-3 0,-14 5 4 0,1 5-4 16,13-10 0-16,0 0 0 0,-5 14 0 0,-6 4 0 15,3-3-1392-15</inkml:trace>
  <inkml:trace contextRef="#ctx0" brushRef="#br0" timeOffset="22742.31">7902 12204 1233 0,'0'0'0'16,"0"0"0"-16,0 0 0 0,0 0-1 15,0 0 1-15,0 0 0 0,2-12 0 0,-2 12 13 0,0 0-13 16,-5-12 13-16,-9 0-13 0,14 12 31 0,0 0-31 16,-18-9 32-16,-9 4-32 0,27 5 46 0,0 0-46 0,-35 7 46 15,-5 15-46-15,40-22 73 0,0 0-73 0,-41 33 74 16,8 9-74-16,33-42 62 0,0 0-62 0,-23 48 63 16,5 11-63-16,18-59 46 0,0 0-46 0,-9 62 46 15,4 4-46-15,5-66 34 0,0 0-34 0,5 66 34 16,13-4-34-16,-18-62 26 0,0 0-26 0,19 54 27 15,8-13-27-15,-27-41 20 0,0 0-20 0,28 26 20 16,7-16-20-16,-35-10 16 0,0 0-16 0,35-3 16 16,6-16-16-16,-41 19 11 0,0 0-11 0,37-33 12 15,4-14-12-15,-41 47 8 0,0 0-8 0,35-53 9 0,-3-3-9 16,-32 56 11-16,0 0-11 0,17-55 11 16,-11 0-11-16,-6 55 12 0,0 0-12 0,-9-49 13 15,-12 4-13-15,21 45 15 0,0 0-15 0,-29-40 16 16,-6 4-16-16,35 36 16 0,0 0-16 0,-33-26 16 0,10 10-16 15,23 16 16-15,0 0-16 0,-18-8 17 0,2 4-17 16,16 4 18-16,0 0-18 0,-16 4 19 0,-7 4-19 16,23-8 6-16,0 0-6 0,-17 7 6 0,4 0-6 15,13-7 0-15,0 0 0 0,-8 11 1 0,6 1-1 0,-2 2-1593 16</inkml:trace>
  <inkml:trace contextRef="#ctx0" brushRef="#br0" timeOffset="23398.21">8368 12204 1379 0,'0'0'0'0,"0"0"0"0,-9-4 0 15,9 4 3-15,0 0-3 0,-5-3 3 0,-4-2-3 0,9 5 29 16,0 0-29-16,-9-5 30 0,9 5-30 16,0 0 38-16,0 0-38 0,-16-2 39 0,-8 12-39 0,24-10 40 15,0 0-40-15,-32 18 41 0,-3 13-41 0,35-31 44 16,0 0-44-16,-29 36 44 0,8 9-44 0,21-45 39 15,0 0-39-15,-17 52 40 0,8 15-40 0,9-67 34 0,0 0-34 16,-2 75 35-16,11 1-35 16,-9-76 25-16,0 0-25 0,16 73 25 0,10-16-25 0,-26-57 19 0,0 0-19 15,32 43 19-15,0-15-19 0,-32-28 13 0,0 0-13 0,38 14 14 16,3-14-14-16,-41 0 11 0,0 0-11 0,46-14 12 16,-2-10-12-16,-44 24 8 0,0 0-8 0,39-33 9 15,-8-9-9-15,-31 42 7 0,0 0-7 0,22-50 7 16,-14-14-7-16,-8 64 12 0,0 0-12 0,0-64 13 15,-14 7-13-15,14 57 16 0,0 0-16 0,-17-49 16 16,-10 10-16-16,27 39 19 0,0 0-19 0,-31-32 19 16,-5 12-19-16,36 20 26 0,0 0-26 0,-28-14 26 15,5 10-26-15,23 4 24 0,0 0-24 0,-23 5 24 16,-12 8-24-16,35-13 15 0,0 0-15 0,-28 12 16 16,6 2-16-16,22-14 0 0,0 0 0 0,-10 17 0 0,10 0 0 15,-4 2-1615-15</inkml:trace>
  <inkml:trace contextRef="#ctx0" brushRef="#br0" timeOffset="23610.51">8775 12282 1401 0,'0'0'0'0,"0"0"0"0,6 7 0 0,-6-7 0 15,0 0 0-15,16 7 0 0,12-2 0 0,-28-5 4 0,0 0-4 16,35 5 4-16,2 5-4 0,-37-10 4 0,0 0-4 15,41 9 4-15,3 1-4 0,-44-10 8 0,0 0-8 16,46 11 8-16,-1-3-8 0,-45-8 4 0,0 0-4 16,46 2 5-16,2-9-5 0,-2 0-1022 0</inkml:trace>
  <inkml:trace contextRef="#ctx0" brushRef="#br0" timeOffset="24212.96">9661 12074 1188 0,'0'0'0'0,"0"0"0"16,0 0 0-16,0 0 18 0,0 0-18 0,0 0 18 15,-5 12-18-15,5-12 49 0,0 0-49 0,-9 24 49 16,3 20-49-16,6-44 59 0,0 0-59 0,0 53 60 16,9 1-60-16,-9-54 46 0,0 0-46 0,9 59 47 0,10 3-47 15,-19-62 39-15,0 0-39 0,27 61 40 0,8-6-40 16,-35-55 30-16,0 0-30 0,34 49 31 0,1-13-31 15,-35-36 25-15,0 0-25 0,32 24 26 0,-2-20-26 16,-30-4 19-16,0 0-19 0,30-13 20 0,-4-11-20 16,-26 24 13-16,0 0-13 0,27-38 14 0,-4-9-14 15,-23 47 10-15,0 0-10 0,22-51 10 0,-4-8-10 16,-18 59 6-16,0 0-6 0,12-63 6 0,-10-4-6 0,-2 67 3 16,0 0-3-16,-2-62 3 0,-1 11-3 0,3 51 2 15,0 0-2-15,-5-34 2 0,5 18-2 16,0 16 2-16,0 0-2 0,0-8 2 0,0 8-2 15,0 0 2-15,0 0-2 0,1 27 3 0,6 32-3 0,-7-59 3 16,0 0-3-16,9 73 4 0,5 6-4 0,-14-79 4 16,0 0-4-16,18 85 5 0,9 19-5 0,-27-104 6 0,0 0-6 15,31 106 6-15,8 1-6 0,-39-107 7 0,0 0-7 16,35 111 7-16,-5 13-7 0,-30-124 6 0,0 0-6 0,25 121 6 16,-7-13-6-16,-18-108 6 0,0 0-6 0,8 95 7 15,-9-17-7-15,1-78 5 0,0 0-5 0,-7 64 6 16,-4-19-6-16,11-45 4 0,0 0-4 0,-23 33 5 15,-7-9-5-15,30-24 2 0,0 0-2 0,-32 15 3 16,-8-11-3-16,40-4 2 0,0 0-2 0,-44-9 2 16,3-13-2-16,41 22 2 0,0 0-2 0,-39-33 2 15,4-16-2-15,35 49 12 0,0 0-12 16,-32-48 12-16,6-7-12 0,26 55 24 0,0 0-24 0,-12-54 24 16,19-1-24-16,-7 55 33 0,0 0-33 0,14-54 33 15,12-5-33-15,-26 59 26 0,0 0-26 0,37-52 27 16,7 5-27-16,-44 47 21 0,0 0-21 0,51-41 21 15,13 3-21-15,-64 38 14 0,0 0-14 0,63-35 15 16,-1 4-15-16,-62 31 0 0,0 0 0 0,58-38 1 0,-3-10-1 16,0-3-1594-16</inkml:trace>
  <inkml:trace contextRef="#ctx0" brushRef="#br0" timeOffset="24511.04">10513 11437 1636 0,'0'0'0'16,"9"11"0"-16,14 13 0 16,-23-24 29-16,0 0-29 0,40 41 29 0,25 20-29 0,-65-61 29 0,0 0-29 0,74 78 29 15,6 24-29-15,-80-102 40 16,0 0-40-16,81 114 40 0,7 21-40 0,-88-135 23 0,0 0-23 15,81 139 24-15,-12-1-24 0,-69-138 17 0,0 0-17 16,53 135 17-16,-21 5-17 0,-32-140 8 0,0 0-8 0,10 132 8 16,-20-13-8-16,10-119 6 0,0 0-6 0,-27 106 6 15,-13-8-6-15,40-98 3 0,0 0-3 0,-50 78 4 16,-4-26-4-16,54-52-4 0,0 0 4 0,-59 23-3 16,-4-34 3-16,-1 1-1396 0</inkml:trace>
  <inkml:trace contextRef="#ctx0" brushRef="#br0" timeOffset="24913.34">11853 10006 1479 0,'0'0'0'15,"16"0"0"-15,34-5 0 0,-50 5 0 0,0 0 0 0,75-5 0 16,15-2 0-16,-90 7-4 0,0 0 4 0,99-4-3 15,11 8 3-15,-110-4 11 0,0 0-11 0,107 5 11 16,-1 2-11-16,-106-7 24 16,0 0-24-16,93 9 24 0,-10-1-24 0,-83-8 35 0,0 0-35 0,80 2 35 15,-3-4-35-15,-77 2 33 0,0 0-33 0,73-10 34 16,-15-4-34-16,-58 14 10 0,0 0-10 0,44-17 11 16,-11-2-11-16,-33 19 0 0,0 0 0 0,9-18 0 15,-32 4 0-15,0 1-1215 0</inkml:trace>
  <inkml:trace contextRef="#ctx0" brushRef="#br0" timeOffset="25097.95">12125 10479 1591 0,'0'0'0'0,"0"0"0"0,14 0 0 0,-14 0 0 15,0 0 0-15,30 0 0 0,27 0 0 0,-57 0-1 16,0 0 1-16,75-4 0 0,21 2 0 0,-96 2-6 15,0 0 6-15,107-1-6 0,3-1 6 0,-110 2-12 16,0 0 12-16,120-4-12 0,8-6 12 0,-128 10-20 0,0 0 20 16,136-21-20-16,2-13 20 0,3 3-1076 15</inkml:trace>
  <inkml:trace contextRef="#ctx0" brushRef="#br0" timeOffset="26095.39">15764 9040 1267 0,'0'0'0'0,"0"0"0"15,-5-15 0-15,5 15-2 0,0 0 2 0,-2-9-2 16,2 9 2-16,0 0-3 0,0 0 3 0,7-8-3 16,-7 8 3-16,0 0 8 0,0 0-8 0,0 0 9 15,0 0-9-15,0 0 28 0,0 0-28 0,14 22 29 16,4 25-29-16,-18-47 42 0,0 0-42 0,19 66 43 15,-3 18-43-15,-16-84 47 0,0 0-47 0,12 104 48 0,-5 14-48 16,-7-118 41-16,0 0-41 0,2 114 42 16,-4-19-42-16,2-95 43 0,0 0-43 0,-3 83 44 0,-1-15-44 15,4-68 38-15,0 0-38 0,-2 52 39 0,2-23-39 16,0-29 30-16,0 0-30 0,0 16 30 0,0-9-30 16,0-7 25-16,0 0-25 0,0 0 26 0,9 0-26 0,-9 0 21 15,0 0-21-15,11-16 22 0,10-15-22 0,-21 31 15 16,0 0-15-16,23-42 16 0,-2-11-16 15,-21 53 11-15,0 0-11 0,20-56 11 0,1-8-11 0,-21 64 7 16,0 0-7-16,28-67 7 0,7-14-7 0,-35 81 2 16,0 0-2-16,41-82 3 0,-2 8-3 0,-39 74 0 0,0 0 0 15,35-68 0-15,-3 11 0 0,-32 57 0 0,0 0 0 16,26-52 0-16,-7 7 0 0,-19 45-1 0,0 0 1 16,13-34 0-16,-10 20 0 0,-3 14 0 0,0 0 0 15,2-9 0-15,-2 9 0 0,0 0 0 0,0 0 0 16,0 0 0-16,-19 24 0 0,19-24 0 15,0 0 0-15,-30 33 1 0,-11 12-1 0,41-45 0 0,0 0 0 16,-47 49 1-16,-6 3-1 0,53-52 1 0,0 0-1 16,-46 57 2-16,5 7-2 0,41-64 2 0,0 0-2 0,-26 64 2 15,13 8-2-15,13-72 2 0,0 0-2 0,0 71 2 16,13-7-2-16,-13-64 3 0,0 0-3 0,30 59 3 16,17-10-3-16,-47-49 3 0,0 0-3 0,62 41 4 15,10-13-4-15,-72-28 4 0,0 0-4 0,74 16 5 16,-1-16-5-16,-73 0 5 0,0 0-5 0,79-16 5 15,11-15-5-15,-90 31 0 0,0 0 0 0,81-38 0 0,-7 0 0 16,-74 38-27-16,0 0 27 0,71-42-27 0,-4-6 27 16,-2-4-1421-16</inkml:trace>
  <inkml:trace contextRef="#ctx0" brushRef="#br0" timeOffset="26461.42">17683 9400 1435 0,'0'0'0'0,"0"0"0"0,0 0 0 0,0 0-12 0,0 0 12 15,5-8-12-15,-3-1 12 0,-2 9-25 0,0 0 25 0,-5-10-25 16,-6-4 25-16,11 14 0 0,0 0 0 0,-21-16 0 15,-16 1 0-15,37 15 6 0,0 0-6 0,-51-12 6 16,-11 6-6-16,62 6 23 0,0 0-23 0,-67 2 23 16,7 10-23-16,60-12 40 0,0 0-40 0,-49 23 40 15,8 10-40-15,41-33 42 0,0 0-42 0,-30 48 43 16,14 21-43-16,16-69 39 0,0 0-39 0,-3 73 39 16,12 0-39-16,-9-73 33 0,0 0-33 0,21 60 33 15,9-10-33-15,-30-50 27 0,0 0-27 16,42 39 27-16,18-14-27 0,-60-25 12 0,0 0-12 0,60 9 13 15,-2-21-13-15,-58 12 5 0,0 0-5 0,55-35 5 16,-6-22-5-16,-49 57 0 0,0 0 0 0,46-76 0 16,-5-24 0-16,-1-4-1303 0</inkml:trace>
  <inkml:trace contextRef="#ctx0" brushRef="#br0" timeOffset="26746.77">17725 8073 1390 0,'0'0'0'0,"0"10"0"0,0 11 0 0,0-21 5 15,0 0-5-15,4 52 5 0,-2 40-5 0,-2-92 25 0,0 0-25 16,7 111 26-16,-4 13-26 0,-3-124 44 16,0 0-44-16,5 133 44 0,-1 13-44 0,-4-146 37 0,0 0-37 15,5 150 37-15,-3 11-37 0,-2-161 32 16,0 0-32-16,4 158 33 0,1-13-33 0,-5-145 29 15,0 0-29-15,9 127 30 0,5-24-30 0,-14-103 25 0,0 0-25 0,17 82 25 16,5-17-25-16,-22-65 12 0,0 0-12 16,23 49 12-16,-6-20-12 0,-17-29 3 0,0 0-3 15,25 14 4-15,10-14-4 0,-35 0 0 0,0 0 0 0,37-24 0 16,2-28 0-16,2 0-1304 0</inkml:trace>
  <inkml:trace contextRef="#ctx0" brushRef="#br0" timeOffset="27014.08">18436 8549 1524 0,'0'0'0'0,"0"28"0"0,0 37 0 15,0-65-1-15,0 0 1 0,4 85 0 16,3 23 0-16,-7-108-6 0,0 0 6 0,12 114-5 0,2 17 5 15,-14-131 2-15,0 0-2 0,16 132 3 16,0 3-3-16,-16-135 9 0,0 0-9 0,14 126 10 0,-5-22-10 16,-9-104 19-16,0 0-19 0,9 86 20 0,-6-20-20 15,-3-66 26-15,0 0-26 0,6 47 26 0,-1-19-26 0,-5-28 15 16,0 0-15-16,5 13 16 0,4-11-16 0,-9-2 8 0,0 0-8 16,9-24 8-16,0-35-8 0,-1 2-1196 0</inkml:trace>
  <inkml:trace contextRef="#ctx0" brushRef="#br0" timeOffset="27178.85">18094 9001 1670 0,'0'0'0'0,"0"0"0"16,18-9 0-16,-18 9-1 15,0 0 1-15,37-3-1 0,30 6 1 0,-67-3-5 0,0 0 5 0,83 2-4 16,10-1 4-16,-93-1-56 0,0 0 56 0,104-1-55 15,9-1 55-15,0 2-1101 0</inkml:trace>
  <inkml:trace contextRef="#ctx0" brushRef="#br0" timeOffset="30978.8">4295 8764 1009 0,'0'0'0'0,"0"0"0"0,-14 48 0 16,14-48 17-16,0 0-17 0,-16 55 17 16,-7 9-17-16,23-64 56 0,0 0-56 0,-19 75 57 15,5 17-57-15,14-92 59 0,0 0-59 0,-16 91 60 0,2 8-60 16,14-99 41-16,0 0-41 0,-14 109 42 0,5 19-42 16,9-128 25-16,0 0-25 0,-9 138 26 0,4 23-26 0,5-161 26 15,0 0-26-15,-4 175 26 0,4 21-26 0,0-196 22 16,0 0-22-16,0 213 23 0,4 15-23 0,-4-228 20 15,0 0-20-15,0 230 20 0,0-8-20 0,0-222 17 0,0 0-17 16,-6 207 17-16,3-25-17 0,3-182 14 16,0 0-14-16,-4 168 14 0,4-9-14 0,0-159 10 0,0 0-10 15,-5 149 11-15,-13-7-11 0,18-142 9 0,0 0-9 16,-23 133 10-16,-5-8-10 0,28-125 9 0,0 0-9 16,-35 124 9-16,-6 8-9 0,41-132 8 0,0 0-8 15,-44 140 9-15,-5 11-9 0,49-151 15 0,0 0-15 16,-46 141 16-16,11-16-16 0,35-125 18 0,0 0-18 15,-34 116 19-15,4-7-19 0,30-109 21 0,0 0-21 16,-24 94 21-16,6-27-21 0,18-67 14 0,0 0-14 16,-14 45 14-16,5-21-14 0,9-24 9 0,0 0-9 15,-16-12 9-15,-9-47-9 0,-1 0-1320 0</inkml:trace>
  <inkml:trace contextRef="#ctx0" brushRef="#br0" timeOffset="31841.6">15053 8447 1166 0,'0'0'0'0,"-2"24"0"0,-12 51 0 0,14-75 29 0,0 0-29 15,-12 98 29-15,7 20-29 0,5-118 53 0,0 0-53 16,0 133 54-16,12 25-54 0,-12-158 58 0,0 0-58 16,23 166 59-16,14 3-59 0,-37-169 42 0,0 0-42 0,46 161 43 15,7-7-43-15,-53-154 20 0,0 0-20 16,54 166 21-16,5 13-21 0,-59-179 14 0,0 0-14 0,54 180 14 15,-10 0-14-15,-44-180 21 16,0 0-21-16,39 192 22 0,-12 2-22 0,-27-194 27 0,0 0-27 16,12 193 27-16,-16-8-27 0,4-185 30 0,0 0-30 15,-14 160 30-15,-16-32-30 0,30-128 34 0,0 0-34 0,-33 117 35 16,-4-8-35-16,37-109 31 0,0 0-31 0,-44 97 32 16,-6-20-32-16,50-77 31 0,0 0-31 0,-58 69 32 15,-11-16-32-15,69-53 24 0,0 0-24 0,-77 45 24 16,-3-8-24-16,80-37 14 0,0 0-14 0,-77 27 15 15,-5-2-15-15,82-25 6 0,0 0-6 0,-81 15 6 0,13-6-6 16,68-9 0-16,0 0 0 0,-71 0 0 0,11-9 0 16,-3 1-1473-16</inkml:trace>
  <inkml:trace contextRef="#ctx0" brushRef="#br0" timeOffset="32839.06">2155 15426 1233 0,'0'0'0'0,"0"0"0"0,23 16 0 15,-23-16 29-15,0 0-29 0,32 17 30 0,18 4-30 16,-50-21 60-16,0 0-60 0,58 24 61 0,9 4-61 0,-67-28 55 16,0 0-55-16,74 27 56 0,11-2-56 0,-85-25 31 0,0 0-31 15,84 22 31-15,-11 1-31 0,-73-23 17 0,0 0-17 16,63 19 17-16,-12-5-17 0,-51-14 10 0,0 0-10 0,46 6 10 15,-7-7-10-15,-39 1 5 0,0 0-5 0,26-2 5 16,-15-3-5-16,-11 5 1 0,0 0-1 0,0-7 1 16,-9-12-1-16,-2 2-1179 0</inkml:trace>
  <inkml:trace contextRef="#ctx0" brushRef="#br0" timeOffset="33021.58">2350 15862 1278 0,'0'0'0'0,"0"0"0"16,0 9 0-16,0-9-2 0,0 0 2 0,8 3-1 16,10-1 1-16,-18-2-11 0,0 0 11 0,37 2-11 15,21 1 11-15,-58-3 4 0,0 0-4 0,69 6 4 16,12 2-4-16,-81-8 30 0,0 0-30 0,81 9 30 16,-5-1-30-16,-76-8 53 0,0 0-53 0,76 7 54 0,2-1-54 15,3-1-1011-15</inkml:trace>
  <inkml:trace contextRef="#ctx0" brushRef="#br0" timeOffset="33338.22">2886 15523 1435 0,'0'0'0'16,"0"0"0"-16,-4-9 0 0,4 9 44 0,0 0-44 15,5-6 44-15,18-12-44 0,-23 18 73 0,0 0-73 16,39-14 73-16,16 2-73 0,-55 12 47 16,0 0-47-16,58-8 48 0,6 2-48 0,-64 6 26 0,0 0-26 15,63 2 26-15,6 12-26 0,-69-14 18 0,0 0-18 0,70 26 18 16,12 14-18-16,-82-40 16 0,0 0-16 0,72 60 16 16,-16 18-16-16,-56-78 14 0,0 0-14 0,44 87 14 15,-14 4-14-15,-30-91 14 0,0 0-14 0,15 103 14 16,-10 9-14-16,-5-112 11 0,0 0-11 0,-9 113 11 15,-10-18-11-15,19-95 8 0,0 0-8 0,-32 88 9 16,-9-10-9-16,41-78 2 0,0 0-2 0,-53 57 2 16,-5-29-2-16,0-1-1428 0</inkml:trace>
  <inkml:trace contextRef="#ctx0" brushRef="#br0" timeOffset="33638.42">1822 15135 1603 0,'0'0'0'0,"-10"21"0"0,-22 40 0 0,32-61 12 0,0 0-12 16,-39 81 12-16,7 13-12 0,32-94 48 0,0 0-48 0,-24 110 49 15,2 18-49-15,22-128 55 0,0 0-55 16,-8 139 56-16,13 15-56 0,-5-154 34 0,0 0-34 0,26 163 35 16,18 13-35-16,-44-176 29 0,0 0-29 0,67 182 29 15,20-7-29-15,-87-175 7 0,0 0-7 0,118 166 8 16,44-11-8-16,-162-155 1 0,0 0-1 0,168 127 1 16,3-36-1-16,0-1-1425 0</inkml:trace>
  <inkml:trace contextRef="#ctx0" brushRef="#br0" timeOffset="39361.87">5927 14473 1479 0,'0'0'0'0,"0"0"0"16,-25 20 0-16,25-20 37 0,0 0-37 0,-18 16 38 16,10-6-38-16,8-10 81 0,0 0-81 0,-15 25 82 15,-11 28-82-15,26-53 51 0,0 0-51 0,-27 68 51 0,8 8-51 16,19-76 23-16,0 0-23 0,-18 83 23 0,10 16-23 16,8-99 10-16,0 0-10 0,-6 97 11 0,6-2-11 15,0-95 7-15,0 0-7 0,7 100 7 0,9 9-7 16,-16-109 4-16,0 0-4 0,23 109 4 0,4-10-4 15,-27-99 4-15,0 0-4 0,33 100 4 0,8 18-4 16,-41-118 6-16,0 0-6 0,44 118 7 0,-4 3-7 16,-40-121 8-16,0 0-8 0,41 126 9 0,1 12-9 15,-42-138 9-15,0 0-9 0,36 149 9 0,-13 0-9 16,-23-149 11-16,0 0-11 0,14 140 11 0,-11-19-11 0,-3-121 10 16,0 0-10-16,-9 118 11 0,-19-4-11 0,28-114 10 15,0 0-10-15,-35 102 10 0,-6-20-10 0,41-82 9 16,0 0-9-16,-49 67 10 0,3-17-10 0,46-50 9 0,0 0-9 15,-58 45 9-15,-6 2-9 0,64-47 9 0,0 0-9 16,-68 43 9-16,-14 1-9 0,82-44 2 0,0 0-2 0,-75 41 2 16,8-1-2-16,67-40-1 0,0 0 1 0,-52 31-1 15,17-14 1-15,3 1-1503 0</inkml:trace>
  <inkml:trace contextRef="#ctx0" brushRef="#br0" timeOffset="41009.94">8382 14680 1356 0,'0'0'0'16,"0"0"0"-16,0 0 0 0,0 0 18 0,0 0-18 0,-9 0 19 15,9 0-19-15,0 0 32 0,0 0-32 0,-9 18 32 16,-19 18-32-16,28-36 22 0,0 0-22 0,-26 50 23 16,-4 14-23-16,30-64 19 0,0 0-19 0,-25 69 20 15,-1 4-20-15,26-73 23 0,0 0-23 0,-23 69 23 16,0-3-23-16,23-66 24 0,0 0-24 0,-18 64 24 15,4-3-24-15,14-61 20 0,0 0-20 0,-12 46 20 16,1-16-20-16,11-30 15 0,0 0-15 0,-4 19 15 16,1-5-15-16,3-14 12 0,0 0-12 0,-2 10 13 15,2-10-13-15,0 0 9 0,0 0-9 0,-7 7 10 16,7-7-10-16,0 0 2 0,0 0-2 0,-10-28 2 16,6-13-2-16,0-1-1255 0</inkml:trace>
  <inkml:trace contextRef="#ctx0" brushRef="#br0" timeOffset="41268.99">8192 14756 1054 0,'0'0'0'0,"0"0"0"0,14-10 0 16,-14 10 8-16,0 0-8 0,14-10 8 0,0 1-8 15,-14 9 22-15,0 0-22 0,21-3 23 0,7 8-23 0,-28-5 22 16,0 0-22-16,37 12 22 0,11 5-22 0,-48-17 24 16,0 0-24-16,49 24 25 0,6 13-25 0,-55-37 26 0,0 0-26 15,49 43 26-15,1 7-26 0,-50-50 43 16,0 0-43-16,46 50 44 0,8-3-44 0,-54-47 47 15,0 0-47-15,53 47 47 0,2 5-47 0,-55-52 42 0,0 0-42 16,42 57 42-16,-12 5-42 0,-30-62 27 16,0 0-27-16,18 52 27 0,-4-17-27 0,-14-35 20 0,0 0-20 15,3 22 20-15,-1-10-20 0,-2-12 14 0,0 0-14 16,-10 9 14-16,-20-4-14 0,30-5 6 16,0 0-6-16,-43-8 6 0,-15-22-6 0,0 1-1185 0</inkml:trace>
  <inkml:trace contextRef="#ctx0" brushRef="#br0" timeOffset="41458.19">8093 15149 1267 0,'0'0'0'0,"0"0"0"15,0 0 0-15,0 0 1 0,0 0-1 0,10-10 1 16,6 3-1-16,-16 7-1 0,0 0 1 0,23-7-1 0,18 0 1 16,-41 7 0-16,0 0 0 0,54-5 0 0,22 2 0 15,-76 3 7-15,0 0-7 0,83-4 8 0,11 1-8 16,-94 3 24-16,0 0-24 0,97-6 25 0,0-1-25 15,-97 7 34-15,0 0-34 0,100-12 35 0,-10-3-35 16,-90 15 19-16,0 0-19 0,81-21 19 0,-8-5-19 16,-5-2-1019-16</inkml:trace>
  <inkml:trace contextRef="#ctx0" brushRef="#br0" timeOffset="41802.31">7678 15848 1614 0,'0'0'0'0,"9"0"0"16,9 0 0-16,-18 0 2 0,0 0-2 0,44-1 3 15,28-10-3-15,-72 11 7 0,0 0-7 0,101-13 7 16,20-7-7-16,-121 20 28 0,0 0-28 0,141-17 29 16,34-2-29-16,-175 19 30 0,0 0-30 15,208-17 30-15,18-4-30 0,-226 21 34 0,0 0-34 0,229-14 35 16,-12 14-35-16,-217 0 30 0,0 0-30 0,203 5 30 16,-11 6-30-16,-192-11 25 0,0 0-25 0,157 8 26 15,-35-1-26-15,-122-7 20 0,0 0-20 0,94 0 20 16,-17-5-20-16,-77 5 5 0,0 0-5 0,46-10 5 0,-37-8-5 15,0-2-1425-15</inkml:trace>
  <inkml:trace contextRef="#ctx0" brushRef="#br0" timeOffset="42540.68">8608 16643 1782 0,'0'0'0'16,"0"0"0"-16,-9 0 0 0,9 0 4 0,0 0-4 15,-5 0 5-15,5 0-5 0,0 0 5 0,0 0-5 16,-13 0 6-16,13 0-6 0,0 0 61 0,0 0-61 0,0 0 61 15,0 8-61-15,0-8 44 0,0 0-44 0,13 19 44 16,10 20-44-16,-23-39 38 0,0 0-38 0,26 55 38 16,6 25-38-16,-32-80 27 0,0 0-27 0,32 95 27 15,-1 14-27-15,-31-109 10 0,0 0-10 0,32 102 11 16,-4-24-11-16,-28-78 5 0,0 0-5 0,23 60 6 16,-7-22-6-16,-16-38 2 0,0 0-2 0,9 25 2 15,1-12-2-15,-10-13 1 0,0 0-1 0,6 0 1 16,6-15-1-16,-12 15 0 0,0 0 0 0,9-30 0 0,0-16 0 15,-9 46 0-15,0 0 0 0,5-63 0 0,-1-21 0 16,-4 84 0-16,0 0 0 0,0-89 0 16,0 10 0-16,0 79 0 0,0 0 0 0,1-69 0 0,6 15 0 15,-7 54 0-15,0 0 0 0,6-36 0 0,3 18 0 16,-9 18-1-16,0 0 1 0,14-3-1 0,3 11 1 16,-17-8-3-16,0 0 3 0,23 23-3 0,4 17 3 15,-27-40-6-15,0 0 6 0,28 55-5 0,4 16 5 16,-32-71-6-16,0 0 6 0,35 85-5 0,-3 12 5 15,-32-97-5-15,0 0 5 0,37 105-5 0,-2 11 5 0,-35-116-2 16,0 0 2-16,32 114-1 0,-6 1 1 0,-26-115-1 0,0 0 1 16,18 114 0-16,-13 9 0 0,-5-123 0 0,0 0 0 15,-3 111 0-15,-13-18 0 0,16-93 1 0,0 0-1 16,-27 78 2-16,-4-16-2 0,31-62 4 0,0 0-4 16,-41 49 5-16,0-6-5 0,41-43 11 0,0 0-11 0,-40 35 12 15,-1-10-12-15,41-25 30 0,0 0-30 16,-47 16 31-16,-10-12-31 0,57-4 44 0,0 0-44 0,-63-7 44 15,-1-11-44-15,64 18 38 0,0 0-38 0,-53-27 39 16,7-13-39-16,46 40 28 0,0 0-28 0,-31-52 29 16,13-14-29-16,18 66 23 0,0 0-23 0,5-78 24 15,22-12-24-15,-27 90 18 0,0 0-18 0,51-88 18 16,25 3-18-16,-76 85 9 0,0 0-9 0,86-79 10 16,18 6-10-16,-104 73 0 0,0 0 0 0,120-69 0 15,25 1 0-15,-145 68-17 0,0 0 17 0,153-53-16 16,6 20 16-16,-6-2-1833 0</inkml:trace>
  <inkml:trace contextRef="#ctx0" brushRef="#br0" timeOffset="43037.97">11372 15419 1110 0,'0'0'0'0,"0"0"0"16,-5-1 0-16,5 1 1 0,0 0-1 0,0 0 2 16,-9-6-2-16,9 6 4 0,0 0-4 0,0 0 5 15,0 0-5-15,0 0 43 0,0 0-43 0,3 14 44 16,-3 2-44-16,0-16 46 0,0 0-46 0,9 29 46 0,14 21-46 15,-23-50 46-15,0 0-46 0,23 66 47 0,3 14-47 16,-26-80 53-16,0 0-53 0,29 85 53 16,2-2-53-16,-31-83 47 0,0 0-47 0,27 79 47 15,-10-8-47-15,-17-71 29 0,0 0-29 0,11 54 29 0,-4-18-29 16,-7-36 19-16,0 0-19 0,5 23 20 16,1-11-20-16,-6-12 10 0,0 0-10 0,0 0 10 0,-11 0-10 15,11 0 5-15,0 0-5 0,-18-19 6 0,-13-26-6 16,1 0-1232-16</inkml:trace>
  <inkml:trace contextRef="#ctx0" brushRef="#br0" timeOffset="43200.59">11232 15786 1233 0,'0'0'0'15,"0"0"0"-15,0 7 0 0,0-7 5 0,0 0-5 16,0 7 5-16,0-7-5 0,0 0 7 0,0 0-7 16,4 7 8-16,5-4-8 0,-9-3 36 0,0 0-36 15,19 0 37-15,15-10-37 0,-34 10 32 0,0 0-32 0,51-19 32 16,25-10-32-16,-76 29 33 0,0 0-33 0,86-39 33 15,15-9-33-15,-101 48 7 0,0 0-7 0,111-48 7 16,7 11-7-16,-2 1-1047 0</inkml:trace>
  <inkml:trace contextRef="#ctx0" brushRef="#br0" timeOffset="43984.12">13984 14487 1703 0,'0'0'0'0,"0"0"0"0,-9-6 0 15,9 6-5-15,0 0 5 0,-7-3-5 0,7 3 5 0,0 0-18 16,0 0 18-16,0 0-17 0,0 0 17 0,0 0 6 15,0 0-6-15,4 29 7 0,8 21-7 0,-12-50 28 16,0 0-28-16,14 71 29 0,0 23-29 0,-14-94 45 16,0 0-45-16,13 97 45 0,1 1-45 0,-14-98 47 15,0 0-47-15,10 89 48 0,-6-18-48 0,-4-71 32 16,0 0-32-16,0 55 33 0,0-22-33 0,0-33 21 16,0 0-21-16,0 19 21 0,0-10-21 0,0-9 12 15,0 0-12-15,0 0 13 0,-14 5-13 0,14-5 7 16,0 0-7-16,-9-11 7 0,-9-18-7 0,18 29 3 0,0 0-3 0,-21-40 3 15,4-7-3-15,17 47 1 0,0 0-1 0,-15-53 2 16,5-6-2-16,10 59 0 0,0 0 0 0,-9-68 1 16,2-9-1-16,7 77 0 0,0 0 0 0,-5-73 0 15,1 11 0-15,4 62-1 0,0 0 1 0,4-54 0 16,8 7 0-16,-12 47-2 0,0 0 2 0,14-38-1 16,-5 9 1-16,-9 29-2 0,0 0 2 0,9-24-2 15,3 3 2-15,-12 21-3 0,0 0 3 0,16-14-2 16,0 9 2-16,-16 5-2 0,0 0 2 0,16 3-1 0,0 4 1 15,-16-7-1-15,0 0 1 0,19 12-1 0,2 9 1 16,-21-21 0-16,0 0 0 0,20 24 0 16,-6-1 0-16,-14-23 0 0,0 0 0 0,7 31 0 0,-7 9 0 15,0-40 0-15,0 0 0 0,-4 43 0 0,-5 0 0 16,9-43 0-16,0 0 0 0,-17 43 0 16,-3 1 0-16,20-44 0 0,0 0 0 0,-16 40 0 0,11-16 0 15,5-24-1-15,0 0 1 0,4 21 0 0,5 1 0 16,-9-22-1-16,0 0 1 0,19 19-1 0,11-7 1 15,-30-12-1-15,0 0 1 0,39 5-1 0,10-8 1 16,-49 3-1-16,0 0 1 0,53-7-1 0,-4 0 1 0,-49 7-2 16,0 0 2-16,52-7-1 0,-5 4 1 0,-47 3 0 0,0 0 0 15,32 3 0-15,-4 8 0 0,-28-11 0 16,0 0 0-16,23 12 0 0,-2 1 0 0,-21-13 1 0,0 0-1 16,14 14 2-16,-1 2-2 0,-13-16 4 0,0 0-4 15,5 21 5-15,-14 5-5 0,9-26 7 0,0 0-7 16,-17 31 7-16,-13 12-7 0,30-43 9 0,0 0-9 15,-37 43 10-15,-4-3-10 0,41-40 4 0,0 0-4 16,-42 33 5-16,-4-9-5 0,46-24 2 0,0 0-2 16,-44 21 2-16,-6-2-2 0,50-19 0 0,0 0 0 0,-46 5 0 15,11-22 0-15,0-2-1515 0</inkml:trace>
  <inkml:trace contextRef="#ctx0" brushRef="#br0" timeOffset="44302.96">13702 15523 1636 0,'0'0'0'0,"0"0"0"0,12 2 0 15,-12-2 0-15,0 0 0 0,28 7 0 0,31-4 0 16,-59-3 1-16,0 0-1 0,70 2 1 0,8-2-1 0,-78 0 13 15,0 0-13-15,86-5 14 0,22-7-14 0,-108 12 16 16,0 0-16-16,118-12 17 0,4-4-17 0,-122 16 7 16,0 0-7-16,130-21 8 0,6-12-8 15,-136 33 1-15,0 0-1 0,145-29 2 0,12 13-2 0,-157 16 0 16,0 0 0-16,153-5 0 0,-10 12 0 0,-143-7-1 16,0 0 1-16,139 17 0 0,-8 11 0 15,-131-28-3-15,0 0 3 0,120 31-3 0,-18 6 3 0,-102-37-11 16,0 0 11-16,85 36-11 0,-16 5 11 0,1 3-1206 0</inkml:trace>
  <inkml:trace contextRef="#ctx0" brushRef="#br0" timeOffset="45334.19">14085 16484 1715 0,'0'0'0'16,"0"0"0"-16,0 0 0 0,0 0-1 0,0 0 1 0,0 0 0 16,-22 12 0-16,22-12-4 15,0 0 4-15,-1 7-4 0,2 8 4 0,-1-15 10 0,0 0-10 16,8 31 11-16,7 23-11 0,-15-54 22 0,0 0-22 0,22 64 23 16,6 2-23-16,-28-66 36 0,0 0-36 0,30 67 37 15,5-1-37-15,-35-66 37 0,0 0-37 0,32 64 38 16,-9-3-38-16,-23-61 30 0,0 0-30 0,16 50 31 15,-8-19-31-15,-8-31 25 0,0 0-25 0,8 19 25 16,-7-9-25-16,-1-10 19 0,0 0-19 0,0 7 19 16,0 0-19-16,0-7 15 0,0 0-15 0,0 0 16 0,0 7-16 15,0-7 13-15,0 0-13 0,0 0 13 0,0 0-13 16,0 0 10-16,0 0-10 0,0 0 10 0,0 0-10 16,0 0 7-16,0 0-7 0,-17-8 8 0,-5-1-8 15,22 9 4-15,0 0-4 0,-21-9 4 0,-2 2-4 16,23 7 0-16,0 0 0 0,-16-3 0 0,6-1 0 15,10 4 0-15,0 0 0 0,-12-7 0 0,1-5 0 16,11 12-2-16,0 0 2 0,-5-19-1 0,1-7 1 0,4 26-2 16,0 0 2-16,2-27-2 0,5-5 2 0,-7 32-2 15,0 0 2-15,9-34-2 0,5-4 2 0,-14 38-1 16,0 0 1-16,19-38 0 0,15 3 0 16,-34 35 0-16,0 0 0 0,37-31 0 0,-2 0 0 0,-35 31 0 15,0 0 0-15,37-28 1 0,-2 7-1 0,-35 21 4 16,0 0-4-16,41-10 4 0,10 8-4 0,-51 2 6 0,0 0-6 15,60 12 7-15,12 14-7 0,-72-26 9 0,0 0-9 16,68 40 10-16,-19 10-10 0,-49-50 7 0,0 0-7 0,40 61 7 16,-8 10-7-16,-32-71 5 0,0 0-5 0,18 76 6 15,-15 7-6-15,-3-83 3 0,0 0-3 0,-12 80 4 16,-7-8-4-16,19-72 2 0,0 0-2 0,-32 73 2 16,-16 0-2-16,48-73 1 0,0 0-1 0,-56 64 2 15,-11-9-2-15,67-55 1 0,0 0-1 0,-64 45 2 16,6-12-2-16,58-33 1 0,0 0-1 0,-49 22 2 15,6-8-2-15,43-14 1 0,0 0-1 0,-33 4 2 16,6-9-2-16,27 5 1 0,0 0-1 0,-19-16 2 16,10-8-2-16,9 24 3 0,0 0-3 0,4-31 3 15,10-7-3-15,-14 38 3 0,0 0-3 0,23-37 4 0,5 11-4 16,-28 26 4-16,0 0-4 0,39-15 5 16,5 4-5-16,-44 11 3 0,0 0-3 0,56-1 4 15,15 6-4-15,-71-5 2 0,0 0-2 0,77 12 2 16,-4 5-2-16,-73-17 1 0,0 0-1 0,69 21 1 0,-15-2-1 15,-54-19-2-15,0 0 2 0,48 19-2 0,-8 0 2 16,-40-19-11-16,0 0 11 0,36 19-11 0,1 2 11 16,-4 0-1634-16</inkml:trace>
  <inkml:trace contextRef="#ctx0" brushRef="#br0" timeOffset="45723.41">15145 17439 1278 0,'0'0'0'15,"-9"-12"0"-15,-16-19 0 0,25 31 4 0,0 0-4 16,-33-35 4-16,-4 6-4 0,37 29 18 0,0 0-18 16,-36-21 18-16,10 9-18 0,26 12 22 0,0 0-22 0,-27-6 23 15,5 8-23-15,22-2 24 0,0 0-24 0,-22 9 24 16,7 5-24-16,15-14 34 0,0 0-34 16,-9 26 34-16,-4 13-34 0,13-39 44 0,0 0-44 0,-5 49 44 15,7 5-44-15,-2-54 41 0,0 0-41 0,12 53 41 16,9-8-41-16,-21-45 32 0,0 0-32 0,29 37 33 15,2-10-33-15,-31-27 28 0,0 0-28 0,36 18 29 16,-1-12-29-16,-35-6 29 0,0 0-29 0,37-3 29 16,3-9-29-16,-40 12 29 0,0 0-29 0,36-24 30 15,-8-11-30-15,-28 35 30 0,0 0-30 0,21-43 31 0,-7-9-31 16,-14 52 28-16,0 0-28 0,6-52 29 0,-6 5-29 16,0 47 27-16,0 0-27 0,-13-41 28 0,-1 4-28 15,14 37 23-15,0 0-23 0,-21-27 24 0,-7 11-24 16,28 16 18-16,0 0-18 0,-27-9 19 0,4 4-19 15,23 5 8-15,0 0-8 0,-19-1 9 0,5 2-9 16,14-1 2-16,0 0-2 0,-9 4 2 0,0-1-2 16,9-3-2-16,0 0 2 0,0 0-1 0,0 0 1 0,0 0-1566 15</inkml:trace>
  <inkml:trace contextRef="#ctx0" brushRef="#br0" timeOffset="46153.4">15531 17079 1278 0,'0'0'0'16,"0"0"0"-16,0 0 0 0,0 0 17 0,0 0-17 16,-7 3 18-16,7-3-18 0,0 0 40 0,0 0-40 0,-11-1 41 15,3-1-41-15,8 2 41 0,0 0-41 0,-20 2 41 16,-12 1-41-16,32-3 35 0,0 0-35 0,-37 12 36 16,-1 14-36-16,38-26 32 0,0 0-32 0,-37 36 33 15,3 9-33-15,34-45 24 0,0 0-24 0,-28 52 25 16,3 11-25-16,25-63 21 0,0 0-21 0,-18 69 22 15,10 5-22-15,8-74 15 0,0 0-15 0,0 68 16 16,5-13-16-16,-5-55 13 0,0 0-13 0,12 43 13 16,2-10-13-16,-14-33 13 0,0 0-13 0,20 23 13 15,5-9-13-15,-25-14 21 0,0 0-21 0,26 0 22 16,11-18-22-16,-37 18 23 0,0 0-23 0,35-31 24 0,2-12-24 16,-37 43 24-16,0 0-24 0,32-55 25 15,-9-11-25-15,-23 66 27 0,0 0-27 0,18-66 28 16,-8-1-28-16,-10 67 24 0,0 0-24 0,4-66 24 0,-10 4-24 15,6 62 21-15,0 0-21 0,-12-58 22 0,-4 3-22 16,16 55 17-16,0 0-17 0,-17-45 17 0,-1 16-17 16,18 29 14-16,0 0-14 0,-18-19 15 0,6 10-15 0,12 9 5 15,0 0-5-15,-11-4 6 0,-4 4-6 0,15 0 0 16,0 0 0-16,-15 2 0 0,5 3 0 0,10-5-6 16,0 0 6-16,-7 6-5 0,7-6 5 0,0 0-1542 15</inkml:trace>
  <inkml:trace contextRef="#ctx0" brushRef="#br0" timeOffset="46605.61">15792 17141 1603 0,'0'0'0'0,"0"0"0"16,-12-3 0-16,12 3-10 0,0 0 10 0,-16-4-10 15,-5 1 10-15,21 3-13 0,0 0 13 0,-20-2-13 0,3 6 13 16,17-4-4-16,0 0 4 0,-20 6-3 0,-8 8 3 16,28-14-1-16,0 0 1 0,-30 23 0 0,7 8 0 15,23-31 1-15,0 0-1 0,-12 40 1 0,5 12-1 16,7-52 8-16,0 0-8 0,3 59 9 0,10 3-9 15,-13-62 17-15,0 0-17 0,23 55 17 0,3-8-17 16,-26-47 19-16,0 0-19 0,26 38 19 0,3-9-19 16,-29-29 26-16,0 0-26 0,26 18 26 0,6-13-26 0,-32-5 34 15,0 0-34-15,37-9 34 0,-2-13-34 0,-35 22 31 16,0 0-31-16,32-37 32 0,-6-11-32 16,-26 48 29-16,0 0-29 0,23-52 30 0,-14 2-30 15,-9 50 27-15,0 0-27 0,5-43 28 0,-10 3-28 16,5 40 23-16,0 0-23 0,-12-35 24 0,-11 4-24 15,23 31 21-15,0 0-21 0,-27-26 21 0,1 10-21 0,26 16 17 16,0 0-17-16,-25-10 17 0,1 5-17 0,24 5 4 0,0 0-4 16,-25 2 4-16,2 5-4 0,23-7 1 0,0 0-1 15,-23 6 1-15,2 0-1 0,0-1-1493 0</inkml:trace>
  <inkml:trace contextRef="#ctx0" brushRef="#br0" timeOffset="46906.99">16222 17120 1300 0,'0'0'0'0,"0"0"0"0,16 23 0 15,-16-23 2-15,0 0-2 0,20 15 3 0,10-4-3 16,-30-11 17-16,0 0-17 0,35 7 18 0,7 0-18 16,-42-7 22-16,0 0-22 0,46 3 22 0,4-3-22 15,-50 0 43-15,0 0-43 0,49-2 44 0,-5 1-44 0,-44 1 50 16,0 0-50-16,42-5 50 0,-1-6-50 0,-41 11 38 16,0 0-38-16,37-15 38 0,-3-6-38 0,-34 21 5 15,0 0-5-15,28-21 6 0,-2 2-6 0,1 0-1184 0</inkml:trace>
  <inkml:trace contextRef="#ctx0" brushRef="#br0" timeOffset="47588.81">17106 16973 1479 0,'0'0'0'0,"0"0"0"15,0 0 0-15,0 0 0 0,0 0 0 0,7-3 0 16,-7 3 0-16,0 0 0 0,0 0 0 0,7 2 0 16,-1 5 0-16,-6-7 30 0,0 0-30 0,10 19 31 15,8 17-31-15,-18-36 46 0,0 0-46 0,28 43 47 16,4 0-47-16,-32-43 53 0,0 0-53 0,35 37 53 0,-1-10-53 16,-34-27 38-16,0 0-38 0,35 23 39 0,0-6-39 15,-35-17 24-15,0 0-24 0,34 16 25 0,-13-6-25 16,-21-10 18-16,0 0-18 0,17 0 18 0,3-10-18 15,-20 10 12-15,0 0-12 0,21-21 13 0,4-14-13 16,-25 35 22-16,0 0-22 0,21-51 23 0,-9-17-23 16,-12 68 29-16,0 0-29 0,9-69 29 0,-2 10-29 15,-7 59 21-15,0 0-21 0,7-52 22 0,-5 12-22 0,-2 40 13 16,0 0-13-16,0-27 14 0,0 9-14 0,0 18 7 16,0 0-7-16,3-8 7 0,-3 8-7 0,0 0 3 15,0 0-3-15,-3 20 3 0,1 27-3 16,2-47 1-16,0 0-1 0,2 62 2 0,3 9-2 15,-5-71 0-15,0 0 0 0,7 78 1 0,2 4-1 0,-9-82 0 16,0 0 0-16,14 84 0 0,6 10 0 0,-20-94 0 0,0 0 0 16,26 97 0-16,4 3 0 0,-30-100 0 0,0 0 0 15,30 99 0-15,-5-13 0 0,-25-86 0 0,0 0 0 16,14 80 1-16,-5-7-1 0,-9-73 1 0,0 0-1 0,3 65 2 16,-10-14-2-16,7-51 2 0,0 0-2 0,-14 41 3 15,-7-10-3-15,21-31 2 0,0 0-2 0,-25 24 3 16,-7-3-3-16,32-21 7 0,0 0-7 0,-31 14 8 15,1-12-8-15,30-2 13 0,0 0-13 0,-29-11 14 16,3-9-14-16,26 20 20 0,0 0-20 0,-21-32 20 16,5-7-20-16,16 39 23 0,0 0-23 0,-14-49 23 15,10-6-23-15,4 55 21 0,0 0-21 0,0-61 22 16,9 2-22-16,-9 59 20 0,0 0-20 0,20-60 20 16,11-4-20-16,-31 64 16 0,0 0-16 0,41-68 17 15,5-1-17-15,-46 69 16 0,0 0-16 0,56-64 16 16,13 10-16-16,-69 54 8 0,0 0-8 0,67-51 9 15,-12 4-9-15,-55 47 0 0,0 0 0 0,49-43 0 16,-5 1 0-16,-44 42-14 0,0 0 14 0,37-38-14 0,-10 2 14 16,-1-1-1742-16</inkml:trace>
  <inkml:trace contextRef="#ctx0" brushRef="#br0" timeOffset="48335.5">19318 14852 1558 0,'0'0'0'0,"9"5"0"15,19 9 0-15,-28-14 4 0,0 0-4 0,48 17 4 16,17 4-4-16,-65-21 10 0,0 0-10 0,81 17 11 16,13-7-11-16,-94-10 8 0,0 0-8 0,91 6 9 15,6-8-9-15,-97 2 10 0,0 0-10 0,97-7 10 16,-3-7-10-16,-94 14 12 0,0 0-12 0,86-15 12 0,-19 1-12 15,-67 14 5-15,0 0-5 0,50-9 5 16,-26 4-5-16,-24 5 0 0,0 0 0 0,13-2 0 0,-13 2 0 16,0 0-1184-16</inkml:trace>
  <inkml:trace contextRef="#ctx0" brushRef="#br0" timeOffset="48534.34">19747 15399 1311 0,'0'0'0'0,"10"-2"0"0,22 0 0 0,-32 2 2 0,0 0-2 15,53-3 3-15,25-1-3 0,-78 4 16 0,0 0-16 16,88-3 16-16,14-1-16 0,-102 4 12 0,0 0-12 16,108-7 13-16,1-1-13 15,-109 8 5-15,0 0-5 0,109-14 5 0,-3-7-5 0,2 0-978 0</inkml:trace>
  <inkml:trace contextRef="#ctx0" brushRef="#br0" timeOffset="49372.66">23359 14147 1715 0,'0'0'0'0,"0"0"0"15,-12 11 0-15,12-11 0 0,0 0 0 0,-13 14 0 16,-2 5 0-16,15-19 8 0,0 0-8 0,-13 38 9 16,6 26-9-16,7-64 23 0,0 0-23 0,-3 84 23 15,6 19-23-15,-3-103 16 0,0 0-16 0,7 107 17 16,6 7-17-16,-13-114 21 0,0 0-21 0,10 109 21 16,4-10-21-16,-14-99 12 0,0 0-12 0,13 86 13 15,-6-20-13-15,-7-66 8 0,0 0-8 0,5 49 8 16,-5-24-8-16,0-25 6 0,0 0-6 0,2 14 6 15,-2-14-6-15,0 0 5 0,0 0-5 0,7 4 6 16,7-11-6-16,-14 7 5 0,0 0-5 0,21-17 6 16,7-18-6-16,-28 35 7 0,0 0-7 0,23-54 8 0,-3-24-8 15,-20 78 6-15,0 0-6 0,19-88 7 0,2 0-7 16,-21 88 4-16,0 0-4 0,23-85 5 0,-2 2-5 16,-21 83 2-16,0 0-2 0,21-81 2 0,1 8-2 15,-22 73 0-15,0 0 0 0,21-62 0 0,2 17 0 0,-23 45 0 16,0 0 0-16,17-33 0 0,-10 16 0 0,-7 17-1 15,0 0 1-15,0-7 0 0,0 7 0 0,0 0-2 16,0 0 2-16,-15 7-1 0,-5 13 1 0,20-20-3 16,0 0 3-16,-23 35-2 0,-3 15 2 0,26-50-3 15,0 0 3-15,-27 59-2 0,4 3 2 0,23-62-1 0,0 0 1 16,-14 68-1-16,7 3 1 16,7-71-1-16,0 0 1 0,2 78 0 0,9 5 0 0,-11-83-1 15,0 0 1-15,21 79 0 0,7-13 0 0,-28-66-1 16,0 0 1-16,35 54 0 0,6-8 0 0,-41-46 0 0,0 0 0 15,37 38 0-15,-4-12 0 0,-33-26 0 0,0 0 0 0,39 18 1 16,4-8-1-16,-43-10 2 0,0 0-2 0,47 0 2 16,1-12-2-16,-48 12 2 0,0 0-2 0,47-24 3 15,5-14-3-15,-52 38 3 0,0 0-3 0,51-56 3 16,5-15-3-16,1-1-1415 0</inkml:trace>
  <inkml:trace contextRef="#ctx0" brushRef="#br0" timeOffset="49655.06">24433 13997 1300 0,'0'0'0'0,"0"0"0"0,0 0 0 16,0 0 8-16,0 0-8 0,0 0 8 0,-7 0-8 15,7 0 15-15,0 0-15 0,0 0 16 0,-5 7-16 16,5-7 40-16,0 0-40 0,-2 17 41 16,2 16-41-16,0-33 36 0,0 0-36 0,0 45 37 0,0 7-37 15,0-52 34-15,0 0-34 0,4 64 35 0,6 17-35 16,-10-81 35-16,0 0-35 0,15 92 35 0,-3 7-35 15,-12-99 37-15,0 0-37 0,14 95 37 0,9-9-37 16,-23-86 32-16,0 0-32 0,23 85 32 0,7-4-32 16,-30-81 29-16,0 0-29 0,28 70 29 0,-3-25-29 0,-25-45 24 15,0 0-24-15,21 31 25 0,-7-9-25 0,-14-22 21 0,0 0-21 16,11 16 22-16,-4-9-22 0,-7-7 11 0,0 0-11 16,14-2 12-16,14-12-12 0,-28 14 0 0,0 0 0 15,19-34 1-15,-17-25-1 0,2 0-1404 0</inkml:trace>
  <inkml:trace contextRef="#ctx0" brushRef="#br0" timeOffset="49834.3">24137 14582 1491 0,'0'0'0'0,"0"0"0"15,7 0 0-15,-7 0 1 0,0 0-1 0,16-4 2 16,16-3-2-16,-32 7 1 0,0 0-1 0,44-12 1 15,14-5-1-15,-58 17-2 0,0 0 2 0,76-21-2 16,21-7 2-16,-97 28-23 0,0 0 23 0,97-32-22 16,-5-3 22-16,-2 0-1026 0</inkml:trace>
  <inkml:trace contextRef="#ctx0" brushRef="#br0" timeOffset="50167.85">25742 14050 1177 0,'0'0'0'15,"0"0"0"-15,7 9 0 0,-7-9-1 16,0 0 1-16,9 12-1 0,3 5 1 0,-12-17-1 0,0 0 1 16,15 30-1-16,7 10 1 0,-22-40 9 15,0 0-9-15,29 52 10 0,-1 10-10 0,-28-62 38 16,0 0-38-16,30 73 38 0,3 15-38 0,-33-88 65 0,0 0-65 15,30 86 65-15,-5-6-65 0,-25-80 63 16,0 0-63-16,21 81 64 0,-1 4-64 0,-20-85 61 0,0 0-61 16,14 78 61-16,-7-9-61 0,-7-69 21 0,0 0-21 0,2 52 22 15,-6-17-22-15,4-35 11 0,0 0-11 0,-9 21 11 16,-5-8-11-16,14-13 4 0,0 0-4 0,-23 4 5 16,-12-9-5-16,35 5 0 0,0 0 0 0,-44-21 0 15,-7-21 0-15,51 42-14 0,0 0 14 0,-51-52-14 16,6-5 14-16,-4 0-1210 0</inkml:trace>
  <inkml:trace contextRef="#ctx0" brushRef="#br0" timeOffset="50300.26">25622 14680 1020 0,'0'0'0'0,"-2"-8"0"0,-5-17 0 16,7 25 2-16,0 0-2 0,-7-29 2 0,4 0-2 16,3 29 6-16,0 0-6 0,2-32 6 0,6 3-6 15,-8 29 36-15,0 0-36 0,16-29 36 0,4 3-36 16,-20 26 51-16,0 0-51 0,30-21 51 0,12 5-51 16,-42 16 52-16,0 0-52 0,55-8 52 0,17 4-52 15,-72 4 36-15,0 0-36 0,79-2 37 0,-1 2-37 16,-78 0 11-16,0 0-11 0,83 2 12 0,16 2-12 15,-1-1-998-15</inkml:trace>
  <inkml:trace contextRef="#ctx0" brushRef="#br0" timeOffset="50686.11">27466 14161 1446 0,'0'0'0'0,"0"0"0"15,-20-19 0-15,20 19 1 0,0 0-1 0,-18-15 2 16,-1 1-2-16,19 14 8 0,0 0-8 0,-23-7 9 16,-2 7-9-16,25 0 11 0,0 0-11 0,-31 5 12 15,-8 14-12-15,39-19 24 0,0 0-24 0,-41 26 25 16,6 14-25-16,35-40 39 0,0 0-39 0,-32 55 40 15,4 14-40-15,28-69 47 0,0 0-47 0,-16 78 47 16,18 4-47-16,-2-82 56 0,0 0-56 0,19 74 57 16,15-8-57-16,-34-66 60 0,0 0-60 0,46 64 61 15,17 5-61-15,-63-69 35 0,0 0-35 0,74 61 35 0,0-15-35 16,-74-46 36-16,0 0-36 0,89 28 37 0,15-19-37 16,-104-9 34-16,0 0-34 0,100-12 34 0,-8-20-34 15,-92 32 16-15,0 0-16 0,92-43 16 0,13-9-16 16,-105 52 2-16,0 0-2 0,92-62 3 0,-32-6-3 15,2 1-1585-15</inkml:trace>
  <inkml:trace contextRef="#ctx0" brushRef="#br0" timeOffset="60244.66">7144 14554 1031 0,'0'0'0'0,"0"0"0"0,0 0 0 0,0 0 22 0,0 0-22 15,23-7 23-15,0-10-23 0,-23 17 65 16,0 0-65-16,26-30 65 0,6-15-65 0,-32 45 52 0,0 0-52 16,32-52 53-16,-1-3-53 0,-31 55 22 0,0 0-22 15,32-57 22-15,0 0-22 0,-32 57 12 0,0 0-12 16,28-62 12-16,7-8-12 0,-35 70 6 0,0 0-6 16,27-67 7-16,-17 1-7 0,-10 66 7 0,0 0-7 15,7-55 7-15,0 17-7 0,-7 38 6 0,0 0-6 16,8-28 6-16,-8 12-6 0,0 16 6 0,0 0-6 0,-4-8 6 15,4 8-6-15,0 0 7 0,0 0-7 0,-9-4 8 16,9 4-8-16,0 0 8 0,0 0-8 0,-14 14 8 16,-5 16-8-16,19-30 11 0,0 0-11 15,-25 43 11-15,2 24-11 0,23-67 21 0,0 0-21 0,-19 75 21 16,1 3-21-16,18-78 23 0,0 0-23 0,-21 83 24 16,1 7-24-16,20-90 24 0,0 0-24 0,-17 97 25 15,-6 1-25-15,23-98 20 0,0 0-20 0,-23 92 20 16,0-11-20-16,23-81 14 0,0 0-14 0,-21 76 15 0,1 1-15 15,20-77 11-15,0 0-11 0,-17 65 11 0,3-21-11 16,14-44 9-16,0 0-9 0,-13 31 10 0,5-9-10 16,8-22 10-16,0 0-10 0,-6 14 10 0,6-14-10 15,0 0 3-15,0 0-3 0,-14-2 4 0,2-18-4 16,1-1-1259-16</inkml:trace>
  <inkml:trace contextRef="#ctx0" brushRef="#br0" timeOffset="60567.8">7840 13926 1334 0,'0'0'0'16,"0"0"0"-16,-10 2 0 0,10-2 5 0,0 0-5 15,-7 5 5-15,5 2-5 0,2-7 3 0,0 0-3 0,-3 15 3 16,-1 15-3-16,4-30 27 0,0 0-27 0,-5 38 28 15,-8 14-28-15,13-52 31 0,0 0-31 0,-15 57 32 16,-3 2-32-16,18-59 36 0,0 0-36 0,-23 69 37 16,0 17-37-16,23-86 34 0,0 0-34 0,-25 99 35 15,1 3-35-15,24-102 28 0,0 0-28 0,-30 109 29 16,-2 4-29-16,32-113 21 0,0 0-21 0,-37 107 21 16,-4-10-21-16,41-97 19 0,0 0-19 0,-40 79 19 15,4-15-19-15,36-64 10 0,0 0-10 0,-22 45 10 16,7-20-10-16,15-25 2 0,0 0-2 0,-8 14 2 15,2-6-2-15,6-8 0 0,0 0 0 0,-9-7 0 0,1-20 0 16,-5-1-1269-16</inkml:trace>
  <inkml:trace contextRef="#ctx0" brushRef="#br0" timeOffset="61219.26">8156 14528 1502 0,'0'0'0'0,"0"0"0"16,11 0 0-16,-11 0 6 0,0 0-6 0,12-5 7 16,1-6-7-16,-13 11 13 0,0 0-13 0,22-13 13 15,7-3-13-15,-29 16 17 0,0 0-17 0,40-14 18 16,10 6-18-16,-50 8 33 0,0 0-33 0,53-4 33 16,-6 6-33-16,-47-2 45 0,0 0-45 0,44 10 46 15,-8 13-46-15,-36-23 50 0,0 0-50 0,28 34 50 16,-2 8-50-16,-26-42 32 0,0 0-32 0,9 55 33 15,-14 13-33-15,5-68 23 0,0 0-23 0,-18 79 24 16,-14 18-24-16,32-97 18 0,0 0-18 0,-47 102 18 16,-19-13-18-16,66-89 10 0,0 0-10 0,-67 83 11 0,4 0-11 15,63-83 4-15,0 0-4 0,-64 69 5 0,6-17-5 16,58-52 1-16,0 0-1 0,-54 34 2 0,8-14-2 16,46-20 0-16,0 0 0 0,-44 0 1 0,-2-18-1 15,46 18 0-15,0 0 0 0,-41-31 0 0,15-16 0 0,26 47 0 16,0 0 0-16,-14-48 0 0,5 3 0 0,9 45 0 15,0 0 0-15,0-40 0 0,10 5 0 0,-10 35 0 16,0 0 0-16,23-29 1 0,13 5-1 0,-36 24 1 16,0 0-1-16,40-19 1 0,4 1-1 15,-44 18 0-15,0 0 0 0,41-10 1 0,5 10-1 16,-46 0 0-16,0 0 0 0,49 7 1 0,6 5-1 0,-55-12 0 16,0 0 0-16,60 19 1 0,7 7-1 0,-67-26 0 0,0 0 0 15,67 31 0-15,-7 6 0 0,-60-37 0 0,0 0 0 16,61 34 0-16,3-8 0 0,-64-26 0 0,0 0 0 0,60 17 0 15,2-10 0-15,-62-7-1 0,0 0 1 0,54-7-1 16,1-13 1-16,-55 20-2 0,0 0 2 0,48-30-2 16,-17-4 2-16,3-1-1452 0</inkml:trace>
  <inkml:trace contextRef="#ctx0" brushRef="#br0" timeOffset="61667.3">9123 14872 1311 0,'0'0'0'0,"0"0"0"0,-14-10 0 16,14 10 1-16,0 0-1 0,-9-9 1 15,-5-3-1-15,14 12 0 0,0 0 0 0,-14-10 1 16,1 6-1-16,13 4 42 0,0 0-42 0,-14 4 42 0,-3 5-42 16,17-9 51-16,0 0-51 0,-18 15 52 0,-5 9-52 15,23-24 54-15,0 0-54 0,-23 32 55 0,9 4-55 16,14-36 52-16,0 0-52 0,-9 41 53 0,2 1-53 0,7-42 33 15,0 0-33-15,4 45 34 0,13 2-34 0,-17-47 24 16,0 0-24-16,23 46 24 0,4-1-24 0,-27-45 16 16,0 0-16-16,28 44 16 0,2-8-16 0,-30-36 11 0,0 0-11 15,33 28 12-15,3-15-12 0,-36-13 8 0,0 0-8 16,40-3 9-16,4-19-9 0,-44 22 6 0,0 0-6 16,46-32 7-16,-11-2-7 0,-35 34 10 0,0 0-10 15,29-38 10-15,-12-2-10 0,-17 40 13 0,0 0-13 16,6-40 14-16,-6 4-14 0,0 36 11 0,0 0-11 0,-13-40 12 15,-15-5-12-15,28 45 14 0,0 0-14 16,-37-45 15-16,-11 7-15 0,48 38 13 16,0 0-13-16,-45-28 14 0,7 13-14 0,38 15 13 0,0 0-13 0,-35-9 14 15,2 7-14-15,33 2 11 0,0 0-11 0,-25-1 11 16,14 1-11-16,11 0 4 0,0 0-4 0,0 0 5 16,-8 0-5-16,8 0 1 0,0 0-1 0,0 0 1 15,0 0-1-15,0 0-2 0,0 0 2 0,23-18-2 16,8-6 2-16,5 0-1513 0</inkml:trace>
  <inkml:trace contextRef="#ctx0" brushRef="#br0" timeOffset="62130.41">9841 14596 953 0,'0'0'0'0,"0"0"0"0,3 13 0 16,-3-13-1-16,0 0 1 0,0 11 0 0,0-11 0 15,0 0 0-15,0 0 0 0,-9 7 0 0,-5-2 0 0,14-5 1 16,0 0-1-16,-30 10 1 0,-19 8-1 0,49-18 4 16,0 0-4-16,-51 19 4 0,16-2-4 15,35-17 9-15,0 0-9 0,-38 22 10 0,-6 11-10 0,44-33 28 16,0 0-28-16,-40 37 29 0,12 6-29 0,28-43 72 16,0 0-72-16,-22 45 72 0,5-2-72 0,17-43 76 15,0 0-76-15,-11 45 76 0,11 2-76 0,0-47 60 0,0 0-60 16,2 47 61-16,5 3-61 0,-7-50 48 0,0 0-48 15,14 45 48-15,13-11-48 0,-27-34 43 0,0 0-43 0,28 25 44 16,7-12-44-16,-35-13 35 0,0 0-35 0,41 4 35 16,1-11-35-16,-42 7 30 0,0 0-30 0,44-19 31 15,5-10-31-15,-49 29 36 0,0 0-36 0,43-37 36 16,-10-3-36-16,-33 40 37 0,0 0-37 0,23-41 38 16,-3 1-38-16,-20 40 36 0,0 0-36 0,12-45 36 15,-7-7-36-15,-5 52 37 0,0 0-37 0,-9-53 38 16,-8-3-38-16,17 56 35 0,0 0-35 0,-25-48 36 15,-5 4-36-15,30 44 28 0,0 0-28 0,-37-34 29 16,-3 10-29-16,40 24 19 0,0 0-19 0,-36-14 20 16,17 7-20-16,19 7 12 0,0 0-12 0,-21-4 12 15,-6 1-12-15,27 3 7 0,0 0-7 0,-19-4 7 16,10 3-7-16,9 1 0 0,0 0 0 0,0 0 0 16,11-7 0-16,1 0-1641 0</inkml:trace>
  <inkml:trace contextRef="#ctx0" brushRef="#br0" timeOffset="62567.25">10185 14528 1267 0,'0'0'0'0,"7"2"0"0,16 1 0 0,-23-3 2 15,0 0-2-15,26 5 2 0,-3 1-2 0,-23-6 5 0,0 0-5 16,14 5 5-16,-5-2-5 0,-9-3 2 0,0 0-2 16,9 2 2-16,-9-2-2 0,0 0 1 0,0 0-1 15,9 0 1-15,-9 0-1 0,0 0 3 0,0 0-3 16,-18-5 4-16,-12-6-4 0,30 11 11 0,0 0-11 15,-33-5 12-15,1 9-12 0,32-4 31 0,0 0-31 16,-32 12 32-16,0 10-32 0,32-22 44 0,0 0-44 0,-26 28 45 16,3 5-45-16,23-33 49 15,0 0-49-15,-18 40 49 0,4 5-49 0,14-45 46 0,0 0-46 16,-9 53 46-16,15 10-46 0,-6-63 37 0,0 0-37 16,10 60 38-16,8-11-38 0,-18-49 32 0,0 0-32 0,21 38 32 15,5-7-32-15,-26-31 25 0,0 0-25 0,32 19 26 16,5-12-26-16,-37-7 22 0,0 0-22 0,41-4 23 15,-4-6-23-15,-37 10 17 0,0 0-17 0,35-16 18 16,-8-6-18-16,-27 22 21 0,0 0-21 0,23-28 21 0,-6-3-21 16,-17 31 24-16,0 0-24 0,14-36 24 0,-5-6-24 15,-9 42 30-15,0 0-30 0,4-43 30 0,-8 3-30 16,4 40 26-16,0 0-26 0,-12-40 26 0,-11 4-26 16,23 36 25-16,0 0-25 0,-28-33 26 0,-4 5-26 15,32 28 22-15,0 0-22 0,-32-22 23 0,6 5-23 16,26 17 16-16,0 0-16 0,-27-11 16 0,4 10-16 15,23 1 3-15,0 0-3 0,-21 1 3 0,5 1-3 0,0 0-1639 16</inkml:trace>
  <inkml:trace contextRef="#ctx0" brushRef="#br0" timeOffset="66479.99">13019 14445 1356 0,'0'0'0'15,"0"0"0"-15,0 0 0 0,0 0 33 16,0 0-33-16,-14 26 34 0,14-26-34 0,0 0 69 16,0 0-69-16,9 0 69 0,14-7-69 0,-23 7 52 0,0 0-52 15,35-19 52-15,11-16-52 0,-46 35 26 0,0 0-26 16,55-43 27-16,17-9-27 0,-72 52 16 0,0 0-16 0,76-60 17 15,-4-13-17-15,-72 73 9 0,0 0-9 0,69-80 10 16,-7-1-10-16,-62 81 6 0,0 0-6 0,61-88 6 16,-4 10-6-16,-57 78 2 0,0 0-2 0,51-69 3 15,-3 1-3-15,-48 68 1 0,0 0-1 0,40-60 1 16,-6-1-1-16,-34 61 0 0,0 0 0 0,23-43 0 16,-11 15 0-16,-12 28 0 0,0 0 0 0,9-19 0 15,-7 12 0-15,-2 7 0 0,0 0 0 0,0 0 0 16,0 0 0-16,0 0 0 0,0 0 0 0,3 24 1 15,-8 30-1-15,5-54 1 0,0 0-1 0,-14 64 1 0,-9 2-1 16,23-66 3-16,0 0-3 0,-21 71 3 0,-6 5-3 16,27-76 3-16,0 0-3 0,-26 88 4 0,3 11-4 15,23-99 4-15,0 0-4 0,-20 104 4 16,6 5-4-16,14-109 4 0,0 0-4 0,-14 112 4 0,5 8-4 16,9-120 6-16,0 0-6 0,-7 117 7 0,-1 1-7 15,8-118 8-15,0 0-8 0,-9 111 9 0,2-6-9 16,7-105 10-16,0 0-10 0,-11 94 11 0,0-20-11 0,11-74 10 15,0 0-10-15,-10 54 11 0,6-23-11 0,4-31 8 16,0 0-8-16,-3 17 9 0,3-8-9 0,0-9 3 0,0 0-3 16,3-16 3-16,6-32-3 0,-4-1-1377 0</inkml:trace>
  <inkml:trace contextRef="#ctx0" brushRef="#br0" timeOffset="66896.14">14363 13815 1311 0,'0'0'0'0,"0"0"0"15,-3 12 0-15,3-12 9 0,0 0-9 0,-5 9 10 0,1 1-10 16,4-10 45-16,0 0-45 0,-7 30 46 0,-7 27-46 16,14-57 24-16,0 0-24 0,-20 71 25 0,-10 7-25 15,30-78 24-15,0 0-24 0,-33 81 25 0,-11 7-25 16,44-88 28-16,0 0-28 0,-44 97 28 0,1 21-28 16,43-118 26-16,0 0-26 0,-40 121 27 0,8-2-27 15,32-119 21-15,0 0-21 0,-32 118 22 0,1-2-22 0,31-116 18 16,0 0-18-16,-32 109 18 0,0-2-18 0,32-107 14 15,0 0-14-15,-30 101 15 0,2-11-15 0,28-90 14 16,0 0-14-16,-28 79 14 0,1-18-14 16,27-61 12-16,0 0-12 0,-23 45 13 0,11-19-13 15,12-26 10-15,0 0-10 0,-5 15 10 0,1-6-10 16,4-9 5-16,0 0-5 0,0 0 5 0,-10 3-5 16,10-3 2-16,0 0-2 0,-8-20 2 0,3-34-2 0,0 2-1308 15</inkml:trace>
  <inkml:trace contextRef="#ctx0" brushRef="#br0" timeOffset="67498.19">14707 14313 1401 0,'0'0'0'0,"0"0"0"0,7-5 0 16,-7 5 1-16,0 0-1 0,7-1 2 0,2 1-2 15,-9 0 5-15,0 0-5 0,18 3 6 0,7 6-6 16,-25-9 36-16,0 0-36 0,26 12 37 0,-5 0-37 15,-21-12 44-15,0 0-44 0,20 24 45 0,6 18-45 0,-26-42 44 16,0 0-44-16,23 53 45 0,-2 8-45 0,-21-61 42 16,0 0-42-16,9 62 43 0,-13 0-43 0,4-62 32 0,0 0-32 15,-17 70 32-15,-13 9-32 0,30-79 26 0,0 0-26 16,-46 83 26-16,-21-5-26 0,67-78 17 0,0 0-17 16,-74 66 18-16,-2-5-18 0,76-61 12 0,0 0-12 15,-72 51 13-15,8-11-13 0,64-40 7 0,0 0-7 0,-51 30 8 16,16-11-8-16,35-19 2 0,0 0-2 15,-28 10 3-15,6-8-3 0,22-2 0 0,0 0 0 0,-17-7 1 16,8-10-1-16,9 17 0 0,0 0 0 0,-2-21 0 16,9-2 0-16,-7 23 0 0,0 0 0 0,16-20 0 15,9 2 0-15,-25 18 0 0,0 0 0 0,32-14 0 16,1 4 0-16,-33 10 0 0,0 0 0 0,34-3 1 16,3 8-1-16,-37-5 0 0,0 0 0 0,40 15 1 15,8 15-1-15,-48-30 0 0,0 0 0 0,54 38 1 16,-1 7-1-16,-53-45 1 0,0 0-1 0,57 41 1 15,-8-6-1-15,-49-35 1 0,0 0-1 0,44 26 1 16,-10-9-1-16,-34-17 0 0,0 0 0 0,33 5 1 0,1-11-1 16,-34 6 0-16,0 0 0 0,32-23 0 0,-2-17 0 15,-30 40 0-15,0 0 0 0,26-47 0 0,2-6 0 16,-1-1-1407-16</inkml:trace>
  <inkml:trace contextRef="#ctx0" brushRef="#br0" timeOffset="67914.78">15349 14701 1300 0,'0'0'0'0,"0"0"0"0,0-9 0 0,0 9 8 15,0 0-8-15,0-6 8 0,0 6-8 0,0 0 22 16,0 0-22-16,0 0 22 0,0 0-22 0,0 0 59 0,0 0-59 16,-12-6 60-16,1 6-60 0,11 0 50 15,0 0-50-15,-19 2 50 0,-2 5-50 0,21-7 46 0,0 0-46 16,-27 16 46-16,-4 8-46 0,31-24 38 0,0 0-38 15,-27 36 38-15,10 14-38 0,17-50 35 0,0 0-35 16,-11 61 36-16,7 6-36 0,4-67 25 0,0 0-25 0,4 63 26 16,5-13-26-16,-9-50 19 0,0 0-19 0,9 43 20 15,6-7-20-15,-15-36 15 0,0 0-15 0,16 30 16 16,7-6-16-16,-23-24 11 0,0 0-11 0,21 14 12 16,4-12-12-16,-25-2 11 0,0 0-11 0,27-12 12 15,-4-14-12-15,-23 26 9 0,0 0-9 0,22-33 10 16,7-5-10-16,-29 38 8 0,0 0-8 0,24-47 9 15,-9-12-9-15,-15 59 8 0,0 0-8 0,1-66 9 0,-8-3-9 16,7 69 8-16,0 0-8 0,-16-69 8 0,-8 8-8 16,24 61 8-16,0 0-8 0,-27-50 8 0,1 17-8 15,26 33 7-15,0 0-7 0,-20-21 7 16,4 11-7-16,16 10 5 0,0 0-5 0,-10-2 6 16,-4 6-6-16,14-4 2 0,0 0-2 0,-13 5 3 15,3 0-3-15,10-5 0 0,0 0 0 0,-7 4 0 0,7-4 0 16,0 0-1515-16</inkml:trace>
  <inkml:trace contextRef="#ctx0" brushRef="#br0" timeOffset="68403.05">15983 14431 1020 0,'0'0'0'16,"0"0"0"-16,-2 7 0 0,2-7 13 0,0 0-13 15,0 0 14-15,-9 7-14 0,9-7 35 0,0 0-35 16,-9 2 35-16,0 1-35 0,9-3 28 0,0 0-28 0,-23 4 28 16,-8-1-28-16,31-3 34 0,0 0-34 0,-37 4 34 15,5 2-34-15,32-6 48 0,0 0-48 16,-32 18 48-16,-3 9-48 0,35-27 45 0,0 0-45 16,-34 32 46-16,3 2-46 0,31-34 42 0,0 0-42 0,-25 40 42 15,2 7-42-15,23-47 44 0,0 0-44 0,-16 60 44 16,11 15-44-16,5-75 42 0,0 0-42 0,3 78 42 15,6-6-42-15,-9-72 38 0,0 0-38 0,23 63 38 16,9-17-38-16,-32-46 32 0,0 0-32 0,32 37 33 16,-9-13-33-16,-23-24 26 0,0 0-26 0,28 15 27 0,7-6-27 15,-35-9 25-15,0 0-25 0,35 2 26 0,-6-7-26 16,-29 5 22-16,0 0-22 0,30-14 22 0,1-7-22 16,-31 21 22-16,0 0-22 0,34-29 22 0,-4-8-22 15,-30 37 22-15,0 0-22 0,19-46 23 0,-6-18-23 16,-13 64 20-16,0 0-20 0,0-71 21 0,-13 1-21 15,13 70 19-15,0 0-19 0,-17-65 20 0,-8 1-20 0,25 64 16 16,0 0-16-16,-27-58 16 0,-3 12-16 16,30 46 18-16,0 0-18 0,-30-37 18 0,4 6-18 15,26 31 13-15,0 0-13 0,-27-22 14 0,1 11-14 0,26 11 2 16,0 0-2-16,-19-5 2 0,1 3-2 16,18 2-1-16,0 0 1 0,-12 0-1 0,1 2 1 15,11-2-14-15,0 0 14 0,-9 2-14 0,9-2 14 0,0 0-1599 16</inkml:trace>
  <inkml:trace contextRef="#ctx0" brushRef="#br0" timeOffset="69313.27">16334 14528 1233 0,'0'0'0'0,"0"0"0"16,0 0 0-16,0 0 1 0,0 0-1 0,-6 0 1 0,6 0-1 15,0 0 19-15,0 0-19 0,0 0 20 0,0-10-20 16,0 10 40-16,0 0-40 0,0-9 41 0,-3-3-41 16,3 12 41-16,0 0-41 0,-4-16 41 0,4-3-41 15,0 19 42-15,0 0-42 0,0-17 42 0,-1 8-42 16,1 9 42-16,0 0-42 0,-8-5 42 0,-2 3-42 15,10 2 41-15,0 0-41 0,-12 2 41 0,1 7-41 16,11-9 40-16,0 0-40 0,-14 22 41 0,-4 20-41 16,18-42 37-16,0 0-37 0,-12 50 37 0,10 7-37 15,2-57 32-15,0 0-32 0,5 61 32 0,4 1-32 16,-9-62 26-16,0 0-26 0,11 66 27 0,3 8-27 16,-14-74 18-16,0 0-18 0,21 71 18 0,6-14-18 15,-27-57 14-15,0 0-14 0,24 42 15 0,1-11-15 16,-25-31 12-16,0 0-12 0,25 21 13 0,1-9-13 0,-26-12 11 0,0 0-11 15,30 3 11-15,4-6-11 0,-34 3 13 0,0 0-13 16,35-11 14-16,-3-6-14 0,-32 17 16 0,0 0-16 16,26-29 17-16,-8-13-17 0,-18 42 18 0,0 0-18 15,10-57 19-15,-6-14-19 0,-4 71 21 0,0 0-21 0,-4-71 21 16,-10 5-21-16,14 66 20 0,0 0-20 0,-23-64 20 16,-3 2-20-16,26 62 16 0,0 0-16 0,-32-57 17 15,-5 10-17-15,37 47 4 0,0 0-4 0,-41-36 4 16,4 13-4-16,37 23 0 0,0 0 0 0,-35-1 0 15,3 21 0-15,-3 1-1659 0</inkml:trace>
  <inkml:trace contextRef="#ctx0" brushRef="#br0" timeOffset="75073.84">18212 15006 1143 0,'0'0'0'0,"0"0"0"0,-35-4 0 16,35 4 42-16,0 0-42 0,-28-3 43 0,5-2-43 0,23 5 106 15,0 0-106-15,-23-7 106 0,0-2-106 0,23 9 71 0,0 0-71 16,-23-9 71-16,2 6-71 0,21 3 33 15,0 0-33-15,-30 3 34 0,-11 6-34 0,41-9 22 0,0 0-22 0,-49 19 23 16,-6 10-23-16,55-29 10 0,0 0-10 16,-51 42 10-16,-2 12-10 0,53-54 4 0,0 0-4 15,-42 64 5-15,12 10-5 0,30-74 1 0,0 0-1 0,-16 64 1 16,16-17-1-16,0-47 1 0,0 0-1 0,14 34 1 16,9-8-1-16,-23-26 1 0,0 0-1 0,42 14 2 15,20-15-2-15,-62 1 2 0,0 0-2 0,67-16 3 16,2-15-3-16,-69 31 1 0,0 0-1 0,62-47 2 15,-11-17-2-15,-51 64 1 0,0 0-1 0,44-76 1 16,-5-12-1-16,1-1-1245 0</inkml:trace>
  <inkml:trace contextRef="#ctx0" brushRef="#br0" timeOffset="75376.44">18149 14094 1345 0,'0'0'0'0,"-11"15"0"0,-7 23 0 16,18-38 20-16,0 0-20 0,-17 56 20 0,4 20-20 15,13-76 49-15,0 0-49 0,-5 88 50 0,-2 11-50 0,7-99 53 16,0 0-53-16,-2 105 54 0,-1 4-54 0,3-109 33 16,0 0-33-16,0 106 33 0,3-2-33 0,-3-104 22 0,0 0-22 15,4 102 23-15,-2-7-23 0,-2-95 18 0,0 0-18 16,0 97 18-16,-2 2-18 0,2-99 13 0,0 0-13 15,-4 96 13-15,-4-7-13 0,8-89 11 0,0 0-11 16,-13 81 11-16,3-5-11 0,10-76 10 0,0 0-10 16,-9 64 10-16,0-27-10 0,9-37 6 0,0 0-6 15,-4 24 7-15,3-12-7 0,1-12 1 0,0 0-1 0,0 0 2 16,14-23-2-16,-4 1-1307 0</inkml:trace>
  <inkml:trace contextRef="#ctx0" brushRef="#br0" timeOffset="75708.45">18240 14646 1311 0,'0'0'0'0,"0"0"0"0,0 0 0 15,0 0 0-15,0 0 0 0,-5 7 1 0,5-7-1 16,0 0 19-16,0 0-19 0,0 26 20 0,7 19-20 15,-7-45 27-15,0 0-27 0,12 57 27 0,8 10-27 16,-20-67 23-16,0 0-23 0,21 69 23 0,-5-5-23 16,-16-64 21-16,0 0-21 0,12 61 21 0,-1 0-21 0,-11-61 19 15,0 0-19-15,9 64 20 0,0 3-20 16,-9-67 16-16,0 0-16 0,3 55 17 0,-1-16-17 0,-2-39 14 16,0 0-14-16,3 26 14 0,-1-7-14 0,-2-19 10 15,0 0-10-15,4 12 11 0,-3-4-11 0,-1-8 9 16,0 0-9-16,0 0 10 0,7 9-10 15,-7-9 7-15,0 0-7 0,6-5 8 0,6-11-8 0,-12 16 3 0,0 0-3 16,9-31 3-16,-6-12-3 0,1 0-1181 0</inkml:trace>
  <inkml:trace contextRef="#ctx0" brushRef="#br0" timeOffset="75880.48">18085 15006 1233 0,'0'0'0'0,"0"0"0"16,-16 7 0-16,16-7 9 0,0 0-9 0,-10 5 9 15,10-5-9-15,0 0 16 0,0 0-16 0,0 0 16 16,0 0-16-16,0 0 57 0,0 0-57 0,10-2 58 16,15-7-58-16,-25 9 46 0,0 0-46 0,33-12 46 15,15-5-46-15,-48 17 44 0,0 0-44 0,57-24 44 16,17-11-44-16,-74 35 26 0,0 0-26 0,77-40 27 0,-4 2-27 16,1 0-1164-16</inkml:trace>
  <inkml:trace contextRef="#ctx0" brushRef="#br0" timeOffset="77114.06">18487 14831 1065 0,'0'0'0'16,"0"0"0"-16,0 0 0 0,0 0 21 16,0 0-21-16,0 0 22 0,-8-21-22 0,8 21 46 0,0 0-46 15,-6-14 47-15,-3 0-47 0,9 14 46 0,0 0-46 16,-14-12 47-16,-3-2-47 0,17 14 34 0,0 0-34 0,-22-15 34 16,0-1-34-16,22 16 21 0,0 0-21 0,-20-14 22 15,3 6-22-15,17 8 19 0,0 0-19 0,-18-5 19 16,-9 1-19-16,27 4 22 0,0 0-22 0,-19-2 22 15,1 2-22-15,18 0 25 0,0 0-25 0,-8-1 25 16,8 1-25-16,0 0 22 0,0 0-22 0,-9 0 23 16,9 0-23-16,0 0 23 0,0 0-23 0,1 7 24 15,1 13-24-15,-2-20 21 0,0 0-21 0,6 42 21 16,-1 17-21-16,-5-59 19 0,0 0-19 0,12 64 20 16,1-7-20-16,-13-57 18 0,0 0-18 0,19 55 18 0,-1 2-18 15,-18-57 17-15,0 0-17 0,23 61 18 16,1-6-18-16,-24-55 15 0,0 0-15 0,25 47 15 15,-2-9-15-15,-23-38 13 0,0 0-13 0,23 28 13 16,-9-9-13-16,-14-19 10 0,0 0-10 0,14 10 10 0,4-6-10 16,-18-4 7-16,0 0-7 0,21-11 8 0,-7-16-8 15,-14 27 6-15,0 0-6 0,12-37 6 0,-1-11-6 16,-11 48 6-16,0 0-6 0,9-54 6 0,-1-5-6 0,-8 59 7 16,0 0-7-16,0-60 8 0,0-3-8 0,0 63 9 0,0 0-9 15,0-64 9-15,-7 2-9 0,7 62 9 16,0 0-9-16,-5-53 10 0,3 16-10 0,2 37 11 0,0 0-11 15,0-24 11-15,-1 12-11 0,1 12 10 0,0 0-10 16,0 0 11-16,-4-7-11 0,4 7 10 0,0 0-10 16,4 14 10-16,6 22-10 0,-10-36 9 0,0 0-9 15,18 50 10-15,5 13-10 0,-23-63 7 0,0 0-7 0,28 69 8 16,4 5-8-16,-32-74 9 0,0 0-9 16,39 80 9-16,12 18-9 0,-51-98 6 0,0 0-6 0,53 103 6 15,3 2-6-15,-56-105 5 16,0 0-5-16,53 109 5 0,-12 4-5 0,-41-113 3 0,0 0-3 0,37 109 3 15,-7-18-3-15,-30-91 3 0,0 0-3 0,22 82 4 16,-6-10-4-16,-16-72 3 0,0 0-3 0,9 56 3 16,-11-16-3-16,2-40 3 0,0 0-3 0,-14 34 4 15,-7 3-4-15,21-37 4 0,0 0-4 0,-23 27 4 16,-5-16-4-16,28-11 3 0,0 0-3 0,-35-4 4 16,-13-11-4-16,48 15 4 0,0 0-4 0,-53-25 4 0,0-8-4 15,53 33 10-15,0 0-10 0,-44-38 10 0,16-3-10 16,28 41 12-16,0 0-12 0,-23-42 13 0,11-3-13 15,12 45 16-15,0 0-16 0,-2-52 16 0,12-12-16 16,-10 64 13-16,0 0-13 0,30-72 13 0,22-8-13 16,-52 80 13-16,0 0-13 0,63-76 14 0,8 5-14 15,-71 71 10-15,0 0-10 0,77-69 11 0,15-4-11 0,1 0-1654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7:13:43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 1798 486 0,'21'5'0'0,"-21"-5"6"0,0 0-6 16,50 19 6-16,1 2-6 0,-51-21 10 16,0 0-10-16,58 17 11 0,-5-1-11 0,-53-16 15 15,0 0-15-15,51 9 15 0,-7 1-15 0,-44-10 18 0,0 0-18 16,41 5 18-16,-1-1-18 0,-40-4 18 0,0 0-18 16,41 0 19-16,0 0-19 0,-41 0 16 0,0 0-16 0,28-4 16 15,-11 4-16-15,-17 0 16 0,0 0-16 0,0 0 16 16,0 0-16-16,0 0-455 0</inkml:trace>
  <inkml:trace contextRef="#ctx0" brushRef="#br0" timeOffset="348.74">1284 2030 473 0,'0'0'0'16,"0"0"27"-16,0 0-27 0,44-17 28 0,-12 5-28 16,-32 12 39-16,0 0-39 0,26-16 39 0,-6 0-39 0,-20 16 45 15,0 0-45-15,17-13 46 0,10-3-46 0,-27 16 40 16,0 0-40-16,28-12 40 0,4 3-40 0,-32 9 34 15,0 0-34-15,35-3 34 0,2 3-34 0,-37 0 36 0,0 0-36 16,41 5 36-16,-4 5-36 0,-37-10 31 0,0 0-31 16,35 9 32-16,-8-6-32 0,-27-3 15 0,0 0-15 15,22 2 15-15,-7 2-15 0,-15-4 6 0,0 0-6 16,12 0 6-16,-3-4-6 0,-4 2-707 0</inkml:trace>
  <inkml:trace contextRef="#ctx0" brushRef="#br0" timeOffset="598.67">1886 1665 651 0,'0'0'0'0,"0"0"0"16,-6 5 0-16,6-5-4 0,0 0 4 0,-5 9-4 16,1 3 4-16,4-12-14 0,0 0 14 0,4 19-14 15,7 5 14-15,-11-24 0 0,0 0 0 0,15 24 1 0,3 4-1 16,-18-28 9-16,0 0-9 0,16 29 10 0,2 3-10 15,-18-32 23-15,0 0-23 0,21 32 23 0,-4 5-23 16,-17-37 37-16,0 0-37 0,16 48 38 0,2 9-38 16,-18-57 37-16,0 0-37 0,9 56 38 0,-6-11-38 15,-3-45 25-15,0 0-25 0,-3 36 25 0,-6-8-25 16,9-28 17-16,0 0-17 0,-14 17 17 0,0-5-17 0,14-12 10 16,0 0-10-16,-9 7 10 0,9-7-10 0,0 0-642 15</inkml:trace>
  <inkml:trace contextRef="#ctx0" brushRef="#br0" timeOffset="883.5">1131 1834 1130 0,'-11'49'0'0,"11"-49"5"0,0 0-5 0,-18 90 6 16,4 26-6-16,14-116 0 0,0 0 0 0,-3 117 0 16,12-8 0-16,-9-109-6 0,0 0 6 0,23 101-5 15,17-4 5-15,-40-97-4 0,0 0 4 0,55 81-4 16,17-24 4-16,-72-57-3 0,0 0 3 0,95 37-3 15,16-25 3-15,2 0-777 0</inkml:trace>
  <inkml:trace contextRef="#ctx0" brushRef="#br0" timeOffset="2026.09">3307 1535 718 0,'0'0'0'0,"0"0"0"0,18-10 0 16,-18 10 7-16,0 0-7 0,14-12 8 0,4-6-8 0,-18 18 13 15,0 0-13-15,23-24 14 0,7 0-14 0,-30 24 31 16,0 0-31-16,24-28 32 0,-3 4-32 0,-21 24 44 0,0 0-44 16,18-21 45-16,-7 2-45 0,-11 19 44 0,0 0-44 15,7-21 44-15,-2-3-44 0,-5 24 47 0,0 0-47 16,5-21 47-16,-5 6-47 0,0 15 55 0,0 0-55 16,0-9 56-16,0 9-56 0,0 0 51 0,0 0-51 15,-10-7 52-15,1 11-52 0,9-4 43 0,0 0-43 16,-9 12 44-16,6 12-44 0,3-24 33 0,0 0-33 15,-6 36 33-15,-3 1-33 0,9-37 24 0,0 0-24 16,-14 48 24-16,2 1-24 0,12-49 20 0,0 0-20 16,-14 60 21-16,9 16-21 0,5-76 18 0,0 0-18 15,0 82 19-15,0-6-19 0,0-76 17 0,0 0-17 0,5 65 17 16,4-9-17-16,-9-56 11 0,0 0-11 0,9 48 12 16,-1-6-12-16,-8-42 7 0,0 0-7 0,9 31 7 15,2-7-7-15,-11-24 4 0,0 0-4 0,12 12 5 16,-3-12-5-16,-9 0 0 0,0 0 0 0,9-7 1 15,-4-5-1-15,-5 12-3 0,0 0 3 0,5-15-3 0,-6 6 3 16,-3-3-1187-16</inkml:trace>
  <inkml:trace contextRef="#ctx0" brushRef="#br0" timeOffset="2275.67">3239 2004 819 0,'0'0'0'0,"0"0"0"0,-22 21 0 15,22-21 4-15,0 0-4 0,-17 24 4 0,1 0-4 16,16-24 8-16,0 0-8 0,-18 18 8 0,9 1-8 15,9-19 24-15,0 0-24 0,-8 12 25 0,8 0-25 0,0-12 22 16,0 0-22-16,0 8 23 0,8-4-23 0,-8-4 21 16,0 0-21-16,14 0 21 0,18-7-21 0,-32 7 22 15,0 0-22-15,41-12 23 0,21-5-23 16,-62 17 22-16,0 0-22 0,74-21 23 0,19 5-23 0,-93 16 18 16,0 0-18-16,99-12 19 0,-13 9-19 0,-86 3 18 15,0 0-18-15,87 0 18 0,3 3-18 0,-90-3 13 0,0 0-13 16,90 4 13-16,-13 1-13 0,-77-5 5 0,0 0-5 0,67 7 6 15,-12-7-6-15,0 5-825 0</inkml:trace>
  <inkml:trace contextRef="#ctx0" brushRef="#br0" timeOffset="2795.41">3366 2694 1379 0,'0'0'0'0,"0"0"0"0,31 9 0 16,-31-9 6-16,0 0-6 0,36 12 6 0,9 6-6 0,-45-18 14 15,0 0-14-15,44 24 14 0,-3 10-14 0,-41-34 12 16,0 0-12-16,32 45 13 0,-13 16-13 0,-19-61 28 16,0 0-28-16,9 66 28 0,-14 5-28 0,5-71 35 15,0 0-35-15,-23 69 35 0,-25 0-35 0,48-69 36 0,0 0-36 16,-65 76 37-16,-11 9-37 0,76-85 23 0,0 0-23 16,-81 78 24-16,9-14-24 0,72-64 20 15,0 0-20-15,-69 48 20 0,-2-11-20 0,71-37 16 0,0 0-16 16,-58 27 16-16,21-9-16 0,37-18 10 15,0 0-10-15,-28 8 10 0,12-4-10 0,16-4 10 16,0 0-10-16,-11-9 11 0,-1-6-11 0,12 15 9 0,0 0-9 0,-5-30 10 16,8-13-10-16,-3 43 7 0,0 0-7 15,20-42 8-15,15 6-8 0,-35 36 7 0,0 0-7 0,46-28 8 16,-2 8-8-16,-44 20 9 0,0 0-9 0,46-9 9 16,-2 11-9-16,-44-2 5 0,0 0-5 0,42 12 5 15,2 9-5-15,-44-21 2 0,0 0-2 0,37 24 2 16,-1 2-2-16,-36-26 1 0,0 0-1 0,37 22 1 15,7-6-1-15,-44-16-1 0,0 0 1 0,42 7-1 16,-1-14 1-16,-41 7-18 0,0 0 18 0,40-16-18 0,-1-10 18 16,2-1-1326-16</inkml:trace>
  <inkml:trace contextRef="#ctx0" brushRef="#br0" timeOffset="3197.57">3863 3151 942 0,'0'0'0'0,"0"0"0"0,9-8 0 0,-9 8 6 16,0 0-6-16,5-7 7 0,-5 7-7 0,0 0 18 16,0 0-18-16,7-9 18 0,-7 9-18 15,0 0 18-15,0 0-18 0,-9 0 18 0,0 0-18 16,9 0 10-16,0 0-10 0,-12 0 10 0,-2 0-10 16,14 0 11-16,0 0-11 0,-19 4 12 0,-13 9-12 0,32-13 20 0,0 0-20 15,-30 23 21-15,3 3-21 0,27-26 25 0,0 0-25 16,-15 34 26-16,6 5-26 0,9-39 34 0,0 0-34 15,-4 43 35-15,9 14-35 0,-5-57 38 0,0 0-38 0,9 54 38 16,0-8-38-16,-9-46 30 0,0 0-30 0,12 37 31 16,3-11-31-16,-15-26 25 0,0 0-25 0,17 13 26 15,6-7-26-15,-23-6 27 0,0 0-27 16,28-7 27-16,4-11-27 0,-32 18 20 0,0 0-20 0,35-41 21 16,-3-23-21-16,-32 64 17 0,0 0-17 0,30-73 17 15,-7 2-17-15,-23 71 12 0,0 0-12 0,11-66 13 16,-20 6-13-16,9 60 9 0,0 0-9 0,-23-54 10 15,-12 14-10-15,35 40 8 0,0 0-8 0,-34-27 9 16,13 9-9-16,21 18 4 0,0 0-4 0,-23-3 5 16,-9 12-5-16,32-9 2 0,0 0-2 0,-32 20 3 15,15 8-3-15,17-28 0 0,0 0 0 0,-9 31 0 16,13 2 0-16,-4-3-1158 0</inkml:trace>
  <inkml:trace contextRef="#ctx0" brushRef="#br0" timeOffset="3631.73">4399 3054 1031 0,'0'0'0'15,"-9"0"0"-15,-8 0 0 0,17 0 0 0,0 0 0 16,-29 0 0-16,-2 4 0 0,31-4 0 0,0 0 0 15,-39 9 1-15,2 8-1 0,37-17 0 0,0 0 0 16,-32 22 0-16,0 8 0 0,32-30 6 0,0 0-6 16,-23 36 6-16,11 0-6 0,12-36 20 15,0 0-20-15,-9 49 21 0,8 11-21 0,1-60 31 0,0 0-31 16,1 58 32-16,6-12-32 0,-7-46 38 0,0 0-38 16,7 42 39-16,9-14-39 0,-16-28 34 0,0 0-34 0,14 20 34 15,4-8-34-15,-18-12 33 0,0 0-33 0,23-5 33 16,9-22-33-16,-32 27 29 0,0 0-29 0,40-45 30 15,6-18-30-15,-46 63 27 0,0 0-27 0,46-69 28 16,-2 0-28-16,-44 69 23 0,0 0-23 0,35-69 24 16,-17-1-24-16,-18 70 18 0,0 0-18 0,5-58 19 0,-10 4-19 15,5 54 17-15,0 0-17 0,-9-43 18 0,0 22-18 16,9 21 14-16,0 0-14 0,-12-5 15 0,-20 10-15 16,32-5 14-16,0 0-14 0,-28 19 15 0,10 14-15 15,18-33 9-15,0 0-9 0,-5 33 10 0,2-2-10 16,3-31 1-16,0 0-1 0,8 21 1 0,10-4-1 15,0 2-1194-15</inkml:trace>
  <inkml:trace contextRef="#ctx0" brushRef="#br0" timeOffset="4030.67">4891 2921 1020 0,'0'0'0'16,"0"0"0"-16,2 9 0 0,-2-9-1 0,0 0 1 15,0 0-1-15,-7 7 1 0,7-7-5 0,0 0 5 0,-21 5-4 16,-20 4 4-16,41-9-1 0,0 0 1 16,-46 19 0-16,2 14 0 0,44-33 0 0,0 0 0 0,-33 36 1 15,3 4-1-15,30-40 6 0,0 0-6 0,-23 48 6 16,5 9-6-16,18-57 25 0,0 0-25 0,-14 57 26 16,14 0-26-16,0-57 48 0,0 0-48 0,12 52 49 15,3-7-49-15,-15-45 48 0,0 0-48 0,17 35 48 16,3-11-48-16,-20-24 39 0,0 0-39 0,23 12 40 15,-6-8-40-15,-17-4 33 0,0 0-33 0,23-11 34 16,12-16-34-16,-35 27 32 0,0 0-32 0,37-42 32 16,-5-15-32-16,-32 57 28 0,0 0-28 0,23-61 29 15,-7-3-29-15,-16 64 27 0,0 0-27 0,2-64 27 16,-16-1-27-16,14 65 23 0,0 0-23 0,-27-64 23 16,-6 0-23-16,33 64 21 0,0 0-21 0,-34-49 21 15,15 23-21-15,19 26 19 0,0 0-19 0,-23-10 19 0,-21 13-19 16,44-3 18-16,0 0-18 0,-41 19 18 0,13 14-18 15,28-33 3-15,0 0-3 0,-23 37 3 0,11-10-3 16,1-3-1256-16</inkml:trace>
  <inkml:trace contextRef="#ctx0" brushRef="#br0" timeOffset="4583.22">6216 732 837 0,'0'0'0'0,"0"0"10"0,0 0-10 0,-19 29 10 16,-3 3-10-16,22-32 14 0,0 0-14 0,-24 36 15 15,-8 5-15-15,32-41 10 0,0 0-10 0,-32 47 11 0,6-2-11 16,26-45 9-16,0 0-9 0,-27 52 10 0,8 10-10 16,19-62 16-16,0 0-16 0,-12 77 16 15,3 7-16-15,9-84 24 0,0 0-24 0,0 94 24 0,9 3-24 16,-9-97 25-16,0 0-25 0,17 104 25 0,10 5-25 15,-27-109 23-15,0 0-23 0,37 109 24 16,12-4-24-16,-49-105 18 0,0 0-18 0,55 113 19 0,3 8-19 16,-58-121 15-16,0 0-15 0,60 123 16 0,2 1-16 15,-62-124 15-15,0 0-15 0,58 128 15 0,2-1-15 16,-60-127 21-16,0 0-21 0,53 128 22 0,-7 5-22 16,-46-133 30-16,0 0-30 0,28 126 30 0,-16-17-30 0,-12-109 29 15,0 0-29-15,-5 109 30 0,-20 4-30 0,25-113 26 16,0 0-26-16,-37 105 26 0,-9-15-26 0,46-90 22 0,0 0-22 15,-54 77 23-15,-5-13-23 0,59-64 22 0,0 0-22 16,-67 57 23-16,-1-9-23 0,68-48 18 0,0 0-18 16,-73 33 18-16,1-14-18 0,72-19 10 0,0 0-10 0,-58 9 10 15,22-9-10-15,36 0 0 0,0 0 0 0,-19-9 1 16,7-12-1-16,1-3-1112 0</inkml:trace>
  <inkml:trace contextRef="#ctx0" brushRef="#br0" timeOffset="5630.53">8319 979 1216 0,'0'0'0'0,"0"0"5"0,0 0-5 0,-15-5 6 16,-16-3-6-16,31 8 0 0,0 0 0 0,-44-7 0 16,-2 10 0-16,46-3-4 0,0 0 4 0,-50 5-4 15,1 6 4-15,49-11-4 0,0 0 4 0,-44 17-4 0,7 4 4 16,37-21-4-16,0 0 4 0,-36 36-3 0,10 13 3 15,26-49-1-15,0 0 1 0,-14 58 0 0,14 5 0 16,0-63 0-16,0 0 0 0,12 64 0 0,2-7 0 16,-14-57 0-16,0 0 0 0,18 47 1 0,0-11-1 15,-18-36 1-15,0 0-1 0,26 24 2 0,11-10-2 16,-37-14 4-16,0 0-4 0,35 0 5 0,6-5-5 0,-41 5 6 16,0 0-6-16,39-16 6 0,0-8-6 0,-39 24 7 15,0 0-7-15,31-36 7 0,-8-16-7 0,-23 52 6 16,0 0-6-16,21-66 7 0,-1-10-7 0,-2-2-882 0</inkml:trace>
  <inkml:trace contextRef="#ctx0" brushRef="#br0" timeOffset="6396.17">8368 356 818 0,'5'25'0'0,"-5"-25"22"0,0 0-22 0,9 81 23 16,0 23-23-16,-9-104 30 0,0 0-30 0,10 109 30 16,3 0-30-16,-13-109 22 0,0 0-22 0,9 102 23 15,-1-10-23-15,-8-92 19 0,0 0-19 0,9 85 20 16,2-8-20-16,-11-77 18 0,0 0-18 0,9 70 18 16,-2-15-18-16,-7-55 29 0,0 0-29 0,5 42 29 0,4-18-29 15,-9-24 28-15,0 0-28 0,14 10 29 0,-2-8-29 16,-12-2 27-16,0 0-27 0,16-9 28 0,2-12-28 15,-18 21 26-15,0 0-26 0,17-32 27 0,-8-15-27 16,-9 47 21-16,0 0-21 0,13-50 21 16,-3-9-21-16,-10 59 17 0,0 0-17 0,9-49 17 0,-4 17-17 15,-5 32 16-15,0 0-16 0,4-25 16 0,-4 8-16 16,0 17 15-16,0 0-15 0,-4-10 16 0,2 4-16 16,2 6 13-16,0 0-13 0,0 0 14 0,0 9-14 15,0-9 12-15,0 0-12 0,6 19 13 0,-6 14-13 16,0-33 11-16,0 0-11 0,9 45 11 0,5 7-11 0,-14-52 8 15,0 0-8-15,21 57 9 0,2-9-9 0,-23-48 5 0,0 0-5 16,23 33 6-16,0-17-6 0,-23-16 5 0,0 0-5 16,23 0 6-16,-2-9-6 0,-21 9 7 0,0 0-7 15,19-24 7-15,4-16-7 0,-23 40 7 0,0 0-7 0,21-48 7 16,-10-4-7-16,-11 52 5 0,0 0-5 0,3-50 5 16,-15-2-5-16,12 52 4 0,0 0-4 15,-11-40 4-15,3 16-4 0,8 24 2 0,0 0-2 16,-9-12 3-16,4 3-3 0,5 9 2 0,0 0-2 0,-9-7 2 15,-7 7-2-15,16 0 3 0,0 0-3 0,-11 16 4 16,2 23-4-16,9-39 5 0,0 0-5 0,-3 52 5 16,3 18-5-16,0-70 6 0,0 0-6 0,7 72 6 15,2 1-6-15,-9-73 5 0,0 0-5 0,16 69 6 16,5-5-6-16,-21-64 7 0,0 0-7 0,23 69 7 16,0 8-7-16,-23-77 7 0,0 0-7 0,21 72 8 15,-2 1-8-15,-19-73 7 0,0 0-7 0,18 66 8 16,-9-14-8-16,-9-52 7 0,0 0-7 0,5 45 8 0,-7-2-8 15,2-43 11-15,0 0-11 0,-12 33 11 0,-6-6-11 16,18-27 11-16,0 0-11 0,-23 21 11 0,-8-5-11 16,31-16 12-16,0 0-12 0,-36 8 12 0,12-4-12 15,24-4 13-15,0 0-13 0,-22-4 13 0,-6 1-13 16,28 3 14-16,0 0-14 0,-21-5 14 0,10-2-14 16,11 7 9-16,0 0-9 0,-8-9 10 0,-1-3-10 0,9 12 5 15,0 0-5-15,-9-21 5 0,9-3-5 0,0 24 2 16,0 0-2-16,5-28 3 0,13 1-3 0,-18 27 0 15,0 0 0-15,26-30 0 0,11 3 0 16,0-1-1311-16</inkml:trace>
  <inkml:trace contextRef="#ctx0" brushRef="#br0" timeOffset="6830.58">7846 2239 1177 0,'0'0'0'0,"0"0"0"0,21 12 0 16,-21-12 2-16,0 0-2 0,37 9 2 15,30 3-2-15,-67-12 8 0,0 0-8 0,78 11 8 0,6-10-8 16,-84-1 8-16,0 0-8 0,99 4 9 0,19 3-9 0,-118-7 4 16,0 0-4-16,136 1 4 0,9-1-4 15,-145 0 8-15,0 0-8 0,148-1 9 0,5-6-9 16,-153 7 10-16,0 0-10 0,159-4 11 0,-2 3-11 0,-157 1 23 15,0 0-23-15,150 0 23 0,-5-7-23 0,-145 7 25 16,0 0-25-16,125-4 26 0,-21 8-26 0,-104-4 28 16,0 0-28-16,95 7 29 0,-19 5-29 0,-76-12 30 0,0 0-30 15,64 8 31-15,-22 1-31 0,-42-9 25 0,0 0-25 16,21 7 26-16,-21 5-26 0,0-3-1085 0</inkml:trace>
  <inkml:trace contextRef="#ctx0" brushRef="#br0" timeOffset="7524">8567 2978 1423 0,'0'0'0'0,"0"0"0"0,0 12 0 16,0-12 6-16,0 0-6 0,9 19 6 0,5 7-6 16,-14-26 14-16,0 0-14 0,18 35 15 0,-1 10-15 15,-17-45 19-15,0 0-19 0,15 57 19 0,-3 11-19 16,-12-68 9-16,0 0-9 0,16 77 9 0,8 5-9 16,-24-82 6-16,0 0-6 0,29 73 6 0,-1-22-6 15,-28-51 7-15,0 0-7 0,32 32 7 0,6-15-7 16,-38-17 9-16,0 0-9 0,41 3 9 0,-9-18-9 0,-32 15 10 15,0 0-10-15,33-33 11 0,1-19-11 0,-34 52 10 16,0 0-10-16,28-64 11 0,-17-5-11 0,-11 69 12 16,0 0-12-16,7-64 12 0,-7 12-12 0,0 52 9 15,0 0-9-15,-6-38 10 0,3 7-10 16,3 31 7-16,0 0-7 0,-4-18 8 0,3 6-8 0,1 12 7 16,0 0-7-16,0 0 8 0,0 9-8 0,0-9 6 15,0 0-6-15,5 24 6 0,9 18-6 0,-14-42 5 0,0 0-5 16,12 60 5-16,8 20-5 0,-20-80 5 0,0 0-5 0,23 88 5 15,3 0-5-15,-26-88 3 0,0 0-3 0,32 90 4 16,-6 7-4-16,-26-97 2 0,0 0-2 0,32 97 3 16,-4-7-3-16,-28-90 1 0,0 0-1 0,30 85 2 15,-5-9-2-15,-25-76 2 0,0 0-2 0,21 76 3 16,-12 0-3-16,-9-76 2 0,0 0-2 0,-5 66 3 16,-18-14-3-16,23-52 3 0,0 0-3 0,-30 40 3 15,-7-16-3-15,37-24 4 0,0 0-4 0,-44 17 4 16,-6-10-4-16,50-7 6 0,0 0-6 0,-51-3 6 0,-5-9-6 15,56 12 7-15,0 0-7 0,-57-28 8 0,-5-14-8 16,62 42 15-16,0 0-15 0,-54-48 15 0,8-1-15 16,46 49 18-16,0 0-18 0,-35-36 19 15,17 14-19-15,18 22 17 0,0 0-17 0,-9-18 17 16,7-2-17-16,2 20 17 0,0 0-17 0,14-25 17 0,15-2-17 16,-29 27 16-16,0 0-16 0,47-28 17 0,13 4-17 15,-60 24 6-15,0 0-6 0,73-30 7 0,8 3-7 16,-81 27 3-16,0 0-3 0,86-37 4 0,17-11-4 15,-103 48 0-15,0 0 0 0,105-61 0 0,3-3 0 0,1-2-1414 16</inkml:trace>
  <inkml:trace contextRef="#ctx0" brushRef="#br0" timeOffset="7879.64">10915 1535 1099 0,'0'0'0'0,"2"5"0"16,5 16 0-16,-7-21-11 0,0 0 11 0,9 24-11 15,8 13 11-15,-17-37-10 0,0 0 10 0,20 48-9 16,-8 13 9-16,-12-61 0 0,0 0 0 0,11 72 0 0,1 4 0 16,-12-76 5-16,0 0-5 0,14 85 6 0,-3 16-6 15,-11-101 19-15,0 0-19 0,10 90 19 0,-3-14-19 16,-7-76 26-16,0 0-26 0,9 60 26 0,3-11-26 16,-12-49 25-16,0 0-25 0,9 45 25 0,-14-12-25 15,5-33 18-15,0 0-18 0,-7 22 18 0,2-13-18 16,5-9 11-16,0 0-11 0,-15-9 11 0,-11-13-11 0,-4 1-891 15</inkml:trace>
  <inkml:trace contextRef="#ctx0" brushRef="#br0" timeOffset="8066.52">10707 2004 987 0,'0'0'0'15,"9"-3"0"-15,8-1 0 0,-17 4 2 0,0 0-2 16,34-9 3-16,10 1-3 0,-44 8 1 0,0 0-1 15,51-11 1-15,14-1-1 0,-65 12 1 0,0 0-1 0,71-8 2 16,8-5-2-16,-79 13-5 0,0 0 5 0,83-8-5 16,-7-1 5-16,-76 9-21 0,0 0 21 0,78-7-21 15,17 2 21-15,2-2-649 0</inkml:trace>
  <inkml:trace contextRef="#ctx0" brushRef="#br0" timeOffset="8646.85">13864 1044 1133 0,'-9'0'0'0,"9"0"7"0,0 0-7 16,-42 3 7-16,-25 6-7 0,67-9 0 0,0 0 0 0,-76 12 1 16,0 3-1-16,76-15-1 0,0 0 1 0,-79 21 0 15,-2 12 0-15,81-33 2 0,0 0-2 0,-80 35 3 16,12-3-3-16,68-32 15 0,0 0-15 0,-62 33 15 15,16 4-15-15,46-37 30 0,0 0-30 0,-32 36 30 16,18 4-30-16,14-40 35 0,0 0-35 0,-3 41 35 0,10 6-35 16,-7-47 38-16,0 0-38 0,19 49 39 0,13 1-39 15,-32-50 33-15,0 0-33 0,44 43 33 0,14-7-33 16,-58-36 22-16,0 0-22 0,64 25 22 0,-6-17-22 16,-58-8 15-16,0 0-15 0,60-8 16 0,-7-11-16 15,-53 19 8-15,0 0-8 0,51-37 8 0,-2-20-8 16,-49 57 4-16,0 0-4 0,41-69 5 0,-8 1-5 0,-33 68 2 15,0 0-2-15,25-78 3 0,-11-13-3 16,0-3-1110-16</inkml:trace>
  <inkml:trace contextRef="#ctx0" brushRef="#br0" timeOffset="9395.1">13638 308 959 0,'0'0'0'0,"0"0"23"0,0 0-23 15,-5 33 24-15,-4 3-24 0,9-36 15 0,0 0-15 16,-9 44 16-16,9 6-16 0,0-50 25 0,0 0-25 0,0 67 26 16,4 11-26-16,-4-78 26 0,0 0-26 0,5 92 27 15,8 8-27-15,-13-100 29 0,0 0-29 0,14 102 30 16,2 2-30-16,-16-104 24 0,0 0-24 0,17 102 24 16,1-5-24-16,-18-97 21 0,0 0-21 0,18 88 21 15,-1-18-21-15,-17-70 15 0,0 0-15 0,21 57 15 16,4-17-15-16,-25-40 12 0,0 0-12 0,26 24 13 15,1-12-13-15,-27-12 9 0,0 0-9 0,16 3 10 16,-4-6-10-16,-12 3 2 0,0 0-2 0,13-16 2 0,-3-13-2 16,-10 29-2-16,0 0 2 0,9-40-2 15,-6-5 2-15,-3 45-9 0,0 0 9 0,0-52-8 0,-5-24 8 16,5 76-12-16,0 0 12 0,-3-74-12 16,4 13 12-16,-1 61-8 0,0 0 8 0,4-43-8 0,-1 19 8 15,-3 24-4-15,0 0 4 0,6-18-4 0,3 8 4 16,-9 10-1-16,0 0 1 0,12 3-1 0,6 13 1 15,-18-16 0-15,0 0 0 0,19 40 0 0,-1 20 0 16,-18-60 2-16,0 0-2 0,17 73 2 0,-1 0-2 0,-16-73 5 16,0 0-5-16,21 62 5 0,6-7-5 0,-27-55 8 15,0 0-8-15,28 45 8 0,7-14-8 0,-35-31 8 0,0 0-8 16,34 18 9-16,6-15-9 0,-40-3 12 16,0 0-12-16,39-7 12 0,-4-17-12 0,-35 24 15 0,0 0-15 15,32-29 16-15,0-11-16 0,-32 40 16 0,0 0-16 16,23-49 16-16,-9-4-16 0,-14 53 12 0,0 0-12 15,5-61 13-15,-10-3-13 0,5 64 13 16,0 0-13-16,-9-55 13 0,0 25-13 0,9 30 13 0,0 0-13 0,-5-19 14 16,5 11-14-16,0 8 16 0,0 0-16 0,0 0 16 15,-18 0-16-15,18 0 14 16,0 0-14-16,-14 19 15 0,5 17-15 0,9-36 13 0,0 0-13 0,-7 48 13 16,6 6-13-16,1-54 10 0,0 0-10 15,3 61 10-15,15-1-10 0,-18-60 8 0,0 0-8 0,24 69 8 16,5 8-8-16,-29-77 6 0,0 0-6 0,30 76 6 15,-7-7-6-15,-23-69 6 0,0 0-6 0,26 69 6 16,1-8-6-16,-27-61 6 0,0 0-6 0,22 55 6 0,-7-10-6 16,-15-45 5-16,0 0-5 0,8 45 6 0,-8-12-6 15,0-33 4-15,0 0-4 0,-8 35 5 0,-10 3-5 16,18-38 4-16,0 0-4 0,-28 34 4 0,-16-9-4 16,44-25 2-16,0 0-2 0,-52 12 2 0,-6-12-2 15,58 0 1-15,0 0-1 0,-58 0 2 0,-4-4-2 16,62 4-1-16,0 0 1 0,-49-3 0 0,15-6 0 15,-3 2-1217-15</inkml:trace>
  <inkml:trace contextRef="#ctx0" brushRef="#br0" timeOffset="9817.18">13028 2231 673 0,'0'0'0'0,"18"3"0"16,31-1 0-16,-49-2-1 0,0 0 1 0,69 3-1 15,21-8 1-15,-90 5-4 0,0 0 4 0,99-7-4 16,5-1 4-16,-104 8-1 0,0 0 1 0,118-13 0 16,21 1 0-16,-139 12 0 0,0 0 0 0,154-8 1 15,10 1-1-15,-164 7 21 0,0 0-21 0,174-9 21 16,5 9-21-16,-179 0 45 0,0 0-45 0,178 0 46 0,-7 0-46 16,-171 0 49-16,0 0-49 0,169 0 49 0,-7 9-49 15,-162-9 54-15,0 0-54 0,154 7 54 16,-6-2-54-16,-148-5 58 0,0 0-58 0,136 3 59 0,-22 6-59 15,-114-9 50-15,0 0-50 0,99 0 50 0,-11-3-50 16,-88 3 36-16,0 0-36 0,69-6 36 0,-23 6-36 16,-46 0 26-16,0 0-26 0,27 0 26 0,-27 0-26 0,0 0 5 15,0 0-5-15,-20 9 5 0,-38 7-5 0,-4-4-955 16</inkml:trace>
  <inkml:trace contextRef="#ctx0" brushRef="#br0" timeOffset="10629.86">13370 3241 998 0,'0'0'0'0,"7"25"0"0,15 33 0 0,-22-58 7 15,0 0-7-15,26 78 7 0,7 0-7 0,-33-78 0 16,0 0 0-16,34 71 0 0,-4-14 0 0,-30-57 8 15,0 0-8-15,26 45 8 0,-3-12-8 0,-23-33 11 0,0 0-11 16,23 24 12-16,-2-8-12 0,-21-16 24 0,0 0-24 0,13 7 24 16,1-11-24-16,-14 4 31 0,0 0-31 0,18-8 31 15,6-8-31-15,-24 16 45 0,0 0-45 0,25-15 46 16,-9-3-46-16,-16 18 47 0,0 0-47 0,12-15 48 16,-7 3-48-16,-5 12 35 0,0 0-35 0,4-13 36 15,0 5-36-15,-4 8 31 0,0 0-31 0,5-7 31 16,-5-2-31-16,0 9 23 0,0 0-23 0,0 0 23 15,0 0-23-15,0 0 18 0,0 0-18 0,0-7 18 16,0 7-18-16,0 0 14 0,0 0-14 0,0-5 15 16,0 5-15-16,0 0 11 0,0 0-11 0,0 0 11 15,0 0-11-15,0 0 8 0,0 0-8 0,0-9 8 16,0 9-8-16,0 0 7 0,0 0-7 0,0-6 8 16,0 6-8-16,0 0 6 0,0 0-6 0,0 0 6 15,0-6-6-15,0 6 3 0,0 0-3 0,0 0 3 16,0 0-3-16,0 0 1 0,0 0-1 0,0 0 2 15,0-8-2-15,0 8 0 0,0 0 0 0,0 0 1 0,0 0-1 16,0 0 0-16,0 0 0 0,0 0 1 0,0-7-1 16,0 7 0-16,0 0 0 0,0 0 1 0,0-9-1 15,0 9 1-15,0 0-1 0,0 0 1 0,5-12-1 0,-5 12 2 16,0 0-2-16,4-9 2 0,1 2-2 0,-5 7 2 0,0 0-2 16,9-8 2-16,-4-1-2 0,-5 9 0 0,0 0 0 15,7-3 1-15,-7 3-1 0,0 0-1 16,0 0 1-16,11-4-1 0,-8-4 1 0,-1 1-1198 0</inkml:trace>
  <inkml:trace contextRef="#ctx0" brushRef="#br0" timeOffset="11156.18">12949 3309 1412 0,'0'0'0'0,"0"0"0"0,12-7 0 16,-12 7-10-16,0 0 10 0,32-9-9 0,35-15 9 15,-67 24-41-15,0 0 41 0,72-19-41 0,-3 10 41 16,-69 9 0-16,0 0 0 0,71 4 0 0,-4 4 0 15,-67-8 5-15,0 0-5 0,63 21 6 0,-8 10-6 16,-55-31 24-16,0 0-24 0,46 49 25 0,-15 15-25 16,-31-64 37-16,0 0-37 0,20 73 37 0,-13-1-37 15,-7-72 32-15,0 0-32 0,-9 82 32 0,-12 8-32 16,21-90 26-16,0 0-26 0,-34 88 27 0,-15-3-27 16,49-85 20-16,0 0-20 0,-58 76 20 0,-15-7-20 15,73-69 16-15,0 0-16 0,-70 64 16 0,10-10-16 16,60-54 10-16,0 0-10 0,-53 43 10 0,14-22-10 0,39-21 5 15,0 0-5-15,-39 7 5 0,8-14-5 0,31 7 2 16,0 0-2-16,-32-21 3 0,-2-15-3 0,34 36 1 0,0 0-1 16,-26-33 2-16,10 8-2 0,16 25 0 0,0 0 0 15,-2-24 1-15,13-7-1 0,-11 31 0 0,0 0 0 0,23-33 0 16,12 18 0-16,-35 15 0 0,0 0 0 0,46-6 0 16,12 12 0-16,-58-6 0 0,0 0 0 0,67 12 0 15,14-4 0-15,-81-8-2 0,0 0 2 0,81 16-1 16,-8 0 1-16,-73-16-3 0,0 0 3 0,76 12-2 15,-4-4 2-15,-72-8-6 0,0 0 6 0,77-5-6 16,1-10 6-16,3-1-1180 0</inkml:trace>
  <inkml:trace contextRef="#ctx0" brushRef="#br0" timeOffset="11564.35">14041 3385 1065 0,'0'0'0'0,"-6"-2"0"15,-17 1 0-15,23 1 15 0,0 0-15 0,-28-4 16 0,-5 9-16 16,33-5 29-16,0 0-29 0,-34 16 30 0,2 12-30 16,32-28 17-16,0 0-17 0,-31 36 18 0,4 0-18 15,27-36 10-15,0 0-10 0,-23 40 11 0,2 5-11 0,21-45 11 16,0 0-11-16,-9 48 11 0,15 6-11 0,-6-54 12 16,0 0-12-16,12 61 12 0,5 3-12 0,-17-64 11 15,0 0-11-15,27 57 12 0,-1-10-12 0,-26-47 16 0,0 0-16 16,30 32 17-16,2-11-17 0,-32-21 19 0,0 0-19 15,34 7 19-15,3-10-19 0,-37 3 25 0,0 0-25 16,37-16 26-16,-2-17-26 0,-35 33 24 0,0 0-24 16,26-43 24-16,-3-7-24 0,-23 50 21 0,0 0-21 15,13-56 22-15,-11 3-22 0,-2 53 32 16,0 0-32-16,-15-47 33 0,-15 9-33 0,30 38 36 16,0 0-36-16,-37-28 36 0,-5 4-36 0,42 24 38 15,0 0-38-15,-41-16 38 0,10 15-38 0,31 1 33 0,0 0-33 16,-27 5 34-16,1 7-34 0,26-12 27 0,0 0-27 0,-23 16 28 15,5 1-28-15,18-17 16 0,0 0-16 0,-9 15 17 16,13-2-17-16,-4-13 4 0,0 0-4 0,14 3 4 16,13-3-4-16,-27 0 0 0,0 0 0 0,35-10 0 15,18-4 0-15,0-2-1342 0</inkml:trace>
  <inkml:trace contextRef="#ctx0" brushRef="#br0" timeOffset="11957.32">14631 3394 1188 0,'0'0'0'0,"0"0"0"0,-14 8 0 16,14-8 0-16,0 0 0 0,-23 7 0 0,-7 2 0 15,30-9-1-15,0 0 1 0,-33 12 0 0,-6 2 0 16,39-14 5-16,0 0-5 0,-40 19 6 0,3 2-6 0,37-21 20 16,0 0-20-16,-36 27 21 0,8 1-21 15,28-28 37-15,0 0-37 0,-23 33 37 0,5 0-37 16,18-33 47-16,0 0-47 0,-5 40 48 0,10 5-48 15,-5-45 39-15,0 0-39 0,11 45 40 0,10 1-40 0,-21-46 33 16,0 0-33-16,27 38 34 0,6-7-34 0,-33-31 29 0,0 0-29 16,34 21 29-16,3-17-29 0,-37-4 29 0,0 0-29 15,40-12 30-15,3-13-30 0,-43 25 27 0,0 0-27 16,44-36 28-16,0-9-28 0,-44 45 26 0,0 0-26 0,37-47 27 16,-16 6-27-16,-21 41 25 0,0 0-25 15,11-40 26-15,-11-5-26 0,0 45 22 0,0 0-22 0,-15-45 23 16,-14-3-23-16,29 48 18 0,0 0-18 0,-38-37 18 15,-2 13-18-15,40 24 17 0,0 0-17 0,-37-12 17 16,5 17-17-16,32-5 16 0,0 0-16 0,-33 12 17 16,3 7-17-16,30-19 5 0,0 0-5 0,-25 21 5 15,9 0-5-15,16-21 1 0,0 0-1 0,-3 20 1 16,6-4-1-16,2 0-1433 0</inkml:trace>
  <inkml:trace contextRef="#ctx0" brushRef="#br0" timeOffset="12388.68">15159 3290 1379 0,'0'0'0'0,"0"0"0"0,-12 0 0 0,12 0-3 16,0 0 3-16,-20 3-3 0,-15 1 3 0,35-4 0 0,0 0 0 15,-44 15 0-15,3 10 0 0,41-25 0 16,0 0 0-16,-33 29 0 0,1 7 0 0,32-36 4 0,0 0-4 16,-27 40 4-16,5-4-4 0,22-36 10 15,0 0-10-15,-18 33 10 0,4-2-10 0,14-31 18 0,0 0-18 16,-9 33 19-16,9-3-19 0,0-30 20 16,0 0-20-16,9 31 20 0,7-5-20 0,-16-26 17 15,0 0-17-15,17 28 18 0,1-8-18 0,-18-20 16 0,0 0-16 16,23 16 17-16,3-9-17 0,-26-7 14 0,0 0-14 15,30 0 14-15,-1-4-14 0,-29 4 14 0,0 0-14 0,22-12 15 16,5-9-15-16,-27 21 14 0,0 0-14 0,23-27 15 16,0-10-15-16,-23 37 15 0,0 0-15 0,12-32 15 15,-12 4-15-15,0 28 15 0,0 0-15 0,-18-33 16 16,-12-7-16-16,30 40 15 0,0 0-15 0,-38-43 16 16,-6 14-16-16,44 29 13 0,0 0-13 0,-41-21 14 15,13 10-14-15,28 11 7 0,0 0-7 0,-25 0 8 16,-3 7-8-16,28-7 1 0,0 0-1 0,-23 9 1 0,14-2-1 15,-3-4-1266-15</inkml:trace>
  <inkml:trace contextRef="#ctx0" brushRef="#br0" timeOffset="12678.1">15385 3297 1457 0,'0'0'0'0,"7"0"0"0,10 8 0 0,-17-8 6 0,0 0-6 15,30 12 7-15,6 4-7 0,-36-16 16 0,0 0-16 0,45 17 17 16,5-1-17-16,-50-16 12 0,0 0-12 0,51 9 13 16,-5-2-13-16,-46-7 22 0,0 0-22 15,44-4 23-15,-3-17-23 0,-41 21 16 0,0 0-16 16,45-27 16-16,5-6-16 0,-50 33 4 0,0 0-4 0,54-37 5 15,8-2-5-15,-62 39 1 0,0 0-1 0,60-40 1 16,-5-2-1-16,-55 42-21 0,0 0 21 0,49-36-21 16,-5 5 21-16,0 5-1121 0</inkml:trace>
  <inkml:trace contextRef="#ctx0" brushRef="#br0" timeOffset="13273.05">16320 2994 908 0,'0'0'0'0,"0"0"0"16,0 15 0-16,0-15 0 0,0 0 0 0,0 18 0 15,0 6 0-15,0-24-1 0,0 0 1 0,0 24-1 16,-8 7 1-16,8-31 13 0,0 0-13 0,-1 37 14 0,4 4-14 16,-3-41 40-16,0 0-40 0,11 52 40 0,3 12-40 15,-14-64 58-15,0 0-58 0,18 69 58 0,-1-11-58 16,-17-58 51-16,0 0-51 0,21 48 52 0,-1-12-52 16,-20-36 40-16,0 0-40 0,21 25 41 0,7-17-41 0,-28-8 33 15,0 0-33-15,23 4 34 0,-5-4-34 0,-18 0 26 16,0 0-26-16,17-9 26 0,6-15-26 0,-23 24 22 15,0 0-22-15,23-37 23 0,-3-11-23 0,-20 48 27 16,0 0-27-16,12-55 27 0,-9-3-27 0,-3 58 19 16,0 0-19-16,0-48 20 0,-1 8-20 0,1 40 16 15,0 0-16-15,-2-27 16 0,-2 9-16 0,4 18 13 0,0 0-13 16,-1-12 14-16,-5 7-14 0,6 5 15 0,0 0-15 16,-7 2 16-16,-5 13-16 0,12-15 17 15,0 0-17-15,-11 28 18 0,6 20-18 0,5-48 19 0,0 0-19 16,0 57 20-16,0 21-20 0,0-78 17 0,0 0-17 15,5 83 17-15,8-6-17 0,-13-77 13 0,0 0-13 16,16 86 13-16,5 8-13 0,-21-94 9 0,0 0-9 0,23 95 10 16,-2-9-10-16,-21-86 6 0,0 0-6 0,19 80 6 15,-1-11-6-15,-18-69 3 0,0 0-3 0,12 64 4 16,-5-7-4-16,-7-57 2 0,0 0-2 0,4 49 3 16,-9-10-3-16,5-39 3 0,0 0-3 0,-15 28 3 15,-2-4-3-15,17-24 3 0,0 0-3 0,-25 13 4 16,-5-8-4-16,30-5 4 0,0 0-4 0,-33-9 4 0,-4-3-4 15,37 12 6-15,0 0-6 0,-37-28 6 0,-8-8-6 16,45 36 9-16,0 0-9 0,-37-42 10 0,13 3-10 16,24 39 12-16,0 0-12 0,-11-45 12 0,11-7-12 15,0 52 13-15,0 0-13 0,18-52 14 16,14-5-14-16,-32 57 12 0,0 0-12 0,40-64 13 0,9-14-13 16,-49 78 13-16,0 0-13 0,55-73 14 0,12 9-14 15,-67 64 9-15,0 0-9 0,74-57 9 0,11 2-9 16,-85 55 0-16,0 0 0 0,85-54 1 0,-13 5-1 15,-72 49-5-15,0 0 5 0,65-51-5 0,-8-5 5 16,1 2-1441-16</inkml:trace>
  <inkml:trace contextRef="#ctx0" brushRef="#br0" timeOffset="14443.56">18415 1637 191 0,'0'0'0'0,"0"0"0"16,9-3 0-16,-4-3-84 0</inkml:trace>
  <inkml:trace contextRef="#ctx0" brushRef="#br0" timeOffset="14577.73">18394 1561 359 0,'0'0'0'16,"0"0"0"-16,0 0 0 0,0 0 0 0,0 0 0 0,7 7 1 15,-7-7-1-15,0 0 0 0,0 0 0 0,0 0 0 16,0 0 0-16,0 0-210 0</inkml:trace>
  <inkml:trace contextRef="#ctx0" brushRef="#br0" timeOffset="16354.77">12144 922 743 0,'-5'33'0'0,"5"-33"12"0,0 0-12 0,-18 83 12 16,4 26-12-16,14-109 4 0,0 0-4 0,-10 115 5 15,12-3-5-15,-2-112 13 0,0 0-13 0,8 118 13 16,6 12-13-16,-14-130 23 0,0 0-23 0,22 141 24 16,1 8-24-16,-23-149 50 0,0 0-50 0,22 153 51 15,5-6-51-15,-27-147 54 0,0 0-54 0,32 155 54 16,-1 8-54-16,-31-163 46 0,0 0-46 0,27 164 46 0,-4 6-46 16,-23-170 34-16,0 0-34 0,19 170 34 0,-6-8-34 15,-13-162 32-15,0 0-32 0,3 149 33 16,-10-12-33-16,7-137 28 0,0 0-28 0,-18 135 29 0,-10 5-29 15,28-140 27-15,0 0-27 0,-32 123 27 0,-15-19-27 16,47-104 23-16,0 0-23 0,-51 85 23 0,-8-8-23 16,59-77 21-16,0 0-21 0,-68 71 21 0,-10-17-21 15,78-54 15-15,0 0-15 0,-81 40 15 0,2-16-15 0,79-24 8 16,0 0-8-16,-78 9 8 0,-9-14-8 0,87 5 0 16,0 0 0-16,-79-20 0 0,16-4 0 0,-3 3-1086 0</inkml:trace>
  <inkml:trace contextRef="#ctx0" brushRef="#br0" timeOffset="17570.43">18867 1725 987 0,'0'0'0'0,"17"2"0"15,27 5 0-15,-44-7 0 0,0 0 0 0,66 5 0 0,13 2 0 16,-79-7 0-16,0 0 0 0,81 4 0 0,-7-4 0 0,-74 0 6 0,0 0-6 15,69 0 6-15,-7 0-6 0,-62 0 16 16,0 0-16-16,53 5 16 0,-6-5-16 0,-47 0 26 0,0 0-26 16,39 0 26-16,-13 0-26 0,-26 0 34 0,0 0-34 15,16 3 35-15,-10 6-35 0,1 0-804 0</inkml:trace>
  <inkml:trace contextRef="#ctx0" brushRef="#br0" timeOffset="17787.41">18782 2203 1199 0,'0'0'0'0,"0"0"0"15,14 7 0-15,-14-7 3 0,0 0-3 0,26 9 4 16,19-6-4-16,-45-3 7 0,0 0-7 0,54 2 8 16,13-4-8-16,-67 2 6 0,0 0-6 0,78-3 7 0,12-4-7 15,-90 7 13-15,0 0-13 0,90-12 13 16,0-6-13-16,-90 18 18 0,0 0-18 0,86-21 18 15,8 2-18-15,-94 19 3 0,0 0-3 0,91-20 4 16,-8-5-4-16,-83 25-1 0,0 0 1 0,81-27 0 0,8-3 0 16,-1 3-917-16</inkml:trace>
  <inkml:trace contextRef="#ctx0" brushRef="#br0" timeOffset="18442.87">20939 1087 1128 0,'9'17'0'0,"-9"-17"12"0,0 0-12 16,19 68 12-16,-13 13-12 0,-6-81 21 0,0 0-21 0,-4 90 21 16,-6 7-21-16,10-97 16 0,0 0-16 0,-11 104 17 15,6 1-17-15,5-105 17 0,0 0-17 0,-4 106 17 16,-6-21-17-16,10-85 16 0,0 0-16 0,-8 79 16 16,7-4-16-16,1-75 16 0,0 0-16 0,0 71 16 15,1-21-16-15,-1-50 15 0,0 0-15 0,0 40 16 0,0-20-16 16,0-20 15-16,0 0-15 0,0 12 16 0,0-12-16 15,0 0 12-15,0 0-12 0,2-12 12 0,0-26-12 16,-2 38 8-16,0 0-8 0,2-52 8 0,0-15-8 16,-2 67 7-16,0 0-7 0,5-69 7 0,5-1-7 15,-10 70 4-15,0 0-4 0,18-60 5 0,9-1-5 16,-27 61 2-16,0 0-2 0,31-64 2 0,1 4-2 16,-32 60 0-16,0 0 0 0,28-49 1 0,-10 23-1 15,-18 26 0-15,0 0 0 0,12-22 1 0,-3 4-1 16,-9 18 0-16,0 0 0 0,7-12 0 0,-7 12 0 15,0 0 0-15,0 0 0 0,4-7 0 0,-4 7 0 16,0 0-1-16,0 0 1 0,-9-5 0 0,-16 14 0 0,25-9-1 16,0 0 1-16,-30 21 0 0,2 18 0 0,28-39 0 0,0 0 0 15,-21 49 0-15,1 8 0 0,20-57 0 0,0 0 0 16,-8 55 0-16,8-1 0 0,0-54 1 0,0 0-1 16,12 52 1-16,9-7-1 0,-21-45 1 0,0 0-1 0,25 48 1 15,3 4-1-15,-28-52 1 0,0 0-1 0,32 49 2 16,3-1-2-16,-35-48 1 0,0 0-1 0,35 37 1 15,6-5-1-15,-41-32 1 0,0 0-1 0,44 25 1 16,4-13-1-16,-48-12 0 0,0 0 0 0,52 0 1 16,3-12-1-16,-55 12 0 0,0 0 0 0,55-33 0 15,0-19 0-15,-3-2-1040 0</inkml:trace>
  <inkml:trace contextRef="#ctx0" brushRef="#br0" timeOffset="18723.24">21959 1265 1255 0,'0'40'0'0,"0"-40"4"15,0 0-4-15,5 85 5 0,4 25-5 0,-9-110-1 16,0 0 1-16,12 109-1 0,2-8 1 0,-14-101 2 15,0 0-2-15,16 88 2 0,2-19-2 16,-18-69 13-16,0 0-13 0,19 61 14 0,-1-1-14 0,-18-60 25 16,0 0-25-16,19 45 26 0,1-13-26 0,-20-32 26 0,0 0-26 15,17 13 26-15,-8-6-26 0,-9-7 21 0,0 0-21 16,11-12 21-16,8-24-21 0,-19 36 14 0,0 0-14 16,16-40 15-16,-11-1-15 0,0 1-1041 0</inkml:trace>
  <inkml:trace contextRef="#ctx0" brushRef="#br0" timeOffset="18943.37">21625 1519 1211 0,'0'0'0'0,"0"0"0"16,0 0 0-16,0 0 5 0,0 0-5 0,4 13 6 16,5 7-6-16,-9-20 11 0,0 0-11 0,19 19 11 15,13-5-11-15,-32-14 21 0,0 0-21 0,44 4 21 0,12-4-21 16,-56 0 14-16,0 0-14 0,62-4 15 0,12-13-15 15,-74 17 4-15,0 0-4 0,74-24 4 0,-5-1-4 16,-69 25 6-16,0 0-6 0,71-27 6 0,11-1-6 16,-82 28 4-16,0 0-4 0,87-29 4 0,-1 4-4 15,3 1-948-15</inkml:trace>
  <inkml:trace contextRef="#ctx0" brushRef="#br0" timeOffset="19208.7">23005 1416 1311 0,'0'0'0'16,"0"0"0"-16,5 22 0 0,-5-22-2 0,0 0 2 16,5 30-2-16,2 18 2 0,-7-48-8 0,0 0 8 0,9 55-8 15,0 8 8-15,-9-63 5 0,0 0-5 0,7 72 5 16,-2 1-5-16,-5-73 17 0,0 0-17 0,4 69 18 15,-6 2-18-15,2-71 28 0,0 0-28 0,-2 62 28 16,2-6-28-16,0-56 29 0,0 0-29 0,-7 48 29 16,-2-8-29-16,9-40 23 0,0 0-23 0,-12 24 23 15,-4-15-23-15,16-9 12 0,0 0-12 0,-19-9 12 16,-6-18-12-16,0 2-1080 0</inkml:trace>
  <inkml:trace contextRef="#ctx0" brushRef="#br0" timeOffset="19655.74">22562 1628 1065 0,'0'0'0'0,"0"0"0"16,10-10 0-16,-10 10 13 0,0 0-13 0,20-9 14 15,12-3-14-15,-32 12 3 0,0 0-3 0,49-12 3 0,16 0-3 16,-65 12-1-16,0 0 1 0,73-9 0 0,1 1 0 16,-74 8 0-16,0 0 0 0,81 0 0 0,7 8 0 15,-88-8 0-15,0 0 0 0,94 16 0 0,1 1 0 0,-95-17 2 16,0 0-2-16,95 21 2 0,-5 2-2 0,-90-23 7 15,0 0-7-15,92 17 7 0,3-5-7 0,-95-12 17 16,0 0-17-16,86 7 17 0,-8-7-17 0,-78 0 24 0,0 0-24 16,72-10 24-16,-12-4-24 0,-60 14 25 15,0 0-25-15,48-16 26 0,-11 4-26 0,-37 12 26 16,0 0-26-16,23-16 26 0,-5-13-26 0,-18 29 22 0,0 0-22 16,8-33 23-16,-16-7-23 0,8 40 20 0,0 0-20 15,-18-39 21-15,-14 2-21 0,32 37 17 16,0 0-17-16,-35-28 17 0,1 4-17 0,34 24 16 0,0 0-16 15,-33-12 16-15,1 7-16 0,32 5 14 16,0 0-14-16,-30 5 14 0,0 14-14 0,30-19 12 0,0 0-12 16,-23 30 13-16,0 6-13 0,23-36 8 0,0 0-8 0,-16 52 8 15,8 17-8-15,8-69 7 0,0 0-7 0,-2 73 8 16,11-1-8-16,-9-72 7 0,0 0-7 0,17 64 7 16,6-3-7-16,-23-61 6 0,0 0-6 0,32 61 6 15,10-1-6-15,-42-60 8 0,0 0-8 0,51 52 9 16,8-10-9-16,-59-42 9 0,0 0-9 0,72 19 9 15,16-19-9-15,-88 0 6 0,0 0-6 0,90-16 7 0,-3-20-7 16,1-1-1148-16</inkml:trace>
  <inkml:trace contextRef="#ctx0" brushRef="#br0" timeOffset="20685.81">1094 7350 1145 0,'28'3'0'0,"-28"-3"45"0,0 0-45 15,72 9 46-15,8 1-46 0,-80-10 50 0,0 0-50 16,77 9 50-16,1 8-50 0,-78-17 22 0,0 0-22 0,72 19 23 15,-1-7-23-15,-71-12-1 0,0 0 1 16,60 9-1-16,-20-2 1 0,-40-7-19 0,0 0 19 0,27 0-19 16,-17 0 19-16,-1 0-946 0</inkml:trace>
  <inkml:trace contextRef="#ctx0" brushRef="#br0" timeOffset="20887.27">1189 7772 1178 0,'18'3'0'0,"-18"-3"6"0,0 0-6 0,58 6 6 15,19-3-6-15,-77-3 0 0,0 0 0 0,85 2 0 16,7 1 0-16,-92-3 2 0,0 0-2 0,95 4 3 0,-2-1-3 16,-93-3 9-16,0 0-9 0,92 0 10 0,-2-7-10 15,-90 7 20-15,0 0-20 0,85-8 21 0,-8-10-21 16,-77 18 10-16,0 0-10 0,76-22 10 0,-12-4-10 15,-4 2-897-15</inkml:trace>
  <inkml:trace contextRef="#ctx0" brushRef="#br0" timeOffset="21140.66">2106 6940 1278 0,'0'0'0'0,"0"0"0"15,-2 12 0-15,2-12 0 0,0 0 0 16,2 24 0-16,12 26 0 0,-14-50 0 0,0 0 0 16,27 55 1-16,13-1-1 0,-40-54 5 0,0 0-5 15,44 64 5-15,2 16-5 0,-46-80 22 0,0 0-22 0,50 93 23 16,-1 13-23-16,-49-106 40 0,0 0-40 0,46 114 41 16,-14 14-41-16,-32-128 42 0,0 0-42 0,21 133 43 15,-19-8-43-15,-2-125 15 0,0 0-15 0,-15 133 15 16,-16 2-15-16,31-135 0 0,0 0 0 0,-44 128 1 15,-13-15-1-15,-1 1-1089 0</inkml:trace>
  <inkml:trace contextRef="#ctx0" brushRef="#br0" timeOffset="21458.08">845 7168 1265 0,'-35'119'0'0,"35"-119"51"0,0 0-51 16,-32 134 51-16,0 20-51 0,32-154 40 0,0 0-40 15,-18 162 41-15,18 3-41 0,0-165 18 0,0 0-18 0,22 169 18 16,15 1-18-16,-37-170 13 0,0 0-13 0,49 161 13 16,11-19-13-16,-60-142 7 0,0 0-7 15,71 121 8-15,12-22-8 0,-83-99 0 0,0 0 0 0,93 79 0 16,11-18 0-16,5-6-1084 0</inkml:trace>
  <inkml:trace contextRef="#ctx0" brushRef="#br0" timeOffset="21918.33">4124 7154 1009 0,'0'0'0'0,"9"-3"0"0,17-6 0 0,-26 9 1 15,0 0-1-15,37-16 1 0,4-4-1 0,-41 20 11 16,0 0-11-16,49-28 11 0,2-8-11 0,-51 36 17 16,0 0-17-16,48-45 17 0,-6-16-17 0,-42 61 13 0,0 0-13 15,39-67 14-15,-11 4-14 0,-28 63 22 0,0 0-22 16,27-60 23-16,-10 4-23 0,-17 56 29 0,0 0-29 15,15-53 29-15,-7 4-29 16,-8 49 31-16,0 0-31 0,6-36 32 0,-6 17-32 0,0 19 35 16,0 0-35-16,0 0 36 0,0 0-36 0,0 0 44 0,0 0-44 15,5 21 44-15,-5 13-44 0,0-34 39 0,0 0-39 0,-2 45 40 16,-1 12-40-16,3-57 34 0,0 0-34 0,0 73 34 16,0 24-34-16,0-97 33 0,0 0-33 0,3 100 33 15,-3 6-33-15,0-106 26 0,0 0-26 0,-3 102 27 16,-3 5-27-16,6-107 18 0,0 0-18 0,-3 101 19 15,-1-18-19-15,4-83 8 0,0 0-8 0,-1 72 8 16,-8-13-8-16,9-59 2 0,0 0-2 0,-13 38 2 16,3-13-2-16,1-1-1247 0</inkml:trace>
  <inkml:trace contextRef="#ctx0" brushRef="#br0" timeOffset="22159.26">3863 7711 1435 0,'0'0'0'0,"0"0"0"0,12-7 0 15,-12 7 0-15,0 0 0 0,27-8 0 0,19-4 0 16,-46 12 6-16,0 0-6 0,63-19 6 0,18-2-6 0,-81 21 18 16,0 0-18-16,92-28 19 0,19-8-19 0,-111 36 34 15,0 0-34-15,115-38 34 0,1-7-34 0,-116 45 27 16,0 0-27-16,122-43 28 0,3 6-28 0,-125 37 16 0,0 0-16 15,124-36 17-15,-15 5-17 0,-109 31 6 0,0 0-6 16,102-21 6-16,-10 5-6 0,1 3-1179 0</inkml:trace>
  <inkml:trace contextRef="#ctx0" brushRef="#br0" timeOffset="22719.08">4196 8840 1457 0,'0'0'0'0,"0"0"0"0,6-12 0 16,-6 12 12-16,0 0-12 0,17-14 13 0,13-9-13 15,-30 23 30-15,0 0-30 0,43-24 30 0,15 0-30 16,-58 24 26-16,0 0-26 0,54-18 27 0,-4 6-27 16,-50 12 18-16,0 0-18 0,46 0 18 0,-2 9-18 15,-44-9 19-15,0 0-19 0,40 24 20 0,-3 25-20 0,-37-49 18 16,0 0-18-16,30 55 19 0,-10 7-19 0,-20-62 18 16,0 0-18-16,3 71 19 15,-17 19-19-15,14-90 16 0,0 0-16 0,-30 92 16 0,-7 1-16 0,37-93 11 16,0 0-11-16,-53 94 12 0,-16-6-12 0,69-88 10 15,0 0-10-15,-77 82 11 0,-8-10-11 0,85-72 7 16,0 0-7-16,-81 54 7 0,14-16-7 0,67-38 3 16,0 0-3-16,-60 21 3 0,-3-21-3 0,63 0 0 15,0 0 0-15,-62-14 1 0,7-7-1 0,55 21 0 0,0 0 0 16,-46-29 0-16,11-20 0 0,35 49 0 0,0 0 0 0,-23-53 0 16,18 1 0-16,5 52 0 0,0 0 0 0,9-49 0 15,19 9 0-15,-28 40 0 0,0 0 0 0,40-36 0 16,10 7 0-16,-50 29 0 0,0 0 0 0,54-16 0 15,10 9 0-15,-64 7 0 0,0 0 0 0,67 11 1 16,5 18-1-16,-72-29 0 0,0 0 0 0,78 45 1 16,10 16-1-16,-88-61 0 0,0 0 0 0,78 69 1 15,-11 3-1-15,-67-72 0 0,0 0 0 0,63 61 0 0,-3-16 0 16,-60-45 0-16,0 0 0 0,55 28 0 16,7-20 0-16,1 3-1323 0</inkml:trace>
  <inkml:trace contextRef="#ctx0" brushRef="#br0" timeOffset="23119.67">5181 8952 1491 0,'0'0'0'0,"0"0"0"0,0 0 0 0,0 0 1 0,0 0-1 16,-15 17 2-16,-20 15-2 0,35-32 1 0,0 0-1 15,-37 39 1-15,5 10-1 0,32-49 15 0,0 0-15 16,-21 50 15-16,7 9-15 0,14-59 23 0,0 0-23 16,-5 60 23-16,10 1-23 0,-5-61 27 0,0 0-27 15,12 61 28-15,3 1-28 0,-15-62 27 0,0 0-27 16,14 61 27-16,3-13-27 0,-17-48 24 0,0 0-24 0,20 40 24 16,3-9-24-16,-23-31 20 0,0 0-20 0,21 17 21 15,-4-17-21-15,-17 0 15 16,0 0-15-16,23-21 15 0,0-25-15 0,-23 46 12 0,0 0-12 0,23-59 13 15,-5-12-13-15,-18 71 7 0,0 0-7 0,9-74 7 16,-15-8-7-16,6 82 3 0,0 0-3 0,-21-79 3 16,-16-3-3-16,37 82 1 0,0 0-1 0,-35-64 2 15,17 31-2-15,18 33 0 0,0 0 0 0,-14-15 0 16,0 10 0-16,14 5 0 0,0 0 0 0,-21 17 0 16,-4 26 0-16,25-43-2 0,0 0 2 0,-21 57-2 15,17-5 2-15,4-52-8 0,0 0 8 0,13 54-8 0,4-6 8 16,3 1-1311-16</inkml:trace>
  <inkml:trace contextRef="#ctx0" brushRef="#br0" timeOffset="23540.73">5861 9028 1255 0,'0'0'0'0,"0"0"0"0,-17-8 0 0,17 8 3 15,0 0-3-15,-18-4 4 0,6 4-4 0,12 0 13 16,0 0-13-16,-20 2 14 0,-25 5-14 0,45-7 34 16,0 0-34-16,-45 15 35 0,1 13-35 0,44-28 31 15,0 0-31-15,-37 42 31 0,11 10-31 0,26-52 28 16,0 0-28-16,-18 53 29 0,9 4-29 0,9-57 28 0,0 0-28 16,-1 59 29-16,6-7-29 0,-5-52 24 0,0 0-24 0,12 54 24 15,-1 1-24-15,-11-55 19 0,0 0-19 0,17 50 19 16,1-10-19-16,-18-40 17 0,0 0-17 0,20 26 18 15,4-14-18-15,-24-12 16 0,0 0-16 0,23-2 17 16,0-13-17-16,-23 15 16 0,0 0-16 0,23-33 17 16,-5-22-17-16,-18 55 14 0,0 0-14 0,14-63 14 15,-2 3-14-15,-12 60 14 0,0 0-14 0,0-69 15 16,-12-4-15-16,12 73 14 0,0 0-14 0,-18-73 15 16,-1 11-15-16,19 62 13 0,0 0-13 0,-21-45 14 15,10 24-14-15,11 21 13 0,0 0-13 0,-12-9 14 0,-6 9-14 16,18 0 4-16,0 0-4 0,-19 21 4 0,4 28-4 15,15-49 0-15,0 0 0 0,-8 52 1 0,13-4-1 16,-5-48 0-16,0 0 0 0,14 40 0 0,14-16 0 16,-1 0-1343-16</inkml:trace>
  <inkml:trace contextRef="#ctx0" brushRef="#br0" timeOffset="23921.55">6292 9006 1289 0,'0'0'0'16,"0"0"0"-16,-11-5 0 0,11 5 1 0,0 0-1 16,-9-6 1-16,2 6-1 0,7 0 0 0,0 0 0 15,-14 6 1-15,-12 6-1 0,26-12 19 0,0 0-19 0,-28 24 19 16,-1 24-19-16,29-48 31 0,0 0-31 16,-26 58 32-16,5 11-32 0,21-69 41 0,0 0-41 15,-9 71 41-15,16-9-41 0,-7-62 41 0,0 0-41 0,14 61 42 16,4 1-42-16,-18-62 35 0,0 0-35 0,23 54 35 15,0-18-35-15,-23-36 28 0,0 0-28 0,28 24 28 16,7-15-28-16,-35-9 21 0,0 0-21 16,41-12 21-16,-4-21-21 0,-37 33 28 0,0 0-28 0,38-49 29 15,-4-8-29-15,-34 57 29 0,0 0-29 0,30-60 30 16,-4-11-30-16,-26 71 28 0,0 0-28 0,15-75 29 16,-14-1-29-16,-1 76 29 0,0 0-29 0,-10-69 30 15,-13 8-30-15,23 61 28 0,0 0-28 0,-32-43 28 0,-3 14-28 16,35 29 19-16,0 0-19 0,-44-19 20 0,-13 17-20 15,57 2 13-15,0 0-13 0,-65 14 14 0,-7 17-14 16,72-31 6-16,0 0-6 0,-74 33 6 0,7-6-6 16,3-2-1509-16</inkml:trace>
  <inkml:trace contextRef="#ctx0" brushRef="#br0" timeOffset="25056.51">5618 232 984 0,'0'0'0'0,"0"0"4"0,0 0-4 16,-32 28 5-16,-3-1-5 0,35-27-3 0,0 0 3 0,-41 33-2 15,-4 12 2-15,45-45 0 0,0 0 0 0,-50 45 1 16,-5 2-1-16,55-47 6 0,0 0-6 0,-58 36 7 16,-3 1-7-16,61-37 19 0,0 0-19 0,-52 29 20 15,17-1-20-15,35-28 29 0,0 0-29 0,-28 24 30 0,5-3-30 16,23-21 27-16,0 0-27 0,-16 27 27 0,16 3-27 15,0-30 28-15,0 0-28 0,7 27 29 0,2-6-29 16,-9-21 24-16,0 0-24 0,16 23 25 16,5 10-25-16,-21-33 19 0,0 0-19 0,26 41 20 0,11 6-20 15,-37-47 16-15,0 0-16 0,36 50 16 0,-3-2-16 16,-33-48 11-16,0 0-11 0,30 56 12 0,-3 13-12 16,-27-69 8-16,0 0-8 0,24 81 9 0,1 11-9 0,-25-92 6 15,0 0-6-15,25 102 7 0,-4 11-7 0,-21-113 4 16,0 0-4-16,23 112 4 0,-4 6-4 15,-19-118 3-15,0 0-3 0,18 130 4 0,-9 19-4 0,-9-149 3 16,0 0-3-16,9 160 4 0,-6 7-4 16,-3-167 3-16,0 0-3 0,0 161 3 0,-3-11-3 0,3-150 3 15,0 0-3-15,-6 149 4 0,-3 0-4 0,9-149 3 16,0 0-3-16,0 142 4 0,6-9-4 0,-6-133 4 16,0 0-4-16,5 125 4 0,-1-4-4 0,-4-121 4 0,0 0-4 15,3 110 5-15,11 3-5 0,-14-113 5 0,0 0-5 0,9 102 5 16,-4-2-5-16,-5-100 5 0,0 0-5 0,4 94 6 15,5-11-6-15,-9-83 7 0,0 0-7 0,8 85 8 16,3-4-8-16,-11-81 9 0,0 0-9 0,12 76 9 16,-3-14-9-16,-9-62 13 0,0 0-13 0,14 56 13 15,0-15-13-15,-14-41 20 0,0 0-20 0,22 35 20 16,6-6-20-16,-28-29 22 0,0 0-22 0,32 21 23 16,-1-2-23-16,-31-19 24 0,0 0-24 0,37 16 24 15,7 1-24-15,-44-17 24 0,0 0-24 0,45 19 24 16,4-2-24-16,-49-17 27 0,0 0-27 0,51 19 27 0,4 6-27 15,-55-25 26-15,0 0-26 0,67 26 26 16,9 1-26-16,-76-27 16 0,0 0-16 0,74 21 17 16,-4-11-17-16,-70-10 8 0,0 0-8 0,59 0 9 15,-12-19-9-15,1 2-1335 0</inkml:trace>
  <inkml:trace contextRef="#ctx0" brushRef="#br0" timeOffset="26091.1">16180 656 1290 0,'0'0'0'0,"0"0"62"0,0 0-62 16,41-4 62-16,-10 8-62 0,-31-4 21 0,0 0-21 0,30 7 21 15,8 5-21-15,-38-12 9 0,0 0-9 0,40 17 9 16,15 2-9-16,-55-19 4 0,0 0-4 0,60 18 4 16,1-3-4-16,-61-15 2 0,0 0-2 0,59 16 2 15,-1 1-2-15,-58-17 2 0,0 0-2 0,63 16 3 16,6-4-3-16,-69-12 2 0,0 0-2 0,67 8 2 16,-3-8-2-16,-64 0 2 0,0 0-2 0,58 4 3 15,-10-4-3-15,-48 0 4 0,0 0-4 0,40 8 4 16,-6 5-4-16,-34-13 5 0,0 0-5 0,30 12 6 15,-6-5-6-15,-24-7 5 0,0 0-5 0,23 17 6 16,-5 14-6-16,-18-31 5 0,0 0-5 0,14 36 5 16,0 2-5-16,-14-38 5 0,0 0-5 0,12 49 5 15,-6 12-5-15,-6-61 4 0,0 0-4 0,9 70 5 16,-1 8-5-16,-8-78 4 0,0 0-4 0,14 85 4 0,4 7-4 16,-18-92 1-16,0 0-1 0,18 105 2 0,-1 18-2 15,-17-123 2-15,0 0-2 0,23 134 2 0,6 2-2 16,-29-136 1-16,0 0-1 0,30 137 1 0,-2-7-1 0,-28-130 1 15,0 0-1-15,26 140 1 0,2 17-1 0,-28-157 0 16,0 0 0-16,32 160 1 0,-2 4-1 0,-30-164 1 16,0 0-1-16,28 158 1 0,-1-13-1 0,-27-145 2 15,0 0-2-15,33 145 3 0,8-3-3 0,-41-142 3 0,0 0-3 16,39 137 4-16,-11-7-4 0,-28-130 4 0,0 0-4 16,21 121 5-16,-10-12-5 0,-11-109 7 15,0 0-7-15,-2 105 8 0,-16-4-8 0,18-101 9 16,0 0-9-16,-30 100 10 0,-12-6-10 0,42-94 11 0,0 0-11 15,-53 84 12-15,-7-14-12 0,60-70 15 16,0 0-15-16,-76 60 15 0,-19-8-15 0,95-52 22 16,0 0-22-16,-95 52 23 0,-2-2-23 0,97-50 26 0,0 0-26 15,-88 47 26-15,-1-6-26 0,89-41 21 0,0 0-21 16,-83 33 22-16,6-5-22 0,77-28 16 0,0 0-16 0,-67 16 16 16,10-25-16-16,1 2-1336 0</inkml:trace>
  <inkml:trace contextRef="#ctx0" brushRef="#br0" timeOffset="26797.01">7818 6436 1267 0,'0'0'0'0,"0"0"0"0,0 0 0 0,0 0 10 0,0 0-10 16,0 0 10-16,0 0-10 0,0 0 13 0,0 0-13 15,0 0 14-15,-18-17-14 0,18 17 1 16,0 0-1-16,-23-4 1 0,-23 1-1 0,46 3-25 0,0 0 25 16,-55 3-25-16,-3 14 25 0,-3 3-890 0</inkml:trace>
  <inkml:trace contextRef="#ctx0" brushRef="#br0" timeOffset="27217.7">7297 6573 807 0,'0'0'0'0,"0"0"0"16,-9 15 0-16,9-15 12 0,0 0-12 0,-7 12 12 15,6-3-12-15,1-9 24 0,0 0-24 0,0 9 25 16,8 8-25-16,-8-17 36 0,0 0-36 0,6 19 36 15,-1-3-36-15,-5-16 30 0,0 0-30 0,5 17 31 0,4 7-31 16,-9-24 28-16,0 0-28 0,12 28 28 0,-3 5-28 16,-9-33 24-16,0 0-24 0,18 39 24 0,0 13-24 15,-18-52 24-15,0 0-24 0,28 58 24 0,7 9-24 16,-35-67 21-16,0 0-21 0,34 78 21 0,-3 7-21 16,-31-85 26-16,0 0-26 0,27 100 27 0,-6 25-27 15,-21-125 28-15,0 0-28 0,19 138 29 0,-5 7-29 16,-14-145 27-16,0 0-27 0,13 154 28 0,-4 13-28 15,-9-167 29-15,0 0-29 0,1 176 30 0,-8-5-30 0,7-171 27 16,0 0-27-16,-9 174 28 0,-3 4-28 16,12-178 24-16,0 0-24 0,-19 176 24 0,1-11-24 15,18-165 17-15,0 0-17 0,-23 143 17 0,-2-22-17 16,25-121 16-16,0 0-16 0,-19 108 16 0,5-15-16 16,14-93 19-16,0 0-19 0,-9 82 20 0,4-15-20 0,5-67 21 15,0 0-21-15,-4 47 21 0,8-20-21 0,-4-27 22 0,0 0-22 16,19 21 23-16,11-2-23 0,-30-19 20 0,0 0-20 15,46 16 21-15,0-9-21 0,-46-7 17 0,0 0-17 0,58 5 17 16,2 2-17-16,-60-7 18 0,0 0-18 0,71 7 19 16,6 0-19-16,-77-7 10 0,0 0-10 0,87 3 11 15,3-3-11-15,-90 0 2 0,0 0-2 0,90-5 2 16,0-5-2-16,-90 10-2 0,0 0 2 0,90-21-2 16,-8-19 2-16,7 2-1335 0</inkml:trace>
  <inkml:trace contextRef="#ctx0" brushRef="#br0" timeOffset="28304.32">8973 7651 1233 0,'0'0'0'15,"9"-4"0"-15,10-3 0 0,-19 7-4 0,0 0 4 16,32-10-4-16,12-6 4 0,-44 16 0 0,0 0 0 16,46-22 0-16,7-7 0 0,-53 29 11 0,0 0-11 15,56-44 12-15,8-18-12 0,-64 62 26 0,0 0-26 16,65-76 27-16,-10-9-27 0,-55 85 37 0,0 0-37 0,54-92 37 16,-8 6-37-16,-46 86 30 0,0 0-30 0,39-95 30 15,-14 5-30-15,-25 90 20 0,0 0-20 0,12-82 21 16,-17 18-21-16,5 64 14 0,0 0-14 0,-13-57 14 15,-6 12-14-15,19 45 8 0,0 0-8 0,-21-36 9 16,1 13-9-16,20 23 6 0,0 0-6 0,-24-14 6 16,-15 8-6-16,39 6 2 0,0 0-2 0,-42 0 2 0,5 17-2 15,37-17 0-15,0 0 0 0,-29 28 1 0,6 11-1 16,23-39 0-16,0 0 0 0,-17 45 0 0,-1 19 0 16,18-64 0-16,0 0 0 0,-5 73 0 0,10 15 0 15,-5-88 0-15,0 0 0 0,12 89 0 0,3 7 0 16,-15-96-1-16,0 0 1 0,17 106 0 0,6 15 0 15,-23-121-1-15,0 0 1 0,27 118-1 0,-8-18 1 16,-19-100-1-16,0 0 1 0,23 94-1 0,0-13 1 16,-23-81 0-16,0 0 0 0,23 71 0 0,-7-23 0 15,-16-48 0-15,0 0 0 0,19 30 1 0,0-15-1 16,-19-15 1-16,0 0-1 0,18-10 2 0,-2-19-2 16,-16 29 3-16,0 0-3 0,19-45 3 0,10-16-3 0,-29 61 5 15,0 0-5-15,30-64 6 0,-13 3-6 0,-17 61 4 16,0 0-4-16,18-57 4 0,-2 2-4 0,-16 55 2 0,0 0-2 15,21-45 3-15,5 9-3 0,-26 36 1 0,0 0-1 0,25-21 2 16,2 23-2-16,-27-2 0 0,0 0 0 16,30 19 1-16,-2 12-1 0,-28-31 1 0,0 0-1 0,28 45 2 15,-3 8-2-15,-25-53 1 0,0 0-1 0,19 64 2 16,-7 6-2-16,-12-70 3 0,0 0-3 0,15 71 4 16,-12-6-4-16,-3-65 7 0,0 0-7 0,7 52 7 15,5-19-7-15,-12-33 8 0,0 0-8 16,9 19 9-16,-9-10-9 0,0-9 10 0,0 0-10 0,0 0 11 15,0 0-11-15,0 0 12 0,0 0-12 0,2-12 12 16,0-16-12-16,-2 28 11 0,0 0-11 0,5-40 11 16,-3-17-11-16,-2 57 11 0,0 0-11 0,7-64 11 15,-2 7-11-15,-5 57 8 0,0 0-8 0,13-48 9 16,1 8-9-16,-14 40 7 0,0 0-7 0,14-28 7 16,-5 11-7-16,-9 17 4 0,0 0-4 0,12-9 4 15,11 9-4-15,-23 0 4 0,0 0-4 0,23 9 5 0,3 10-5 16,-26-19 3-16,0 0-3 0,28 33 4 0,-1 6-4 15,-27-39 2-15,0 0-2 0,19 51 3 0,-1 9-3 16,-18-60 1-16,0 0-1 0,14 59 2 0,-2-9-2 16,-12-50 0-16,0 0 0 0,9 40 1 0,0-21-1 0,-9-19 1 15,0 0-1-15,9 9 1 0,-2-9-1 0,-7 0 2 16,0 0-2-16,12-12 2 0,1-11-2 0,-13 23 1 16,0 0-1-16,14-33 1 0,-5-8-1 0,-9 41 0 15,0 0 0-15,8-47 1 0,-2-1-1 0,-6 48 0 0,0 0 0 16,5-39 0-16,0 15 0 0,-5 24-1 15,0 0 1-15,4-12-1 0,-4 5 1 0,0 7-3 0,0 0 3 16,0 0-3-16,12 7 3 0,-12-7-7 16,0 0 7-16,5 16-6 0,-8 17 6 0,1-4-1257 15</inkml:trace>
  <inkml:trace contextRef="#ctx0" brushRef="#br0" timeOffset="28825.63">11199 6806 1457 0,'0'0'0'15,"0"0"0"-15,0 0 0 0,0 0 4 0,0 0-4 16,5-3 5-16,-5 3-5 0,0 0 11 0,0 0-11 16,13 12 11-16,-6 5-11 0,-7-17 21 0,0 0-21 15,7 31 22-15,-7 18-22 0,0-49 16 0,0 0-16 0,-4 60 16 16,-1 13-16-16,5-73 15 0,0 0-15 0,-9 88 16 16,4 14-16-16,5-102 16 0,0 0-16 0,-9 113 16 15,0-4-16-15,9-109 14 0,0 0-14 0,-12 102 14 16,-2-2-14-16,14-100 11 0,0 0-11 0,-14 85 11 15,6-9-11-15,8-76 8 0,0 0-8 0,-5 66 9 16,3-12-9-16,2-54 5 0,0 0-5 0,0 47 5 16,6-16-5-16,-6-31 1 0,0 0-1 0,9 29 1 15,-1 1-1-15,-8-30-1 0,0 0 1 0,11 24 0 16,-4-10 0-16,0-1-1218 0</inkml:trace>
  <inkml:trace contextRef="#ctx0" brushRef="#br0" timeOffset="29470.16">11548 7215 1334 0,'0'0'0'0,"0"0"0"0,0 0 0 0,0 0-6 16,0 0 6-16,9 14-6 0,-2 12 6 0,-7-26-16 0,0 0 16 15,11 45-16-15,-3 20 16 0,-8-65-2 16,0 0 2-16,11 73-1 0,5-4 1 0,-16-69 1 0,0 0-1 16,19 68 2-16,2-13-2 0,-21-55 16 0,0 0-16 15,18 50 16-15,-4-7-16 0,-14-43 37 16,0 0-37-16,9 33 38 0,-4-15-38 0,-5-18 40 0,0 0-40 16,9-2 40-16,5-22-40 0,-14 24 32 0,0 0-32 15,21-37 33-15,-1-11-33 0,-20 48 26 0,0 0-26 0,21-59 26 16,4-7-26-16,-25 66 20 0,0 0-20 0,23-76 20 15,-2 0-20-15,-21 76 14 0,0 0-14 0,14-71 14 16,-7 19-14-16,-7 52 8 0,0 0-8 0,5-36 9 16,-5 17-9-16,0 19 6 0,0 0-6 0,0 0 7 15,0 0-7-15,0 0 6 0,0 0-6 0,9 19 6 16,-4 33-6-16,-5-52 5 0,0 0-5 0,9 69 5 16,0 16-5-16,-9-85 4 0,0 0-4 0,9 81 4 15,5 7-4-15,-14-88 5 0,0 0-5 0,18 94 6 0,5 15-6 16,-23-109 9-16,0 0-9 0,19 105 9 0,2-9-9 15,-21-96 11-15,0 0-11 0,18 96 11 0,-8 3-11 16,-10-99 13-16,0 0-13 0,9 92 13 0,-4-21-13 16,-5-71 18-16,0 0-18 0,0 52 18 0,-5-21-18 15,5-31 18-15,0 0-18 0,-18 24 18 0,-15-10-18 16,33-14 18-16,0 0-18 0,-48 10 18 0,-3-10-18 16,51 0 15-16,0 0-15 0,-53-3 16 0,11-6-16 15,42 9 13-15,0 0-13 0,-32-12 14 0,2-3-14 16,30 15 8-16,0 0-8 0,-19-25 9 0,1-11-9 0,18 36 9 15,0 0-9-15,-9-45 10 0,18-7-10 0,-9 52 10 16,0 0-10-16,18-55 10 0,14-2-10 0,-32 57 11 0,0 0-11 16,40-54 12-16,10-5-12 0,-50 59 11 0,0 0-11 15,54-55 11-15,6 3-11 0,-60 52 0 0,0 0 0 16,64-49 1-16,-6 3-1 0,-58 46-4 0,0 0 4 16,55-47-3-16,-8-3 3 0,1-1-1485 0</inkml:trace>
  <inkml:trace contextRef="#ctx0" brushRef="#br0" timeOffset="29799.75">12582 6657 1423 0,'0'0'0'0,"0"0"0"0,0 0 0 16,0 0-8-16,0 0 8 0,0 0-7 0,7 18 7 16,-7-18 0-16,0 0 0 0,7 33 0 0,5 13 0 15,-12-46 4-15,0 0-4 0,11 70 5 0,1 27-5 0,-12-97 5 16,0 0-5-16,13 105 6 0,-8 14-6 16,-5-119 8-16,0 0-8 0,9 127 9 0,-4 3-9 0,-5-130 11 15,0 0-11-15,9 133 12 0,-4 4-12 0,-5-137 11 16,0 0-11-16,4 133 11 0,-8-15-11 0,4-118 11 15,0 0-11-15,-5 107 11 0,-1-5-11 0,6-102 8 16,0 0-8-16,-5 86 9 0,2-15-9 0,3-71 7 16,0 0-7-16,0 42 7 0,0-27-7 0,0-2-1098 0</inkml:trace>
  <inkml:trace contextRef="#ctx0" brushRef="#br0" timeOffset="30150.57">14076 7485 1435 0,'0'0'0'0,"14"0"0"0,27 1 0 16,-41-1 0-16,0 0 0 0,58 7 0 0,19-1 0 15,-77-6 3-15,0 0-3 0,80 6 3 0,-3-6-3 16,-77 0 16-16,0 0-16 0,81 0 16 0,6-3-16 16,-87 3 21-16,0 0-21 0,81 0 22 0,-12 0-22 15,-69 0 35-15,0 0-35 0,62 0 35 0,-13-3-35 16,-49 3 23-16,0 0-23 0,35-6 24 0,-5-1-24 0,-30 7 15 15,0 0-15-15,21-5 15 0,-10 2-15 0,1-1-1188 16</inkml:trace>
  <inkml:trace contextRef="#ctx0" brushRef="#br0" timeOffset="32732.34">15517 3406 595 0,'0'0'0'0,"0"0"0"0,21 12 0 16,-21-12 2-16,0 0-2 0,23 9 2 16,5-4-2-16,-28-5 5 0,0 0-5 0,36 1 5 15,-1-2-5-15,-35 1 5 0,0 0-5 0,32-5 6 16,-10-1-6-16,-22 6 19 0,0 0-19 0,25-7 20 16,7-5-20-16,-32 12 45 0,0 0-45 0,33-12 45 0,-6 0-45 15,-27 12 58-15,0 0-58 0,19-9 59 0,-6 2-59 16,-13 7 49-16,0 0-49 0,10-8 49 0,3-1-49 0,-13 9 42 15,0 0-42-15,10-8 43 0,-10 8-43 0,0 0 41 16,0 0-41-16,5-7 41 0,-5 7-41 0,0 0 33 0,0 0-33 16,0 0 34-16,0 0-34 0,0 0 27 15,0 0-27-15,-1-7 28 0,-13 7-28 0,14 0 20 0,0 0-20 16,-23 3 21-16,-7 6-21 0,30-9 14 0,0 0-14 16,-36 12 15-16,-2 2-15 0,38-14 10 0,0 0-10 15,-39 14 11-15,-4-4-11 0,43-10 8 0,0 0-8 16,-44 12 8-16,-2 5-8 0,46-17 4 0,0 0-4 0,-44 16 4 15,4-4-4-15,40-12 2 0,0 0-2 16,-32 9 2-16,4-1-2 0,28-8 1 0,0 0-1 0,-18 7 1 16,6-1-1-16,12-6 0 0,0 0 0 0,0 0 1 15,-4 8-1-15,4-8 0 0,0 0 0 16,0 0 1-16,9 0-1 0,-9 0 1 0,0 0-1 16,16-2 2-16,18-6-2 0,-34 8 2 0,0 0-2 0,40-11 2 15,10-2-2-15,-50 13 4 0,0 0-4 0,52-16 4 16,0 0-4-16,-52 16 6 0,0 0-6 0,52-15 6 15,-6-1-6-15,-46 16 11 0,0 0-11 0,52-17 12 16,-1-2-12-16,-51 19 16 0,0 0-16 0,47-14 16 16,-3 2-16-16,-44 12 19 0,0 0-19 0,41-10 19 0,-9 8-19 15,-32 2 16-15,0 0-16 0,26 0 17 0,-12 0-17 16,-14 0 14-16,0 0-14 0,6 2 15 0,-6-2-15 16,0 0 11-16,0 0-11 0,-11 3 11 0,-21 13-11 15,32-16 7-15,0 0-7 0,-39 15 7 0,-8-3-7 16,47-12 7-16,0 0-7 0,-53 12 8 0,-2-3-8 15,55-9 9-15,0 0-9 0,-58 12 9 0,-4 0-9 0,62-12 9 16,0 0-9-16,-63 12 9 0,-4 1-9 0,67-13 12 16,0 0-12-16,-64 8 13 0,13 1-13 15,51-9 10-15,0 0-10 0,-40 7 10 0,17-2-10 16,23-5 8-16,0 0-8 0,-13 3 9 0,8 1-9 0,5-4 6 16,0 0-6-16,0 0 7 0,-11 0-7 0,11 0 6 15,0 0-6-15,0 0 7 0,14-4-7 0,-14 4 5 0,0 0-5 16,23-1 6-16,13-3-6 0,-36 4 4 0,0 0-4 15,42-3 5-15,13-1-5 0,-55 4 4 0,0 0-4 16,56-1 5-16,-1 1-5 0,-55 0 4 0,0 0-4 0,47-4 4 16,-8 1-4-16,-39 3 4 0,0 0-4 0,32-7 5 15,-6 7-5-15,-26 0 5 0,0 0-5 0,23 3 5 16,9 4-5-16,-32-7 5 0,0 0-5 0,23 5 6 16,-14-1-6-16,-9-4 6 0,0 0-6 0,0 0 6 15,9 0-6-15,-9 0 6 0,0 0-6 0,0 0 7 16,0 0-7-16,0 0 7 0,0 0-7 0,-18-4 7 15,-5 3-7-15,23 1 7 0,0 0-7 0,-35-2 7 16,-7 2-7-16,42 0 7 0,0 0-7 0,-45 2 7 0,-4 3-7 16,49-5 7-16,0 0-7 0,-53 3 8 0,-3-3-8 15,56 0 9-15,0 0-9 0,-50 0 9 16,19-3-9-16,31 3 9 0,0 0-9 0,-27-4 9 16,4 1-9-16,23 3 7 0,0 0-7 0,-17-2 8 15,11 6-8-15,6-4 7 0,0 0-7 0,0 0 8 0,0 0-8 16,0 0 6-16,0 0-6 0,7-4 6 0,14-3-6 15,-21 7 5-15,0 0-5 0,36-5 5 0,8 2-5 16,-44 3 5-16,0 0-5 0,51 0 6 0,-2 0-6 0,-49 0 4 16,0 0-4-16,50-4 5 0,-4 4-5 0,-46 0 4 15,0 0-4-15,40 0 4 0,1 0-4 0,-41 0 4 0,0 0-4 16,31-2 4-16,-2-1-4 0,-29 3 3 0,0 0-3 16,23-9 4-16,-7 6-4 0,-16 3 3 0,0 0-3 15,10-4 4-15,-10 4-4 0,0 0 3 0,0 0-3 16,7-5 4-16,-7 5-4 0,0 0 4 0,0 0-4 15,-16-14 4-15,-12-7-4 0,28 21 4 0,0 0-4 16,-39-20 4-16,-3 11-4 0,42 9 5 0,0 0-5 0,-46 0 6 16,-2 9-6-16,48-9 5 0,0 0-5 0,-51 12 5 15,-3 3-5-15,54-15 5 0,0 0-5 16,-59 13 6-16,6 0-6 0,53-13 6 0,0 0-6 16,-42 12 6-16,14-1-6 0,28-11 5 0,0 0-5 0,-18 5 5 15,8-1-5-15,10-4 5 0,0 0-5 0,0 0 6 16,0 0-6-16,0 0 5 0,0 0-5 0,0 0 6 15,12-9-6-15,-12 9 6 0,0 0-6 0,23-11 6 16,16-2-6-16,-39 13 4 0,0 0-4 0,46-16 5 0,12-8-5 16,-58 24 2-16,0 0-2 0,63-21 3 0,-8 9-3 15,-55 12 0-15,0 0 0 0,51-10 1 0,-7 1-1 16,-44 9-1-16,0 0 1 0,44-5 0 0,-3 5 0 16,-41 0-11-16,0 0 11 0,32 0-11 0,-15 0 11 15,-3 0-1533-15</inkml:trace>
  <inkml:trace contextRef="#ctx0" brushRef="#br0" timeOffset="34800.46">16238 8038 998 0,'0'0'0'15,"0"0"0"-15,0 0 0 0,0 0 14 16,0 0-14-16,0 0 15 0,0 0-15 0,0 0 56 0,0 0-56 15,20-1 56-15,1-4-56 0,-21 5 75 0,0 0-75 16,32-9 75-16,8-10-75 0,-40 19 51 16,0 0-51-16,50-28 52 0,13-10-52 0,-63 38 26 0,0 0-26 15,65-54 26-15,2-22-26 0,-67 76 26 0,0 0-26 0,71-85 27 16,5-3-27-16,-76 88 24 0,0 0-24 16,79-102 25-16,8-17-25 0,-87 119 28 0,0 0-28 0,84-134 29 15,-13-2-29-15,-71 136 30 0,0 0-30 0,69-135 31 16,-4 10-31-16,-65 125 26 0,0 0-26 0,56-124 26 15,-12 11-26-15,-44 113 23 0,0 0-23 0,29-99 23 16,-20 16-23-16,-9 83 20 0,0 0-20 0,3-62 21 16,-5 26-21-16,2 36 16 0,0 0-16 0,-16-21 17 15,-24 9-17-15,40 12 14 0,0 0-14 0,-53 2 14 0,-5 13-14 16,58-15 6-16,0 0-6 0,-60 24 7 0,2 16-7 16,58-40 2-16,0 0-2 0,-59 50 3 0,1 9-3 15,58-59 0-15,0 0 0 0,-49 61 1 0,15-1-1 16,34-60 0-16,0 0 0 0,-21 63 0 0,10 11 0 15,11-74 0-15,0 0 0 0,2 94 0 0,12 15 0 16,-14-109-1-16,0 0 1 0,27 126 0 0,8 11 0 16,-35-137-1-16,0 0 1 0,35 133 0 0,-3-17 0 15,-32-116 0-15,0 0 0 0,28 114 0 0,-1-14 0 16,-27-100 0-16,0 0 0 0,19 89 0 0,-1-24 0 0,-18-65 0 16,0 0 0-16,12 45 0 0,-3-17 0 15,-9-28 1-15,0 0-1 0,7 16 1 0,-7-16-1 16,0 0 1-16,0 0-1 0,12-7 2 0,1-23-2 0,-13 30 3 15,0 0-3-15,10-48 4 0,3-13-4 0,-13 61 4 0,0 0-4 16,10-64 5-16,6 4-5 0,-16 60 5 0,0 0-5 16,14-64 6-16,-3 7-6 0,-11 57 7 0,0 0-7 15,10-52 7-15,3 12-7 0,-13 40 6 0,0 0-6 0,12-24 7 16,0 11-7-16,-12 13 6 0,0 0-6 0,15 4 7 16,11 15-7-16,-26-19 4 0,0 0-4 0,32 33 5 15,-8 3-5-15,-24-36 3 0,0 0-3 0,27 42 3 16,3 1-3-16,-30-43 3 0,0 0-3 0,23 43 3 15,-9 11-3-15,-14-54 2 0,0 0-2 0,14 54 3 16,-2-6-3-16,-12-48 3 0,0 0-3 0,9 40 3 16,-5-12-3-16,-4-28 3 0,0 0-3 0,2 19 3 15,-1-11-3-15,-1-8 2 0,0 0-2 0,0 0 3 16,2-12-3-16,-2 12 2 0,0 0-2 0,-2-28 2 16,-3-17-2-16,5 45 2 0,0 0-2 0,-5-55 3 15,1 5-3-15,4 50 3 0,0 0-3 0,4-43 4 16,5-2-4-16,-9 45 4 0,0 0-4 0,12-40 4 0,2 16-4 15,-14 24 4-15,0 0-4 0,14-18 4 0,-9 11-4 16,-5 7 4-16,0 0-4 0,9-7 5 0,7 6-5 16,-16 1 6-16,0 0-6 0,19 8 6 0,1 17-6 0,-20-25 4 15,0 0-4-15,21 31 5 0,2 10-5 0,-23-41 3 16,0 0-3-16,19 52 4 0,-1 5-4 0,-18-57 2 16,0 0-2-16,14 64 2 0,-5-1-2 0,-9-63 2 0,0 0-2 15,7 50 2-15,-3-19-2 0,-4-31 3 0,0 0-3 16,1 19 3-16,1-12-3 0,-2-7 1 0,0 0-1 15,0 0 2-15,0 0-2 0,0 0 0 16,0 0 0-16,4-12 1 0,8-25-1 0,-12 37 0 16,0 0 0-16,12-60 0 0,8-21 0 0,-1 1-1503 0</inkml:trace>
  <inkml:trace contextRef="#ctx0" brushRef="#br0" timeOffset="35164.01">18493 6600 1513 0,'0'0'0'0,"0"0"0"0,-6 9 0 15,6-9 1-15,0 0-1 0,-7 14 1 0,6 8-1 16,1-22 2-16,0 0-2 0,0 26 2 0,3 11-2 15,-3-37 19-15,0 0-19 0,5 55 19 0,1 26-19 16,-6-81 24-16,0 0-24 0,12 104 24 0,6 7-24 16,-18-111 28-16,0 0-28 0,19 128 28 15,-1 17-28-15,-18-145 26 0,0 0-26 0,10 142 27 0,-3-5-27 16,-7-137 23-16,0 0-23 0,9 126 24 0,-5-13-24 16,-4-113 20-16,0 0-20 0,5 97 21 0,2-16-21 15,-7-81 21-15,0 0-21 0,7 73 22 0,2-6-22 0,-9-67 17 16,0 0-17-16,5 49 18 0,0-22-18 0,-5-27 14 15,0 0-14-15,4 16 15 0,-2-7-15 0,-2-9 9 16,0 0-9-16,1-16 10 0,5-31-10 0,-1 2-1386 0</inkml:trace>
  <inkml:trace contextRef="#ctx0" brushRef="#br0" timeOffset="35986.39">19309 7320 1166 0,'0'0'0'0,"9"-8"0"15,9-13 0-15,-18 21 0 0,0 0 0 0,19-19 0 16,2 2 0-16,-21 17 3 0,0 0-3 0,29-14 4 0,9 0-4 16,-38 14 18-16,0 0-18 0,37-12 19 15,-8 5-19-15,-29 7 46 0,0 0-46 0,28 3 47 0,0 4-47 16,-28-7 32-16,0 0-32 0,30 26 32 0,4 23-32 15,-34-49 29-15,0 0-29 0,24 64 29 0,-15 12-29 16,-9-76 22-16,0 0-22 0,-9 76 22 16,-19 2-22-16,28-78 17 0,0 0-17 0,-39 79 17 0,-8 6-17 15,47-85 13-15,0 0-13 0,-50 82 14 0,6-22-14 16,44-60 14-16,0 0-14 0,-37 45 14 0,9-14-14 16,28-31 14-16,0 0-14 0,-18 21 14 0,6-7-14 15,12-14 14-15,0 0-14 0,-9 7 15 0,9-7-15 16,0 0 11-16,0 0-11 0,-2-12 12 0,8-4-12 15,-6 16 10-15,0 0-10 0,7-16 11 0,3 4-11 0,-10 12 8 16,0 0-8-16,18-8 8 0,10 1-8 0,-28 7 5 16,0 0-5-16,35-2 6 0,13 2-6 0,-48 0 4 0,0 0-4 15,56 5 4-15,8 6-4 0,-64-11 0 0,0 0 0 16,63 8 1-16,-8-1-1 0,-55-7 0 0,0 0 0 16,49 5 0-16,-6 1 0 0,-43-6-2 0,0 0 2 0,42-2-2 15,2-12 2-15,0 0-1209 0</inkml:trace>
  <inkml:trace contextRef="#ctx0" brushRef="#br0" timeOffset="36381.55">19992 7251 1143 0,'0'0'0'0,"-7"12"0"15,-11 25 0-15,18-37 5 0,0 0-5 0,-23 50 6 16,2 21-6-16,21-71 11 0,0 0-11 0,-18 74 12 0,13 6-12 16,5-80 33-16,0 0-33 0,0 84 34 0,5 8-34 15,-5-92 28-15,0 0-28 0,15 85 29 0,2-16-29 16,-17-69 27-16,0 0-27 0,20 49 27 0,-1-16-27 0,-19-33 27 16,0 0-27-16,28 13 27 0,13-11-27 0,-41-2 31 15,0 0-31-15,40-12 31 0,1-14-31 0,-41 26 31 16,0 0-31-16,32-38 32 0,-6-19-32 15,-26 57 29-15,0 0-29 0,23-61 29 0,-14-3-29 0,-9 64 42 0,0 0-42 16,5-66 43-16,-12 6-43 0,7 60 42 0,0 0-42 16,-10-61 42-16,-5-3-42 0,15 64 38 15,0 0-38-15,-17-57 39 0,-1 21-39 16,18 36 28-16,0 0-28 0,-17-19 28 0,-1 7-28 0,18 12 18 16,0 0-18-16,-19-4 19 0,-4 8-19 0,23-4 5 15,0 0-5-15,-18 0 6 0,13 3-6 0,5-3 0 0,0 0 0 16,0 0 0-16,5 5 0 0,2 2-1397 0</inkml:trace>
  <inkml:trace contextRef="#ctx0" brushRef="#br0" timeOffset="36786.11">20632 7305 1334 0,'0'0'0'0,"0"0"0"0,-7-4 0 15,7 4 10-15,0 0-10 0,-23 4 10 0,-24 11-10 16,47-15 7-16,0 0-7 0,-53 28 7 0,-2 8-7 16,55-36 7-16,0 0-7 0,-49 45 8 0,13 4-8 15,36-49 16-15,0 0-16 0,-24 55 17 0,6 2-17 16,18-57 28-16,0 0-28 0,-14 61 28 0,12 5-28 16,2-66 36-16,0 0-36 0,7 67 36 0,7-6-36 15,-14-61 33-15,0 0-33 0,27 50 34 0,5-14-34 16,-32-36 25-16,0 0-25 0,42 23 26 0,7-15-26 15,-49-8 19-15,0 0-19 0,50-3 20 0,-3-9-20 16,-47 12 15-16,0 0-15 0,46-26 16 0,0-21-16 0,-46 47 13 16,0 0-13-16,39-54 13 0,-11-3-13 0,-28 57 19 0,0 0-19 15,12-52 19-15,-6 4-19 0,-6 48 21 0,0 0-21 16,-4-52 21-16,-8 4-21 0,12 48 20 0,0 0-20 16,-20-45 21-16,-3 10-21 0,23 35 19 0,0 0-19 0,-30-23 20 15,-1 20-20-15,31 3 20 0,0 0-20 0,-29 9 21 16,7 3-21-16,22-12 13 0,0 0-13 0,-25 15 13 15,4-1-13-15,21-14 3 0,0 0-3 0,-14 11 4 16,14-11-4-16,0 0-1434 0</inkml:trace>
  <inkml:trace contextRef="#ctx0" brushRef="#br0" timeOffset="37169.39">21070 7396 1132 0,'0'0'0'0,"0"0"0"15,0 0 0-15,0 0 3 0,0 0-3 0,0 0 3 16,0 0-3-16,0 0 5 0,0 0-5 0,-18-8 6 0,-1 4-6 16,19 4 18-16,0 0-18 0,-25 4 19 0,-9 8-19 15,34-12 36-15,0 0-36 0,-33 22 37 0,5 13-37 16,28-35 49-16,0 0-49 0,-25 45 50 0,4 3-50 16,21-48 49-16,0 0-49 0,-14 61 49 0,7 6-49 15,7-67 46-15,0 0-46 0,0 73 47 0,3 5-47 16,-3-78 37-16,0 0-37 0,5 61 37 0,3-22-37 0,-8-39 29 15,0 0-29-15,8 26 29 0,6-3-29 0,-14-23 21 16,0 0-21-16,11 14 22 0,-2-11-22 0,-9-3 19 16,0 0-19-16,17-12 19 0,15-21-19 0,-32 33 22 15,0 0-22-15,28-45 22 0,-8-15-22 16,-20 60 25-16,0 0-25 0,10-64 25 0,-8-2-25 0,-2 66 20 16,0 0-20-16,-9-56 21 0,-12 3-21 0,21 53 21 15,0 0-21-15,-24-43 22 0,4 11-22 0,20 32 22 16,0 0-22-16,-19-20 22 0,3 11-22 0,16 9 22 0,0 0-22 15,-20-3 23-15,-6 9-23 0,26-6 11 0,0 0-11 16,-23 9 11-16,4 0-11 0,19-9 1 0,0 0-1 0,-11 8 1 16,11-8-1-16,0 0-1480 0</inkml:trace>
  <inkml:trace contextRef="#ctx0" brushRef="#br0" timeOffset="37414.76">21364 7533 1435 0,'0'0'0'0,"0"0"0"0,11 12 0 15,-11-12 1-15,0 0-1 0,19 9 2 0,13-7-2 16,-32-2 8-16,0 0-8 0,37 0 8 0,4 1-8 16,-41-1 8-16,0 0-8 0,40 0 8 15,-3-3-8-15,-37 3 19 0,0 0-19 0,39-7 20 0,7-2-20 16,-46 9 24-16,0 0-24 0,46-8 24 0,-4-4-24 15,-42 12 26-15,0 0-26 0,42-16 27 0,2 0-27 16,-44 16 7-16,0 0-7 0,46-15 8 0,-3-2-8 0,1 1-1159 16</inkml:trace>
  <inkml:trace contextRef="#ctx0" brushRef="#br0" timeOffset="38019.83">22336 7196 1233 0,'0'0'0'0,"0"0"0"15,-9 15 0-15,9-15 1 0,0 0-1 0,-3 19 2 16,8 11-2-16,-5-30 6 0,0 0-6 0,9 43 6 16,-4 23-6-16,-5-66 28 0,0 0-28 0,9 69 28 15,-2-5-28-15,-7-64 33 0,0 0-33 0,16 61 33 16,-2-10-33-16,-14-51 37 0,0 0-37 0,16 49 38 16,-2-16-38-16,-14-33 29 0,0 0-29 0,14 27 29 15,2-6-29-15,-16-21 27 0,0 0-27 0,16 5 27 16,-4-6-27-16,-12 1 23 0,0 0-23 0,21-21 23 15,11-17-23-15,-32 38 20 0,0 0-20 0,32-50 20 16,-6-2-20-16,-26 52 16 0,0 0-16 0,22-57 17 16,-12-4-17-16,-10 61 7 0,0 0-7 0,4-59 8 0,-4-3-8 15,0 62 4-15,0 0-4 0,-4-48 5 0,1 20-5 16,3 28 2-16,0 0-2 0,-7-12 3 0,-1 15-3 16,8-3 2-16,0 0-2 0,-5 24 3 0,0 27-3 15,5-51 2-15,0 0-2 0,-5 62 3 0,1 7-3 16,4-69 3-16,0 0-3 0,4 69 4 0,6 4-4 0,-10-73 4 15,0 0-4-15,13 80 4 0,-5 22-4 0,-8-102 5 16,0 0-5-16,7 102 5 0,9-7-5 0,-16-95 5 16,0 0-5-16,9 95 6 0,-5 2-6 0,-4-97 5 15,0 0-5-15,0 90 5 0,-4-16-5 0,4-74 4 16,0 0-4-16,-9 61 5 0,-5-18-5 0,14-43 3 16,0 0-3-16,-17 33 4 0,-8-12-4 0,25-21 3 15,0 0-3-15,-25 9 3 0,-5-9-3 0,30 0 5 16,0 0-5-16,-30-6 6 0,-5-6-6 0,35 12 7 15,0 0-7-15,-34-12 8 0,6-7-8 0,28 19 8 0,0 0-8 16,-23-21 8-16,4 1-8 0,19 20 13 0,0 0-13 16,-7-35 14-16,9-7-14 0,-2 42 17 0,0 0-17 0,10-48 17 15,13-7-17-15,-23 55 17 0,0 0-17 0,35-57 18 16,6 6-18-16,-41 51 15 0,0 0-15 0,53-48 16 16,10 1-16-16,-63 47 11 0,0 0-11 0,69-41 12 15,0 1-12-15,-69 40 2 0,0 0-2 0,69-42 3 16,-11-10-3-16,-58 52-5 0,0 0 5 0,44-55-4 15,-12-2 4-15,-1 0-1419 0</inkml:trace>
  <inkml:trace contextRef="#ctx0" brushRef="#br0" timeOffset="38282.99">23193 6303 1535 0,'0'0'0'0,"4"12"0"0,5 16 0 0,-9-28 10 0,0 0-10 16,14 60 10-16,14 46-10 0,-28-106 3 0,0 0-3 16,30 129 4-16,-7 25-4 0,-23-154 5 0,0 0-5 15,21 177 5-15,-1 24-5 0,-20-201 18 0,0 0-18 16,17 206 18-16,-4 0-18 0,-13-206 18 0,0 0-18 15,7 195 18-15,-7-6-18 0,0-189 20 0,0 0-20 0,-9 168 20 16,-11-21-20-16,1 0-1203 0</inkml:trace>
  <inkml:trace contextRef="#ctx0" brushRef="#br0" timeOffset="39902.5">23947 5922 1244 0,'0'0'0'0,"0"0"0"16,0 0 0-16,0 0 28 0,0 0-28 0,0 0 28 16,-18-12-28-16,18 12 58 0,0 0-58 0,0 0 59 15,23 3-59-15,-23-3 40 0,0 0-40 0,35 2 41 16,25-4-41-16,-60 2 22 0,0 0-22 0,67-1 23 16,-2 1-23-16,-65 0 15 0,0 0-15 0,59 0 16 15,-6 0-16-15,-53 0 11 0,0 0-11 0,45 1 11 0,-6 5-11 16,-39-6 10-16,0 0-10 0,41 5 10 0,6 7-10 15,-47-12 9-15,0 0-9 0,46 22 9 0,2 16-9 16,-48-38 8-16,0 0-8 0,44 56 9 0,-14 16-9 16,-30-72 8-16,0 0-8 0,26 78 9 0,1 2-9 15,-27-80 7-15,0 0-7 0,25 97 7 0,-6 17-7 0,-19-114 3 16,0 0-3-16,18 128 4 0,5 2-4 0,-23-130 2 16,0 0-2-16,21 128 2 0,-4-5-2 0,-17-123 1 0,0 0-1 15,22 124 1-15,6-2-1 0,-28-122 0 0,0 0 0 16,33 112 1-16,4-6-1 0,-37-106 0 0,0 0 0 15,39 103 0-15,0 0 0 0,-39-103 0 0,0 0 0 16,40 91 0-16,-2 3 0 0,-38-94 0 0,0 0 0 16,28 81 0-16,-12-7 0 0,-16-74 0 0,0 0 0 15,7 73 0-15,-16 3 0 0,9-76 0 0,0 0 0 0,-21 75 1 16,-20-1-1-16,41-74 2 0,0 0-2 0,-51 66 3 16,-5-11-3-16,56-55 3 0,0 0-3 15,-60 44 3-15,1-12-3 0,59-32 5 0,0 0-5 16,-54 25 5-16,8-10-5 0,46-15 8 0,0 0-8 0,-41 11 9 15,9-4-9-15,32-7 9 0,0 0-9 0,-19 0 10 16,16-13-10-16,-1 5-1256 0</inkml:trace>
  <inkml:trace contextRef="#ctx0" brushRef="#br0" timeOffset="40180.31">26178 7009 1468 0,'0'0'0'0,"12"-4"0"0,15 1 0 0,-27 3 17 15,0 0-17-15,54-5 17 0,28 1-17 16,-82 4 35-16,0 0-35 0,93-3 36 0,-3-1-36 0,-90 4 32 15,0 0-32-15,92-1 33 0,8-3-33 16,-100 4 7-16,0 0-7 0,94 0 7 0,-17-5-7 0,-77 5-2 0,0 0 2 16,59-2-2-16,-28 2 2 0,1 0-1176 0</inkml:trace>
  <inkml:trace contextRef="#ctx0" brushRef="#br0" timeOffset="40401.91">26107 7514 1412 0,'0'0'0'0,"13"0"0"0,18 0 0 16,-31 0 8-16,0 0-8 0,55-5 8 0,24-2-8 16,-79 7 10-16,0 0-10 0,90-12 11 0,9 3-11 15,-99 9 14-15,0 0-14 0,113-12 15 16,14-9-15-16,-127 21 6 0,0 0-6 0,129-24 7 15,-4-7-7-15,-125 31 5 0,0 0-5 0,127-33 6 16,-3-3-6-16,1-1-1067 0</inkml:trace>
  <inkml:trace contextRef="#ctx0" brushRef="#br0" timeOffset="41064.99">28425 6310 1468 0,'0'0'0'0,"0"0"0"15,0 8 0-15,0-8 4 16,0 0-4-16,5 37 5 0,6 44-5 0,-11-81 2 0,0 0-2 0,18 97 3 15,3 8-3-15,-21-105 9 0,0 0-9 0,21 113 10 16,-2 12-10-16,-19-125 6 0,0 0-6 0,14 121 6 16,-7-16-6-16,-7-105 7 0,0 0-7 0,0 101 7 15,-7-8-7-15,7-93 7 0,0 0-7 0,-14 85 8 16,-3-19-8-16,17-66 9 0,0 0-9 0,-16 48 10 0,2-17-10 16,14-31 9-16,0 0-9 0,-13 21 10 0,3-12-10 15,10-9 11-15,0 0-11 0,-9-2 11 0,2-14-11 16,7 16 12-16,0 0-12 0,-7-24 12 0,0-19-12 15,7 43 10-15,0 0-10 0,-4-50 10 0,6-21-10 16,-2 71 9-16,0 0-9 0,12-73 10 0,11 4-10 16,-23 69 7-16,0 0-7 0,37-66 8 0,7-14-8 15,-44 80 6-15,0 0-6 0,50-77 6 0,5 4-6 16,-55 73 5-16,0 0-5 0,52-71 5 0,-9 12-5 0,-43 59 3 16,0 0-3-16,33-50 3 0,-10 15-3 15,-23 35 2-15,0 0-2 0,14-31 3 0,-7 3-3 16,-7 28 1-16,0 0-1 0,-5-17 1 0,-13 7-1 15,18 10 0-15,0 0 0 0,-28 3 0 0,-11 16 0 16,39-19 0-16,0 0 0 0,-44 33 0 0,-5 7 0 0,49-40 0 16,0 0 0-16,-46 48 0 0,9 13 0 0,37-61 0 0,0 0 0 15,-26 66 0-15,8 3 0 0,18-69 0 0,0 0 0 16,-9 67 0-16,11-6 0 0,-2-61 0 0,0 0 0 0,12 52 0 16,13-7 0-16,-25-45 0 0,0 0 0 0,35 40 0 15,11-4 0-15,-46-36 1 0,0 0-1 0,53 36 1 16,2 1-1-16,-55-37 2 0,0 0-2 0,60 24 3 15,3-12-3-15,-63-12 5 0,0 0-5 0,69-7 5 16,9-17-5-16,-78 24 0 0,0 0 0 0,79-33 1 16,-3-7-1-16,-76 40-3 0,0 0 3 0,69-50-2 15,-6-12 2-15,2-1-1236 0</inkml:trace>
  <inkml:trace contextRef="#ctx0" brushRef="#br0" timeOffset="41347.26">29452 6221 1233 0,'0'0'0'0,"0"0"0"0,-13 21 0 16,13-21 0-16,0 0 0 0,-10 24 0 0,-1 4 0 0,11-28-2 16,0 0 2-16,-5 42-1 0,5 25 1 0,0-67 7 15,0 0-7-15,3 76 8 0,4 14-8 0,-7-90 20 16,0 0-20-16,11 101 21 0,0-1-21 0,-11-100 34 15,0 0-34-15,10 106 35 0,-1-10-35 0,-9-96 42 0,0 0-42 16,11 85 43-16,3-21-43 0,-14-64 28 0,0 0-28 16,14 54 28-16,3-14-28 0,-17-40 16 0,0 0-16 15,16 27 17-15,-7-13-17 0,-9-14 8 16,0 0-8-16,7 4 9 0,0-8-9 0,-7 4 5 16,0 0-5-16,4-21 6 0,-10-20-6 0,1-2-1108 15</inkml:trace>
  <inkml:trace contextRef="#ctx0" brushRef="#br0" timeOffset="41529.19">29148 6663 1255 0,'0'0'0'0,"0"0"0"16,16 3 0-16,-16-3 5 0,0 0-5 0,16 4 6 0,5-4-6 15,-21 0 3-15,0 0-3 0,39 3 3 0,26 6-3 16,-65-9 0-16,0 0 0 0,78 8 0 0,5-4 0 15,-83-4-27-15,0 0 27 0,81 0-27 0,2-4 27 16,0 4-854-16</inkml:trace>
  <inkml:trace contextRef="#ctx0" brushRef="#br0" timeOffset="41778.55">30394 6427 1211 0,'0'0'0'15,"0"21"0"-15,-2 31 0 0,2-52-1 0,0 0 1 16,-2 73 0-16,2 8 0 0,0-81 0 0,0 0 0 0,0 90 0 16,0 10 0-16,0-100 6 0,0 0-6 0,-2 101 7 15,-5-20-7-15,7-81 9 0,0 0-9 0,-10 76 9 16,-3-15-9-16,13-61 13 0,0 0-13 0,-14 41 14 15,-2-13-14-15,16-28 6 0,0 0-6 0,-19 10 7 16,-2-11-7-16,-2-1-901 0</inkml:trace>
  <inkml:trace contextRef="#ctx0" brushRef="#br0" timeOffset="41964.9">29937 6815 1121 0,'0'0'0'0,"14"-4"0"16,21-4 0-16,-35 8-33 0,0 0 33 0,50-11-32 0,15 6 32 16,-65 5-56-16,0 0 56 0,77 0-55 0,13 4 55 15,-90-4-7-15,0 0 7 0,96 3-6 0,6 2 6 16,-102-5-2-16,0 0 2 0,102 4-1 0,4-2 1 0,0-1-637 16</inkml:trace>
  <inkml:trace contextRef="#ctx0" brushRef="#br0" timeOffset="42245.85">31429 6502 1076 0,'0'0'0'0,"-7"-2"0"16,-14-5 0-16,21 7 1 0,0 0-1 15,-34-3 2-15,-8 10-2 0,42-7 5 0,0 0-5 16,-49 17 6-16,-4 14-6 0,53-31 4 0,0 0-4 15,-52 40 4-15,8 5-4 0,44-45 25 0,0 0-25 0,-35 48 26 16,9 1-26-16,26-49 57 0,0 0-57 0,-20 53 57 16,13 18-57-16,7-71 58 0,0 0-58 0,2 70 59 15,7-6-59-15,-9-64 50 0,0 0-50 0,19 51 50 16,15-9-50-16,-34-42 39 0,0 0-39 0,53 31 39 16,22-10-39-16,-75-21 26 0,0 0-26 0,85 5 27 15,-2-8-27-15,-83 3 9 0,0 0-9 0,93-18 9 16,10-13-9-16,-3 2-1162 0</inkml:trace>
  <inkml:trace contextRef="#ctx0" brushRef="#br0" timeOffset="43085.04">28317 7935 897 0,'0'0'0'0,"0"0"0"15,0 0 0-15,0 0 17 0,0 0-17 0,0 0 17 16,0 0-17-16,0 0 48 0,0 0-48 0,34 0 49 16,7 0-49-16,-41 0 40 0,0 0-40 0,49 3 41 15,13 4-41-15,-62-7 38 0,0 0-38 0,67 9 39 0,7-8-39 16,-74-1 24-16,0 0-24 0,69 0 24 0,-8-3-24 15,-61 3 28-15,0 0-28 0,60-5 29 0,2-4-29 16,-62 9 22-16,0 0-22 0,55-5 22 16,-20 1-22-16,-35 4 19 0,0 0-19 0,32-6 20 0,3-3-20 15,-35 9 12-15,0 0-12 0,30-9 13 0,-12 6-13 16,-18 3 5-16,0 0-5 0,16-7 6 0,1-7-6 16,1-2-998-16</inkml:trace>
  <inkml:trace contextRef="#ctx0" brushRef="#br0" timeOffset="43570.69">30949 7602 1065 0,'0'0'0'0,"11"4"0"0,13 4 0 16,-24-8 11-16,0 0-11 0,36 4 12 0,8-8-12 15,-44 4 20-15,0 0-20 0,55-6 21 0,20 0-21 0,-75 6 32 16,0 0-32-16,83-3 33 0,0-4-33 0,-83 7 32 15,0 0-32-15,80-5 33 0,-13-2-33 0,-67 7 29 16,0 0-29-16,68-2 29 0,12 4-29 0,-80-2 23 16,0 0-23-16,74 3 23 0,-18 1-23 0,-56-4 16 0,0 0-16 15,43 7 17-15,-13 5-17 0,-2 0-987 16</inkml:trace>
  <inkml:trace contextRef="#ctx0" brushRef="#br0" timeOffset="62423.81">26677 530 799 0,'0'0'0'15,"0"0"48"-15,0 0-48 0,0 0 49 0,0 0-49 16,0 0 43-16,0 0-43 0,2 29 43 0,1-1-43 16,-3-28 20-16,0 0-20 0,6 41 20 0,1 27-20 15,-7-68 13-15,0 0-13 0,7 84 14 0,2 10-14 16,-9-94 10-16,0 0-10 0,5 109 11 0,-7 7-11 15,2-116 9-15,0 0-9 0,-3 126 10 0,1-1-10 0,2-125 8 16,0 0-8-16,-2 138 9 0,-7 23-9 0,9-161 8 16,0 0-8-16,-10 178 9 0,1 8-9 0,9-186 10 15,0 0-10-15,-9 181 10 0,-3 5-10 0,12-186 11 16,0 0-11-16,-11 178 12 0,2-9-12 0,9-169 12 16,0 0-12-16,-9 161 13 0,-1 2-13 0,10-163 12 15,0 0-12-15,-9 157 12 0,0 1-12 0,9-158 9 16,0 0-9-16,-5 145 10 0,3-18-10 0,2-127 7 15,0 0-7-15,-3 124 8 0,-3 1-8 0,6-125 4 0,0 0-4 16,-7 124 4-16,2-18-4 0,5-106 1 0,0 0-1 0,-7 106 2 16,-7-6-2-16,14-100 0 0,0 0 0 0,-16 93 1 15,4-20-1-15,12-73 0 0,0 0 0 0,-9 55 1 16,5-13-1-16,4-42 1 0,0 0-1 0,2 36 1 16,5-3-1-16,-7-33 1 0,0 0-1 0,9 23 2 15,-4-15-2-15,-5-8 3 0,0 0-3 0,14 0 3 16,9-8-3-16,-23 8 6 15,0 0-6-15,34-12 7 0,17-1-7 0,-51 13 9 0,0 0-9 0,63-12 9 16,13 0-9-16,-76 12 14 0,0 0-14 0,81-10 15 16,9 5-15-16,-90 5 22 0,0 0-22 0,99-4 23 0,10-1-23 15,-109 5 24-15,0 0-24 0,119-3 25 0,6-4-25 16,-125 7 20-16,0 0-20 0,137-6 20 0,12-2-20 16,-149 8 15-16,0 0-15 0,164-7 15 0,9 2-15 15,-173 5 11-15,0 0-11 0,178-4 11 0,-2-4-11 16,-176 8 8-16,0 0-8 0,169-4 8 0,-3 4-8 15,-166 0 7-15,0 0-7 0,166 4 8 0,-2-3-8 16,-164-1 10-16,0 0-10 0,166 4 10 0,-6-1-10 16,-160-3 7-16,0 0-7 0,156 4 7 0,-1 1-7 0,-155-5 10 15,0 0-10-15,159 3 10 0,8 1-10 0,-167-4 13 0,0 0-13 16,177 5 14-16,2-5-14 0,-179 0 14 0,0 0-14 16,175-5 15-16,-16 1-15 0,-159 4 13 0,0 0-13 15,146-3 14-15,-6 3-14 0,-140 0 14 0,0 0-14 16,128 0 14-16,-6-4-14 0,-122 4 11 0,0 0-11 0,104-1 11 15,-14-3-11-15,-90 4 7 0,0 0-7 0,69-3 7 16,-27-2-7-16,-42 5 1 0,0 0-1 0,28-4 2 16,-8 1-2-16,-3-3-1256 0</inkml:trace>
  <inkml:trace contextRef="#ctx0" brushRef="#br0" timeOffset="63261.55">27896 1056 1173 0,'0'0'0'0,"0"0"25"0,0 0-25 16,7 39 25-16,2 15-25 0,-9-54 22 0,0 0-22 0,7 68 23 15,3 9-23-15,-10-77 12 0,0 0-12 0,13 73 13 16,-3-5-13-16,-10-68 7 0,0 0-7 0,11 65 7 16,7 6-7-16,-18-71 5 0,0 0-5 0,21 59 5 15,2-12-5-15,-23-47 4 0,0 0-4 0,24 26 4 16,-2-16-4-16,-22-10 3 0,0 0-3 0,28-7 4 15,14-22-4-15,-42 29 3 0,0 0-3 0,42-40 4 16,-1-8-4-16,-41 48 8 0,0 0-8 0,32-45 8 16,-13 8-8-16,-19 37 12 0,0 0-12 0,12-39 12 15,-3-19-12-15,-9 58 13 0,0 0-13 0,4-64 14 0,-8 0-14 16,4 64 13-16,0 0-13 0,-7-48 14 0,0 15-14 16,7 33 12-16,0 0-12 0,-9-17 12 15,-3 13-12-15,12 4 11 0,0 0-11 0,-12 16 11 16,3 13-11-16,9-29 8 0,0 0-8 0,-5 45 9 0,5 7-9 15,0-52 3-15,0 0-3 0,7 57 4 0,9 4-4 16,-16-61 2-16,0 0-2 0,22 76 2 0,7 17-2 16,-29-93 0-16,0 0 0 0,31 101 1 0,-1-13-1 15,-30-88 0-15,0 0 0 0,29 81 0 0,-5 4 0 0,-24-85 0 16,0 0 0-16,18 85 0 0,-11-4 0 0,-7-81 0 16,0 0 0-16,0 73 1 0,-7-25-1 0,7-48 1 0,0 0-1 15,-12 40 1-15,-10-12-1 0,22-28 2 0,0 0-2 16,-28 17 3-16,-9-1-3 0,37-16 6 0,0 0-6 15,-44 3 6-15,-7-6-6 0,51 3 7 0,0 0-7 16,-48-7 7-16,13 2-7 0,35 5 12 0,0 0-12 0,-28-9 13 16,10-3-13-16,18 12 16 0,0 0-16 15,-10-7 17-15,8-5-17 0,2 12 17 0,0 0-17 16,12-17 17-16,22-11-17 0,-34 28 11 0,0 0-11 0,44-40 12 16,10-5-12-16,-54 45 10 0,0 0-10 0,57-48 11 15,-1-4-11-15,-56 52 6 0,0 0-6 0,55-49 7 16,-7 9-7-16,-48 40 2 0,0 0-2 0,51-36 3 15,5-2-3-15,1 2-1212 0</inkml:trace>
  <inkml:trace contextRef="#ctx0" brushRef="#br0" timeOffset="63642.33">29099 1471 841 0,'0'0'0'0,"0"0"0"0,16 9 0 0,-16-9 14 16,0 0-14-16,21 3 15 0,12 1-15 15,-33-4 32-15,0 0-32 0,41 1 32 0,0-1-32 0,-41 0 30 16,0 0-30-16,45 4 30 0,5-1-30 0,-50-3 26 0,0 0-26 16,51 4 27-16,0-8-27 0,-51 4 22 0,0 0-22 15,51 0 22-15,2-3-22 0,-53 3 14 0,0 0-14 0,50 0 14 16,-6 3-14-16,-44-3 12 0,0 0-12 0,38 5 12 16,-4 2-12-16,-34-7 10 0,0 0-10 0,28 6 11 15,-8-3-11-15,-20-3 5 0,0 0-5 0,19 0 6 16,-1 0-6-16,-18 0 3 0,0 0-3 0,16 3 3 15,-4-6-3-15,0 3-826 0</inkml:trace>
  <inkml:trace contextRef="#ctx0" brushRef="#br0" timeOffset="64275.05">28882 1270 903 0,'0'0'0'0,"0"0"34"0,0 0-34 16,-14-1 35-16,-6 1-35 0,20 0 27 0,0 0-27 0,-23 5 27 15,1 10-27-15,22-15 6 0,0 0-6 0,-23 21 6 16,0 0-6-16,23-21 6 0,0 0-6 0,-25 19 7 16,-1 5-7-16,26-24 7 0,0 0-7 0,-29 29 7 15,5 8-7-15,24-37 6 0,0 0-6 0,-13 47 6 16,15 6-6-16,-2-53 6 0,0 0-6 0,14 61 7 0,9 3-7 16,-23-64 5-16,0 0-5 0,30 57 6 0,7-9-6 15,-37-48 7-15,0 0-7 0,39 37 7 0,-4-13-7 16,-35-24 10-16,0 0-10 0,28 12 10 0,-10-8-10 15,-18-4 16-15,0 0-16 0,23-13 16 0,10-11-16 16,-33 24 19-16,0 0-19 0,32-43 19 0,-11-14-19 16,-21 57 19-16,0 0-19 0,16-64 19 0,-9 3-19 15,-7 61 21-15,0 0-21 0,0-57 21 0,-7 9-21 0,7 48 21 16,0 0-21-16,-12-40 22 0,-2 3-22 16,14 37 20-16,0 0-20 0,-18-24 20 0,1 7-20 15,17 17 13-15,0 0-13 0,-18-7 14 0,0 10-14 16,18-3 4-16,0 0-4 0,-17 9 5 0,-3 3-5 0,20-12 0 15,0 0 0-15,-19 12 0 0,6 0 0 0,1 1-993 16</inkml:trace>
  <inkml:trace contextRef="#ctx0" brushRef="#br0" timeOffset="64611.71">29088 938 1233 0,'0'0'0'0,"0"0"-4"0,0 0 4 0,29 28-4 15,4 1 4-15,-33-29-29 0,0 0 29 0,35 31-28 0,4-5 28 16,-39-26-29-16,0 0 29 0,34 40-28 15,-1 8 28-15,-33-48-2 0,0 0 2 0,27 64-2 16,-8 6 2-16,-19-70 7 0,0 0-7 0,16 72 7 0,-4-2-7 16,-12-70 28-16,0 0-28 0,2 79 29 15,-9 15-29-15,7-94 41 0,0 0-41 0,-18 93 41 0,-8-12-41 0,26-81 37 16,0 0-37-16,-35 68 37 0,-8-14-37 0,43-54 29 16,0 0-29-16,-46 46 29 0,-7-1-29 0,53-45 17 15,0 0-17-15,-49 28 18 0,8-23-18 0,1 2-1011 16</inkml:trace>
  <inkml:trace contextRef="#ctx0" brushRef="#br0" timeOffset="64975.59">28674 780 1088 0,'-13'18'0'0,"13"-18"0"0,0 0 0 0,-35 55 0 16,2 9 0-16,33-64-15 0,0 0 15 0,-27 66-14 0,6 1 14 15,21-67-4-15,0 0 4 0,-14 75-3 0,9 17 3 16,5-92 0-16,0 0 0 0,-2 93 0 0,4 0 0 15,-2-93 2-15,0 0-2 0,8 97 2 0,10 12-2 16,-18-109 9-16,0 0-9 0,28 106 10 0,9-18-10 16,-37-88 15-16,0 0-15 0,44 76 15 0,4 1-15 15,-48-77 17-15,0 0-17 0,53 69 17 0,2-12-17 16,-55-57 13-16,0 0-13 0,60 48 14 0,5-17-14 0,-65-31 13 16,0 0-13-16,74 14 14 0,14-19-14 0,0-4-835 15</inkml:trace>
  <inkml:trace contextRef="#ctx0" brushRef="#br0" timeOffset="65577.27">30358 1173 597 0,'0'0'0'0,"0"0"54"0,0 0-54 16,2 35 55-16,3-6-55 0,-5-29 75 16,0 0-75-16,9 21 75 0,5-9-75 0,-14-12 60 15,0 0-60-15,25 11 60 0,17-3-60 0,-42-8 50 0,0 0-50 0,51 9 51 16,8-6-51-16,-59-3 25 0,0 0-25 0,56 0 25 15,-12-3-25-15,-44 3 34 0,0 0-34 0,41-4 34 16,3-1-34-16,-44 5 35 0,0 0-35 0,39-3 35 16,-13-1-35-16,-26 4 34 0,0 0-34 0,16-1 35 15,-4-3-35-15,-12 4 15 0,0 0-15 0,0 9 15 16,-16 6-15-16,2 3-963 0</inkml:trace>
  <inkml:trace contextRef="#ctx0" brushRef="#br0" timeOffset="65782.72">30422 1561 975 0,'0'0'0'0,"9"0"0"0,12-2 0 16,-21 2 1-16,0 0-1 0,26-3 2 0,2 3-2 0,-28 0 0 16,0 0 0-16,36 3 0 0,6 9 0 15,-42-12 8-15,0 0-8 0,44 12 9 0,-7-10-9 0,-37-2 19 16,0 0-19-16,34 0 20 0,-1-8-20 15,-33 8 26-15,0 0-26 0,43-9 26 0,13-3-26 16,-56 12 28-16,0 0-28 0,56-9 29 0,-13-1-29 0,-1 1-798 16</inkml:trace>
  <inkml:trace contextRef="#ctx0" brushRef="#br0" timeOffset="66225.03">32092 1246 1095 0,'9'-9'0'15,"-9"9"9"-15,0 0-9 0,32-39 9 16,10-12-9-16,-42 51 9 0,0 0-9 0,37-39 9 0,-14 18-9 16,-23 21 3-16,0 0-3 0,14-16 4 0,-3 4-4 15,-11 12 6-15,0 0-6 0,9-12 6 0,-2-7-6 16,-7 19 14-16,0 0-14 0,7-17 15 0,-2 5-15 16,-5 12 28-16,0 0-28 0,4-13 29 0,-4 13-29 0,0 0 38 15,0 0-38-15,0 0 39 0,8 9-39 0,-8-9 41 16,0 0-41-16,6 21 41 0,1 13-41 15,-7-34 35-15,0 0-35 0,7 49 35 0,2 25-35 0,-9-74 37 16,0 0-37-16,8 80 37 0,-1-2-37 0,-7-78 24 0,0 0-24 16,6 64 24-16,-3-7-24 0,-3-57 16 0,0 0-16 15,0 52 17-15,-2 0-17 0,2-52 7 0,0 0-7 16,-1 38 7-16,-3-7-7 0,4-31 1 0,0 0-1 16,-2 17 2-16,2-6-2 0,0-3-1168 0</inkml:trace>
  <inkml:trace contextRef="#ctx0" brushRef="#br0" timeOffset="67059.61">28183 3269 964 0,'0'0'0'0,"4"16"0"16,7 20 0-16,-11-36 1 0,0 0-1 15,17 57 1-15,8 16-1 0,-25-73 6 0,0 0-6 0,28 67 7 16,0-10-7-16,-28-57 11 0,0 0-11 0,29 49 11 16,-3-13-11-16,-26-36 25 0,0 0-25 0,23 24 26 15,-4-6-26-15,-19-18 41 0,0 0-41 0,14 3 42 16,-3-3-42-16,-11 0 51 0,0 0-51 0,21-12 51 16,18-12-51-16,-39 24 45 0,0 0-45 0,44-40 45 15,-7-8-45-15,-37 48 50 0,0 0-50 0,28-66 50 16,-8-10-50-16,-20 76 36 0,0 0-36 0,16-77 36 15,-2 24-36-15,-14 53 23 0,0 0-23 0,10-37 23 16,-3 10-23-16,-7 27 16 0,0 0-16 0,6-19 16 16,-3 7-16-16,-3 12 11 0,0 0-11 0,0 0 11 15,11 1-11-15,-11-1 8 0,0 0-8 0,9 21 8 0,1 17-8 16,-10-38 5-16,0 0-5 0,13 50 5 0,-3 23-5 16,-10-73 3-16,0 0-3 0,14 78 3 0,4-2-3 15,-18-76 1-15,0 0-1 0,16 78 2 0,-2 3-2 16,-14-81 1-16,0 0-1 0,12 83 1 0,1 7-1 0,-13-90 1 15,0 0-1-15,8 82 2 0,-6-22-2 0,-2-60 3 16,0 0-3-16,-5 49 3 0,-8-9-3 0,13-40 4 16,0 0-4-16,-17 31 4 0,-6-7-4 0,23-24 6 0,0 0-6 15,-34 12 6-15,-8-7-6 0,42-5 8 0,0 0-8 16,-48 0 8-16,3-8-8 16,45 8 11-16,0 0-11 0,-43-16 12 0,3-5-12 0,40 21 13 15,0 0-13-15,-37-24 14 0,8 0-14 0,29 24 16 16,0 0-16-16,-24-28 17 0,6 7-17 0,18 21 14 0,0 0-14 15,-3-27 15-15,15-15-15 0,-12 42 13 0,0 0-13 16,28-47 14-16,14-1-14 0,-42 48 11 0,0 0-11 16,59-49 12-16,17 1-12 0,-76 48 5 0,0 0-5 0,82-48 6 15,1 6-6-15,2-3-1331 0</inkml:trace>
  <inkml:trace contextRef="#ctx0" brushRef="#br0" timeOffset="67359.13">29423 2985 1255 0,'0'0'0'0,"-7"9"0"0,-8 15 0 16,15-24-7-16,0 0 7 0,-22 30-6 0,-2 1 6 15,24-31-15-15,0 0 15 0,-25 36-14 0,0 0 14 16,25-36 0-16,0 0 0 0,-23 42 1 0,6 1-1 15,17-43 10-15,0 0-10 0,-14 50 10 0,1 18-10 16,13-68 29-16,0 0-29 0,-3 76 29 0,3-3-29 16,0-73 38-16,0 0-38 0,9 62 38 0,13-10-38 0,-22-52 34 15,0 0-34-15,29 40 35 0,1-13-35 0,-30-27 25 16,0 0-25-16,31 21 25 0,3-5-25 0,-34-16 17 16,0 0-17-16,33 5 17 0,-1-5-17 0,-32 0 12 0,0 0-12 15,34-5 12-15,6-11-12 0,3 1-1099 0</inkml:trace>
  <inkml:trace contextRef="#ctx0" brushRef="#br0" timeOffset="67759.8">29684 3309 964 0,'0'0'0'0,"0"0"0"16,8-12 0-16,-8 12 8 0,0 0-8 0,8-12 9 15,-1 5-9-15,-7 7 21 0,0 0-21 0,7-6 22 16,-7 6-22-16,0 0 20 0,0 0-20 0,15-6 21 15,0 2-21-15,-15 4 13 0,0 0-13 0,20-2 14 16,3-1-14-16,-23 3 9 0,0 0-9 0,23-5 10 16,-2 3-10-16,-21 2 8 0,0 0-8 0,21 0 9 15,0 3-9-15,-21-3 11 0,0 0-11 0,18 11 11 0,-8 10-11 16,-10-21 16-16,0 0-16 0,2 27 16 0,-12 20-16 16,10-47 19-16,0 0-19 0,-18 55 20 0,-5 9-20 15,23-64 28-15,0 0-28 0,-28 58 29 0,-2-13-29 16,30-45 37-16,0 0-37 0,-27 39 37 0,6-6-37 15,21-33 39-15,0 0-39 0,-16 24 40 0,9-5-40 0,7-19 34 16,0 0-34-16,0 14 34 0,7-3-34 0,-7-11 30 16,0 0-30-16,11 1 31 0,3 3-31 0,-14-4 23 15,0 0-23-15,21 0 23 0,13-4-23 0,-34 4 18 0,0 0-18 16,39-1 18-16,-1-6-18 0,-38 7 13 16,0 0-13-16,44-12 13 0,6 0-13 0,-50 12 2 15,0 0-2-15,44-13 2 0,-18 1-2 0,-26 12-6 0,0 0 6 16,30-17-5-16,11-7 5 0,0-4-1186 15</inkml:trace>
  <inkml:trace contextRef="#ctx0" brushRef="#br0" timeOffset="68104.28">30358 3212 908 0,'0'0'0'0,"0"0"0"15,-16 2 0-15,16-2-4 0,0 0 4 0,-19 10-4 16,-6 2 4-16,25-12-16 0,0 0 16 0,-26 16-15 15,-6 6 15-15,32-22 0 0,0 0 0 0,-28 31 0 0,5 9 0 16,23-40 10-16,0 0-10 0,-18 50 10 0,2 13-10 16,16-63 35-16,0 0-35 0,-7 65 36 0,11-13-36 15,-4-52 54-15,0 0-54 0,11 49 54 0,3-13-54 16,-14-36 51-16,0 0-51 0,21 33 51 0,9-9-51 16,-30-24 39-16,0 0-39 0,30 16 40 0,-9-11-40 15,-21-5 33-15,0 0-33 0,23 0 33 16,10-9-33-16,-33 9 26 0,0 0-26 0,39-12 27 0,0-7-27 15,-39 19 22-15,0 0-22 0,33-26 23 0,-8-5-23 16,-25 31 24-16,0 0-24 0,9-41 25 0,-13-17-25 16,4 58 22-16,0 0-22 0,-14-60 22 0,-9-4-22 15,23 64 18-15,0 0-18 0,-22-59 18 0,2 23-18 0,20 36 17 16,0 0-17-16,-19-23 17 0,1 13-17 0,18 10 9 16,0 0-9-16,-18-5 10 0,1 5-10 0,-1 0-1137 0</inkml:trace>
  <inkml:trace contextRef="#ctx0" brushRef="#br0" timeOffset="68409.03">30641 2817 1334 0,'0'0'0'0,"0"0"0"15,10 11 0-15,-10-11 12 0,0 0-12 0,16 21 12 16,7 15-12-16,-23-36 10 0,0 0-10 0,26 52 10 16,6 5-10-16,-32-57 8 0,0 0-8 0,32 64 9 15,-2 5-9-15,-30-69 13 0,0 0-13 0,23 73 14 0,-6 3-14 16,-17-76 22-16,0 0-22 0,7 81 22 0,-8 13-22 16,1-94 25-16,0 0-25 0,-11 88 25 0,-8-19-25 15,19-69 24-15,0 0-24 0,-25 64 24 0,-7 2-24 16,32-66 19-16,0 0-19 0,-28 57 20 0,7-2-20 15,21-55 4-15,0 0-4 0,-16 42 4 0,5-11-4 0,11-31 0 16,0 0 0-16,-3 16 0 0,6-23 0 0,1 2-1149 16</inkml:trace>
  <inkml:trace contextRef="#ctx0" brushRef="#br0" timeOffset="68681.56">31260 3262 1446 0,'0'0'0'0,"0"0"0"16,7-2 0-16,-7 2-1 0,0 0 1 0,21 0-1 16,21 2 1-16,-42-2 0 0,0 0 0 0,53 7 0 15,7-2 0-15,-60-5-1 0,0 0 1 0,57 7-1 16,-15-3 1-16,-42-4 2 0,0 0-2 0,39 0 2 15,-4 0-2-15,-35 0 13 0,0 0-13 0,30-4 14 16,-7 4-14-16,-23 0 26 0,0 0-26 0,16-3 26 16,-7 1-26-16,-9 2 14 0,0 0-14 0,7-2 14 0,-7 2-14 15,0 0-1105-15</inkml:trace>
  <inkml:trace contextRef="#ctx0" brushRef="#br0" timeOffset="68893.59">31182 3690 1345 0,'0'0'0'0,"0"0"0"0,14 0 0 0,-14 0 5 16,0 0-5-16,27-4 5 0,18-1-5 0,-45 5 9 16,0 0-9-16,60-9 9 0,13 6-9 0,-73 3 19 0,0 0-19 15,72-7 19-15,-8 2-19 0,-64 5 9 0,0 0-9 16,60-9 10-16,-4-3-10 0,-56 12 7 0,0 0-7 15,58-10 7-15,6 8-7 0,-1-2-1023 0</inkml:trace>
  <inkml:trace contextRef="#ctx0" brushRef="#br0" timeOffset="69258.66">32337 3539 1054 0,'0'0'0'0,"0"-16"0"16,0-25 0-16,0 41-1 0,0 0 1 0,2-61-1 16,0-10 1-16,-2 71-1 0,0 0 1 0,5-65-1 15,2 7 1-15,-7 58 2 0,0 0-2 0,7-51 2 16,-3 2-2-16,-4 49 5 0,0 0-5 0,2-45 6 0,1 14-6 16,-3 31 18-16,0 0-18 0,5-24 19 0,-1 6-19 15,-4 18 44-15,0 0-44 0,0-12 44 0,0 12-44 16,0 0 49-16,0 0-49 0,0 14 50 0,-2 21-50 15,2-35 44-15,0 0-44 0,-3 41 44 0,1 11-44 16,2-52 36-16,0 0-36 0,-2 69 37 0,0 20-37 16,2-89 25-16,0 0-25 0,-3 100 26 0,-2 6-26 0,5-106 17 15,0 0-17-15,-4 97 18 0,4-13-18 0,0-84 12 16,0 0-12-16,4 78 13 0,-1-9-13 0,-3-69 7 16,0 0-7-16,4 59 8 0,1-17-8 0,-5-42 4 15,0 0-4-15,5 28 5 0,0-20-5 16,-5-8 1-16,0 0-1 0,4-17 2 0,-2-26-2 15,0-2-1131-15</inkml:trace>
  <inkml:trace contextRef="#ctx0" brushRef="#br0" timeOffset="69525.62">32755 2930 1398 0,'0'0'0'0,"0"0"10"0,0 0-10 0,29-12 11 15,25-13-11-15,-54 25-1 0,0 0 1 0,51-20 0 0,-19 4 0 16,-32 16 0-16,0 0 0 0,25-12 0 0,1 0 0 16,-26 12 0-16,0 0 0 0,23-12 0 0,-10 3 0 15,-13 9 2-15,0 0-2 0,7-7 2 16,-4-1-2-16,-3 8 2 0,0 0-2 0,-3-16 2 15,-11-1-2-15,14 17 0 0,0 0 0 0,-25-12 1 16,-10 8-1-16,1-1-1011 0</inkml:trace>
  <inkml:trace contextRef="#ctx0" brushRef="#br0" timeOffset="69988.7">32729 2857 925 0,'0'12'0'0,"0"-12"9"16,0 0-9-16,-4 52 9 0,-3 5-9 0,7-57 13 0,0 0-13 15,-5 56 13-15,5-15-13 0,0-41 12 0,0 0-12 16,4 37 12-16,1-6-12 0,-5-31 15 0,0 0-15 16,7 24 16-16,2 0-16 0,-9-24 23 0,0 0-23 0,12 21 24 15,0-6-24-15,-12-15 39 0,0 0-39 0,13 11 39 16,-4-8-39-16,-9-3 51 0,0 0-51 0,7 4 52 16,0-4-52-16,-7 0 44 0,0 0-44 0,9-4 45 15,-1 3-45-15,-8 1 43 0,0 0-43 0,7-4 44 16,-7 4-44-16,0 0 38 0,0 0-38 0,8-7 39 15,-8 7-39-15,0 0 35 0,0 0-35 0,15-8 36 16,1-1-36-16,-16 9 31 0,0 0-31 0,20-16 31 16,-1 4-31-16,-19 12 23 0,0 0-23 0,25-15 23 15,5 1-23-15,-30 14 18 0,0 0-18 0,33-12 19 16,-6 8-19-16,-27 4 13 0,0 0-13 0,24 9 13 16,3 10-13-16,-27-19 9 0,0 0-9 0,21 29 10 0,-10 13-10 15,-11-42 7-15,0 0-7 0,3 55 7 0,-5 18-7 16,2-73 4-16,0 0-4 0,-10 80 5 0,-11-6-5 15,21-74 3-15,0 0-3 0,-30 64 4 0,-7-7-4 16,37-57 4-16,0 0-4 0,-43 43 4 0,-6-6-4 16,49-37 9-16,0 0-9 0,-53 29 9 0,2-1-9 15,51-28 15-15,0 0-15 0,-48 15 16 0,1-6-16 0,47-9 13 16,0 0-13-16,-43-7 14 0,1-14-14 0,42 21 6 16,0 0-6-16,-41-24 7 0,3 0-7 0,38 24 0 15,0 0 0-15,-38-21 1 0,3-7-1 0,0-1-1361 16</inkml:trace>
  <inkml:trace contextRef="#ctx0" brushRef="#br0" timeOffset="79133.53">2111 12695 1065 0,'0'0'0'0,"22"0"0"0,27 2 0 15,-49-2 32-15,0 0-32 0,67 5 32 16,7 2-32-16,-74-7 57 0,0 0-57 0,81 9 57 16,18 1-57-16,-99-10 45 0,0 0-45 0,90 12 46 0,-7 2-46 15,-83-14 6-15,0 0-6 0,76 12 7 0,-13-3-7 16,-63-9 0-16,0 0 0 0,53 10 0 0,-16 6 0 15,4 0-951-15</inkml:trace>
  <inkml:trace contextRef="#ctx0" brushRef="#br0" timeOffset="79355.62">2272 12917 1233 0,'0'0'0'0,"9"0"0"16,7-4 0-16,-16 4 1 0,0 0-1 16,33-1 1-16,13 4-1 0,-46-3 15 0,0 0-15 15,63 5 15-15,15 4-15 0,-78-9 24 0,0 0-24 0,87 12 25 16,2 5-25-16,-89-17 0 0,0 0 0 16,90 21 0-16,4 2 0 0,1-1-926 0</inkml:trace>
  <inkml:trace contextRef="#ctx0" brushRef="#br0" timeOffset="79638.62">2870 12481 1289 0,'0'0'0'0,"12"-2"0"0,16-3 0 0,-28 5 2 15,0 0-2-15,53 0 3 0,25 2-3 0,-78-2 13 16,0 0-13-16,79 10 13 0,-1 4-13 0,-78-14 34 16,0 0-34-16,72 29 35 0,1 15-35 0,-73-44 28 15,0 0-28-15,60 51 29 0,-11 10-29 16,-49-61 27-16,0 0-27 0,30 71 27 0,-21 9-27 0,-9-80 24 16,0 0-24-16,-18 90 24 0,-21 13-24 0,39-103 21 15,0 0-21-15,-51 102 22 0,-12-5-22 0,63-97 15 0,0 0-15 16,-71 90 16-16,-12-5-16 0,83-85 3 0,0 0-3 15,-90 66 4-15,-3-23-4 0,-3-1-1162 0</inkml:trace>
  <inkml:trace contextRef="#ctx0" brushRef="#br0" timeOffset="79935.42">1838 12142 1345 0,'0'0'0'0,"-12"7"0"0,-20 15 0 16,32-22 7-16,0 0-7 0,-46 31 8 16,2 16-8-16,44-47 36 0,0 0-36 0,-41 55 36 15,4 6-36-15,37-61 33 0,0 0-33 0,-30 78 33 0,11 26-33 16,19-104 28-16,0 0-28 0,-9 110 28 0,18 11-28 15,-9-121 23-15,0 0-23 0,28 130 23 0,30 14-23 0,-58-144 20 16,0 0-20-16,81 152 21 0,18-1-21 0,-99-151 10 16,0 0-10-16,122 133 10 0,23-15-10 0,-1 1-1186 15</inkml:trace>
  <inkml:trace contextRef="#ctx0" brushRef="#br0" timeOffset="80868.53">5470 12019 796 0,'0'0'0'0,"0"0"0"16,5-4 0-16,-5 4 43 0,0 0-43 0,7-1 44 15,2-6-44-15,-9 7 51 0,0 0-51 0,14-12 51 0,9-11-51 16,-23 23 40-16,0 0-40 0,26-31 41 0,3-9-41 15,-29 40 25-15,0 0-25 0,35-50 25 0,7-11-25 0,-42 61 15 16,0 0-15-16,44-65 16 0,1-1-16 16,-45 66 10-16,0 0-10 0,40-63 11 0,-8 8-11 0,-32 55 8 15,0 0-8-15,28-54 8 0,-10 11-8 0,-18 43 7 16,0 0-7-16,14-36 8 0,-11 8-8 0,-3 28 11 16,0 0-11-16,6-17 12 0,-3 8-12 0,-3 9 13 15,0 0-13-15,0 0 14 0,0 0-14 0,0 0 13 0,0 0-13 16,2 18 13-16,-7 11-13 0,5-29 10 0,0 0-10 15,-6 43 10-15,6 18-10 0,0-61 11 0,0 0-11 16,0 72 11-16,0 25-11 0,0-97 10 0,0 0-10 16,0 101 10-16,-3 4-10 0,3-105 8 0,0 0-8 15,-9 104 8-15,4 2-8 0,5-106 7 16,0 0-7-16,-6 102 7 0,-9-17-7 0,15-85 4 0,0 0-4 16,-16 76 4-16,-2-7-4 0,18-69 1 0,0 0-1 0,-23 64 1 15,-7-16-1-15,-2-3-973 0</inkml:trace>
  <inkml:trace contextRef="#ctx0" brushRef="#br0" timeOffset="81104.92">5285 12723 1367 0,'0'0'0'0,"23"-3"0"0,26-4 0 15,-49 7-33-15,0 0 33 0,63-11-33 0,22-6 33 16,-85 17-56-16,0 0 56 0,104-21-56 0,27-5 56 0,-131 26-14 16,0 0 14-16,146-26-13 15,15 4 13-15,-161 22-1 0,0 0 1 0,172-19 0 0,3 1 0 16,-175 18 3-16,0 0-3 0,168-15 3 0,-6 1-3 16,-162 14 9-16,0 0-9 0,150-9 10 0,-5 6-10 15,-1 1-830-15</inkml:trace>
  <inkml:trace contextRef="#ctx0" brushRef="#br0" timeOffset="81620.87">5673 13711 1513 0,'0'0'0'0,"14"-3"0"0,12-4 0 16,-26 7 2-16,0 0-2 0,44-5 2 15,7 5-2-15,-51 0 11 0,0 0-11 0,59 10 12 16,-8 14-12-16,-51-24 34 0,0 0-34 0,47 37 34 0,-4 11-34 15,-43-48 31-15,0 0-31 0,35 62 32 0,-8 13-32 16,-27-75 32-16,0 0-32 0,8 76 32 0,-20-2-32 0,12-74 28 16,0 0-28-16,-28 82 28 0,-16 9-28 15,44-91 24-15,0 0-24 0,-59 89 24 0,-15-10-24 0,74-79 15 16,0 0-15-16,-81 68 15 0,-7-20-15 0,88-48 6 16,0 0-6-16,-74 38 7 0,25-17-7 0,49-21 4 15,0 0-4-15,-41 10 5 0,0-8-5 0,41-2 5 0,0 0-5 16,-35-9 5-16,12-11-5 0,23 20 6 15,0 0-6-15,-9-30 7 0,15-8-7 0,-6 38 7 0,0 0-7 16,21-41 7-16,7-8-7 16,-28 49 6-16,0 0-6 0,41-43 7 0,8 8-7 0,-49 35 5 15,0 0-5-15,62-22 6 0,15 11-6 0,-77 11 4 16,0 0-4-16,85 0 5 0,-4 13-5 0,-81-13 2 0,0 0-2 16,80 27 3-16,8 17-3 0,-88-44 0 0,0 0 0 15,90 48 0-15,-2 2 0 0,-88-50-7 0,0 0 7 16,90 45-6-16,-5-8 6 0,1-1-1405 0</inkml:trace>
  <inkml:trace contextRef="#ctx0" brushRef="#br0" timeOffset="82049.36">6779 14239 1446 0,'0'0'0'0,"0"0"0"0,-22 0 0 16,22 0 12-16,0 0-12 0,-14 0 12 0,4 0-12 15,10 0 44-15,0 0-44 0,-18 2 44 0,-14 8-44 16,32-10 38-16,0 0-38 0,-31 16 38 0,-1 4-38 16,32-20 35-16,0 0-35 0,-30 30 36 0,2 15-36 15,28-45 35-15,0 0-35 0,-21 48 36 0,10 3-36 16,11-51 31-16,0 0-31 0,0 46 32 0,14-6-32 16,-14-40 24-16,0 0-24 0,23 36 25 0,9-4-25 15,-32-32 21-15,0 0-21 0,40 24 22 0,4-5-22 0,-44-19 17 16,0 0-17-16,43 10 17 0,-4-10-17 0,-39 0 10 15,0 0-10-15,37-10 11 0,-6-9-11 0,-31 19 8 0,0 0-8 16,27-24 8-16,-4-6-8 0,-23 30 7 0,0 0-7 16,14-33 7-16,-5 0-7 0,-9 33 6 0,0 0-6 15,0-34 6-15,-9-1-6 0,9 35 6 0,0 0-6 16,-20-36 6-16,-6-4-6 0,26 40 7 0,0 0-7 0,-27-33 8 16,13 18-8-16,14 15 9 0,0 0-9 0,-12-7 9 15,1 5-9-15,11 2 8 0,0 0-8 0,-8 2 8 16,2 5-8-16,6-7 6 0,0 0-6 0,-7 15 7 15,2 15-7-15,5-30 2 0,0 0-2 0,5 29 3 16,18-8-3-16,-23-21-1 0,0 0 1 0,35 10 0 16,11-13 0-16,2-1-1520 0</inkml:trace>
  <inkml:trace contextRef="#ctx0" brushRef="#br0" timeOffset="82433.61">7311 14168 1166 0,'0'0'0'0,"0"0"0"0,0 0 0 16,0 0 0-16,0 0 0 0,0 0 0 0,0 0 0 15,0 0 0-15,0 0 0 0,0 0 0 0,-3-7 0 16,3 7 20-16,0 0-20 0,-11-2 20 0,-5-3-20 16,16 5 51-16,0 0-51 0,-10-3 52 0,1 6-52 15,9-3 64-15,0 0-64 0,-14 12 65 0,-25 13-65 16,39-25 70-16,0 0-70 0,-37 36 71 0,11 7-71 0,26-43 56 16,0 0-56-16,-18 54 56 0,9 12-56 0,9-66 41 15,0 0-41-15,7 62 42 0,13-8-42 0,-20-54 31 16,0 0-31-16,30 45 31 0,1-7-31 0,-31-38 22 0,0 0-22 15,28 31 23-15,-1-12-23 0,-27-19 15 0,0 0-15 16,26 7 16-16,3-11-16 0,-29 4 11 16,0 0-11-16,31-8 11 0,-8-8-11 0,-23 16 8 15,0 0-8-15,18-21 8 0,-6-6-8 0,-12 27 7 0,0 0-7 16,2-35 8-16,-4-7-8 0,2 42 7 16,0 0-7-16,-12-50 8 0,-7-10-8 0,19 60 7 0,0 0-7 15,-25-61 8-15,-3 14-8 0,28 47 10 0,0 0-10 0,-29-41 11 16,6 13-11-16,23 28 10 0,0 0-10 0,-17-15 11 15,4 2-11-15,13 13 10 0,0 0-10 0,-10-3 10 16,3 3-10-16,7 0 8 0,0 0-8 0,0 0 9 16,-5 12-9-16,5-12 4 0,0 0-4 0,3 21 5 15,16 15-5-15,3 1-1503 0</inkml:trace>
  <inkml:trace contextRef="#ctx0" brushRef="#br0" timeOffset="82854.89">7777 14133 1401 0,'0'0'0'0,"0"0"0"0,0 0 0 16,0 0 12-16,0 0-12 0,-5-3 13 0,5 3-13 16,0 0 28-16,0 0-28 0,-13-3 29 0,13 3-29 15,0 0 42-15,0 0-42 0,-10-9 42 0,1 12-42 0,9-3 24 16,0 0-24-16,-18 11 25 0,-12 11-25 0,30-22 20 15,0 0-20-15,-28 37 21 0,5 11-21 0,23-48 17 16,0 0-17-16,-14 59 17 0,14 10-17 0,0-69 12 0,0 0-12 16,9 66 13-16,1-12-13 0,-10-54 11 0,0 0-11 15,18 43 11-15,9-10-11 0,-27-33 10 0,0 0-10 16,26 22 10-16,2-10-10 0,-28-12 11 0,0 0-11 0,28-1 11 16,2-12-11-16,-30 13 8 0,0 0-8 0,25-20 9 15,2-6-9-15,-27 26 11 0,0 0-11 0,21-33 12 16,-11-10-12-16,-10 43 14 0,0 0-14 0,7-51 15 15,-7-4-15-15,0 55 15 0,0 0-15 0,-12-55 16 16,-11 8-16-16,23 47 16 0,0 0-16 0,-35-42 17 16,-2 9-17-16,37 33 20 0,0 0-20 0,-37-22 21 15,12 10-21-15,25 12 7 0,0 0-7 0,-25 0 7 16,-5 10-7-16,30-10 2 0,0 0-2 0,-28 18 2 16,7 6-2-16,21-24 0 0,0 0 0 0,-19 31 0 15,4 2 0-15,-2 0-1419 0</inkml:trace>
  <inkml:trace contextRef="#ctx0" brushRef="#br0" timeOffset="85881.1">9507 12474 1244 0,'0'0'0'0,"0"0"0"15,0 0 0-15,0 0-2 0,0 0 2 0,18-7-2 16,5-2 2-16,-23 9-4 0,0 0 4 0,32-17-3 16,6-14 3-16,-38 31-3 0,0 0 3 0,46-45-3 0,6-14 3 15,-52 59 0-15,0 0 0 0,58-78 0 0,9-21 0 16,-67 99 17-16,0 0-17 0,63-109 17 0,-1-6-17 16,-62 115 27-16,0 0-27 0,56-118 27 0,1 5-27 15,-57 113 40-15,0 0-40 0,56-114 40 0,-3-2-40 0,-53 116 41 16,0 0-41-16,50-112 42 0,-10 10-42 15,-40 102 31-15,0 0-31 0,27-92 32 0,-11 23-32 0,-16 69 28 16,0 0-28-16,8-61 29 0,-4 18-29 0,-4 43 19 16,0 0-19-16,-5-33 20 0,-8 16-20 0,13 17 15 15,0 0-15-15,-19-11 16 0,-11 13-16 0,30-2 13 16,0 0-13-16,-37 17 13 0,-4 13-13 16,41-30 8-16,0 0-8 0,-37 40 9 0,11 5-9 15,26-45 5-15,0 0-5 0,-23 51 5 0,5 7-5 0,18-58 3 16,0 0-3-16,-5 70 3 0,5 17-3 0,0-87 3 0,0 0-3 15,10 93 3-15,8 8-3 0,-18-101 2 0,0 0-2 16,14 104 2-16,4 8-2 0,-18-112 1 0,0 0-1 0,14 107 2 16,2-11-2-16,-16-96 1 0,0 0-1 0,14 81 1 15,-9-10-1-15,-5-71 1 0,0 0-1 0,4 55 1 16,1-15-1-16,-5-40 2 0,0 0-2 0,4 24 2 16,-4-10-2-16,0-14 3 0,0 0-3 0,0 0 3 15,10-14-3-15,-10 14 3 0,0 0-3 16,9-24 3-16,-5-12-3 0,-4 36 3 0,0 0-3 0,8-40 3 15,3-5-3-15,-11 45 4 0,0 0-4 0,12-45 5 16,-3 5-5-16,-9 40 4 0,0 0-4 0,5-36 4 0,9 3-4 16,-14 33 3-16,0 0-3 0,18-26 4 0,-6 10-4 15,-12 16 3-15,0 0-3 0,16-3 4 16,6 10-4-16,-22-7 2 0,0 0-2 0,26 21 3 0,2 15-3 16,-28-36 3-16,0 0-3 0,21 45 3 15,-5 12-3-15,-16-57 2 0,0 0-2 0,13 64 2 16,-5 0-2-16,-8-64 2 0,0 0-2 0,9 57 3 0,-3-24-3 15,-6-33 2-15,0 0-2 0,3 23 3 0,-3-10-3 16,0-13 1-16,0 0-1 0,0 0 2 0,0 0-2 0,0 0 2 16,0 0-2-16,-3-15 2 0,6-34-2 0,-3 49 1 15,0 0-1-15,0-62 2 0,5-2-2 0,-5 64 1 16,0 0-1-16,4-69 1 0,-2 8-1 0,-2 61 1 16,0 0-1-16,7-57 2 0,0 5-2 0,-7 52 2 0,0 0-2 15,16-43 2-15,1 12-2 0,-17 31 1 0,0 0-1 16,23-14 2-16,-5 26-2 0,-18-12 2 0,0 0-2 15,23 28 3-15,0 19-3 0,-23-47 3 0,0 0-3 0,23 51 3 16,-6 5-3-16,-17-56 3 0,0 0-3 16,14 57 3-16,-10 4-3 0,-4-61 3 0,0 0-3 15,5 58 4-15,-3 1-4 0,-2-59 2 0,0 0-2 0,7 52 3 16,-2-16-3-16,-5-36 1 0,0 0-1 0,6 23 2 16,-3-9-2-16,-3-14 0 0,0 0 0 15,5 3 1-15,17-8-1 0,-22 5-2 0,0 0 2 0,24-19-1 16,1-26 1-16,0 2-1346 0</inkml:trace>
  <inkml:trace contextRef="#ctx0" brushRef="#br0" timeOffset="86635.74">12301 10511 774 0,'0'0'0'0,"0"0"0"16,0 0 0-16,0 0-2 0,0 0 2 0,-5 4-1 15,5-4 1-15,0 0-4 0,0 0 4 0,0 5-3 16,0-5 3-16,0 0 0 0,0 0 0 0,0 0 1 15,0 9-1-15,0-9 5 0,0 0-5 0,0 0 5 16,-16 10-5-16,16-10 18 0,0 0-18 0,-9 9 18 16,2-1-18-16,7-8 38 0,0 0-38 0,-7 7 38 0,2 0-38 15,5-7 46-15,0 0-46 0,0 0 46 0,-5 9-46 16,5-9 45-16,0 0-45 0,0 0 45 16,0 0-45-16,0 0 43 0,0 0-43 0,-9 9 44 0,9-9-44 15,0 0 35-15,0 0-35 0,0 12 35 16,0 2-35-16,0-14 31 0,0 0-31 0,0 19 31 0,2 5-31 15,-2-24 28-15,0 0-28 0,1 33 28 0,-1 10-28 16,0-43 26-16,0 0-26 0,6 54 26 0,3 13-26 16,-9-67 22-16,0 0-22 0,8 78 23 0,1 14-23 0,-9-92 16 15,0 0-16-15,7 100 17 0,0 26-17 0,-7-126 12 0,0 0-12 16,9 134 12-16,-4 11-12 0,-5-145 12 0,0 0-12 16,0 149 12-16,0 5-12 0,0-154 12 0,0 0-12 15,-3 163 13-15,-2 6-13 0,5-169 10 0,0 0-10 16,-9 171 10-16,3 6-10 0,6-177 11 15,0 0-11-15,-8 170 11 0,-6-6-11 0,14-164 10 0,0 0-10 16,-13 147 10-16,4-15-10 0,9-132 11 0,0 0-11 16,-10 117 12-16,-4-3-12 0,14-114 12 0,0 0-12 15,-13 103 13-15,4-12-13 0,9-91 13 0,0 0-13 0,-12 73 14 16,-2-18-14-16,14-55 12 0,0 0-12 0,-18 45 13 16,-1-7-13-16,19-38 11 0,0 0-11 15,-18 30 12-15,6-16-12 0,12-14 12 0,0 0-12 0,-11 15 13 16,-3 1-13-16,14-16 5 0,0 0-5 0,-23 12 6 15,-3-9-6-15,-1 1-1266 0</inkml:trace>
  <inkml:trace contextRef="#ctx0" brushRef="#br0" timeOffset="87346.79">13746 10581 1323 0,'0'0'0'16,"0"0"0"-16,0 0 0 0,0 0 0 0,0 0 0 16,0 0 0-16,0 0 0 0,0 0 1 0,0 0-1 0,0 0 2 15,2 13-2-15,-2-13 10 0,0 0-10 0,3 21 10 16,3 12-10-16,-6-33 22 0,0 0-22 0,8 49 23 16,8 13-23-16,-16-62 31 0,0 0-31 0,16 76 31 15,0 7-31-15,-16-83 34 0,0 0-34 0,16 78 35 16,2-17-35-16,-18-61 29 0,0 0-29 0,15 48 30 15,0-12-30-15,-15-36 24 0,0 0-24 0,14 25 25 16,0-13-25-16,-14-12 19 0,0 0-19 0,19-9 19 16,11-15-19-16,-30 24 15 0,0 0-15 0,32-35 16 15,7-12-16-15,-39 47 13 0,0 0-13 0,33-55 13 0,-6-12-13 16,-27 67 10-16,0 0-10 0,17-66 10 0,1 0-10 16,-18 66 7-16,0 0-7 0,14-55 8 15,-12 11-8-15,-2 44 3 0,0 0-3 0,2-31 3 16,-1 17-3-16,-1 14 1 0,0 0-1 0,0 0 1 15,-5-5-1-15,5 5 0 0,0 0 0 0,-9 5 0 0,-5 14 0 16,14-19 0-16,0 0 0 0,-16 25 0 0,7 4 0 16,9-29 0-16,0 0 0 0,-7 40 0 0,4 8 0 15,3-48 0-15,0 0 0 0,0 49 1 0,3-1-1 0,-3-48 1 16,0 0-1-16,6 49 2 0,2 3-2 0,-8-52 3 16,0 0-3-16,11 60 4 0,7 3-4 0,-18-63 4 0,0 0-4 15,17 70 5-15,-4 3-5 0,-13-73 7 0,0 0-7 16,7 69 7-16,0-6-7 0,-7-63 5 0,0 0-5 15,2 53 5-15,-4-9-5 0,2-44 4 0,0 0-4 16,-7 41 4-16,-7 6-4 0,14-47 3 0,0 0-3 0,-20 50 4 16,-6-3-4-16,26-47 3 0,0 0-3 15,-32 40 3-15,-12-8-3 0,44-32 1 0,0 0-1 16,-51 25 1-16,-11-10-1 0,62-15 0 0,0 0 0 0,-65 7 0 16,-11-10 0-16,4-1-1317 0</inkml:trace>
  <inkml:trace contextRef="#ctx0" brushRef="#br0" timeOffset="87673.49">12906 12067 1435 0,'0'0'0'0,"18"2"0"0,24 5 0 16,-42-7 4-16,0 0-4 0,59 7 4 0,11-7-4 15,-70 0 17-15,0 0-17 0,87-5 17 0,25-8-17 16,-112 13 15-16,0 0-15 0,126-15 16 0,15-8-16 16,-141 23 25-16,0 0-25 0,141-24 26 0,7-2-26 15,-148 26 30-15,0 0-30 0,155-24 31 0,6 0-31 0,-161 24 30 16,0 0-30-16,157-24 30 0,-2 3-30 16,-155 21 22-16,0 0-22 0,153-21 22 0,-11 2-22 0,-142 19 19 15,0 0-19-15,142-16 20 0,-2 11-20 16,-140 5 12-16,0 0-12 0,127 4 12 0,-27 3-12 0,-100-7 7 15,0 0-7-15,96 10 7 0,-8 4-7 0,-88-14 0 16,0 0 0-16,69 22 1 0,-17 3-1 0,-52-25-1 0,0 0 1 16,23 31 0-16,-38 0 0 0,-1 0-1291 0</inkml:trace>
  <inkml:trace contextRef="#ctx0" brushRef="#br0" timeOffset="88251.21">13132 13021 1468 0,'0'0'0'0,"0"-11"0"0,0-13 0 16,0 24-8-16,0 0 8 0,5-28-8 0,10 2 8 16,-15 26-49-16,0 0 49 0,15-22-49 0,0 5 49 15,-15 17 1-15,0 0-1 0,19-12 1 0,7 5-1 0,-26 7 14 16,0 0-14-16,32 1 15 0,3 8-15 0,-35-9 39 16,0 0-39-16,34 23 40 0,-2 15-40 0,-32-38 50 15,0 0-50-15,26 57 51 0,-3 19-51 0,-23-76 41 0,0 0-41 16,16 85 41-16,-16-6-41 0,0-79 36 15,0 0-36-15,-12 78 37 0,-17 9-37 0,29-87 28 0,0 0-28 16,-38 83 29-16,-14-12-29 0,52-71 19 0,0 0-19 16,-54 60 19-16,-3-11-19 0,57-49 13 0,0 0-13 15,-51 36 14-15,14-12-14 0,37-24 13 0,0 0-13 0,-39 14 13 16,4-7-13-16,35-7 13 16,0 0-13-16,-30 0 14 0,4-3-14 0,26 3 12 0,0 0-12 15,-22-13 12-15,7-11-12 0,15 24 16 0,0 0-16 16,-4-29 17-16,8 5-17 0,-4 24 19 0,0 0-19 15,14-25 20-15,9 8-20 0,-23 17 18 0,0 0-18 0,28-10 19 16,11 8-19-16,-39 2 18 0,0 0-18 0,45 5 19 16,10 9-19-16,-55-14 17 0,0 0-17 0,60 19 18 15,12 9-18-15,-72-28 10 0,0 0-10 0,76 27 10 16,-3 6-10-16,-73-33 4 0,0 0-4 0,67 31 4 16,-9-5-4-16,-58-26 0 0,0 0 0 0,49 18 0 0,1-8 0 15,-50-10-3-15,0 0 3 0,56 0-2 0,8-17 2 16,-1 3-1533-16</inkml:trace>
  <inkml:trace contextRef="#ctx0" brushRef="#br0" timeOffset="88618.71">14055 13258 1401 0,'0'0'0'0,"0"0"0"0,-16-4 0 16,16 4 7-16,0 0-7 0,-14-1 8 0,3 2-8 0,11-1 17 15,0 0-17-15,-14 11 17 0,-9 8-17 0,23-19 43 16,0 0-43-16,-19 31 44 0,3 21-44 0,16-52 34 0,0 0-34 16,-11 60 34-16,4 6-34 0,7-66 30 0,0 0-30 15,0 62 31-15,9-11-31 0,-9-51 26 0,0 0-26 0,11 39 27 16,-1-14-27-16,-10-25 22 0,0 0-22 0,9 14 23 16,0-4-23-16,-9-10 20 0,0 0-20 0,14 0 20 15,5-5-20-15,-19 5 16 0,0 0-16 0,20-18 17 16,-1-14-17-16,-19 32 18 0,0 0-18 0,12-45 18 15,-5-11-18-15,-7 56 17 0,0 0-17 0,0-57 18 16,-8 7-18-16,8 50 17 0,0 0-17 0,-20-47 17 16,-8 2-17-16,28 45 14 0,0 0-14 0,-32-33 15 15,2 9-15-15,30 24 11 0,0 0-11 0,-26-10 11 16,3 13-11-16,23-3 6 0,0 0-6 0,-18 9 6 16,2 1-6-16,16-10 2 0,0 0-2 0,-10 9 3 15,8 8-3-15,2-17-2 0,0 0 2 0,9 19-1 16,17-3 1-16,-3-1-1446 0</inkml:trace>
  <inkml:trace contextRef="#ctx0" brushRef="#br0" timeOffset="89030.71">14547 13173 1211 0,'0'0'0'0,"0"0"0"0,-23 12 0 0,23-12 0 16,0 0 0-16,-20 9 1 0,-2-6-1 0,22-3-11 15,0 0 11-15,-27 4-10 0,-10 8 10 0,37-12 0 0,0 0 0 16,-39 15 0-16,6 4 0 0,33-19 14 16,0 0-14-16,-32 23 15 0,0 8-15 0,32-31 42 0,0 0-42 15,-26 38 43-15,3 14-43 0,23-52 56 0,0 0-56 16,-7 55 57-16,19 11-57 0,-12-66 52 0,0 0-52 16,20 61 52-16,2-18-52 15,-22-43 46-15,0 0-46 0,25 31 47 0,0-12-47 0,-25-19 31 16,0 0-31-16,26 11 31 0,6-10-31 0,-32-1 25 0,0 0-25 15,30-8 25-15,2-13-25 0,-32 21 19 0,0 0-19 16,26-35 19-16,-1-15-19 0,-25 50 19 0,0 0-19 0,21-52 20 16,-5-5-20-16,-16 57 18 0,0 0-18 0,7-52 19 15,-12 4-19-15,5 48 22 0,0 0-22 0,-16-44 22 16,-9 5-22-16,25 39 25 0,0 0-25 0,-26-31 26 16,3 11-26-16,23 20 20 0,0 0-20 0,-23-8 21 0,-4 10-21 15,27-2 17-15,0 0-17 0,-30 8 17 16,-3 6-17-16,33-14 11 0,0 0-11 0,-30 16 11 0,11-3-11 15,19-13 2-15,0 0-2 0,-9 11 3 0,3-1-3 16,3 1-1469-16</inkml:trace>
  <inkml:trace contextRef="#ctx0" brushRef="#br0" timeOffset="89685.44">14935 13258 1188 0,'0'0'0'0,"0"0"0"0,-9 0 0 15,9 0 3-15,0 0-3 0,0 0 3 16,-7-5-3-16,7 5 7 0,0 0-7 0,0 0 7 0,0 0-7 16,0 0 45-16,0 0-45 0,-12-7 45 0,3 3-45 15,9 4 42-15,0 0-42 0,-11-1 42 0,-1 1-42 16,12 0 39-16,0 0-39 0,-18 1 40 0,-5 8-40 16,23-9 35-16,0 0-35 0,-26 19 36 0,-2 7-36 0,28-26 36 15,0 0-36-15,-22 38 37 0,12 19-37 16,10-57 26-16,0 0-26 0,0 66 26 0,14 7-26 0,-14-73 20 15,0 0-20-15,18 64 20 0,6-13-20 0,-24-51 14 0,0 0-14 16,25 37 14-16,-2-11-14 0,-23-26 13 0,0 0-13 16,23 15 14-16,3-8-14 0,-26-7 12 0,0 0-12 15,25-3 12-15,1-13-12 0,-26 16 9 0,0 0-9 16,27-26 10-16,-4-10-10 0,-23 36 9 0,0 0-9 16,19-49 9-16,-1-13-9 0,-18 62 8 15,0 0-8-15,12-62 9 0,-10 1-9 0,-2 61 9 16,0 0-9-16,-5-52 10 0,-9 9-10 0,14 43 11 0,0 0-11 15,-18-29 11-15,0 11-11 0,18 18 11 0,0 0-11 16,-16-8 11-16,-1 4-11 0,17 4 6 0,0 0-6 0,-23 4 6 16,-9 8-6-16,32-12 0 0,0 0 0 0,-26 19 1 15,8 3-1-15,-1 3-1370 0</inkml:trace>
  <inkml:trace contextRef="#ctx0" brushRef="#br0" timeOffset="89893.07">15314 13379 1446 0,'0'0'0'0,"0"0"0"0,12 0 0 16,-12 0 4-16,0 0-4 0,15-7 4 0,11 2-4 16,-26 5 13-16,0 0-13 0,32-7 14 0,8-2-14 15,-40 9 4-15,0 0-4 0,43-8 5 0,13-3-5 16,-56 11 0-16,0 0 0 0,55-8 0 0,-1-8 0 15,-54 16-2-15,0 0 2 0,52-17-2 0,-5-4 2 0,-1 0-1055 16</inkml:trace>
  <inkml:trace contextRef="#ctx0" brushRef="#br0" timeOffset="90569.51">16305 13187 1143 0,'0'0'0'0,"0"0"0"15,-1-7 0-15,1 7 9 0,0 0-9 0,-7-12 10 16,-2-7-10-16,9 19 4 0,0 0-4 0,-7-18 5 16,5 12-5-16,2 6 36 0,0 0-36 0,0 0 37 15,0 0-37-15,0 0 45 0,0 0-45 0,0 8 46 16,3 32-46-16,-3-40 45 0,0 0-45 0,11 54 45 16,7 20-45-16,-18-74 42 0,0 0-42 0,24 81 43 15,3 8-43-15,-27-89 35 0,0 0-35 0,26 78 35 16,-5-23-35-16,-21-55 25 0,0 0-25 0,20 41 26 15,1-20-26-15,-21-21 19 0,0 0-19 0,23 9 20 16,0-11-20-16,-23 2 15 0,0 0-15 0,21-15 16 16,-2-15-16-16,-19 30 13 0,0 0-13 0,20-43 13 0,-8-16-13 15,-12 59 11-15,0 0-11 0,9-62 11 0,-5-2-11 16,-4 64 12-16,0 0-12 0,0-57 12 0,-4 8-12 16,4 49 11-16,0 0-11 0,-7-43 11 0,7 13-11 15,0 30 9-15,0 0-9 0,4-19 9 0,-1 11-9 16,-3 8 7-16,0 0-7 0,0 0 7 0,18 8-7 0,-18-8 7 15,0 0-7-15,14 21 7 0,5 14-7 0,-19-35 5 16,0 0-5-16,23 43 6 0,-5 7-6 0,-18-50 6 16,0 0-6-16,17 59 6 0,5 7-6 0,-22-66 6 15,0 0-6-15,17 66 6 0,4 1-6 0,-21-67 5 16,0 0-5-16,20 69 6 0,-1 9-6 0,-19-78 4 0,0 0-4 16,14 78 5-16,-1 2-5 0,-13-80 6 0,0 0-6 15,8 74 6-15,-2-12-6 0,-6-62 6 16,0 0-6-16,0 56 7 0,-11-13-7 0,11-43 5 0,0 0-5 15,-16 42 6-15,-12 1-6 0,28-43 6 0,0 0-6 0,-32 38 6 16,1-10-6-16,31-28 7 0,0 0-7 16,-32 24 8-16,2-9-8 0,30-15 9 0,0 0-9 0,-28 9 9 15,1-7-9-15,27-2 9 0,0 0-9 0,-23-5 10 16,2-8-10-16,21 13 14 0,0 0-14 0,-11-24 15 16,4-14-15-16,7 38 15 0,0 0-15 0,7-43 16 15,11-11-16-15,-18 54 16 0,0 0-16 0,32-60 16 16,1-13-16-16,-33 73 16 0,0 0-16 0,41-78 17 0,0 5-17 15,-41 73 1-15,0 0-1 0,44-67 2 16,0 12-2-16,-44 55-1 0,0 0 1 0,46-49 0 0,-4 2 0 16,-42 47-7-16,0 0 7 0,39-43-7 0,-8 0 7 15,-31 43-43-15,0 0 43 0,25-52-42 0,0-9 42 16,-2 1-1458-16</inkml:trace>
  <inkml:trace contextRef="#ctx0" brushRef="#br0" timeOffset="91051.95">17177 11086 1558 0,'0'0'0'0,"0"0"0"16,0 0 0-16,0 0-4 0,0 0 4 0,0 0-3 15,16 14 3-15,-16-14-35 0,0 0 35 0,17 17-35 16,10 11 35-16,-27-28-6 0,0 0 6 0,26 34-5 16,-1 10 5-16,-25-44-4 0,0 0 4 0,19 53-4 15,2 13 4-15,-21-66-1 0,0 0 1 0,22 69-1 16,4 4 1-16,-26-73 0 0,0 0 0 0,25 85 1 15,5 22-1-15,-30-107 2 0,0 0-2 0,26 119 3 16,-8 3-3-16,-18-122 5 0,0 0-5 0,19 133 5 16,1 12-5-16,-20-145 10 0,0 0-10 0,19 163 11 15,0 15-11-15,-19-178 14 0,0 0-14 0,18 184 15 0,2-1-15 16,-20-183 22-16,0 0-22 0,15 170 23 0,-4-15-23 16,-11-155 24-16,0 0-24 0,9 135 25 0,3-10-25 15,-12-125 22-15,0 0-22 0,14 102 23 0,-3-15-23 16,-11-87 20-16,0 0-20 0,9 77 21 0,-1-14-21 15,-8-63 19-15,0 0-19 0,9 50 19 0,0-17-19 0,-9-33 14 16,0 0-14-16,4 19 14 0,1-10-14 0,-5-9 7 16,0 0-7-16,3-11 8 0,8-23-8 0,0-1-1281 15</inkml:trace>
  <inkml:trace contextRef="#ctx0" brushRef="#br0" timeOffset="91381.47">18782 11913 1255 0,'0'0'0'0,"16"-2"0"16,24-3 0-16,-40 5 11 0,0 0-11 0,53-10 11 0,-2-6-11 16,-51 16 43-16,0 0-43 0,57-12 44 0,5 2-44 15,-62 10 50-15,0 0-50 0,61-7 50 0,1 0-50 16,-62 7 15-16,0 0-15 0,62-5 16 0,-13 0-16 16,-49 5 15-16,0 0-15 0,44-6 16 0,-7-1-16 15,-37 7 11-15,0 0-11 0,29-5 11 0,-14 4-11 16,-15 1 4-16,0 0-4 0,11-2 5 0,-11 2-5 15,0 0-1108-15</inkml:trace>
  <inkml:trace contextRef="#ctx0" brushRef="#br0" timeOffset="91601.39">18733 12323 1569 0,'0'0'0'0,"10"-1"0"15,15-1 0-15,-25 2 0 0,0 0 0 0,40-4 1 16,15-1-1-16,-55 5 20 0,0 0-20 0,67-7 20 16,16-1-20-16,-83 8 21 0,0 0-21 0,97-14 22 15,4-5-22-15,-101 19 8 0,0 0-8 0,107-30 9 16,-5-8-9-16,-102 38 4 0,0 0-4 0,101-48 5 16,-4-1-5-16,0 3-1200 0</inkml:trace>
  <inkml:trace contextRef="#ctx0" brushRef="#br0" timeOffset="92212.37">20768 11081 1703 0,'0'0'0'0,"0"0"0"0,0 7 0 0,0-7 0 16,0 0 0-16,9 20 1 0,5 13-1 0,-14-33 1 16,0 0-1-16,23 49 2 0,7 20-2 0,-30-69 4 15,0 0-4-15,33 81 4 0,1 8-4 0,-34-89 2 16,0 0-2-16,32 102 3 0,-4 14-3 0,-28-116 4 16,0 0-4-16,19 112 5 0,-12-22-5 15,-7-90 4-15,0 0-4 0,0 80 4 0,-12-20-4 0,12-60 3 16,0 0-3-16,-12 45 4 0,3-17-4 0,9-28 3 15,0 0-3-15,-5 16 3 0,3-8-3 0,2-8 3 16,0 0-3-16,0 0 4 0,-9-12-4 0,9 12 5 0,0 0-5 16,-5-24 5-16,3-12-5 0,2 36 6 0,0 0-6 15,3-45 6-15,6-11-6 0,-9 56 4 0,0 0-4 0,16-66 4 16,9-10-4-16,-25 76 2 0,0 0-2 0,30-79 3 16,-2 9-3-16,-28 70 1 0,0 0-1 0,32-60 2 15,1 3-2-15,-33 57 1 0,0 0-1 0,34-54 1 16,-1 4-1-16,-33 50 1 0,0 0-1 0,32-47 1 15,-5 4-1-15,-27 43 0 0,0 0 0 0,21-33 1 16,-11 17-1-16,-10 16 0 0,0 0 0 0,6-6 1 16,-6 6-1-16,0 0 0 0,0 0 0 0,-7 12 0 0,-16 27 0 15,23-39 0-15,0 0 0 0,-30 52 0 0,-6 4 0 16,36-56 0-16,0 0 0 0,-37 59 1 16,2-2-1-16,35-57 0 0,0 0 0 0,-23 59 1 15,11 1-1-15,12-60 1 0,0 0-1 0,0 61 1 16,12-13-1-16,-12-48 1 0,0 0-1 0,21 43 2 15,11-6-2-15,-32-37 2 0,0 0-2 0,37 31 2 0,7 0-2 16,-44-31 1-16,0 0-1 0,50 28 2 0,4-11-2 16,-54-17 2-16,0 0-2 0,60 10 2 0,5-10-2 15,-65 0 0-15,0 0 0 0,64-12 0 0,-8-10 0 0,-56 22-5 16,0 0 5-16,57-33-5 0,-1-12 5 0,1-2-1297 0</inkml:trace>
  <inkml:trace contextRef="#ctx0" brushRef="#br0" timeOffset="92528.79">21948 10975 1580 0,'0'0'0'0,"2"16"0"16,0 25 0-16,-2-41 3 0,0 0-3 0,3 54 4 15,6 15-4-15,-9-69 7 0,0 0-7 0,9 83 7 16,-2 11-7-16,-7-94 26 0,0 0-26 0,12 95 26 16,4-3-26-16,-16-92 33 0,0 0-33 0,16 88 34 15,-2 7-34-15,-14-95 40 0,0 0-40 0,16 88 40 16,3-20-40-16,-19-68 37 0,0 0-37 0,16 50 37 0,-7-21-37 16,-9-29 27-16,0 0-27 0,11 21 28 0,-3 0-28 15,-8-21 20-15,0 0-20 0,9 16 21 0,-3-10-21 16,-6-6 7-16,0 0-7 0,7-3 8 0,3-11-8 15,-10 14 0-15,0 0 0 0,9-31 1 0,-9-21-1 16,0 0-1430-16</inkml:trace>
  <inkml:trace contextRef="#ctx0" brushRef="#br0" timeOffset="92716.36">21675 11361 1513 0,'0'0'0'16,"0"0"0"-16,12-2 0 0,-12 2 0 0,0 0 0 16,23-3 0-16,21 1 0 0,-44 2-2 0,0 0 2 15,58-2-1-15,15-6 1 0,-73 8-13 0,0 0 13 0,75-16-13 16,1-8 13-16,-76 24-41 0,0 0 41 0,78-24-41 16,3 1 41-16,0 1-992 0</inkml:trace>
  <inkml:trace contextRef="#ctx0" brushRef="#br0" timeOffset="93001.12">23476 11072 1569 0,'0'0'0'0,"5"14"0"0,4 26 0 16,-9-40-6-16,0 0 6 0,14 64-5 0,2 21 5 15,-16-85-2-15,0 0 2 0,17 84-2 0,3-2 2 0,-20-82 0 16,0 0 0-16,14 83 0 0,-12 3 0 0,-2-86 0 16,0 0 0-16,0 83 0 0,0-17 0 0,0-66 0 15,0 0 0-15,-4 45 0 0,-6-17 0 0,10-28-3 0,0 0 3 16,-15 12-2-16,-2-22 2 0,-1 1-1102 0</inkml:trace>
  <inkml:trace contextRef="#ctx0" brushRef="#br0" timeOffset="93201.47">23133 11389 1334 0,'0'0'0'0,"0"0"0"16,2 7 0-16,-2-7-5 0,0 0 5 0,11 1-5 15,8-6 5-15,-19 5-1 0,0 0 1 0,37-8 0 16,20-10 0-16,-57 18 2 0,0 0-2 0,65-19 3 16,7-12-3-16,-72 31 6 0,0 0-6 0,76-34 7 15,7-1-7-15,-83 35 0 0,0 0 0 0,86-30 1 16,1 8-1-16,1-1-947 0</inkml:trace>
  <inkml:trace contextRef="#ctx0" brushRef="#br0" timeOffset="93515.44">24756 11174 987 0,'0'0'0'0,"0"0"0"0,-7-3 0 0,7 3-1 16,0 0 1-16,-12-4 0 0,-8-1 0 0,20 5-1 16,0 0 1-16,-26-7-1 0,-6 0 1 15,32 7 4-15,0 0-4 0,-35-3 4 0,-4 6-4 16,39-3 34-16,0 0-34 0,-39 9 35 0,4 6-35 0,35-15 80 15,0 0-80-15,-30 21 80 0,7 7-80 0,23-28 80 16,0 0-80-16,-21 36 80 0,3 14-80 0,18-50 82 16,0 0-82-16,-12 52 83 0,5-3-83 0,7-49 68 0,0 0-68 15,-2 48 68-15,6 1-68 0,-4-49 54 0,0 0-54 0,14 48 54 16,10-3-54-16,-24-45 37 0,0 0-37 0,36 43 38 16,11 2-38-16,-47-45 26 0,0 0-26 0,57 32 27 15,6-13-27-15,-63-19 7 0,0 0-7 0,67 5 7 16,2-12-7-16,-69 7 1 0,0 0-1 0,78-19 2 15,8-5-2-15,-1-1-1392 0</inkml:trace>
  <inkml:trace contextRef="#ctx0" brushRef="#br0" timeOffset="93856.53">25832 11243 1860 0,'0'0'0'0,"0"0"0"0,0 0 0 0,0 0 6 15,0 0-6-15,20-5 6 0,11 2-6 0,-31 3 15 0,0 0-15 16,46-4 15-16,7 1-15 0,-53 3 8 0,0 0-8 15,55-5 8-15,-9-4-8 0,-46 9 0 0,0 0 0 16,42-9 0-16,-10 1 0 0,-32 8-3 0,0 0 3 16,26-7-2-16,-5 2 2 0,-21 5-8 0,0 0 8 0,18-6-7 15,-4 1 7-15,-14 5-13 0,0 0 13 16,11-5-12-16,-4 2 12 0,-7 3-19 0,0 0 19 16,0 0-19-16,-9 0 19 0,9 0-29 15,0 0 29-15,-25 3-28 0,-15 11 28 0,-1 0-1274 0</inkml:trace>
  <inkml:trace contextRef="#ctx0" brushRef="#br0" timeOffset="94065.01">25825 11354 1121 0,'0'0'0'0,"0"0"0"16,18 7 0-16,-18-7 2 0,0 0-2 0,17 5 2 16,10-3-2-16,-27-2 8 0,0 0-8 0,37 4 9 0,14-4-9 15,-51 0 25-15,0 0-25 0,51 0 25 0,-12-4-25 16,-39 4 39-16,0 0-39 0,46-5 40 0,19-4-40 15,-65 9 48-15,0 0-48 0,74-5 48 0,-1 3-48 16,-73 2 17-16,0 0-17 0,67-7 17 0,-9 2-17 16,-58 5 0-16,0 0 0 0,53-12 0 0,-4-9 0 15,-1 2-991-15</inkml:trace>
  <inkml:trace contextRef="#ctx0" brushRef="#br0" timeOffset="94345.8">26307 10858 1569 0,'0'0'0'0,"0"0"0"16,12 5 0-16,-12-5 1 0,0 0-1 0,32 19 1 15,37 31-1-15,-69-50 0 0,0 0 0 0,77 67 0 16,-3 10 0-16,-74-77 10 0,0 0-10 0,65 93 11 15,-5 25-11-15,-60-118 21 0,0 0-21 0,43 121 21 16,-22 5-21-16,-21-126 27 0,0 0-27 0,0 125 27 16,-23-9-27-16,23-116 25 0,0 0-25 0,-41 105 25 15,-11-13-25-15,52-92 12 0,0 0-12 0,-64 85 12 16,-14-7-12-16,78-78 1 0,0 0-1 0,-81 64 2 0,5-28-2 16,2 0-1264-16</inkml:trace>
  <inkml:trace contextRef="#ctx0" brushRef="#br0" timeOffset="95035.17">28418 10960 1177 0,'0'0'0'0,"0"0"0"0,0-12 0 15,0 12 12-15,0 0-12 0,0-16 12 0,0 4-12 16,0 12 30-16,0 0-30 0,-4-9 31 0,-6-3-31 16,10 12 40-16,0 0-40 0,-16-12 40 0,-3 3-40 0,19 9 25 15,0 0-25-15,-27-3 25 0,-13 6-25 16,40-3 18-16,0 0-18 0,-52 12 19 0,-11 6-19 0,63-18 21 15,0 0-21-15,-64 31 22 0,3 14-22 0,61-45 25 16,0 0-25-16,-50 54 25 0,15 13-25 16,35-67 22-16,0 0-22 0,-23 74 23 0,9 16-23 0,14-90 25 0,0 0-25 15,-2 90 26-15,13-12-26 0,-11-78 25 0,0 0-25 16,30 69 26-16,23-8-26 0,-53-61 25 0,0 0-25 16,72 47 25-16,16-11-25 0,-88-36 22 0,0 0-22 0,99 24 22 15,2-18-22-15,-101-6 22 0,0 0-22 0,100-6 23 16,2-9-23-16,-102 15 6 0,0 0-6 0,99-26 7 15,-9-12-7-15,-90 38 0 0,0 0 0 0,83-52 0 16,-9-10 0-16,-2 1-1306 0</inkml:trace>
  <inkml:trace contextRef="#ctx0" brushRef="#br0" timeOffset="95331.05">29782 11072 1703 0,'0'0'0'0,"8"4"0"0,19 8 0 16,-27-12 0-16,0 0 0 0,47 17 1 0,24-1-1 16,-71-16-6-16,0 0 6 0,81 15-5 0,6-6 5 0,-87-9 0 15,0 0 0-15,86 5 0 0,-7-5 0 0,-79 0 3 16,0 0-3-16,78-5 3 0,5-2-3 0,-83 7 16 15,0 0-16-15,69-7 16 0,-31 2-16 0,-38 5 22 0,0 0-22 16,23-4 23-16,-3 4-23 0,-20 0 14 0,0 0-14 16,14 0 15-16,-4-1-15 0,-10 1 3 0,0 0-3 15,9-2 4-15,-9 2-4 0,0 0 0 0,0 0 0 16,0 0 0-16,-37 0 0 0,2 0-1299 0</inkml:trace>
  <inkml:trace contextRef="#ctx0" brushRef="#br0" timeOffset="95532.67">29887 11506 1211 0,'0'0'0'0,"0"0"0"16,14 11 0-16,-14-11 0 0,0 0 0 0,29 9 0 15,22 6 0-15,-51-15 0 0,0 0 0 0,63 7 0 16,17-2 0-16,-80-5 0 0,0 0 0 0,88 0 1 16,9 4-1-16,-97-4 14 0,0 0-14 0,99 5 14 15,-2 0-14-15,-97-5 34 0,0 0-34 0,90 4 34 16,-2-3-34-16,-88-1 40 0,0 0-40 0,83 2 41 15,-7 1-41-15,-76-3 40 0,0 0-40 0,60 2 40 0,-25-4-40 16,0-3-1042-16</inkml:trace>
  <inkml:trace contextRef="#ctx0" brushRef="#br0" timeOffset="102331.29">31521 10352 1401 0,'0'0'0'0,"0"0"0"0,0 0 0 16,0 0 36-16,0 0-36 0,10-19 36 0,3-5-36 16,-13 24 46-16,0 0-46 0,14-31 46 0,0-2-46 15,-14 33 29-15,0 0-29 0,14-33 30 0,0-3-30 16,-14 36 12-16,0 0-12 0,11-37 12 0,-10 1-12 0,-1 36 6 15,0 0-6-15,-3-36 7 0,-4 3-7 16,7 33 4-16,0 0-4 0,-9-28 4 0,0 4-4 0,9 24 6 0,0 0-6 16,-7-17 6-16,2 6-6 0,5 11 7 15,0 0-7-15,0 0 8 0,-9-2-8 16,9 2 10-16,0 0-10 0,-5 9 10 0,1 12-10 0,4-21 11 16,0 0-11-16,0 28 12 0,2 8-12 0,-2-36 13 0,0 0-13 15,4 41 13-15,1 6-13 0,-5-47 14 0,0 0-14 16,7 56 14-16,0 4-14 0,-7-60 11 0,0 0-11 0,3 66 11 15,-8 7-11-15,5-73 9 0,0 0-9 0,-7 72 9 16,2-6-9-16,5-66 5 0,0 0-5 0,-4 52 6 16,1-11-6-16,3-41 2 0,0 0-2 0,-4 32 3 15,-1-6-3-15,5-26 0 0,0 0 0 0,-9 19 0 16,-1-6 0-16,-1 1-1327 0</inkml:trace>
  <inkml:trace contextRef="#ctx0" brushRef="#br0" timeOffset="102565.63">31295 10866 1110 0,'0'0'0'0,"0"0"0"15,-2 9 0-15,2-9-1 0,0 0 1 0,-2 8 0 16,2-8 0-16,0 0 2 0,0 0-2 0,15 7 2 0,14-14-2 16,-29 7 12-16,0 0-12 0,45-8 13 0,16-11-13 15,-61 19 21-15,0 0-21 0,69-18 21 0,3-1-21 16,-72 19 29-16,0 0-29 0,75-13 30 0,6-6-30 0,-81 19 38 15,0 0-38-15,81-16 39 0,-4 6-39 16,-77 10 34-16,0 0-34 0,74-11 35 0,-6-4-35 0,-68 15 18 16,0 0-18-16,65-12 19 0,2 10-19 0,-67 2 11 0,0 0-11 15,54 0 12-15,-25 0-12 0,-1 0-1024 16</inkml:trace>
  <inkml:trace contextRef="#ctx0" brushRef="#br0" timeOffset="103163.62">31357 12171 1311 0,'0'0'0'0,"0"0"0"0,10-5 0 15,-10 5-6-15,0 0 6 0,7-2-5 0,-7 2 5 16,0 0-17-16,0 0 17 0,11 2-17 0,-2 6 17 15,-9-8 3-15,0 0-3 0,14 13 4 0,3 7-4 16,-17-20 27-16,0 0-27 0,15 28 27 0,-7 14-27 16,-8-42 48-16,0 0-48 0,2 45 49 0,-12-2-49 15,10-43 53-15,0 0-53 0,-25 43 54 0,-17 11-54 16,42-54 45-16,0 0-45 0,-53 60 45 0,-11 8-45 16,64-68 32-16,0 0-32 0,-65 69 33 0,0-3-33 0,65-66 28 15,0 0-28-15,-62 55 29 0,4-15-29 0,58-40 19 0,0 0-19 16,-55 31 20-16,11-12-20 0,44-19 13 0,0 0-13 15,-35 11 14-15,10-11-14 0,25 0 10 0,0 0-10 0,-18-9 10 16,8-8-10-16,10 17 7 0,0 0-7 0,-4-23 8 16,9-1-8-16,-5 24 7 0,0 0-7 0,9-28 7 15,7-1-7-15,-16 29 5 0,0 0-5 0,23-26 6 16,7 8-6-16,-30 18 8 0,0 0-8 0,34-12 9 16,3 4-9-16,-37 8 10 0,0 0-10 0,40-2 10 15,4 11-10-15,-44-9 7 0,0 0-7 0,46 20 8 16,5 13-8-16,-51-33 6 0,0 0-6 0,50 33 6 15,-10-9-6-15,-40-24 5 0,0 0-5 0,43 21 5 16,8 0-5-16,-2 0-1398 0</inkml:trace>
  <inkml:trace contextRef="#ctx0" brushRef="#br0" timeOffset="103584.71">31556 12502 1110 0,'0'0'0'0,"0"0"0"0,2-16 0 0,-2 16 26 16,0 0-26-16,2-19 26 0,-4 2-26 0,2 17 56 16,0 0-56-16,-4-12 57 0,1 1-57 0,3 11 39 0,0 0-39 15,0 0 39-15,-9 0-39 0,9 0 24 0,0 0-24 16,-9 11 25-16,-3 4-25 0,12-15 24 0,0 0-24 16,-13 23 24-16,5 8-24 0,8-31 23 0,0 0-23 15,-4 43 24-15,6 16-24 0,-2-59 24 0,0 0-24 16,5 64 24-16,4-7-24 0,-9-57 21 0,0 0-21 15,12 47 22-15,1-11-22 0,-13-36 18 0,0 0-18 16,12 24 18-16,-1-6-18 0,-11-18 17 0,0 0-17 0,14 12 17 16,9-4-17-16,-23-8 14 15,0 0-14-15,22 4 14 0,3-4-14 0,-25 0 12 0,0 0-12 16,27-11 13-16,1-13-13 0,-28 24 13 0,0 0-13 0,23-31 13 16,-13-7-13-16,-10 38 15 0,0 0-15 0,2-47 16 15,-11-8-16-15,9 55 18 0,0 0-18 0,-12-52 18 16,1 14-18-16,11 38 18 0,0 0-18 0,-12-24 18 15,-2 3-18-15,14 21 15 0,0 0-15 0,-16-12 16 16,-2 3-16-16,18 9 13 0,0 0-13 0,-15-2 14 16,2 9-14-16,13-7 7 0,0 0-7 0,-9 7 8 0,9-7-8 15,0 0 0-15,0 0 0 0,0 0 1 0,0 0-1 16,0 0-1-16,0 0 1 0,9 2 0 0,0-4 0 16,2 1-1375-16</inkml:trace>
  <inkml:trace contextRef="#ctx0" brushRef="#br0" timeOffset="103994.7">32027 12377 1177 0,'0'0'0'0,"0"0"0"0,0 0 0 0,0 0 1 15,0 0-1-15,0 0 2 0,0 0-2 16,0 0 1-16,0 0-1 0,-7 5 2 0,0 6-2 16,7-11 23-16,0 0-23 0,-7 12 24 0,-2 1-24 0,9-13 36 0,0 0-36 15,-14 16 37-15,-2 3-37 0,16-19 44 0,0 0-44 16,-16 26 44-16,0 12-44 0,16-38 42 0,0 0-42 15,-10 45 43-15,6 9-43 0,4-54 36 0,0 0-36 0,2 53 36 16,1-4-36-16,-3-49 28 0,0 0-28 0,7 41 28 16,4-6-28-16,-11-35 23 0,0 0-23 0,12 26 24 15,1-9-24-15,-13-17 22 0,0 0-22 0,14 12 23 16,3-3-23-16,-17-9 20 0,0 0-20 0,30 0 21 16,16-7-21-16,-46 7 15 0,0 0-15 0,48-15 15 15,-9-8-15-15,-39 23 13 0,0 0-13 0,30-33 13 16,-9-8-13-16,-21 41 13 0,0 0-13 0,9-47 13 15,-11-8-13-15,2 55 11 0,0 0-11 0,-7-54 12 16,-4 5-12-16,11 49 11 0,0 0-11 0,-16-34 11 16,-3 15-11-16,19 19 11 0,0 0-11 0,-21-12 12 15,1 1-12-15,20 11 9 0,0 0-9 0,-17-7 10 16,3 0-10-16,14 7 2 0,0 0-2 0,-11-6 2 16,4-7-2-16,7 13 0 0,0 0 0 0,-3-12 0 15,3 12 0-15,0 0-11 0,0 0 11 0,8-15-10 0,5-4 10 16,-1 0-1357-16</inkml:trace>
  <inkml:trace contextRef="#ctx0" brushRef="#br0" timeOffset="104433.6">32420 12335 1143 0,'0'0'0'0,"0"0"0"0,4 7 0 0,-4-7-10 0,0 0 10 15,0 0-9-15,7 4 9 0,-7-4-34 16,0 0 34-16,0 0-33 0,7 0 33 0,-7 0-1 0,0 0 1 15,0 0-1-15,0 0 1 0,0 0 3 16,0 0-3-16,0 0 3 0,-7 7-3 0,7-7 17 16,0 0-17-16,-9 5 18 0,-3 5-18 0,12-10 36 0,0 0-36 0,-14 12 36 15,-6 2-36-15,20-14 38 0,0 0-38 16,-17 19 38-16,2 9-38 0,15-28 28 0,0 0-28 16,-7 36 28-16,6 9-28 0,1-45 21 0,0 0-21 15,5 52 22-15,9 7-22 0,-14-59 14 0,0 0-14 0,18 59 15 16,1-9-15-16,-19-50 14 0,0 0-14 0,19 40 14 15,1-12-14-15,-20-28 18 0,0 0-18 0,16 19 18 16,-2-2-18-16,-14-17 24 0,0 0-24 0,16 10 25 16,5-6-25-16,-21-4 28 0,0 0-28 0,26-5 28 0,10-11-28 15,-36 16 33-15,0 0-33 0,30-24 33 0,-9-16-33 16,-21 40 30-16,0 0-30 0,12-52 31 0,-8-15-31 16,-4 67 28-16,0 0-28 0,-4-70 29 0,-6 6-29 15,10 64 26-15,0 0-26 0,-15-59 27 0,-4 9-27 16,19 50 23-16,0 0-23 0,-21-39 23 0,0 18-23 15,21 21 18-15,0 0-18 0,-23-12 19 0,-4 5-19 16,27 7 7-16,0 0-7 0,-28-2 7 0,0-1-7 0,28 3 1 16,0 0-1-16,-23-13 2 0,2-7-2 0,0 1-1349 15</inkml:trace>
  <inkml:trace contextRef="#ctx0" brushRef="#br0" timeOffset="105858.79">32288 11100 1099 0,'0'0'0'0,"0"0"0"15,11-19 0-15,-11 19 4 0,0 0-4 16,12-24 5-16,6-13-5 0,-18 37 11 16,0 0-11-16,21-52 11 0,2-12-11 0,-23 64 12 0,0 0-12 0,21-66 13 15,-4-11-13-15,-17 77 25 0,0 0-25 0,18-82 25 16,0-4-25-16,-18 86 36 0,0 0-36 0,16-90 37 15,-4-5-37-15,-12 95 40 0,0 0-40 0,12-85 41 16,-1 14-41-16,-11 71 36 0,0 0-36 0,5-62 36 16,-3 6-36-16,-2 56 34 0,0 0-34 0,-4-48 35 15,-1 4-35-15,5 44 30 0,0 0-30 0,-10-41 30 0,-6 5-30 16,16 36 22-16,0 0-22 0,-18-28 23 0,2 12-23 16,16 16 18-16,0 0-18 0,-14-8 18 0,2 4-18 15,12 4 14-15,0 0-14 0,-13 2 15 0,3 8-15 16,10-10 12-16,0 0-12 0,-7 19 13 15,-2 12-13-15,9-31 9 0,0 0-9 0,-9 39 10 0,0 0-10 16,9-39 9-16,0 0-9 0,-5 42 9 0,1 1-9 16,4-43 5-16,0 0-5 0,2 47 5 0,3 8-5 15,-5-55 2-15,0 0-2 0,11 61 2 0,3 15-2 16,-14-76 1-16,0 0-1 0,14 74 1 0,-1-4-1 16,-13-70 2-16,0 0-2 0,8 60 2 0,1-11-2 15,-9-49 3-15,0 0-3 0,9 46 4 0,5-8-4 0,-14-38 4 16,0 0-4-16,11 35 4 0,-8-14-4 0,-3-21 4 0,0 0-4 15,2 15 5-15,-2-15-5 0,0 0 6 0,0 0-6 16,4 6 7-16,-4-6-7 0,0 0 8 0,0 0-8 0,0 0 9 16,-4-6-9-16,4 6 8 0,0 0-8 0,4-12 9 15,3-7-9-15,-7 19 9 0,0 0-9 0,7-21 9 16,-2-6-9-16,-5 27 8 0,0 0-8 0,5-24 9 16,2 3-9-16,-7 21 10 0,0 0-10 0,7-21 10 15,0-1-10-15,-7 22 8 0,0 0-8 0,8-21 9 16,-1 7-9-16,-7 14 8 0,0 0-8 0,7-9 8 15,0 2-8-15,-7 7 7 0,0 0-7 0,0 0 7 16,9-12-7-16,-9 12 5 0,0 0-5 0,3-7 6 16,-3 7-6-16,0 0 3 0,0 0-3 0,7-8 4 15,-7 8-4-15,0 0 2 0,0 0-2 0,0 0 3 16,5 10-3-16,-5-10 2 0,0 0-2 0,2 9 2 16,2 3-2-16,-4-12 2 0,0 0-2 0,5 15 3 15,2 4-3-15,-7-19 2 0,0 0-2 0,7 23 3 16,-3 1-3-16,-4-24 3 0,0 0-3 0,1 24 3 0,3-5-3 15,-4-19 3-15,0 0-3 0,3 19 3 0,-1 0-3 16,-2-19 2-16,0 0-2 0,0 16 3 0,0-7-3 16,0-9 3-16,0 0-3 0,0 0 3 0,0 0-3 15,0 0 3-15,0 0-3 0,0 0 4 0,0 0-4 0,0 0 4 16,0 0-4-16,0-9 5 0,0-7-5 0,0 16 5 16,0 0-5-16,0-25 5 0,0-7-5 0,0 32 5 15,0 0-5-15,2-36 6 0,0 0-6 0,-2 36 6 0,0 0-6 16,7-37 6-16,5 3-6 0,-12 34 5 0,0 0-5 15,14-30 6-15,-3 3-6 0,-11 27 6 16,0 0-6-16,9-23 6 0,1 8-6 0,-10 15 6 16,0 0-6-16,11-14 6 0,3 2-6 0,-14 12 6 0,0 0-6 15,11-9 7-15,-11 9-7 0,0 0 6 16,0 0-6-16,12-5 7 0,0 10-7 0,-12-5 6 0,0 0-6 16,20 19 6-16,4 10-6 0,-24-29 4 0,0 0-4 15,25 40 4-15,-4 5-4 0,-21-45 3 0,0 0-3 0,14 49 3 16,-7-3-3-16,-7-46 2 0,0 0-2 0,6 47 3 15,-1-4-3-15,-5-43 2 0,0 0-2 0,5 37 2 16,-3-8-2-16,-2-29 2 0,0 0-2 0,0 23 3 16,0-8-3-16,0-15 2 0,0 0-2 0,0 9 3 15,0-9-3-15,0 0 2 0,0 0-2 0,-5-7 2 16,1-7-2-16,4 14 2 0,0 0-2 0,-3-24 2 16,-1-12-2-16,4 36 0 0,0 0 0 0,-2-40 0 0,1-5 0 15,-1 5-1551-15</inkml:trace>
  <inkml:trace contextRef="#ctx0" brushRef="#br0" timeOffset="107727.83">30662 10553 1603 0,'0'0'0'0,"0"0"0"16,0 0 0-16,0 0 32 0,0 0-32 0,14 22 33 16,-2-13-33-16,-12-9 56 0,0 0-56 15,34 4 57-15,26-1-57 0,-60-3 25 0,0 0-25 16,67 2 25-16,3-2-25 0,-70 0-13 0,0 0 13 0,62-5-12 16,-21-1 12-16,-41 6-56 0,0 0 56 0,45-7-55 15,15-1 55-15,2-1-1212 0</inkml:trace>
  <inkml:trace contextRef="#ctx0" brushRef="#br0" timeOffset="109041.23">32941 10236 955 0,'0'0'0'0,"0"0"4"0,0 0-4 0,1-10 4 16,-1 10-4-16,0 0 0 0,0 0 0 0,7-7 0 15,-7 7 0-15,0 0 2 0,0 0-2 0,8 5 2 0,-8-5-2 16,0 0 8-16,0 0-8 0,10 9 9 16,1 6-9-16,-11-15 21 0,0 0-21 0,12 25 22 0,0 13-22 15,-12-38 32-15,0 0-32 0,11 46 32 16,-4 8-32-16,-7-54 37 0,0 0-37 0,5 62 37 0,-1 4-37 16,-4-66 33-16,0 0-33 0,3 61 33 0,1-11-33 15,-4-50 32-15,0 0-32 0,2 47 33 16,-2-2-33-16,0-45 29 0,0 0-29 0,1 31 29 0,3-10-29 15,-4-21 24-15,0 0-24 0,3 12 25 0,-3-12-25 16,0 0 17-16,0 0-17 0,8 0 18 0,-5-11-18 0,1 1-1019 16</inkml:trace>
  <inkml:trace contextRef="#ctx0" brushRef="#br0" timeOffset="109822.94">33124 10207 1167 0,'0'0'0'0,"0"0"30"0,0 0-30 0,-18 19 30 15,6-7-30-15,12-12 41 0,0 0-41 0,-9 10 41 16,0-1-41-16,9-9 25 0,0 0-25 0,-7 9 26 0,0-2-26 16,7-7 20-16,0 0-20 0,0 0 21 0,-3 8-21 15,3-8 15-15,0 0-15 0,2 7 15 0,1 2-15 16,-3-9 11-16,0 0-11 0,5 8 11 0,2-1-11 16,-7-7 7-16,0 0-7 0,8 9 7 0,-1-4-7 15,-7-5 5-15,0 0-5 0,0 0 5 0,8 9-5 16,-8-9 3-16,0 0-3 0,0 0 3 0,0 0-3 0,0 0 2 15,0 0-2-15,16-9 3 0,2-5-3 0,-18 14 3 16,0 0-3-16,18-15 3 0,-4-8-3 0,-14 23 3 16,0 0-3-16,7-22 4 0,-7 1-4 0,0 21 4 15,0 0-4-15,-2-17 4 0,-2 3-4 0,4 14 4 16,0 0-4-16,-3-12 5 0,-6 0-5 0,9 12 4 16,0 0-4-16,-9-12 5 0,2 3-5 0,7 9 5 15,0 0-5-15,0 0 5 0,-7-4-5 0,7 4 4 16,0 0-4-16,0 0 4 0,0 0-4 0,0 0 3 15,0 0-3-15,0 0 4 0,-7-5-4 0,7 5 4 0,0 0-4 16,0 0 4-16,0 0-4 0,0 0 5 0,0 0-5 0,-5 7 6 16,5-7-6-16,0 0 7 0,0 0-7 0,0 0 8 15,0 0-8-15,0 0 9 0,0 0-9 0,0 0 10 16,0 0-10-16,0 0 10 0,0 0-10 0,0 11 10 16,2-3-10-16,-2-8 10 0,0 0-10 0,1 9 10 15,-1-2-10-15,0-7 9 0,0 0-9 0,2 7 10 16,3 3-10-16,-5-10 9 0,0 0-9 0,11 19 9 15,3 7-9-15,-14-26 10 0,0 0-10 0,18 38 10 16,3 19-10-16,-21-57 10 0,0 0-10 0,19 56 10 0,-1 1-10 16,-18-57 9-16,0 0-9 0,18 53 10 0,-1-4-10 15,-17-49 5-15,0 0-5 0,14 41 6 0,-5-6-6 16,-9-35 5-16,0 0-5 0,5 33 5 16,-1-4-5-16,-4-29 5 0,0 0-5 0,-2 26 6 15,-5-3-6-15,7-23 5 0,0 0-5 0,-14 19 6 16,-7-11-6-16,21-8 5 0,0 0-5 0,-25 7 5 0,0-1-5 15,25-6 5-15,0 0-5 0,-26 3 6 0,1-3-6 16,25 0 3-16,0 0-3 0,-21-9 4 0,7 1-4 16,14 8 2-16,0 0-2 0,-7-12 2 0,3-2-2 0,4 14 2 15,0 0-2-15,4-18 3 0,8-6-3 16,1 0-1306-16</inkml:trace>
  <inkml:trace contextRef="#ctx0" brushRef="#br0" timeOffset="110455.57">33461 10214 1108 0,'0'0'0'0,"0"0"33"0,0 0-33 0,-25-2 33 15,9 2-33-15,16 0 13 0,0 0-13 0,-12 0 14 16,1 5-14-16,11-5 14 0,0 0-14 0,-10 9 14 16,-1 1-14-16,11-10 13 0,0 0-13 0,-7 12 13 15,4-5-13-15,3-7 15 0,0 0-15 0,0 14 16 0,1 7-16 16,-1-21 18-16,0 0-18 0,2 22 19 0,0-1-19 16,-2-21 22-16,0 0-22 0,4 14 23 0,-1-2-23 15,-3-12 24-15,0 0-24 0,4 11 24 0,-4-11-24 16,0 0 24-16,0 0-24 0,10 3 24 0,-3-6-24 15,-7 3 22-15,0 0-22 0,7-13 22 0,2-9-22 16,-9 22 18-16,0 0-18 0,11-26 18 0,-2-3-18 16,-9 29 13-16,0 0-13 0,5-30 13 0,-3 4-13 0,-2 26 11 15,0 0-11-15,1-22 11 16,-1 10-11-16,0 12 8 0,0 0-8 0,-3-7 9 0,-2 0-9 16,5 7 8-16,0 0-8 0,0 0 8 0,-9-6-8 0,9 6 5 15,0 0-5-15,0 7 6 0,0 9-6 16,0-16 4-16,0 0-4 0,0 21 4 0,0 1-4 0,0-22 3 15,0 0-3-15,1 24 4 0,3 2-4 0,-4-26 3 0,0 0-3 16,7 25 3-16,2-3-3 0,-9-22 3 0,0 0-3 0,14 30 4 16,4 13-4-16,-18-43 3 0,0 0-3 0,21 48 3 15,-2-10-3-15,-19-38 3 0,0 0-3 0,18 37 4 16,-1 1-4-16,-17-38 3 0,0 0-3 0,16 33 3 16,-7-13 0-16,-5-4 1 15,-4 1-1-15,-6-1 1 16,-6-1 0-16,-7-6 0 15,-8 2 0-15,-1-5 1 16,0-2-1-16,1-4 0 16,4-4-3-16,4-1 1 15,5-2-2-15,3 2 0 16,1 0-1234-16</inkml:trace>
  <inkml:trace contextRef="#ctx0" brushRef="#br0" timeOffset="111388.62">33653 10151 385 0,'0'0'7'0,"0"0"1"16,-9 6 13-16,2-3 1 16,-1 1 11-16,-5 1 0 15,-1 3 7-15,2 6 0 16,1 7 2-16,6 3 0 16,3-6-6-16,4 1 0 15,0-6 1-15,1 0 0 16,2-7-8-16,-5-6 0 15,13 6-7-15,-6-6 0 16,0-2 7-16,0-5 1 16,2-10 0-16,-2-6 0 15,-5 2 1-15,-4 4 1 16,-2 0-3-16,1 3 0 0,3 14-4 16,-14-9 0-1,3 6 1-15,2-1 1 16,0 4-2-16,9 0 1 15,-8 11-1-15,6-6 1 0,2 4-6 16,2 3 0-16,1 2-4 16,2 3 1-16,4 4-4 15,5 6 1-15,4 8-4 16,3 7 1-16,2 1 1 16,2 7 1-16,3 2 0 15,2-2 1-15,5-3-2 0,-3-9 1 16,-9 0 0-16,0 43-13 15</inkml:trace>
  <inkml:trace contextRef="#ctx0" brushRef="#br0" timeOffset="111450.46">33865 10851 1619 0,'-106'45'0'0,"28"-13"1"16,-1 3-1156-16</inkml:trace>
  <inkml:trace contextRef="#ctx0" brushRef="#br0" timeOffset="112558.83">32865 10406 332 0,'0'0'0'0,"0"0"117"0,0 0-117 0,0 0 118 16,0 0-118-16,0 0 93 0,0 0-93 0,0 0 93 15,0 0-93-15,0 0 72 0,0 0-72 0,2-9 72 16,1 1-72-16,-3 8 51 0,0 0-51 0,4-11 52 16,3 3-52-16,-7 8 45 0,0 0-45 0,8-16 46 15,1-1-46-15,-3 8 36 0,-6 9-36 0,7-14 36 16,1-3-36-16,-2 8 33 0,-6 9-33 0,7-14 34 16,-2 0-34-16,-3 6 27 0,-2 8-27 0,0-11 27 0,3-1-27 15,-1 7 23-15,-2 5-23 0,2-12 23 0,1 2-23 16,-3 10 20-16,0 0-20 0,2-11 21 0,-2 1-21 15,0 10 18-15,0 0-18 0,0-5 19 0,0 5-19 16,0 0 16-16,0 0-16 0,0 0 16 0,0 0-16 16,0 0 11-16,0 0-11 0,0 0 12 0,0 0-12 15,0 0 9-15,0 0-9 0,0 0 9 0,4 5-9 16,-4-5 7-16,0 0-7 0,3 7 7 16,3 5-7-16,-6-12 4 0,0 0-4 0,5 14 4 0,2 3-4 15,-4-8 2-15,-3-9-2 0,7 17 3 0,2 7-3 16,-5-12 1-16,-4-12-1 0,7 25 1 0,2 11-1 15,-4-19 0-15,-3-10 0 0,5 23 0 0,2 8 0 0,-6-18 0 16,-1-11 0-16,3 19 0 0,4 1 0 0,-5-13 0 16,-3-9 0-16,5 13 0 0,1-2 0 0,0 1-1073 0</inkml:trace>
  <inkml:trace contextRef="#ctx0" brushRef="#br0" timeOffset="120549.73">5334 17107 1398 0,'0'0'0'15,"0"0"1"-15,0 0-1 0,41 3 1 0,10 4-1 16,-25-4-1-16,-13-1 1 0,27 2 0 0,11-1 0 16,-24-1 0-16,-13 0 0 0,25-1 1 0,3 1-1 15,-21 0 6-15,-10-2-6 0,15 1 6 0,6 1-6 16,-18-2 11-16,-7 0-11 0,12 2 11 0,-1 0-11 15,-9-1 7-15,-9-1-7 0,11 4 7 0,-3 1-7 0,-8-5 3 16,0 0-3-16,0 0 3 0,4 7-3 16,-4-7 0-16,0 0 0 0,0 0 1 0,-14 12-1 0,0 0-1032 0</inkml:trace>
  <inkml:trace contextRef="#ctx0" brushRef="#br0" timeOffset="120776.35">5334 17418 1436 0,'0'0'0'0,"0"0"0"0,0 0 0 0,28 2 0 15,16 0 0-15,-26-1-11 0,-7-1 11 0,24-1-10 16,20-5 10-16,-29 3-49 0,-12 1 49 0,30-6-48 15,11-8 48-15,-29 7-67 0,-12 6 67 0,27-13-67 16,8-6 67-16,1-1-828 0</inkml:trace>
  <inkml:trace contextRef="#ctx0" brushRef="#br0" timeOffset="121108.12">6251 16477 1605 0,'14'8'0'0,"-7"-2"5"0,-7-6-5 16,32 25 6-16,18 20-6 0,-28-22-4 0,-7-11 4 15,20 28-4-15,12 14 4 0,-25-27-6 0,-10-15 6 16,16 28-6-16,4 14 6 0,-18-27-1 0,-5-13 1 16,3 35 0-16,-1 22 0 0,-4-35 1 0,-5-17-1 15,-2 38 1-15,-6 16-1 0,6-37 7 0,-3-18-7 0,-8 37 7 16,-12 21-7-16,14-38 12 0,2-19-12 0,-17 37 12 16,-12 14-12-16,19-35 4 0,12-18-4 0,-27 34 4 15,-7 14-4-15,2-1-1173 0</inkml:trace>
  <inkml:trace contextRef="#ctx0" brushRef="#br0" timeOffset="122587.24">8712 16670 1212 0,'0'0'0'0,"0"0"15"0,0 0-15 0,-11 7 16 15,2-1-16-15,9-6 4 0,0 0-4 0,0 0 4 16,0 0-4-16,0 0 1 0,0 0-1 0,11-7 2 16,7-14-2-16,-10 11 6 0,-8 10-6 0,23-26 6 0,6-13-6 15,-13 20 15-15,-8 11-15 0,17-27 15 0,7-15-15 16,-15 24 22-16,-8 14-22 0,18-33 23 0,4-17-23 15,-16 30 25-15,-7 17-25 0,14-32 26 0,6-15-26 16,-16 31 26-16,-5 15-26 0,14-25 26 0,2-10-26 0,-14 27 20 16,-4 14-20-16,11-21 21 0,7-2-21 0,-14 15 16 15,-4 10-16-15,9-9 17 0,-1 1-17 0,-8 6 14 16,-5 10-14-16,2-11 14 0,-2 11-14 0,0 0 12 0,0 0-12 16,0 0 12-16,7 9-12 0,-7-9 11 15,0 0-11-15,5 15 11 0,4 18-11 0,-5-17 10 16,-4-7-10-16,5 25 10 0,4 20-10 0,-8-27 11 15,1-13-11-15,3 37 11 0,1 21-11 0,-3-35 12 16,-1-18-12-16,5 39 12 0,2 25-12 0,-4-41 8 16,-5-21-8-16,9 36 9 0,2 16-9 0,-4-37 3 15,-7-17-3-15,5 24 4 0,-2 2-4 0,-1-24 1 0,-2-11-1 16,0 11 1-16,0 0-1 0,0 0-1203 0</inkml:trace>
  <inkml:trace contextRef="#ctx0" brushRef="#br0" timeOffset="122870.62">8775 17051 1537 0,'13'0'0'15,"-4"0"26"-15,-9 0-26 0,31-7 26 0,24-5-26 16,-29 7 4-16,-11 2-4 0,34-6 5 0,29-3-5 15,-38 7 15-15,-22 1-15 0,45-5 15 0,22-3-15 16,-39 9 21-16,-27-1-21 0,52-6 22 0,19-4-22 16,-43 7 20-16,-22 4-20 0,44-8 20 0,21-1-20 15,-48 5 18-15,-17 4-18 0,38-6 19 0,18-5-19 16,-38 7 12-16,-22 4-12 0,39-9 12 0,12-2-12 0,-37 7 7 16,-17 4-7-16,28-6 7 0,7-1-7 0,-25 4 0 15,-14 5 0-15,22-4 0 0,-1-1 0 0,2 1-1280 0</inkml:trace>
  <inkml:trace contextRef="#ctx0" brushRef="#br0" timeOffset="123357.31">9045 17432 1783 0,'0'0'0'0,"0"0"37"0,0 0-37 0,23-9 37 16,12 4-37-16,-15 3 15 0,-15 1-15 0,25 4 15 15,12 7-15-15,-20-4 0 0,-12-5 0 0,22 17 0 0,3 13 0 16,-17-14 0-16,-9-8 0 0,8 24 1 0,1 15-1 15,-9-24 1-15,-7-12-1 0,1 28 1 0,-12 16-1 16,6-29 0-16,1-13 0 0,-19 33 0 0,-20 17 0 16,22-31 0-16,6-18 0 0,-27 32 0 0,-15 15 0 15,27-30-1-15,12-17 1 0,-21 25 0 0,-16 1 0 0,28-20-2 16,11-10 2-16,-21 9-2 0,-20 3 2 0,29-13-2 16,14-5 2-16,-25 4-2 0,-9-4 2 0,23-1-2 0,10-2 2 15,-15-4-1-15,4-7 1 0,13 6-1 16,2 1 1-16,4-10 0 0,1-7 0 0,4 8 0 0,0 11 0 15,6-19 1-15,11-3-1 0,-8 10 3 0,-9 12-3 16,26-16 3-16,15 4-3 0,-23 7 6 16,-8 1-6-16,29 3 6 0,10 1-6 0,-20 0 9 15,-17 0-9-15,30 3 9 0,20 6-9 0,-34-4 11 16,-14-3-11-16,36 8 11 0,13 7-11 0,-27-8 6 0,-22-4-6 16,39 7 7-16,10 4-7 0,-31-9 4 0,-18-4-4 0,32 4 4 15,12 0-4-15,0 0-1408 0</inkml:trace>
  <inkml:trace contextRef="#ctx0" brushRef="#br0" timeOffset="123753.43">9910 17832 1481 0,'0'0'0'15,"0"0"38"-15,0 0-38 0,-8-9 39 0,0 0-39 16,8 9 50-16,0 0-50 0,-18-7 50 0,0 2-50 15,6 2 18-15,12 3-18 0,-16-4 18 0,4 1-18 16,3 1 18-16,9 2-18 0,-12 7 18 0,-11 16-18 16,12-13 21-16,11-10-21 0,-18 31 22 0,1 16-22 15,6-25 18-15,8-10-18 0,-1 25 18 0,11 16-18 16,-1-27 16-16,-6-12-16 0,14 23 16 0,7 2-16 16,-11-18 13-16,-4-10-13 0,15 9 14 0,5 5-14 0,-15-13 10 15,-2-7-10-15,8 5 10 0,10-3-10 0,-13-3 9 16,-5-3-9-16,8-4 10 0,6-11-10 0,-9 7 7 0,-8 4-7 15,10-15 7-15,3-9-7 0,-10 11 7 0,-4 9-7 16,4-21 7-16,0-11-7 0,-6 18 5 0,-1 11-5 16,-4-23 5-16,-7-11-5 0,2 22 5 0,6 11-5 15,-13-18 5-15,-9-9-5 0,10 19 7 0,8 10-7 16,-13-13 8-16,-8-1-8 0,14 11 11 0,4 7-11 0,-7-5 11 16,-1 3-11-16,9 3 10 0,7 4-10 0,-9-2 10 15,4 2-10-15,5 0 2 0,0 0-2 16,-6 9 3-16,6 14-3 0,-3-1-1453 0</inkml:trace>
  <inkml:trace contextRef="#ctx0" brushRef="#br0" timeOffset="124166.14">10492 17742 1565 0,'0'0'0'15,"0"0"35"-15,0 0-35 0,-6-7 35 0,-8 0-35 16,14 7 12-16,0 0-12 0,-14-7 12 0,2 2-12 16,3 1 19-16,9 4-19 0,-12-1 20 0,1 1-20 15,11 0 27-15,0 0-27 0,-14 3 27 0,0 6-27 16,7-6 25-16,7-3-25 0,-11 17 26 0,2 18-26 16,6-18 20-16,1-8-20 0,-1 27 20 0,3 16-20 0,0-26 14 15,0-12-14-15,5 24 14 0,7 9-14 0,-3-23 6 16,-7-12-6-16,14 16 6 0,12 1-6 0,-18-13 1 15,-3-9-1-15,13 8 2 0,10-3-2 0,-16-5 0 16,-9-3 0-16,18-4 0 0,12-5 0 16,-20 1 0-16,-7 2 0 0,19-10 0 0,5-10 0 0,-15 10 0 0,-8 7 0 15,7-20 0-15,2-11 0 0,-11 17 0 16,-2 10 0-16,0-20 1 0,-1-11-1 0,-4 21 2 0,0 9-2 16,-6-20 2-16,-6-6-2 0,7 17 5 0,0 10-5 15,-11-15 5-15,-7-2-5 0,10 12 8 0,8 7-8 0,-13-7 8 16,-4 1-8-16,11 6 2 0,11 7-2 0,-16-7 2 15,0 2-2-15,7 1 0 0,9 4 0 0,-8-2 0 16,8 2 0-16,0 0-4 0,0 0 4 0,0 0-3 16,0 0 3-16,0 0-1376 0</inkml:trace>
  <inkml:trace contextRef="#ctx0" brushRef="#br0" timeOffset="124584.3">11169 17640 1429 0,'0'0'0'15,"0"0"12"-15,0 0-12 0,0 0 13 0,0 0-13 16,0 0 2-16,0 0-2 0,-11 0 2 0,3 1-2 16,8-1 0-16,0 0 0 0,-18 4 1 0,-5 1-1 15,11-2 3-15,12-3-3 0,-20 6 3 0,3 1-3 0,8-4 8 16,9-3-8-16,-6 14 8 0,6 12-8 0,0-12 16 15,0-7-16-15,6 24 16 0,11 15-16 0,-8-23 18 0,-7-11-18 16,19 24 18-16,6 9-18 0,-13-22 12 0,-5-13-12 16,13 18 13-16,7 1-13 0,-13-15 11 0,-9-7-11 15,14 7 11-15,5-4-11 0,-15-4 19 0,-4-5-19 16,12-4 19-16,8-9-19 0,-13 5 21 0,-5 3-21 0,8-15 21 16,6-14-21-16,-14 16 23 0,-4 8-23 0,8-20 23 15,-4-12-23-15,-4 20 31 0,-2 10-31 0,-3-16 32 16,-12-8-32-16,7 18 35 0,1 8-35 0,-15-13 36 15,-11-6-36-15,16 14 32 0,5 9-32 0,-18-12 32 16,-6-4-32-16,15 10 24 0,9 6-24 16,-13-3 24-16,-14 6-24 0,17 0 17 0,10 2-17 15,-21 7 17-15,-7 10-17 0,16-8 3 0,12-4-3 0,-16 16 3 16,-1 12-3-16,-1 1-1446 0</inkml:trace>
  <inkml:trace contextRef="#ctx0" brushRef="#br0" timeOffset="125571.94">12774 16518 1486 0,'0'0'0'0,"0"0"26"0,0 0-26 0,21-21 26 16,15-11-26-16,-19 14 11 0,-8 10-11 0,21-29 11 15,7-22-11-15,-19 30 0 0,-10 13 0 0,21-37 0 16,2-22 0-16,-13 37 10 0,-9 19-10 0,14-41 11 16,3-25-11-16,-15 42 24 0,-4 22-24 15,7-45 25-15,0-10-25 0,-5 36 32 0,-7 21-32 0,1-29 32 0,-8-3-32 16,5 24 27-16,-4 13-27 0,-6-14 28 0,-6 1-28 15,7 14 19-15,7 7-19 0,-12-5 19 16,-10 6-19-16,13 1 15 0,11 4-15 0,-21 7 15 16,-7 12-15-16,14-6 12 0,8-12-12 0,-15 22 13 15,2 13-13-15,6-20 11 0,8-8-11 0,-7 25 11 16,-2 21-11-16,8-26 7 0,1-15-7 0,1 34 7 0,4 21-7 16,0-37 5-16,0-14-5 0,9 38 6 0,9 29-6 15,-9-43 3-15,-4-20-3 0,13 46 4 0,6 18-4 0,-11-45 3 16,-4-19-3-16,8 39 4 0,8 16-4 0,-13-38 0 15,-3-20 0-15,5 34 1 0,7 7-1 0,-12-30 0 0,-4-13 0 16,4 15 1-16,5-2-1 0,-10-15 0 16,1-7 0-16,0 2 1 0,3-1-1 0,-8-8 0 0,0 0 0 15,8 0 1-15,3-12-1 0,-11 12 1 0,0 0-1 16,5-22 2-16,0-20-2 0,-1 21 2 16,0 11-2-16,-4-26 2 0,0-15-2 0,0 27 4 0,0 12-4 15,0-23 4-15,0-10-4 0,0 23 6 0,0 10-6 0,5-18 6 16,7-3-6-16,-7 16 7 15,-5 9-7-15,11-10 7 0,7 3-7 0,-9 6 6 0,-9 9-6 0,21-3 6 16,7 8-6-16,-14-2 6 0,-7-1-6 0,16 12 7 16,3 13-7-16,-11-13 6 0,-7-7-6 15,10 19 7-15,7 12-7 0,-13-19 5 0,-3-8-5 0,9 20 6 16,-4 9-6-16,-6-20 4 0,-6-9-4 0,5 15 5 16,-1-2-5-16,-3-12 5 0,-3-12-5 0,0 12 5 15,2-3-5-15,-2-9 4 0,0 0-4 0,0 0 4 16,7-14-4-16,-2 7 3 0,-5 7-3 0,2-22 4 0,-4-15-4 15,2 20 3-15,0 8-3 0,-7-22 3 0,0-16-3 16,4 25 2-16,3 10-2 0,-6-25 3 0,3-9-3 16,1 23 2-16,0 11-2 0,2-19 3 0,4-4-3 15,-1 16 2-15,-3 11-2 0,6-11 2 0,2 3-2 16,-6 9 2-16,-2 7-2 0,11-2 2 0,8 15-2 16,-10-7 1-16,-9-6-1 0,19 25 2 0,8 14-2 0,-15-21 2 15,-3-8-2-15,7 26 2 0,9 15-2 0,-15-27 3 16,-5-12-3-16,11 28 4 0,-2 17-4 0,-5-31 5 15,-5-12-5-15,6 26 6 0,-4 1-6 0,-3-20 5 16,-1-11-5-16,1 13 6 0,-3-1-6 0,0-11 3 16,0-11-3-16,0 12 3 0,-1-4-3 15,1-8 0-15,0 0 0 0,0 0 1 0,-4-26-1 0,1 0-1514 16</inkml:trace>
  <inkml:trace contextRef="#ctx0" brushRef="#br0" timeOffset="126435.49">15088 15405 1211 0,'0'0'0'0,"0"0"0"0,0 0 0 15,0 0 1-15,0 0-1 0,7-12 2 0,7-15-2 16,-8 13 0-16,-3 7 0 0,11-24 0 0,4-11 0 16,-9 23 2-16,-4 9-2 0,8-20 2 0,4-9-2 15,-6 18 10-15,-8 10-10 0,8-20 10 0,1-10-10 16,-3 20 21-16,-7 11-21 0,5-18 22 0,2-7-22 0,-4 18 47 15,-3 8-47-15,5-13 48 0,-2-2-48 0,-1 11 51 16,-4 13-51-16,5-15 52 0,-2-2-52 0,3 8 44 16,-6 9-44-16,3-9 45 0,-3 9-45 0,0 0 37 15,0 0-37-15,7 5 37 0,0 20-37 0,-1-13 28 16,-6-5-28-16,5 26 29 0,4 15-29 0,-4-24 26 16,-3-12-26-16,5 32 26 0,0 23-26 0,-2-34 22 0,-5-16-22 15,4 35 23-15,1 14-23 0,-5-33 20 0,2-16-20 16,1 25 20-16,1-1-20 0,-2-20 16 0,-1-11-16 0,1 13 17 15,2 1-17-15,-4-13 9 0,0-5-9 0,0 7 9 16,1-1-9-16,-1-12 3 0,0 0-3 0,4 7 4 16,-4-7-4-16,0 0 0 0,0 0 0 0,5-12 0 15,8-18 0-15,-5-1-1361 0</inkml:trace>
  <inkml:trace contextRef="#ctx0" brushRef="#br0" timeOffset="126691.77">15723 14845 1513 0,'0'0'0'0,"0"0"0"15,0 0 0-15,0 0 0 0,0 0 0 0,7 3 0 16,0 2 0-16,-7-5-1 0,0 0 1 0,13 4 0 16,10-2 0-16,-13-2 13 0,-10 0-13 0,27-4 14 0,6-5-14 15,-15 4 28-15,-9 4-28 0,17-10 29 0,11-4-29 16,-16 8 44-16,-12 3-44 0,18-6 44 0,6-2-44 15,-15 7 18-15,-9 3-18 0,12-3 18 0,2-2-18 0,-13 3 5 16,-10 4-5-16,14-3 6 0,-3-1-6 0,-11 4 0 16,0 0 0-16,7-1 0 0,-7 1 0 0,0 0-8 15,0 0 8-15,-5 6-7 0,-15 14 7 0,3 0-1227 0</inkml:trace>
  <inkml:trace contextRef="#ctx0" brushRef="#br0" timeOffset="127176.35">15757 14964 1054 0,'0'0'0'0,"0"0"0"15,0 0 0-15,0 0 0 0,0 0 0 0,-7 0 0 16,0 0 0-16,7 0-1 0,0 0 1 16,0 0 0-16,-6 0 0 0,6 0 16 0,0 0-16 15,0 0 16-15,0 0-16 0,0 0 39 0,0 0-39 0,0 0 39 16,0 0-39-16,0 0 56 0,0 0-56 0,0 0 57 16,0 0-57-16,0 0 62 0,0 0-62 0,0 11 63 15,0 11-63-15,0-12 48 0,0-10-48 0,0 25 49 16,0 8-49-16,0-16 41 0,0-9-41 0,2 15 41 15,2 3-41-15,-1-12 28 0,-1-7-28 0,5 8 29 16,-3 3-29-16,1-10 25 0,-5-8-25 0,2 12 26 0,1-3-26 16,-3-9 20-16,0 0-20 0,0 7 20 15,0-7-20-15,0 0 16 0,0 0-16 0,0 0 16 0,5 0-16 16,-5 0 13-16,0 0-13 0,9-5 14 0,0-6-14 16,-9 11 12-16,0 0-12 0,7-15 12 0,-2-4-12 15,-3 10 9-15,-2 9-9 0,4-12 9 0,1 2-9 16,-5 10 7-16,0 0-7 0,7-6 7 0,-7 6-7 15,0 0 7-15,0 0-7 0,9-3 7 0,1 5-7 16,-10-2 5-16,0 0-5 0,13 8 6 0,10 11-6 16,-14-10 6-16,-9-9-6 0,19 24 6 0,2 13-6 0,-10-20 7 15,-6-8-7-15,7 20 8 0,2 16-8 16,-6-23 9-16,-3-11-9 0,4 20 9 0,-4 5-9 16,-3-17 11-16,-1-10-11 0,-2 20 11 0,-6 10-11 0,1-17 12 15,5-13-12-15,-10 25 13 0,-12 8-13 0,14-21 13 0,2-11-13 16,-12 14 14-16,-4 2-14 0,9-14 16 0,7-5-16 15,-13 2 17-15,-10-7-17 0,14-2 5 0,9 0-5 16,-19-7 6-16,-11-16-6 0,17 14 1 0,12 3-1 0,-24-17 1 16,-5-8-1-16,2 0-1465 0</inkml:trace>
  <inkml:trace contextRef="#ctx0" brushRef="#br0" timeOffset="127567.57">14707 16020 1435 0,'0'0'0'0,"0"0"0"15,7 0 0-15,-7 0-52 0,0 0 52 0,16-4-51 0,16 1 51 16,-14 1-72-16,-10 0 72 0,29-3-72 0,25-3 72 15,-30 2 0-15,-16 3 0 0,40-7 0 0,34-6 0 16,-44 9 5-16,-23 4-5 0,51-10 6 0,39 1-6 0,-57 7 22 16,-27 2-22-16,66-4 22 0,48 0-22 0,-71 3 34 15,-38 3-34-15,86-3 34 0,47 2-34 0,-82 2 42 16,-43 0-42-16,89 2 42 0,47 2-42 0,-90-3 44 16,-46 1-44-16,92 3 45 0,38 4-45 0,-84-4 36 0,-44-3-36 15,81 3 37-15,29-3-37 0,-77-2 34 0,-38 0-34 16,72-5 35-16,32-9-35 0,-71 7 33 0,-35 3-33 15,66-9 34-15,29-8-34 0,-65 10 32 0,-35 6-32 16,54-9 33-16,13 1-33 0,-50 6 32 16,-26 3-32-16,37-5 32 0,12 1-32 0,-36 4 10 0,-19 3-10 15,26-3 10-15,-8-1-10 0,2 2-1322 0</inkml:trace>
  <inkml:trace contextRef="#ctx0" brushRef="#br0" timeOffset="128224.85">15214 17354 1486 0,'5'-10'0'0,"-5"10"40"0,0 0-40 0,17-31 41 16,10-21-41-16,-16 26 22 0,-6 14-22 0,12-32 22 15,5-21-22-15,-12 32 16 0,-3 17-16 0,7-32 17 16,0-6-17-16,-6 26 15 0,-3 14-15 0,4-20 15 16,-1-3-15-16,-2 18 17 0,-4 11-17 0,5-13 18 15,-6 2-18-15,1 9 18 0,-2 10-18 0,2-11 18 16,1 3-18-16,-3 8 19 0,0 0-19 0,0 0 20 16,0 0-20-16,0 0 21 0,0 0-21 0,0 0 21 15,9 22-21-15,-3-10 20 0,-6-12-20 0,5 33 20 0,7 19-20 16,-8-26 21-16,-3-14-21 0,8 36 21 0,5 27-21 15,-8-37 17-15,-3-19-17 0,10 47 18 0,-3 29-18 16,-3-47 15-16,-2-23-15 0,1 49 15 0,-1 16-15 0,-1-45 13 16,-1-22-13-16,-1 39 13 0,1 14-13 0,-1-40 7 15,0-17-7-15,3 30 7 0,4 6-7 0,-7-27 2 16,0-14-2-16,5 15 3 0,0-3-3 0,-2-12 0 0,-5-7 0 16,0-7 0-16,14-11 0 0,0 1-1454 0</inkml:trace>
  <inkml:trace contextRef="#ctx0" brushRef="#br0" timeOffset="131850.78">17023 16546 1335 0,'0'0'0'0,"0"0"32"0,0 0-32 15,-10-11 32-15,-6-2-32 0,9 6 13 0,7 7-13 0,-14-7 14 16,-4 2-14-16,9 3 6 0,9 2-6 0,-16 0 7 16,-7 3-7-16,11-1 9 0,12-2-9 0,-21 7 10 15,-2 3-10-15,12-4 13 0,11-6-13 0,-17 12 13 16,-3 8-13-16,13-9 17 0,7-11-17 0,-10 19 17 16,3 2-17-16,5-11 22 0,2-10-22 0,-4 17 22 15,8 13-22-15,-4-16 23 0,0-7-23 0,5 18 24 16,4 5-24-16,-7-15 19 0,0-6-19 0,6 15 20 0,14 16-20 15,-12-21 18-15,-5-8-18 0,18 23 18 0,9 18-18 16,-18-28 17-16,-5-12-17 0,17 30 17 0,3 12-17 16,-15-28 14-16,-7-13-14 0,16 24 15 15,9 9-15-15,-18-23 15 0,-6-11-15 0,15 21 15 0,4 9-15 16,-13-22 13-16,-7-9-13 0,7 20 13 0,2 14-13 16,-9-23 12-16,-3-10-12 0,1 21 12 0,-5 7-12 15,0-21 10-15,0-8-10 0,-7 14 11 0,-11 10-11 16,11-18 10-16,2-8-10 0,-15 15 10 0,-10 9-10 15,15-19 8-15,8-5-8 0,-15 11 8 0,-9 5-8 0,13-13 7 16,13-5-7-16,-20 5 8 0,-5-4-8 0,18-2 10 0,3-5-10 16,-11-2 11-16,-1-8-11 0,11 4 14 15,10 5-14-15,-11-18 14 0,4-11-14 0,3 15 19 0,3 7-19 16,2-26 20-16,8-27-20 0,-5 29 21 0,-2 15-21 16,10-41 22-16,7-23-22 0,-6 41 23 0,-10 18-23 0,13-41 23 15,5-20-23-15,-10 44 21 0,-6 17-21 16,11-37 21-16,-2-15-21 0,-5 37 13 0,-6 18-13 0,8-27 14 15,1-8-14-15,-8 25 7 0,1 14-7 0,1-15 7 16,-3-3-7-16,2 17 3 0,-5 6-3 0,2-5 3 16,0 1-3-16,-2 6 0 0,0 7 0 0,0-7 0 15,0 7 0-15,0 0-1 0,0 0 1 16,0 0-1-16,0 0 1 0,0 0-12 0,0 0 12 0,0 0-12 16,-11 22 12-16,1 1-1545 0</inkml:trace>
  <inkml:trace contextRef="#ctx0" brushRef="#br0" timeOffset="132138.69">17480 16714 1588 0,'0'0'0'0,"0"0"9"15,0 0-9-15,12-5 10 0,10-6-10 0,-12 6-1 16,-10 5 1-16,23-14 0 0,7-7 0 0,-14 11 1 16,-12 5-1-16,24-14 1 0,12-4-1 0,-22 11 11 15,-7 7-11-15,24-9 12 0,7-3-12 0,-21 8 24 16,-10 4-24-16,17-5 25 0,2-4-25 0,-14 7 33 16,-9 3-33-16,11-3 34 0,5 1-34 0,-13 2 29 15,-10 4-29-15,16-3 29 0,-4-3-29 0,-12 6 14 0,0 0-14 16,0 0 14-16,0 0-14 0,0 0 7 0,0 0-7 15,-12-5 7-15,-13 2-7 0,1-1-1326 0</inkml:trace>
  <inkml:trace contextRef="#ctx0" brushRef="#br0" timeOffset="132584.75">17508 16587 1348 0,'0'0'0'0,"0"0"32"0,0 0-32 0,0 11 33 16,0-1-33-16,0-10 18 0,0 0-18 0,4 17 18 15,1 15-18-15,-1-17 20 0,-3-8-20 0,10 21 20 0,3 6-20 16,-7-16 21-16,-3-10-21 0,8 20 21 0,2 15-21 16,-5-22 22-16,-7-11-22 0,10 23 23 0,6 2-23 15,-13-18 21-15,-1-8-21 0,6 7 22 0,3 4-22 16,-8-9 18-16,-5-11-18 0,12 14 18 16,-1-2-18-16,-6-5 15 0,-5-7-15 0,11 3 15 0,3-8-15 15,-5 1 14-15,-9 4-14 0,10-12 15 0,6-9-15 16,-9 11 11-16,-7 10-11 0,12-21 11 0,6-5-11 15,-9 13 10-15,-7 6-10 0,10-12 10 0,6-4-10 16,-10 13 11-16,-8 10-11 0,16-16 11 0,2 4-11 0,-9 5 9 16,-9 7-9-16,17-3 9 0,10 6-9 0,-17-1 7 15,-2-2-7-15,11 10 7 0,7 14-7 0,-12-11 7 0,-6-8-7 16,11 22 7-16,4 18-7 0,-11-24 8 0,-6-10-8 16,11 28 9-16,1 15-9 0,-8-26 8 15,-4-14-8-15,1 25 9 0,-2 15-9 0,-1-26 13 0,-4-14-13 16,-6 31 14-16,-4 17-14 0,3-31 23 0,3-15-23 15,-14 27 24-15,-10 12-24 0,14-27 22 0,7-14-22 16,-21 20 23-16,-22 4-23 0,24-19 21 0,14-10-21 0,-31 10 22 16,-20-3-22-16,31-9 10 15,14-6-10-15,-33 1 11 0,-16-5-11 0,34 1 10 0,17 0-10 16,-34-12 11-16,-13-15-11 0,-4-1-1487 0</inkml:trace>
  <inkml:trace contextRef="#ctx0" brushRef="#br0" timeOffset="133258.39">16194 16650 1455 0,'0'0'0'0,"0"0"95"0,0 0-95 15,-9-4 96-15,-6 3-96 0,6 1 37 16,9 0-37-16,-18 5 38 0,-12 10-38 0,16-8 14 15,9-3-14-15,-20 15 15 0,-7 12-15 0,16-17 4 0,9-7-4 16,-12 22 5-16,-4 16-5 0,9-22 1 0,10-13-1 0,-6 28 2 16,6 16-2-16,-1-28 1 0,3-13-1 0,6 24 2 15,3-1-2-15,-2-17 3 0,-5-10-3 0,14 8 3 16,9 0-3-16,-11-8 4 0,-12-9-4 0,23 7 4 16,9-10-4-16,-16 1 7 0,-7 0-7 0,12-13 7 15,5-18-7-15,-11 17 9 0,-7 7-9 0,10-22 10 16,7-14-10-16,-13 24 7 0,-5 11-7 0,9-25 7 15,0-11-7-15,-7 23 5 0,-4 11-5 0,0-21 5 16,1-12-5-16,-3 23 2 0,-3 13-2 0,0-22 2 0,0-7-2 16,0 19 1-16,0 10-1 0,-3-12 2 0,1 4-2 15,2 8 0-15,0 9 0 0,-2-8 1 16,2 8-1-16,0 0 0 0,0 0 0 0,0 0 0 0,-2 12 0 16,2-12 0-16,0 0 0 0,0 24 1 0,0 14-1 15,2-19 1-15,-2-10-1 0,7 26 1 0,-3 11-1 16,1-21 2-16,-5-13-2 0,5 29 3 0,4 21-3 15,-7-30 6-15,0-17-6 0,3 37 6 0,4 19-6 16,-6-35 8-16,-1-18-8 0,3 35 9 0,-1 18-9 0,-1-34 11 16,-3-20-11-16,0 37 11 0,-7 17-11 0,6-37 16 15,1-18-16-15,-9 30 17 0,-9 8-17 0,9-28 19 16,6-12-19-16,-11 15 19 0,-6 4-19 0,11-15 19 0,4-10-19 16,-11 9 19-16,-12 4-19 0,14-10 18 0,7-6-18 15,-21 2 19-15,-22-7-19 0,27 0 10 0,9 0-10 16,-30-12 11-16,-11-13-11 0,1 3-1493 0</inkml:trace>
  <inkml:trace contextRef="#ctx0" brushRef="#br0" timeOffset="134603.95">19932 15329 1367 0,'0'0'0'0,"0"0"0"15,0 0 0-15,0 0-1 0,0 0 1 0,0 0 0 16,0 0 0-16,0 0-2 0,0 0 2 0,0 0-2 16,0 0 2-16,0 0 16 0,0 0-16 0,16 4 16 15,9-3-16-15,-15 1 43 0,-10-2-43 0,27 0 44 16,8-2-44-16,-18 1 53 0,-8 1-53 0,21-4 53 15,13-1-53-15,-20 3 50 0,-15 1-50 0,24-3 50 16,7-1-50-16,-18 2 49 0,-9 1-49 0,20-2 49 16,14-1-49-16,-23 2 41 0,-11 1-41 0,29 0 41 15,7 2-41-15,-24 0 21 0,-13 0-21 0,19 2 21 16,2-2-21-16,-17 0 8 0,-8 0-8 0,8-2 8 0,-1 2-8 16,-7 0 0-16,-7 0 0 0,9 2 1 15,-2 0-1-15,0-1-1385 0</inkml:trace>
  <inkml:trace contextRef="#ctx0" brushRef="#br0" timeOffset="134841.37">20133 15565 1614 0,'0'0'0'15,"0"0"0"-15,11 0 0 0,-11 0 25 0,0 0-25 16,17 3 26-16,11-3-26 0,-17 2 60 0,-4-2-60 16,18 2 61-16,14-1-61 0,-22 1 15 0,-8-2-15 15,28 0 15-15,16-2-15 0,-25 2-1 0,-15 0 1 0,29-3 0 16,9-4 0-16,-24 3-11 16,-13 3 11-16,19-8-10 0,4-5 10 0,0 0-1286 0</inkml:trace>
  <inkml:trace contextRef="#ctx0" brushRef="#br0" timeOffset="135770.35">22063 14782 1468 0,'0'0'0'0,"0"0"0"0,0 0 0 15,0 0 0-15,0 0 0 0,1-8 0 0,5-1 0 0,-6 9-1 16,0 0 1-16,12-14-1 0,4 0 1 0,-5 8 6 16,-11 6-6-16,17-11 7 0,15 2-7 0,-18 4 26 15,-7 4-26-15,20-1 26 0,10 7-26 0,-18-2 43 16,-10-1-43-16,17 12 43 0,6 15-43 0,-16-15 48 0,-7-8-48 15,7 25 49-15,1 14-49 0,-8-23 33 0,-5-10-33 16,-1 25 34-16,-6 13-34 0,1-24 19 0,2-14-19 16,-14 26 20-16,-14 16-20 0,15-27 15 0,6-13-15 15,-23 26 15-15,-14 12-15 0,23-26 9 0,10-16-9 16,-20 23 9-16,-14 5-9 0,24-19 3 0,11-10-3 16,-15 10 4-16,0-2-4 0,13-8 1 0,5-6-1 15,-7 1 1-15,0-4-1 0,7 0 0 0,7 0 0 16,-11-7 0-16,0-9 0 0,6 9 0 0,5 7 0 15,-5-20 0-15,3-12 0 0,2 17-1 0,0 8 1 0,5-17-1 16,10-7 1-16,-10 17-1 0,-2 7 1 0,10-12-1 16,6 0 1-16,-10 10-1 0,-9 9 1 0,18-10 0 15,3-1 0-15,-11 6 0 0,-10 5 0 0,23-2 0 16,13 8 0-16,-19-5 0 0,-6 1 0 0,17 10 0 0,16 16 0 16,-21-14-1-16,-12-7 1 0,22 17 0 0,8 5 0 15,-20-13-4-15,-11-9 4 0,20 10-3 0,4 0 3 16,-16-8-13-16,-10-4 13 0,17 0-12 0,12-5 12 15,0 0-1320-15</inkml:trace>
  <inkml:trace contextRef="#ctx0" brushRef="#br0" timeOffset="136150.96">22849 14750 1199 0,'0'0'0'0,"0"0"0"0,-10-4 0 0,10 4-2 16,0 0 2-16,-16 0-1 0,-3 7 1 0,6-4 8 16,13-3-8-16,-17 14 8 0,2 9-8 0,10-11 29 0,5-12-29 15,-7 28 30-15,7 13-30 0,0-20 33 0,0-11-33 16,7 23 33-16,4 10-33 0,-4-20 48 0,-4-13-48 0,10 18 49 16,4 7-49-16,-8-18 43 0,-5-8-43 0,6 11 44 15,4 1-44-15,-7-10 36 0,-7-11-36 0,13 10 36 16,4-3-36-16,-10-4 37 0,-7-3-37 0,18-1 37 15,9-12-37-15,-13 7 44 0,-7 2-44 0,12-15 44 16,2-12-44-16,-10 15 42 0,-6 8-42 0,8-24 43 16,-5-13-43-16,-6 23 33 0,0 10-33 0,-2-26 33 15,-4-12-33-15,1 25 27 0,1 13-27 0,-7-22 27 16,-5-6-27-16,7 19 18 0,4 11-18 0,-8-11 18 16,-10 4-18-16,10 8 13 0,11 9-13 0,-19-5 13 15,-2 8-13-15,8-1 7 0,13-2-7 0,-16 9 8 16,-1 6-8-16,8-8 2 0,9-7-2 0,-11 14 2 15,1 5-2-15,4-10-1 0,6-9 1 0,-5 14-1 16,3 1 1-16,1 1-1470 0</inkml:trace>
  <inkml:trace contextRef="#ctx0" brushRef="#br0" timeOffset="136735.44">23596 14609 1491 0,'0'0'0'16,"0"0"0"-16,0 0 0 0,0 0-9 0,0 0 9 15,0 11-9-15,3 1 9 0,-3-12-12 0,0 0 12 16,9 19-11-16,9 14 11 0,-10-16 7 0,-2-8-7 16,11 25 7-16,3 17-7 0,-11-25 28 15,-4-13-28-15,7 29 29 0,2 10-29 0,-7-26 53 0,-3-14-53 16,6 19 53-16,-4 0-53 0,-3-15 51 0,-1-8-51 15,2 8 51-15,-1 1-51 0,-1-8 37 0,-2-9-37 0,2 12 38 16,-2 2-38-16,0-7 28 0,0-7-28 0,1 10 29 16,-1-1-29-16,0-9 21 0,0 0-21 0,0 0 21 15,0 7-21-15,0-7 16 0,0 0-16 0,0 0 17 16,0-9-17-16,0 9 12 0,0 0-12 0,2-19 12 16,5-10-12-16,-5 13 9 0,0 9-9 0,5-19 9 15,3-12-9-15,-4 19 8 0,-5 9-8 0,12-23 8 16,-1-12-8-16,-5 22 3 0,-3 11-3 0,6-21 4 0,6-6-4 15,-7 20 1-15,-6 10-1 0,10-17 1 0,4-5-1 16,-8 15 0-16,-3 8 0 0,4-13 0 0,1-5 0 16,-6 14 0-16,-5 5 0 0,4-7 0 0,-3 2 0 15,-1 5-3-15,0 7 3 0,-1-7-2 0,-3 0 2 16,4 7-7-16,0 0 7 0,-11-5-6 0,-6 7 6 16,8-2-13-16,9 0 13 0,-18 7-13 0,-6 8 13 15,11-8-18-15,6-4 18 0,-9 13-17 0,-1 8 17 16,8-12-20-16,4-5 20 0,-4 14-20 0,0 8 20 15,5-15-12-15,3-7 12 0,-3 17-12 0,6 8 12 16,-2-17-8-16,0-6 8 0,9 15-7 0,7 9 7 0,-8-17-3 16,-2-8 3-16,8 13-2 0,9 3 2 0,-11-12-1 0,-12-12 1 15,27 18-1-15,15 1 1 0,-23-11 0 0,-8-3 0 16,28 6 0-16,12-1 0 0,-26-5-1 0,-13-1 1 16,25-1-1-16,7-1 1 0,-21 0-9 0,-12-2 9 0,19-5-8 15,10-7 8-15,1 1-1305 0</inkml:trace>
  <inkml:trace contextRef="#ctx0" brushRef="#br0" timeOffset="137227.6">25074 14625 1423 0,'0'0'0'0,"0"0"0"15,16 3 0-15,-9-1-14 0,-7-2 14 16,17 4-14-16,6-1 14 0,-10-1-3 0,-13-2 3 0,24 0-2 16,8-4 2-16,-16 3 0 0,-7 1 0 0,19-4 1 15,11-1-1-15,-18 3 5 0,-11 0-5 0,22-3 6 16,9-2-6-16,-22 4 17 0,-8 1-17 0,15-3 18 16,4-2-18-16,-16 4 10 0,-7 1-10 0,13-5 10 15,3-5-10-15,1 0-1033 0</inkml:trace>
  <inkml:trace contextRef="#ctx0" brushRef="#br0" timeOffset="138568.72">26446 14493 1311 0,'0'0'0'0,"0"0"0"0,0 0 0 0,0 0 1 16,0 0-1-16,2 9 2 0,-2-9-2 0,0 0 12 15,0 0-12-15,3 7 12 0,-3-7-12 0,0 0 37 0,0 0-37 16,7 0 37-16,7-9-37 16,-6 4 51-16,-8 5-51 0,15-17 52 0,8-16-52 0,-12 16 80 15,-6 8-80-15,16-24 80 0,11-19-80 0,-18 26 74 0,-7 14-74 0,20-29 74 16,10-22-74-16,-18 32 58 0,-10 16-58 15,19-34 59-15,7-15-59 0,-17 29 43 0,-9 18-43 0,14-33 44 16,2-12-44-16,-13 32 32 0,-9 13-32 0,12-23 32 16,-7-8-32-16,-2 23 25 0,-3 13-25 0,1-21 26 15,-6-10-26-15,2 19 17 0,0 14-17 0,-7-22 17 16,-9 1-17-16,9 16 12 0,3 6-12 0,-10-6 12 16,-10 2-12-16,11 6 7 0,13 7-7 0,-23-1 8 15,-7 6-8-15,16-3 3 0,7-1-3 0,-14 10 4 16,-4 11-4-16,13-11 0 0,5-6 0 0,-7 17 0 15,-2 11 0-15,9-15-1 0,3-10 1 0,-4 23 0 0,-1 6 0 16,5-18-2-16,4-11 2 0,-5 22-2 0,5 13 2 16,0-20-3-16,0-13 3 0,5 28-2 0,2 23 2 15,-3-32-2-15,-2-12 2 0,8 33-2 16,10 23 2-16,-10-36-3 0,-5-18 3 0,13 39-3 0,7 24 3 16,-13-42-1-16,-5-20 1 0,11 37-1 0,1 11 1 15,-10-35-1-15,-4-16 1 0,6 19 0 0,3 4 0 16,-7-21-1-16,-3-8 1 0,3 6 0 0,1 2 0 15,-4-10-1-15,-4-9 1 0,7 10 0 0,0-1 0 16,-7-9-1-16,0 0 1 0,7 3 0 0,4-3 0 0,-11 0-1 16,0 0 1-16,16-9-1 0,3-10 1 0,-10 11-4 15,-9 8 4-15,14-24-3 0,0-11 3 0,-7 18-7 0,-3 8 7 16,4-17-6-16,3-15 6 0,-6 20-8 0,-3 10 8 16,7-18-8-16,5-6 8 0,-7 18-10 0,-3 8 10 15,4-10-10-15,3 4 10 0,-6 6-10 0,-5 9 10 16,6-7-10-16,1 2 10 0,-7 5-8 0,0 0 8 15,10 5-8-15,11 14 8 0,-10-10-5 0,-11-9 5 16,19 26-4-16,1 8 4 0,-10-16-4 0,-4-10 4 0,2 15-3 16,1 3 3-16,-5-14-1 0,-2-5 1 0,1 8 0 15,-1 5 0-15,0-10-1 0,-2-10 1 0,0 15 0 16,0-1 0-16,0-7 0 0,0-7 0 0,0 7 0 16,0-7 0-16,0 0 0 0,0 0 0 15,0 0 0-15,0 0 0 0,0 0 0 0,0 0 0 0,0-7 1 16,-2-14-1-16,2 11 1 0,0 10-1 0,-2-22 1 15,4-10-1-15,-2 17 1 0,0 8-1 0,3-16 2 16,1-8-2-16,-2 16 1 0,-1 8-1 0,3-12 2 16,3-2-2-16,-3 11 1 0,-4 10-1 0,7-11 2 0,3 3-2 15,-10 8 1-15,0 0-1 0,9-4 1 0,3 6-1 16,-12-2 1-16,0 0-1 0,16 12 2 0,5 19-2 16,-10-15 2-16,-6-8-2 0,9 22 2 0,2 1-2 15,-7-16 3-15,-5-6-3 0,4 10 3 0,3 7-3 16,-6-15 3-16,-3-5-3 0,5 12 3 0,-2-1-3 0,-1-8 1 15,-4-9-1-15,4 8 2 0,-3-1-2 0,-1-7 0 16,0 0 0-16,0 0 0 0,0 0 0 0,0 0-4 16,0 0 4-16,0-14-4 0,-1-15 4 0,-1 1-1524 15</inkml:trace>
  <inkml:trace contextRef="#ctx0" brushRef="#br0" timeOffset="138882.88">27727 13600 1524 0,'0'0'0'0,"0"0"0"15,0 0 0-15,0 0-2 0,0 0 2 0,0 0-2 16,8 9 2-16,-8-9 9 0,0 0-9 0,11 12 10 15,1 12-10-15,-5-11 25 0,-7-13-25 0,13 26 26 0,3 15-26 16,-9-20 36-16,-4-11-36 0,10 30 36 16,1 22-36-16,-7-31 40 0,-4-15-40 0,6 39 41 0,2 20-41 15,-6-39 36-15,-2-17-36 0,6 33 36 0,4 10-36 16,-6-30 29-16,-4-17-29 0,6 23 29 0,0 11-29 16,-4-25 19-16,-3-12-19 0,3 16 20 0,0-4-20 15,-3-12 7-15,0-5-7 0,2 0 7 0,3-7-7 16,-7 0 1-16,0 0-1 0,8-10 1 0,1-18-1 15,0 0-1386-15</inkml:trace>
  <inkml:trace contextRef="#ctx0" brushRef="#br0" timeOffset="139430.31">28275 13720 1323 0,'0'0'0'16,"0"0"0"-16,0 0 0 0,0 0 19 0,0 0-19 15,0 0 20-15,-7-2-20 0,7 2 29 0,0 0-29 0,-10-5 29 16,-6 1-29-16,9 3 25 0,7 1-25 0,-18 1 25 16,-10 8-25-16,15-5 29 0,6-3-29 0,-17 11 30 15,-8 11-30-15,16-13 21 0,7-4-21 0,-12 14 21 16,-2 8-21-16,12-11 18 0,6-12-18 0,-5 18 18 16,1 3-18-16,5-14 15 0,3-5-15 0,-1 7 15 15,4 0-15-15,-2-6 11 0,0-8-11 0,5 6 11 16,7 0-11-16,-12-6 8 0,0 0-8 0,20 4 9 15,10-8-9-15,-15 4 8 0,-8 0-8 0,18-12 8 16,7-7-8-16,-16 11 6 0,-9 2-6 0,10-13 6 16,5-8-6-16,-12 13 6 0,-4 7-6 0,2-14 7 15,1-7-7-15,-5 16 5 0,-3 5-5 0,1-6 6 0,-2-10-6 16,0 13 6-16,0 10-6 0,0-14 7 0,-2 0-7 16,1 7 7-16,1 7-7 0,-2-5 7 0,2 5-7 15,0 0 9-15,0 0-9 0,0 0 9 0,-2 5-9 16,2-5 9-16,0 0-9 0,0 14 9 0,2 5-9 15,-2-9 9-15,0-10-9 0,3 21 9 0,6 12-9 16,-3-17 10-16,-5-8-10 0,8 23 11 0,2 11-11 16,-6-20 10-16,-1-11-10 0,3 23 10 0,5 10-10 0,-7-22 9 15,-1-11-9-15,6 18 10 0,3 11-10 16,-6-19 8-16,-4-11-8 0,6 19 8 0,2 11-8 0,-6-19 6 16,-1-12-6-16,3 23 7 0,-4 13-7 0,-1-22 9 15,-2-11-9-15,-4 23 9 0,-6 4-9 0,4-18 9 16,3-10-9-16,-9 13 9 0,-8 2-9 0,10-12 9 15,4-7-9-15,-11 5 9 0,-10 2-9 0,15-8 7 0,5-2-7 16,-16-1 8-16,-9-6-8 0,16 1 3 0,7 0-3 16,-10-11 3-16,0-15-3 0,-1-1-1420 0</inkml:trace>
  <inkml:trace contextRef="#ctx0" brushRef="#br0" timeOffset="140013.29">28691 13658 1535 0,'0'0'0'0,"0"0"0"0,0 0 0 16,0 0 13-16,0 0-13 0,0 0 14 0,-10 1-14 16,10-1 27-16,0 0-27 0,-16 4 28 0,-9 3-28 15,13-6 33-15,5 1-33 0,-14 3 33 0,-8 7-33 16,15-5 34-16,7-3-34 0,-10 10 34 0,-4 8-34 15,10-11 19-15,11-11-19 0,-12 24 20 0,-1 9-20 16,8-16 13-16,1-8-13 0,1 17 13 0,5 10-13 16,-1-17 11-16,-1-12-11 0,7 17 11 0,4 0-11 15,-6-12 8-15,-3-5-8 0,9 5 8 0,8 2-8 0,-8-5 7 16,-11-9-7-16,23 2 8 0,10-4-8 0,-15-1 6 0,-9 1-6 16,15-10 6-16,6-13-6 0,-14 13 5 0,-9 5-5 15,9-17 5-15,5-7-5 0,-10 15 3 0,-6 8-3 16,6-15 3-16,-2-6-3 0,-4 15 2 0,-3 7-2 15,1-10 3-15,-5-7-3 0,2 11 2 0,0 13-2 16,-3-17 2-16,-2-2-2 0,1 9 2 0,4 10-2 16,-5-12 2-16,-2 3-2 0,7 9 2 0,0 0-2 0,-9-2 3 15,0 6-3-15,9-4 1 0,0 0-1 0,-9 10 2 16,2 9-2-16,4-12 2 0,3-7-2 0,-4 17 2 16,1 8-2-16,3-13 2 0,0-12-2 0,0 24 2 15,1 9-2-15,1-16 1 0,-2-6-1 16,5 16 2-16,6 18-2 0,-6-21 3 0,-3-15-3 0,7 26 3 15,3 8-3-15,-7-21 3 0,-1-9-3 0,3 16 4 16,0 7-4-16,-3-17 3 0,-3-12-3 0,3 18 4 16,1 7-4-16,-3-14 3 0,0-10-3 0,-1 18 4 15,-1 7-4-15,0-16 3 0,0-8-3 0,-3 14 4 0,-4 4-4 16,3-13 4-16,3-7-4 0,-10 12 4 0,-3 2-4 16,7-11 5-16,7-10-5 0,-16 14 5 0,-5-3-5 15,12-6 3-15,9-5-3 0,-19 1 4 0,-6-7-4 16,13 2 0-16,12 4 0 0,-18-16 0 0,0-11 0 15,1-1-1431-15</inkml:trace>
  <inkml:trace contextRef="#ctx0" brushRef="#br0" timeOffset="140702.97">28972 13663 1267 0,'0'0'0'0,"0"0"0"15,0-5 0-15,0 5-4 0,0 0 4 0,0-13-3 16,-4 3 3-16,4 10-16 0,0 0 16 0,-8-10-15 15,-3-1 15-15,11 11 1 0,0 0-1 0,-14-8 1 16,-7 6-1-16,10 0 10 0,11 2-10 0,-18 7 11 16,3 5-11-16,6-5 26 0,9-7-26 0,-9 17 26 15,-2 11-26-15,6-14 35 0,3-7-35 0,-1 17 36 16,5 12-36-16,-2-20 33 0,0-7-33 0,8 15 33 0,10 2-33 16,-9-12 26-16,-4-6-26 0,16 6 27 0,15 4-27 15,-19-10 20-15,-8-3-20 0,23 4 21 16,12-5-21-16,-23-1 18 0,-10-3-18 0,17-5 19 15,4-6-19-15,-17 6 17 0,-6 2-17 0,9-9 17 0,1-7-17 16,-8 10 16-16,-11 9-16 0,12-17 17 0,-3-4-17 16,-4 10 16-16,-5 11-16 0,2-13 17 0,-5-5-17 15,1 10 18-15,2 8-18 0,-5-12 19 0,-3-4-19 0,5 9 18 16,3 7-18-16,-7-10 18 0,0 3-18 0,7 7 17 16,0 0-17-16,0 0 18 0,-9-2-18 0,9 2 15 0,0 0-15 15,-7-3 15-15,7 3-15 0,0 0 11 0,0 0-11 16,-7 3 12-16,2 2-12 0,5-5 10 0,0 0-10 15,-4 12 10-15,2 7-10 0,1-10 9 0,1-9-9 16,1 23 10-16,3 9-10 0,-2-14 9 0,-2-10-9 0,5 24 9 16,5 11-9-16,-4-21 10 0,-4-11-10 15,6 27 10-15,5 17-10 0,-8-31 15 0,-1-12-15 16,4 28 16-16,5 10-16 0,-10-25 16 0,1-13-16 0,5 24 16 16,-1 14-16-16,-2-27 14 15,-5-11-14-15,3 24 15 0,-6 8-15 0,2-22 15 0,0-12-15 16,-5 18 15-16,-2 5-15 0,3-17 13 0,3-8-13 15,-8 8 14-15,-4 5-14 0,6-11 13 0,7-10-13 0,-16 12 14 16,-6-2-14-16,11-4 12 0,11-6-12 0,-23 1 13 16,-12-1-13-16,17 0 3 0,9 0-3 0,-19-5 4 15,-12-9-4-15,20 7-2 0,10 4 2 0,-19-11-2 16,-8-3 2-16,0 1-1526 0</inkml:trace>
  <inkml:trace contextRef="#ctx0" brushRef="#br0" timeOffset="141195.82">27559 14971 1020 0,'0'0'0'16,"0"0"0"-16,-11 7 0 0,11-7 0 0,0 0 0 15,-10 7 0-15,1 0 0 0,9-7-3 0,0 0 3 16,0 0-3-16,0 0 3 0,0 0 8 0,0 0-8 0,0 0 9 16,12 3-9-16,-12-3 26 0,0 0-26 0,25 2 26 15,17 0-26-15,-20-1 40 0,-12-1-40 0,29 2 41 16,14 0-41-16,-27-2 57 0,-13 0-57 0,29 0 58 15,23-2-58-15,-33 0 53 0,-18 2-53 0,43-1 54 16,29-3-54-16,-44 3 70 0,-20-1-70 0,48-2 71 16,32-4-71-16,-50 4 75 0,-26 3-75 0,53-6 75 15,31-2-75-15,-56 4 62 0,-27 3-62 0,58-5 62 16,38-3-62-16,-61 5 56 0,-32 1-56 0,60-3 56 16,28 0-56-16,-60 4 45 0,-30 1-45 0,55-1 45 15,23 1-45-15,-53 2 36 0,-28 0-36 0,47 0 36 0,18-2-36 16,-46 0 28-16,-21 2-28 0,37-1 28 0,16 1-28 15,-39 0 19-15,-18 0-19 0,25-2 19 16,0 0-19-16,-22 0 13 0,-12 2-13 0,11-1 14 0,0 1-14 16,-10 0 2-16,-11 0-2 0,14-2 2 0,0 0-2 15,-7 1-2-15,-7 1 2 0,0 0-2 0,-5-7 2 0,0 0-1587 16</inkml:trace>
  <inkml:trace contextRef="#ctx0" brushRef="#br0" timeOffset="142247.6">27354 16222 1087 0,'0'0'0'0,"0"0"0"16,-7-1 0-16,7 1 0 0,0 0 0 0,-8-2 0 15,-3-2 0-15,11 4 15 0,0 0-15 0,-9-8 16 16,-1-6-16-16,6 7 36 0,4 7-36 0,-4-16 37 0,3-1-37 15,-1 8 51-15,2 9-51 0,0-13 51 0,3-6-51 16,-1 10 49-16,-2 9-49 0,6-19 49 0,6-5-49 16,-5 11 43-16,-7 13-43 0,16-19 43 0,10-1-43 15,-13 9 71-15,-8 8-71 0,18-8 71 0,10-1-71 16,-15 5 63-16,-9 4-63 0,19-1 63 0,14 6-63 16,-20 0 50-16,-12-2-50 0,25 10 50 0,15 15-50 0,-27-15 30 15,-11-5-30-15,22 26 31 0,3 26-31 0,-18-29 18 16,-10-14-18-16,8 36 18 0,-2 14-18 0,-8-31 8 0,-4-16-8 15,-5 32 9-15,-10 18-9 0,7-32 3 16,1-18-3-16,-17 32 3 0,-16 15-3 0,18-33 1 0,10-16-1 16,-26 25 1-16,-10 3-1 0,23-22 0 0,9-10 0 15,-19 13 1-15,-6 2-1 0,18-12 0 0,11-7 0 16,-15 3 0-16,-5-5 0 0,15-1 0 0,7-3 0 16,-9-6 0-16,-1-5 0 0,8 5 0 0,9 5 0 15,-9-18 0-15,4-8 0 0,1 12 0 0,3 8 0 16,2-19 0-16,5-8 0 0,-5 16 0 0,1 8 0 0,7-18 1 15,9-8-1-15,-10 18 1 0,-4 8-1 16,14-12 1-16,13 1-1 0,-15 9 1 0,-9 6-1 0,25 0 2 16,21 8-2-16,-27-1 2 0,-13-2-2 0,29 12 2 15,16 12-2-15,-28-11 0 0,-16-7 0 0,29 19 0 16,15 8 0-16,-30-18 0 0,-14-6 0 0,30 13 1 16,22 3-1-16,-33-13 0 0,-17-5 0 0,30 3 0 15,7 0 0-15,-29-4-14 0,-11-3 14 0,20-3-13 0,13-9 13 16,0 1-1404-16</inkml:trace>
  <inkml:trace contextRef="#ctx0" brushRef="#br0" timeOffset="142618.63">28579 16317 1166 0,'0'0'0'0,"0"0"0"0,-9-12 0 16,9 12 4-16,0 0-4 0,-14-17 5 0,-6-4-5 0,10 11 5 15,10 10-5-15,-20-14 6 0,-4 4-6 0,11 3 14 16,13 7-14-16,-19-4 15 0,-2 9-15 15,10-3 30-15,11-2-30 0,-18 11 31 0,-3 13-31 16,11-12 38-16,10-12-38 0,-16 28 39 0,-2 10-39 0,9-19 42 0,6-9-42 16,-4 20 43-16,1 8-43 0,5-19 39 15,-1-9-39-15,4 14 40 0,1 7-40 0,-1-15 30 0,0-7-30 16,1 8 31-16,3 0-31 0,-5-8 39 0,-1-9-39 16,7 9 40-16,6 1-40 0,-13-10 39 0,0 0-39 15,19 5 40-15,11-7-40 0,-14 1 33 0,-9 1-33 0,16-11 34 16,9-10-34-16,-16 11 33 0,-8 5-33 0,10-16 34 15,1-8-34-15,-10 13 29 0,-3 9-29 0,1-15 30 16,-6-11-30-16,-1 16 25 0,0 8-25 0,-5-15 25 16,-6-9-25-16,6 17 22 0,3 8-22 0,-10-13 22 15,-7-2-22-15,10 13 19 0,9 10-19 0,-16-14 20 16,0 2-20-16,7 7 12 0,9 5-12 0,-10-5 13 16,-1 3-13-16,11 2 3 0,0 0-3 0,-9-2 3 15,2 4-3-15,7-2 0 0,0 0 0 0,0 0 1 16,0 0-1-16,0 0-1511 0</inkml:trace>
  <inkml:trace contextRef="#ctx0" brushRef="#br0" timeOffset="143011.1">28938 16174 1412 0,'0'0'0'0,"0"0"0"0,-8 0 0 0,8 0 3 16,0 0-3-16,-13-2 4 0,-1-7-4 0,7 6 7 15,7 3-7-15,-12-9 8 0,-6 1-8 0,9 2 50 0,9 6-50 16,-17 0 51-16,-3 7-51 0,11-3 49 0,9-4-49 16,-14 14 49-16,-2 10-49 0,9-12 47 0,7-12-47 15,-12 26 47-15,0 10-47 0,6-17 37 0,3-10-37 16,-1 17 37-16,3 3-37 0,-1-15 26 0,2-7-26 0,3 12 27 16,8 11-27-16,-6-17 22 15,-3-6-22-15,9 16 22 0,3-1-22 0,-7-11 24 16,-7-11-24-16,17 12 24 0,17-2-24 0,-18-5 23 0,-7-3-23 15,22-4 24-15,13-8-24 0,-22 5 21 0,-12 1-21 16,20-9 22-16,11-8-22 0,-22 9 18 0,-8 7-18 0,12-15 18 16,-2-7-18-16,-11 13 17 0,-4 7-17 0,1-15 17 15,-4-10-17-15,-1 17 16 0,0 6-16 0,-6-17 16 16,-6-8-16-16,4 16 14 0,5 10-14 0,-12-17 14 16,-10 1-14-16,13 12 11 0,4 5-11 0,-15-5 11 15,-10 0-11-15,15 5 7 0,7 4-7 0,-14-4 7 0,-2-2-7 16,11 5 1-16,7 3-1 0,-9-4 1 0,-3-1-1 15,-1 1-1593-15</inkml:trace>
  <inkml:trace contextRef="#ctx0" brushRef="#br0" timeOffset="143384.66">29445 15999 1569 0,'0'0'0'0,"0"0"0"0,0 0 0 16,0 0 40-16,0 0-40 0,0 0 40 0,-11-2-40 16,11 2 73-16,0 0-73 0,-12-1 74 0,1 1-74 0,11 0 56 15,0 0-56-15,-10 5 56 0,-1 5-56 0,11-10 24 16,0 0-24-16,-11 17 24 0,1 13-24 0,4-16 9 0,3-7-9 16,-2 22 10-16,1 16-10 0,2-22 2 0,1-11-2 0,1 21 2 15,1 1-2-15,1-17 0 0,-2-8 0 0,7 12 0 16,7 5 0-16,-7-14-2 0,-3-5 2 0,14 8-2 15,10 4 2-15,-14-10-3 0,-7-4 3 0,19 2-3 16,10-5 3-16,-17 0-3 0,-10-2 3 0,17-7-3 16,6-9 3-16,-16 8-3 0,-9 4 3 0,12-15-2 15,3-12 2-15,-12 15 0 0,-5 9 0 0,6-20 0 16,-4-13 0-16,-3 19 2 0,-3 11-2 0,-2-23 2 16,-6-10-2-16,3 22 7 0,2 10-7 15,-12-18 7-15,-11-4-7 0,13 18 10 0,7 6-10 0,-22-7 11 16,-17 1-11-16,21 6 8 0,13 6-8 0,-27-1 8 15,-16 6-8-15,0 0-1450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7:17:44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21646 6201 729 0,'0'0'0'0,"0"0"0"16,0 0 0-16,0 0 13 0,0 0-13 0,0 0 13 15,0 0-13-15,0 0 54 0,0 0-54 0,0 0 55 16,0 0-55-16,0 0 64 0,0 0-64 0,0 0 64 0,0 0-64 16,0 0 47-16,0 0-47 0,20 12 47 0,-4-11-47 15,-16-1 28-15,0 0-28 0,28 7 29 0,11-1-29 16,-39-6 21-16,0 0-21 0,46 3 21 0,7-3-21 15,-53 0 23-15,0 0-23 0,58 0 23 0,2 0-23 16,-60 0 22-16,0 0-22 0,61 0 23 0,3 3-23 16,-64-3 18-16,0 0-18 0,69 4 19 0,10-8-19 0,-79 4 20 15,0 0-20-15,81-3 20 0,-3 3-20 0,-78 0 21 16,0 0-21-16,79-3 21 0,4-3-21 0,-83 6 24 16,0 0-24-16,83-7 25 0,14 7-25 0,-97 0 24 15,0 0-24-15,101 0 25 0,-1-1-25 0,-100 1 22 16,0 0-22-16,104-4 23 0,6 1-23 15,-110 3 12-15,0 0-12 0,112-5 13 0,-4 1-13 0,-108 4 10 16,0 0-10-16,109-3 11 0,10 3-11 0,-119 0 5 16,0 0-5-16,116-4 6 0,-7 4-6 0,-109 0 6 0,0 0-6 15,113 4 6-15,9-4-6 0,-122 0 4 0,0 0-4 16,123 3 4-16,-6 1-4 0,-117-4 6 0,0 0-6 0,115 1 7 16,8 3-7-16,-123-4 11 0,0 0-11 0,129 3 12 15,0 1-12-15,-129-4 13 0,0 0-13 0,134 5 14 16,0-5-14-16,-134 0 15 0,0 0-15 0,139 0 15 15,2 0-15-15,-141 0 13 0,0 0-13 0,141 0 14 16,-7 3-14-16,-134-3 12 0,0 0-12 0,136 6 13 16,2 4-13-16,-138-10 11 0,0 0-11 0,146 5 11 15,8-5-11-15,-154 0 10 0,0 0-10 0,149-5 10 16,-4 7-10-16,-145-2 9 0,0 0-9 0,146 7 10 0,17 1-10 16,-163-8 9-16,0 0-9 0,166 7 10 15,1-5-10-15,-167-2 9 0,0 0-9 0,173 3 9 0,5 1-9 16,-178-4 8-16,0 0-8 0,175 0 9 15,-9 3-9-15,-166-3 7 0,0 0-7 0,169 2 7 0,9-2-7 16,-178 0 6-16,0 0-6 0,180-2 6 0,3 2-6 16,-183 0 6-16,0 0-6 0,186-3 6 0,1-1-6 15,-187 4 5-15,0 0-5 0,181-5 5 0,-6 2-5 16,-175 3 5-16,0 0-5 0,175-4 5 0,-4 1-5 0,-171 3 4 16,0 0-4-16,173-2 5 0,3-1-5 0,-176 3 5 15,0 0-5-15,176 0 5 0,-1 3-5 0,-175-3 5 0,0 0-5 16,169 0 6-16,-12-3-6 0,-157 3 3 0,0 0-3 15,145-7 4-15,-11 5-4 0,-134 2 4 0,0 0-4 16,136 0 4-16,-4 0-4 0,-132 0 2 0,0 0-2 16,120-4 3-16,-25 1-3 0,-95 3 1 0,0 0-1 15,94-3 1-15,-3-3-1 0,-91 6 0 0,0 0 0 0,87-3 0 16,-6-6 0-16,-81 9-2 0,0 0 2 16,65-7-2-16,-22 2 2 0,-43 5-18 0,0 0 18 0,31-15-17 15,5-15 17-15,-1-1-1400 0</inkml:trace>
  <inkml:trace contextRef="#ctx0" brushRef="#br0" timeOffset="1171.89">23040 1997 684 0,'0'0'0'0,"0"0"0"0,0 0 0 0,0 0 28 0,0 0-28 16,-11-24 29-16,8 15-29 0,3 9 64 0,0 0-64 16,0 0 64-16,0-8-64 0,0 8 43 0,0 0-43 15,-2 8 43-15,-5 13-43 0,7-21 42 0,0 0-42 16,-5 28 42-16,3 5-42 0,2-33 25 0,0 0-25 0,2 31 25 16,1 14-25-16,-3-45 21 0,0 0-21 15,6 48 21-15,-5 9-21 0,-1-57 21 0,0 0-21 0,7 68 22 16,-1 13-22-16,-6-81 21 0,0 0-21 0,8 94 22 15,1 2-22-15,-9-96 22 0,0 0-22 16,9 106 23-16,-2 13-23 0,-7-119 23 0,0 0-23 16,5 122 23-16,-1 4-23 0,-4-126 21 0,0 0-21 0,5 130 21 15,6 10-21-15,-11-140 19 0,0 0-19 0,10 149 20 16,3 6-20-16,-13-155 14 0,0 0-14 0,14 158 15 16,0 3-15-16,-14-161 12 0,0 0-12 0,11 164 13 0,-1 6-13 15,-10-170 9-15,0 0-9 0,4 178 10 0,-4 4-10 16,0-182 4-16,0 0-4 0,0 183 5 0,-2 6-5 15,2-189 2-15,0 0-2 0,-5 187 3 0,-4-4-3 16,9-183 1-16,0 0-1 0,-7 178 2 0,-2-6-2 16,9-172 1-16,0 0-1 0,-11 171 1 0,-1 7-1 15,12-178 0-15,0 0 0 0,-12 179 0 0,3-1 0 0,9-178 0 16,0 0 0-16,-7 176 1 0,1 3-1 0,6-179 5 16,0 0-5-16,-5 181 5 0,0 1-5 0,5-182 13 15,0 0-13-15,-5 178 13 0,1-13-13 16,4-165 20-16,0 0-20 0,-5 166 21 0,3-5-21 0,2-161 21 15,0 0-21-15,-2 164 22 0,-1 4-22 16,3-168 20-16,0 0-20 0,0 157 20 0,5 1-20 16,-5-158 21-16,0 0-21 0,7 147 22 0,-3-7-22 0,-4-140 19 15,0 0-19-15,8 140 20 0,3 4-20 0,-11-144 18 0,0 0-18 16,12 140 19-16,-1-10-19 0,-11-130 13 0,0 0-13 16,11 125 14-16,1-8-14 0,-12-117 13 0,0 0-13 0,12 120 14 15,-5 3-14-15,-7-123 7 0,0 0-7 0,9 112 8 16,0-12-8-16,-9-100 3 0,0 0-3 0,7 90 4 15,-7-13-4-15,0-77 0 0,0 0 0 0,2 55 0 16,0-26 0-16,-1 1-1318 0</inkml:trace>
  <inkml:trace contextRef="#ctx0" brushRef="#br0" timeOffset="4451.55">23765 6221 763 0,'0'0'0'0,"0"0"0"0,16-20 0 0,-16 20 1 0,0 0-1 15,10-13 2-15,-4 7-2 0,-6 6 3 0,0 0-3 16,10-16 3-16,11-17-3 0,-21 33 23 0,0 0-23 16,25-41 23-16,0-11-23 0,-25 52 45 0,0 0-45 15,28-52 46-15,6 2-46 0,-34 50 54 0,0 0-54 0,37-52 55 16,8-5-55-16,-45 57 47 0,0 0-47 15,52-63 48-15,8-6-48 0,-60 69 35 0,0 0-35 0,58-76 36 16,-7 1-36-16,-51 75 30 0,0 0-30 16,51-76 30-16,-7 4-30 0,-44 72 29 0,0 0-29 15,46-70 30-15,7-2-30 0,-53 72 30 0,0 0-30 0,53-76 30 16,5-4-30-16,-58 80 25 0,0 0-25 0,56-73 26 16,-6 16-26-16,-50 57 22 0,0 0-22 0,46-57 23 15,-6-9-23-15,-40 66 20 0,0 0-20 0,46-71 20 16,9-1-20-16,-55 72 9 0,0 0-9 0,63-73 10 15,10 11-10-15,-73 62 3 0,0 0-3 0,70-56 4 16,1-1-4-16,-71 57 4 0,0 0-4 0,65-57 4 0,-1-3-4 16,-64 60 2-16,0 0-2 0,60-65 3 0,3-2-3 15,-63 67 2-15,0 0-2 0,65-62 3 0,2 13-3 16,-67 49 1-16,0 0-1 0,62-48 1 0,-4-1-1 16,-58 49 1-16,0 0-1 0,60-48 2 0,5-4-2 15,-65 52 2-15,0 0-2 0,69-52 3 0,7-2-3 16,-76 54 2-16,0 0-2 0,76-43 3 0,-4 7-3 0,-72 36 2 15,0 0-2-15,67-30 3 0,-1 3-3 16,-66 27 1-16,0 0-1 0,67-21 2 0,1 5-2 16,-68 16 1-16,0 0-1 0,62-15 2 0,-11 10-2 15,-51 5 0-15,0 0 0 0,48-4 1 0,1 8-1 0,-49-4 0 16,0 0 0-16,50 1 0 0,-8 3 0 0,-42-4 0 16,0 0 0-16,48 3 1 0,8 1-1 0,-56-4 2 0,0 0-2 15,55 5 3-15,-1 7-3 0,-54-12 1 0,0 0-1 16,50 16 2-16,-3 4-2 0,-47-20 1 0,0 0-1 0,41 19 1 15,-11-7-1-15,-30-12 0 0,0 0 0 0,30 18 1 16,5 3-1-16,-35-21 0 0,0 0 0 0,37 27 1 16,-5 4-1-16,-32-31 0 0,0 0 0 0,34 30 1 15,-3-6-1-15,-31-24 0 0,0 0 0 0,34 24 1 16,5 0-1-16,-39-24 2 0,0 0-2 0,37 28 2 16,-6 2-2-16,-31-30 5 0,0 0-5 0,27 31 5 15,-8-7-5-15,-19-24 6 0,0 0-6 0,20 24 7 16,8 4-7-16,-28-28 7 0,0 0-7 0,25 29 7 15,-8-1-7-15,-17-28 6 0,0 0-6 0,18 33 7 16,5 7-7-16,-23-40 5 0,0 0-5 0,25 41 6 16,-3 2-6-16,-22-43 4 0,0 0-4 0,23 45 5 15,4 0-5-15,-27-45 2 0,0 0-2 0,28 47 3 16,-1-10-3-16,-27-37 3 0,0 0-3 0,30 36 3 0,1 0-3 16,-31-36 2-16,0 0-2 0,30 45 2 0,-5 7-2 15,-25-52 1-15,0 0-1 0,25 54 2 0,-1 1-2 16,-24-55 1-16,0 0-1 0,23 54 2 0,-3-2-2 0,-20-52 2 15,0 0-2-15,21 45 3 0,5-4-3 16,-26-41 2-16,0 0-2 0,29 44 3 0,-1-3-3 0,-28-41 4 16,0 0-4-16,26 49 4 0,-5 9-4 0,-21-58 5 15,0 0-5-15,22 61 5 0,2-1-5 0,-24-60 5 16,0 0-5-16,23 49 6 0,-3-4-6 0,-20-45 6 0,0 0-6 16,21 41 6-16,7-4-6 0,-28-37 5 15,0 0-5-15,28 43 6 0,4 9-6 0,-32-52 5 16,0 0-5-16,30 57 6 0,-4-5-6 0,-26-52 6 15,0 0-6-15,25 48 6 0,-2 3-6 0,-23-51 6 16,0 0-6-16,21 48 7 0,-3-1-7 0,-18-47 6 0,0 0-6 16,21 48 7-16,5 1-7 0,-26-49 8 0,0 0-8 15,27 53 9-15,-2 11-9 0,-25-64 8 0,0 0-8 16,30 70 9-16,3-10-9 0,-33-60 8 0,0 0-8 0,37 56 9 16,2-8-9-16,-39-48 7 0,0 0-7 0,39 54 7 15,-2 11-7-15,-37-65 6 0,0 0-6 0,33 71 6 16,1 2-6-16,-34-73 5 0,0 0-5 0,32 69 5 15,1-8-5-15,-33-61 3 0,0 0-3 0,37 64 3 16,4 12-3-16,-41-76 1 0,0 0-1 0,44 81 2 0,5 1-2 16,-49-82 1-16,0 0-1 0,55 76 2 0,3-7-2 15,-58-69 1-15,0 0-1 0,55 66 2 0,-6-7-2 16,-49-59 1-16,0 0-1 0,46 60 2 0,0 3-2 16,-46-63 1-16,0 0-1 0,49 55 2 0,6-19-2 15,-55-36 2-15,0 0-2 0,60 30 2 0,3 1-2 16,-63-31 2-16,0 0-2 0,62 24 2 0,-9-7-2 15,-53-17 2-15,0 0-2 0,51 13 2 0,4-3-2 16,-55-10 1-16,0 0-1 0,56 9 2 0,10-9-2 16,-66 0 0-16,0 0 0 0,67-6 1 0,-2-6-1 15,-65 12 1-15,0 0-1 0,53-14 1 0,-13 1-1 16,-40 13 1-16,0 0-1 0,44-23 2 0,15-13-2 0,-59 36 5 16,0 0-5-16,61-42 6 0,-6-6-6 0,-55 48 9 0,0 0-9 15,53-49 10-15,0 4-10 0,-53 45 12 0,0 0-12 16,51-43 12-16,-7-2-12 0,-44 45 14 0,0 0-14 0,41-48 14 15,-8-6-14-15,-33 54 13 0,0 0-13 0,36-55 13 16,-1-3-13-16,-35 58 13 0,0 0-13 0,37-60 14 16,2-4-14-16,-39 64 14 0,0 0-14 0,38-61 14 15,-2 16-14-15,-36 45 12 0,0 0-12 0,35-45 13 16,9 2-13-16,-44 43 10 0,0 0-10 0,42-48 10 16,-6-1-10-16,-36 49 8 0,0 0-8 0,30-48 8 15,-4-1-8-15,-26 49 6 0,0 0-6 0,23-45 6 16,-5 14-6-16,-18 31 5 0,0 0-5 0,16-29 5 15,-1-4-5-15,-15 33 4 0,0 0-4 0,13-31 4 16,-3 10-4-16,-10 21 3 0,0 0-3 0,9-21 4 16,2 5-4-16,-11 16 3 0,0 0-3 0,10-15 4 15,1-6-4-15,-11 21 3 0,0 0-3 0,11-19 3 16,-1 2-3-16,-10 17 4 0,0 0-4 0,11-16 4 16,-1-5-4-16,-10 21 3 0,0 0-3 0,11-19 4 0,-2 11-4 15,-9 8 3-15,0 0-3 0,7-9 3 0,-2 0-3 16,-5 9 3-16,0 0-3 0,5-12 4 0,2 5-4 15,-7 7 3-15,0 0-3 0,7-8 3 0,-1 1-3 16,-6 7 2-16,0 0-2 0,0-9 2 0,-6-3-2 0,6 12 0 16,0 0 0-16,-14-17 1 0,-9-7-1 0,1-1-1615 15</inkml:trace>
  <inkml:trace contextRef="#ctx0" brushRef="#br0" timeOffset="5329.45">26531 4416 662 0,'0'0'0'0,"12"-5"0"16,20-2 0-16,-32 7 30 0,0 0-30 0,44-12 30 16,14 0-30-16,-58 12 28 0,0 0-28 0,64-16 29 15,1-1-29-15,-65 17 3 0,0 0-3 0,62-15 4 16,-4-3-4-16,-58 18 0 0,0 0 0 0,56-15 0 16,-5-1 0-16,-51 16-1 0,0 0 1 0,55-17 0 0,7-7 0 15,-62 24-2-15,0 0 2 0,67-25-1 0,-2 6 1 16,-65 19-5-16,0 0 5 0,60-12-4 0,-7 0 4 15,-53 12-3-15,0 0 3 0,55-12-2 0,3 0 2 16,-58 12-1-16,0 0 1 0,65-12 0 0,7-4 0 16,-72 16 6-16,0 0-6 0,71-14 6 0,-8 2-6 0,-63 12 24 15,0 0-24-15,59-15 24 0,-6-4-24 0,-53 19 45 16,0 0-45-16,51-18 46 0,2-1-46 0,-53 19 47 16,0 0-47-16,56-17 48 0,4 1-48 0,-60 16 42 15,0 0-42-15,49-12 42 0,-20 0-42 0,-29 12 40 0,0 0-40 16,24-12 41-16,8-12-41 0,-32 24 34 0,0 0-34 15,32-21 34-15,-7 2-34 0,-25 19 27 0,0 0-27 16,23-17 28-16,-1-4-28 0,-22 21 14 16,0 0-14-16,23-28 15 0,0-8-15 0,-23 36 7 15,0 0-7-15,20-33 7 0,-8 9-7 0,0-4-948 0</inkml:trace>
  <inkml:trace contextRef="#ctx0" brushRef="#br0" timeOffset="5851.67">29205 2482 1244 0,'0'0'0'0,"0"0"0"16,-7-9 0-16,7 9 0 0,0 0 0 0,-11-3 0 0,-3 3 0 15,14 0 0-15,0 0 0 0,-21 12 0 0,-9 12 0 16,30-24 0-16,0 0 0 0,-37 28 0 0,-7 1 0 16,44-29-1-16,0 0 1 0,-46 40 0 0,0 0 0 0,46-40-1 15,0 0 1-15,-42 39 0 0,8-6 0 0,34-33-1 16,0 0 1-16,-25 33 0 0,8 3 0 0,17-36-1 0,0 0 1 15,-11 44 0-15,8 4 0 0,3-48 0 0,0 0 0 16,5 49 0-16,11-1 0 0,-16-48 2 0,0 0-2 16,26 42 2-16,10-6-2 0,-36-36 4 0,0 0-4 0,45 33 5 15,15 1-5-15,-60-34 11 0,0 0-11 0,64 30 12 16,-8-6-12-16,-56-24 16 0,0 0-16 0,48 24 17 16,-13 4-17-16,-35-28 19 0,0 0-19 0,25 26 20 15,-16 0-20-15,-9-26 17 0,0 0-17 16,-2 26 18-16,-10 9-18 0,12-35 17 0,0 0-17 0,-32 36 17 15,-21-2-17-15,53-34 12 0,0 0-12 0,-62 32 13 16,-5-3-13-16,67-29 14 0,0 0-14 0,-62 26 15 16,10-4-15-16,52-22 15 0,0 0-15 0,-41 16 15 15,15-9-15-15,26-7 7 0,0 0-7 0,-16 0 7 16,7-7-7-16,9 7 2 0,0 0-2 0,-2-12 3 16,6-9-3-16,-1-3-1080 0</inkml:trace>
  <inkml:trace contextRef="#ctx0" brushRef="#br0" timeOffset="6828.58">29367 3378 1087 0,'0'0'0'0,"-2"-9"0"0,-3-15 0 16,5 24 5-16,0 0-5 0,-4-31 6 0,4 10-6 15,0 21 1-15,0 0-1 0,4-29 1 0,1-11-1 16,-5 40 0-16,0 0 0 0,6-40 0 0,-1 16 0 16,-5 24-1-16,0 0 1 0,2-21 0 0,-4 0 0 15,2 21 0-15,0 0 0 0,-2-12 0 0,2 5 0 0,0 7 0 16,0 0 0-16,0 0 1 0,0 7-1 0,0-7 7 16,0 0-7-16,4 12 7 0,3 13-7 0,-7-25 19 15,0 0-19-15,10 33 19 0,3 8-19 0,-13-41 28 16,0 0-28-16,15 57 29 0,5 19-29 0,-20-76 29 15,0 0-29-15,23 82 30 0,-2-3-30 16,-21-79 31-16,0 0-31 0,23 73 31 0,5 0-31 0,-28-73 11 16,0 0-11-16,23 76 12 0,-12 5-12 15,-11-81 8-15,0 0-8 0,5 73 8 0,-5-16-8 0,0 4-967 16</inkml:trace>
  <inkml:trace contextRef="#ctx0" brushRef="#br0" timeOffset="7418.67">29395 7190 1155 0,'0'0'0'0,"0"0"0"16,0 0 0-16,0 0 7 0,0 0-7 15,-23 0 7-15,13 13-7 0,10-13 0 0,0 0 0 16,-11 17 0-16,-3 14 0 15,14-31 12-15,0 0-12 0,-14 38 13 0,2 14-13 0,12-52 19 16,0 0-19-16,-11 57 20 0,-1 4-20 0,12-61 25 0,0 0-25 0,-16 67 25 16,-2 1-25-16,18-68 28 0,0 0-28 0,-21 74 28 15,-7 7-28-15,28-81 24 0,0 0-24 0,-30 85 25 16,-2-2-25-16,32-83 21 0,0 0-21 0,-35 76 22 16,-6 2-22-16,41-78 17 0,0 0-17 0,-40 75 18 15,1-3-18-15,39-72 14 0,0 0-14 0,-34 68 15 16,1-8-15-16,33-60 8 0,0 0-8 0,-27 49 8 0,8-18-8 15,19-31 2-15,0 0-2 0,-12 24 3 0,6-10-3 16,1 2-1077-16</inkml:trace>
  <inkml:trace contextRef="#ctx0" brushRef="#br0" timeOffset="7950.68">29416 8577 1177 0,'0'0'0'0,"0"0"0"16,6-7 0-16,-6 7 3 0,0 0-3 0,5-5 3 15,-5 5-3-15,0 0 13 0,0 0-13 0,9-13 13 16,-9 13-13-16,0 0 11 0,0 0-11 0,-6-8 11 16,-8 8-11-16,14 0 4 0,0 0-4 0,-21 0 5 15,-5 12-5-15,26-12 1 0,0 0-1 0,-25 12 2 16,7 0-2-16,18-12 1 0,0 0-1 0,-10 12 1 16,5-3-1-16,5-9 4 0,0 0-4 0,-2 12 4 15,4 12-4-15,-2-24 14 0,0 0-14 0,7 30 15 0,7 1-15 16,-14-31 24-16,0 0-24 0,23 29 25 0,8 6-25 15,-31-35 32-15,0 0-32 0,36 29 33 16,-1-5-33-16,-35-24 34 0,0 0-34 0,39 23 34 0,3 1-34 16,-42-24 28-16,0 0-28 0,42 26 28 15,-6 2-28-15,-36-28 26 0,0 0-26 0,28 28 27 16,-7 4-27-16,-21-32 20 0,0 0-20 0,12 28 21 0,-12 2-21 16,0-30 18-16,0 0-18 0,-10 31 19 0,-11 2-19 15,21-33 15-15,0 0-15 0,-34 31 16 0,-8-5-16 16,42-26 13-16,0 0-13 0,-48 19 14 0,2-5-14 0,46-14 13 15,0 0-13-15,-42 6 14 0,5-6-14 0,37 0 10 0,0 0-10 16,-32-3 11-16,6 0-11 0,26 3 3 0,0 0-3 16,-18-6 4-16,8-2-4 0,10 8 0 0,0 0 0 15,-4-16 0-15,8 4 0 0,-1-5-1263 0</inkml:trace>
  <inkml:trace contextRef="#ctx0" brushRef="#br0" timeOffset="8311.94">29699 9013 1043 0,'0'0'0'0,"0"0"0"16,10 0 0-16,-10 0 0 0,0 0 0 0,9 0 0 15,-9 0 0-15,0 0-4 0,0 0 4 0,12 0-3 16,10 0 3-16,-22 0 3 0,0 0-3 0,21 0 4 16,-2 0-4-16,-19 0 20 0,0 0-20 0,16 0 20 15,0 0-20-15,-16 0 39 0,0 0-39 0,16 0 39 16,0 0-39-16,-16 0 57 0,0 0-57 0,10 0 57 0,-10 0-57 15,0 0 54-15,0 0-54 0,0 0 55 0,9 3-55 16,-9-3 48-16,0 0-48 0,5 12 49 0,2 14-49 16,-7-26 41-16,0 0-41 0,0 37 41 0,-12 1-41 15,12-38 37-15,0 0-37 0,-16 36 37 0,2 2-37 16,14-38 31-16,0 0-31 0,-9 33 32 0,6-11-32 16,3-22 26-16,0 0-26 0,0 18 26 0,5-6-26 15,-5-12 20-15,0 0-20 0,14 10 20 0,13 4-20 16,-27-14 14-16,0 0-14 0,37 16 14 0,10-1-14 0,-47-15 6 15,0 0-6-15,53 4 6 0,0-11-6 0,-53 7 1 16,0 0-1-16,49-12 1 0,-10 3-1 0,-39 9 0 16,0 0 0-16,44-16 0 0,20-16 0 15,-2-3-1316-15</inkml:trace>
  <inkml:trace contextRef="#ctx0" brushRef="#br0" timeOffset="9078.58">25897 3953 1233 0,'0'0'0'0,"-7"10"0"16,-12 14 0-16,19-24 10 0,0 0-10 0,-25 38 11 0,-3 14-11 16,28-52 24-16,0 0-24 0,-28 68 25 0,-7 13-25 15,35-81 34-15,0 0-34 0,-41 88 35 0,-5 2-35 16,46-90 22-16,0 0-22 0,-58 101 23 0,-14 11-23 16,72-112 10-16,0 0-10 0,-78 118 10 0,-7-6-10 15,85-112 3-15,0 0-3 0,-84 130 4 0,4 15-4 16,80-145 1-16,0 0-1 0,-86 158 1 0,-8-1-1 15,94-157 0-15,0 0 0 0,-83 142 0 0,15-12 0 0,68-130 0 16,0 0 0-16,-53 118 0 0,14-7 0 0,39-111 0 16,0 0 0-16,-25 90 0 0,9-14 0 15,16-76 0-15,0 0 0 0,-8 57 0 0,4-30 0 0,-1 3-1025 16</inkml:trace>
  <inkml:trace contextRef="#ctx0" brushRef="#br0" timeOffset="9435.74">27107 4084 1087 0,'0'0'0'0,"0"0"0"15,6 5 0-15,-6-5 9 0,0 0-9 0,2 12 10 0,-6 9-10 16,4-21 22-16,0 0-22 0,-11 37 22 16,-10 18-22-16,21-55 19 0,0 0-19 0,-30 66 20 0,-10 13-20 15,40-79 9-15,0 0-9 0,-53 94 9 16,-18 18-9-16,71-112 4 0,0 0-4 0,-77 121 5 16,-12 9-5-16,89-130 6 0,0 0-6 0,-98 152 7 0,-3 16-7 15,101-168 10-15,0 0-10 0,-104 177 10 0,3-4-10 16,101-173 11-16,0 0-11 0,-89 150 12 0,14-25-12 15,75-125 11-15,0 0-11 0,-58 100 12 0,12-15-12 0,46-85 13 16,0 0-13-16,-33 61 13 0,15-23-13 0,18-38 6 16,0 0-6-16,-10 19 6 0,10-19-6 0,0 0-940 15</inkml:trace>
  <inkml:trace contextRef="#ctx0" brushRef="#br0" timeOffset="9700.04">27550 4872 1177 0,'0'0'0'0,"-9"17"0"15,-15 28 0-15,24-45 1 0,0 0-1 0,-32 67 2 16,-2 18-2-16,34-85 5 0,0 0-5 0,-40 94 6 15,-10-1-6-15,50-93 11 0,0 0-11 0,-60 106 12 16,-7 10-12-16,67-116 5 0,0 0-5 0,-65 114 5 0,11-16-5 16,54-98 0-16,0 0 0 0,-53 85 0 0,1-12 0 15,1 0-858-15</inkml:trace>
  <inkml:trace contextRef="#ctx0" brushRef="#br0" timeOffset="9952.87">27922 5328 998 0,'0'0'0'0,"-3"9"0"0,-4 19 0 0,7-28 1 15,0 0-1-15,-16 45 1 0,-7 20-1 0,23-65 2 0,0 0-2 16,-28 73 2-16,-6 10-2 0,34-83 5 0,0 0-5 15,-39 82 6-15,-6-15-6 0,45-67 15 0,0 0-15 0,-46 71 15 16,5 9-15-16,41-80 15 0,0 0-15 0,-39 69 15 16,4-9-15-16,35-60 9 0,0 0-9 0,-33 45 10 15,4-13-10-15,1-5-761 0</inkml:trace>
  <inkml:trace contextRef="#ctx0" brushRef="#br0" timeOffset="10404.29">29245 6351 785 0,'0'0'0'16,"-1"7"0"-16,-7 14 0 16,8-21 11-16,0 0-11 0,-10 33 11 0,-8 20-11 0,18-53 13 15,0 0-13-15,-19 59 13 0,-1-2-13 0,20-57 14 0,0 0-14 16,-15 56 15-16,0 3-15 0,15-59 22 0,0 0-22 16,-15 62 22-16,-5 7-22 0,20-69 24 0,0 0-24 0,-17 62 25 15,6-13-25-15,11-49 21 0,0 0-21 0,-7 34 21 16,3-18-21-16,1 1-688 0</inkml:trace>
  <inkml:trace contextRef="#ctx0" brushRef="#br0" timeOffset="10631.77">29767 6420 1132 0,'0'0'0'0,"-3"23"0"0,-11 36 0 15,14-59 3-15,0 0-3 0,-16 79 3 0,-2 3-3 16,18-82 5-16,0 0-5 0,-21 88 6 0,-4 5-6 16,25-93 4-16,0 0-4 0,-28 92 5 0,-2-18-5 15,30-74 0-15,0 0 0 0,-30 68 1 0,0-4-1 0,0-3-810 16</inkml:trace>
  <inkml:trace contextRef="#ctx0" brushRef="#br0" timeOffset="10877.57">30205 6663 942 0,'0'0'0'0,"-5"20"0"0,-10 32 0 16,15-52 6-16,0 0-6 0,-15 73 7 16,-3 15-7-16,18-88 16 0,0 0-16 0,-16 85 16 15,2-9-16-15,14-76 0 0,0 0 0 0,-12 66 0 0,3-9 0 16,0-2-681-16</inkml:trace>
  <inkml:trace contextRef="#ctx0" brushRef="#br0" timeOffset="11104.57">30718 6275 1031 0,'0'0'0'16,"0"10"0"-16,-2 16 0 0,2-26 0 0,0 0 0 16,-7 52 0-16,-3 26 0 0,10-78 0 0,0 0 0 15,-14 92 1-15,-6 5-1 0,20-97-7 0,0 0 7 16,-23 100-6-16,-3 13 6 0,26-113-34 0,0 0 34 16,-28 109-33-16,-2-16 33 0,1 1-654 0</inkml:trace>
  <inkml:trace contextRef="#ctx0" brushRef="#br0" timeOffset="15059.9">9045 2122 819 0,'0'0'0'16,"0"0"0"-16,0 0 0 0,0 0 9 0,0 0-9 16,0-21 9-16,2 9-9 0,-2 12 28 0,0 0-28 15,4-23 29-15,4-18-29 0,-8 41 27 0,0 0-27 16,6-44 28-16,-1 12-28 0,-5 32 18 0,0 0-18 0,3-21 19 15,1 5-19-15,-4 16 13 0,0 0-13 0,-4-12 13 16,1 4-13-16,3 8 11 0,0 0-11 0,-19-4 11 16,-27 4-11-16,46 0 10 0,0 0-10 15,-62 21 10-15,-7 27-10 0,69-48 9 0,0 0-9 0,-72 71 9 16,3 19-9-16,69-90 10 0,0 0-10 16,-58 101 11-16,14 1-11 0,44-102 13 0,0 0-13 0,-29 107 14 15,17-5-14-15,12-102 14 0,0 0-14 0,-3 85 15 16,11-28-15-16,-8-57 17 0,0 0-17 0,16 43 18 15,7-15-18-15,-23-28 17 0,0 0-17 0,32 12 18 16,0-12-18-16,-32 0 13 0,0 0-13 0,40-16 14 0,3-4-14 16,-43 20 15-16,0 0-15 0,44-37 16 0,-4-15-16 15,-40 52 15-15,0 0-15 0,36-64 16 0,-8-8-16 16,-28 72 15-16,0 0-15 0,26-73 16 0,-3 7-16 16,-23 66 18-16,0 0-18 0,14-59 18 0,-7 2-18 15,-7 57 19-15,0 0-19 0,6-48 20 0,-1 18-20 0,-5 30 19 16,0 0-19-16,0-19 19 0,0 11-19 0,0 8 18 15,0 0-18-15,-4-9 19 0,4 9-19 0,0 0 17 16,0 0-17-16,0 0 18 0,4 9-18 0,-4-9 17 16,0 0-17-16,3 21 17 0,6 18-17 15,-9-39 14-15,0 0-14 0,9 52 15 0,0 17-15 0,-9-69 15 16,0 0-15-16,16 85 15 0,7 28-15 16,-23-113 13-16,0 0-13 0,24 130 13 0,-1 11-13 0,-23-141 12 15,0 0-12-15,18 141 12 0,-4-6-12 0,-14-135 10 16,0 0-10-16,9 133 11 0,-9-2-11 0,0-131 6 0,0 0-6 15,-7 115 6-15,-4-27-6 0,11-88 3 0,0 0-3 16,-14 69 4-16,-7-20-4 0,21-49 2 0,0 0-2 0,-19 29 2 16,6-13-2-16,13-16 1 0,0 0-1 0,-9 6 2 15,1-6-2-15,8 0 1 0,0 0-1 0,-11-24 2 16,-10-24-2-16,21 48 2 0,0 0-2 0,-20-69 2 16,8-16-2-16,12 85 3 0,0 0-3 0,-2-88 3 15,13 6-3-15,-11 82 4 0,0 0-4 0,21-71 4 16,7 5-4-16,-28 66 3 0,0 0-3 0,32-64 4 15,3 4-4-15,-35 60 2 0,0 0-2 0,46-61 3 16,12 1-3-16,-58 60 0 0,0 0 0 0,59-57 1 0,-5 5-1 16,1 3-1251-16</inkml:trace>
  <inkml:trace contextRef="#ctx0" brushRef="#br0" timeOffset="15349.66">9971 2348 1087 0,'0'0'0'0,"0"0"0"0,0 0 0 0,0 0-9 0,0 0 9 16,11 4-8-16,1 1 8 0,-12-5-27 0,0 0 27 16,20 10-26-16,4 3 26 0,-24-13-7 0,0 0 7 15,32 20-7-15,0 10 7 0,-32-30 0 0,0 0 0 16,37 36 0-16,-2 7 0 0,-35-43 7 0,0 0-7 0,28 49 7 15,-14-4-7-15,-14-45 19 0,0 0-19 16,8 45 19-16,-16-2-19 0,8-43 25 0,0 0-25 16,-17 40 25-16,-13-7-25 0,30-33 25 0,0 0-25 15,-34 27 26-15,6-9-26 0,28-18 20 0,0 0-20 0,-23 15 21 16,9-11-21-16,14-4 7 0,0 0-7 0,0 0 7 16,-9 0-7-16,0 0-849 0</inkml:trace>
  <inkml:trace contextRef="#ctx0" brushRef="#br0" timeOffset="15609.97">10324 2191 718 0,'0'0'0'0,"-2"7"0"0,-5 14 0 16,7-21 10-16,0 0-10 0,-10 27 11 0,-8 10-11 15,18-37 19-15,0 0-19 0,-14 45 19 0,-4 15-19 16,18-60 16-16,0 0-16 0,-12 64 16 0,3 2-16 15,9-66 13-15,0 0-13 0,4 61 13 0,4-6-13 16,-8-55 12-16,0 0-12 0,18 48 13 0,0-6-13 16,-18-42 11-16,0 0-11 0,23 31 11 15,5-10-11-15,-28-21 16 0,0 0-16 0,26 15 16 0,-6-13-16 0,-20-2 14 16,0 0-14-16,14-2 15 0,-2-1-15 0,-12 3 13 16,0 0-13-16,13-16 14 0,4-17-14 15,3 2-668-15</inkml:trace>
  <inkml:trace contextRef="#ctx0" brushRef="#br0" timeOffset="15849.33">10527 2182 763 0,'0'0'0'0,"0"0"0"15,0 0 0-15,0 0 1 0,0 0-1 0,14 9 1 16,0 0-1-16,-14-9 4 0,0 0-4 0,23 12 5 16,7 3-5-16,-30-15 9 0,0 0-9 0,32 21 10 15,-6 7-10-15,-26-28 14 0,0 0-14 0,28 33 14 16,2 6-14-16,-30-39 13 0,0 0-13 0,29 49 14 15,-8 15-14-15,-21-64 28 0,0 0-28 0,19 66 29 16,-10-2-29-16,-9-64 40 0,0 0-40 0,0 60 41 0,-5-11-41 16,5-49 39-16,0 0-39 0,-18 43 39 0,-5-2-39 15,23-41 34-15,0 0-34 0,-35 32 35 0,-11-3-35 16,46-29 20-16,0 0-20 0,-44 16 21 0,12-13-21 16,0-3-821-16</inkml:trace>
  <inkml:trace contextRef="#ctx0" brushRef="#br0" timeOffset="16092.48">9783 1988 1255 0,'0'0'0'16,"-9"21"0"-16,-14 31 0 0,23-52-2 0,0 0 2 15,-23 69-2-15,5 11 2 0,18-80-1 0,0 0 1 0,-10 90-1 16,10 19 1-16,0-109 0 0,0 0 0 0,8 116 0 16,15-7 0-16,-23-109 2 0,0 0-2 0,37 105 3 15,4-8-3-15,-41-97 4 0,0 0-4 0,49 94 4 16,6-18-4-16,-2 0-887 0</inkml:trace>
  <inkml:trace contextRef="#ctx0" brushRef="#br0" timeOffset="16364.75">11642 2149 1132 0,'0'0'0'0,"14"-3"0"0,30-1 0 0,-44 4-4 15,0 0 4-15,58-12-4 0,11 0 4 0,-69 12-6 16,0 0 6-16,77-8-5 0,8 8 5 0,-85 0-18 16,0 0 18-16,74-4-18 0,-3-1 18 15,-4 1-748-15</inkml:trace>
  <inkml:trace contextRef="#ctx0" brushRef="#br0" timeOffset="16598.16">11675 2694 942 0,'0'0'0'0,"9"6"0"15,14 13 0-15,-23-19-1 0,0 0 1 0,39 20 0 16,3 5 0-16,-42-25 0 0,0 0 0 0,57 15 0 16,6-3 0-16,-63-12 0 0,0 0 0 0,69 6 0 15,-6-6 0-15,-63 0-1 0,0 0 1 0,71-9 0 0,10-7 0 16,-81 16 0-16,0 0 0 0,83-20 0 0,-4-5 0 16,2 1-645-16</inkml:trace>
  <inkml:trace contextRef="#ctx0" brushRef="#br0" timeOffset="17047.2">13547 1168 1044 0,'-9'30'0'0,"9"-30"9"0,0 0-9 16,-18 76 10-16,1 8-10 0,17-84 6 0,0 0-6 15,-15 92 7-15,1 10-7 0,14-102 5 0,0 0-5 0,-8 106 6 16,8-2-6-16,0-104 5 0,0 0-5 0,1 109 6 15,8 17-6-15,-9-126 5 0,0 0-5 0,12 128 6 16,-1-7-6-16,-11-121 7 0,0 0-7 0,9 127 8 16,-2 6-8-16,-7-133 8 0,0 0-8 0,5 137 8 15,-1-1-8-15,-4-136 8 0,0 0-8 0,-2 139 9 0,-9 1-9 16,11-140 7-16,0 0-7 0,-14 130 7 0,-3-9-7 16,17-121 4-16,0 0-4 0,-22 100 5 0,-2-13-5 15,24-87 2-15,0 0-2 0,-34 79 3 0,1-6-3 16,33-73 5-16,0 0-5 0,-39 69 5 0,-2 0-5 15,41-69 0-15,0 0 0 0,-40 58 1 0,1-15-1 16,-2 2-837-16</inkml:trace>
  <inkml:trace contextRef="#ctx0" brushRef="#br0" timeOffset="17498.34">13998 3754 1166 0,'0'0'0'0,"-9"12"0"15,-15 24 0-15,24-36 3 0,0 0-3 0,-25 52 3 16,-1 14-3-16,26-66 2 0,0 0-2 0,-15 69 2 16,7 2-2-16,8-71 4 0,0 0-4 0,0 74 4 15,0 2-4-15,0-76 6 0,0 0-6 0,10 68 6 16,8-11-6-16,-18-57 7 0,0 0-7 0,21 42 8 16,2-15-8-16,-23-27 9 0,0 0-9 0,26 9 9 15,-8-14-9-15,-18 5 16 0,0 0-16 0,19-24 16 16,4-16-16-16,-23 40 21 0,0 0-21 0,22-52 22 15,-5-11-22-15,-17 63 23 0,0 0-23 0,14-64 24 0,-12 4-24 16,-2 60 24-16,0 0-24 0,-2-55 25 0,-5 16-25 16,7 39 22-16,0 0-22 0,-16-36 22 0,-10 0-22 0,26 36 20 15,0 0-20-15,-27-28 20 0,13 9-20 0,14 19 14 16,0 0-14-16,-14-9 15 0,-2 4-15 0,16 5 8 16,0 0-8-16,-19-3 8 0,-2-4-8 0,21 7 2 15,0 0-2-15,-20-18 3 0,-1-18-3 0,5 3-1091 0</inkml:trace>
  <inkml:trace contextRef="#ctx0" brushRef="#br0" timeOffset="17909.93">14134 995 1104 0,'14'-9'0'15,"-14"9"1"-15,0 0-1 0,55-24 1 0,3 9-1 16,-58 15-1-16,0 0 1 0,51-9-1 0,-10 9 1 15,-41 0-2-15,0 0 2 0,33 3-2 0,-8 10 2 16,-25-13 0-16,0 0 0 0,18 17 0 0,-1 14 0 16,-17-31 3-16,0 0-3 0,11 42 4 0,-2 13-4 0,-9-55 13 15,0 0-13-15,7 66 13 0,-7 13-13 0,0-79 21 16,0 0-21-16,-6 78 21 0,-6-5-21 0,12-73 21 16,0 0-21-16,-18 76 22 0,-1 9-22 15,19-85 18-15,0 0-18 0,-18 81 18 0,1-15-18 16,17-66 19-16,0 0-19 0,-20 55 20 0,12-18-20 15,8-37 10-15,0 0-10 0,0 12 11 0,10-33-11 0,1 2-926 16</inkml:trace>
  <inkml:trace contextRef="#ctx0" brushRef="#br0" timeOffset="18161.81">14730 1019 883 0,'-32'73'0'0,"32"-73"10"0,0 0-10 0,-35 92 11 15,12 1-11-15,23-93 16 0,0 0-16 0,-12 81 16 16,15-8-16-16,-3-73 9 0,0 0-9 0,13 68 10 16,15-8-10-16,-28-60 10 0,0 0-10 0,30 45 11 0,7-7-11 15,-37-38 16-15,0 0-16 0,41 28 16 16,-1-12-16-16,-40-16 17 0,0 0-17 0,46 3 17 0,12-6-17 15,-58 3 13-15,0 0-13 0,58-16 14 0,11-13-14 16,0 1-742-16</inkml:trace>
  <inkml:trace contextRef="#ctx0" brushRef="#br0" timeOffset="18900.47">15448 2840 1099 0,'0'0'0'0,"0"0"0"0,9-12 0 15,-9 12 11-15,0 0-11 0,14-19 11 0,14-26-11 16,-28 45 16-16,0 0-16 0,39-56 16 0,2-1-16 16,-41 57 11-16,0 0-11 0,31-66 11 0,-8-6-11 15,-23 72 9-15,0 0-9 0,18-64 9 0,-4 15-9 16,-14 49 9-16,0 0-9 0,5-33 9 0,-1 6-9 16,-4 27 10-16,0 0-10 0,2-19 11 0,-1 10-11 0,-1 9 12 15,0 0-12-15,0 0 13 0,0 0-13 16,0 0 15-16,0 0-15 0,-3 24 16 0,-1 32-16 0,4-56 20 15,0 0-20-15,-1 78 20 0,-1 18-20 0,2-96 24 16,0 0-24-16,2 104 25 0,6 10-25 0,-8-114 25 16,0 0-25-16,9 113 25 0,2-4-25 0,-11-109 22 0,0 0-22 15,9 106 23-15,3-10-23 0,-12-96 21 0,0 0-21 16,11 89 21-16,-11-4-21 0,0-85 13 0,0 0-13 0,-6 76 13 16,-8-16-13-16,14-60 9 0,0 0-9 0,-21 42 10 15,-7-13-10-15,28-29 7 0,0 0-7 16,-35 19 7-16,-15-7-7 0,50-12 1 0,0 0-1 15,-49 0 2-15,3-12-2 0,46 12 0 0,0 0 0 0,-41-21 0 16,6-3 0-16,35 24-2 0,0 0 2 0,-28-33-2 16,5-3 2-16,23 36-3 0,0 0 3 0,-16-38-2 15,14 0 2-15,2 38-2 0,0 0 2 0,14-40-2 16,13-5 2-16,-27 45-2 0,0 0 2 0,44-45-1 16,25 2 1-16,-69 43-1 0,0 0 1 0,81-42-1 15,2 6 1-15,-83 36-6 0,0 0 6 0,84-36-5 16,-8-1 5-16,-76 37-9 0,0 0 9 0,80-40-8 15,3-3 8-15,-2 2-1088 0</inkml:trace>
  <inkml:trace contextRef="#ctx0" brushRef="#br0" timeOffset="19196.68">16514 2397 1222 0,'0'0'0'15,"0"0"0"-15,19 7 0 0,-19-7 2 0,0 0-2 16,21 17 2-16,11 14-2 0,-32-31 8 0,0 0-8 16,32 42 8-16,-4 13-8 0,-28-55 35 0,0 0-35 0,26 54 36 15,-6 6-36-15,-20-60 29 0,0 0-29 16,16 61 30-16,-11-6-30 0,-5-55 26 0,0 0-26 0,2 54 26 15,-8 3-26-15,6-57 17 0,0 0-17 0,-8 48 17 16,-3-16-17-16,11-32 12 0,0 0-12 0,-9 15 12 16,9-15-12-16,0 0 6 0,0 0-6 0,-7-12 6 15,5-28-6-15,2 4-1061 0</inkml:trace>
  <inkml:trace contextRef="#ctx0" brushRef="#br0" timeOffset="19444.24">16898 2315 987 0,'0'0'0'0,"-9"25"0"0,-5 28 0 16,14-53 1-16,0 0-1 0,-18 71 1 0,8 14-1 16,10-85 15-16,0 0-15 0,-7 81 16 0,5-8-16 15,2-73 26-15,0 0-26 0,7 69 26 0,11-5-26 16,-18-64 25-16,0 0-25 0,26 54 25 0,10-11-25 15,-36-43 20-15,0 0-20 0,40 28 21 0,-3-16-21 16,-37-12 17-16,0 0-17 0,39-7 17 0,-2-21-17 0,-37 28 10 16,0 0-10-16,41-38 11 0,4-13-11 0,-2 2-854 0</inkml:trace>
  <inkml:trace contextRef="#ctx0" brushRef="#br0" timeOffset="19692.56">17515 2224 1177 0,'0'0'0'0,"7"10"0"16,9 14 0-16,-16-24 0 0,0 0 0 0,23 37 0 16,6 11 0-16,-29-48 2 0,0 0-2 0,31 66 2 15,6 19-2-15,-37-85 0 0,0 0 0 0,36 81 0 16,-10 2 0-16,-26-83 1 0,0 0-1 0,18 81 1 15,-15-8-1-15,-3-73 0 0,0 0 0 0,-12 69 0 16,-11-1 0-16,23-68-3 0,0 0 3 0,-37 54-2 0,-7-15 2 16,44-39-4-16,0 0 4 0,-48 28-4 0,-5-4 4 15,0 0-818-15</inkml:trace>
  <inkml:trace contextRef="#ctx0" brushRef="#br0" timeOffset="20041.39">16348 1988 1065 0,'0'0'0'0,"-9"9"0"15,-14 10 0-15,23-19 0 0,0 0 0 16,-26 33 0-16,6 12 0 0,20-45 0 0,0 0 0 0,-23 55 0 16,0 6 0-16,23-61 2 0,0 0-2 0,-21 62 3 15,0 6-3-15,21-68 2 0,0 0-2 0,-11 85 3 16,15 20-3-16,-4-105 4 0,0 0-4 0,14 116 4 16,12 10-4-16,-26-126 5 0,0 0-5 0,41 118 6 15,14-5-6-15,-55-113 6 0,0 0-6 0,76 100 6 0,19-19-6 16,-95-81 6-16,0 0-6 0,100 68 7 15,10-15-7-15,-110-53 2 0,0 0-2 0,114 37 2 0,13-22-2 16,-3 3-783-16</inkml:trace>
  <inkml:trace contextRef="#ctx0" brushRef="#br0" timeOffset="20363.34">18556 2385 1267 0,'0'0'0'0,"-5"-9"0"0,-13-7 0 0,18 16-1 0,0 0 1 16,-19-17-1-16,1 5 1 0,18 12 0 0,0 0 0 15,-23-10 0-15,-10 8 0 0,33 2 0 0,0 0 0 0,-36 2 1 16,1 10-1-16,35-12 4 0,0 0-4 0,-35 22 4 15,-2 8-4-15,37-30 11 0,0 0-11 0,-34 48 12 16,10 25-12-16,24-73 15 0,0 0-15 0,-23 73 16 16,7-6-16-16,16-67 17 0,0 0-17 0,-5 57 18 15,10-12-18-15,-5-45 15 0,0 0-15 0,16 33 16 16,8-10-16-16,-24-23 11 0,0 0-11 0,32 5 12 16,7-14-12-16,-39 9 4 0,0 0-4 0,41-33 4 15,-6-26-4-15,4 2-1009 0</inkml:trace>
  <inkml:trace contextRef="#ctx0" brushRef="#br0" timeOffset="20618.41">18500 1698 863 0,'0'0'0'0,"0"0"0"0,0 8 0 16,0-8 9-16,0 0-9 0,5 37 9 0,0 35-9 0,-5-72 3 15,0 0-3-15,7 92 3 0,4 17-3 0,-11-109 14 16,0 0-14-16,5 111 14 0,0 1-14 0,-5-112 17 16,0 0-17-16,4 109 18 0,0 0-18 0,-4-109 17 0,0 0-17 15,0 101 18-15,3-20-18 0,-3-81 21 16,0 0-21-16,2 69 21 0,-6-13-21 0,4-56 20 16,0 0-20-16,-5 41 20 0,0-13-20 0,5-28 13 15,0 0-13-15,-4 16 13 0,4-16-13 0,0 0-760 0</inkml:trace>
  <inkml:trace contextRef="#ctx0" brushRef="#br0" timeOffset="20864.75">18992 2246 1054 0,'0'0'0'0,"0"0"0"16,14 21 0-16,-14-21 9 0,0 0-9 0,16 28 10 0,1 13-10 15,-17-41 27-15,0 0-27 0,22 57 27 0,-1 23-27 16,-21-80 14-16,0 0-14 0,23 85 15 0,-7-7-15 16,-16-78 13-16,0 0-13 0,7 79 14 0,-11 3-14 15,4-82 13-15,0 0-13 0,-12 76 13 0,-8-11-13 16,20-65 8-16,0 0-8 0,-30 59 9 0,-1-17-9 16,31-42 2-16,0 0-2 0,-32 24 3 0,7-17-3 15,0 2-864-15</inkml:trace>
  <inkml:trace contextRef="#ctx0" brushRef="#br0" timeOffset="21131.29">19394 2272 830 0,'0'0'0'0,"-2"7"0"16,-5 14 0-16,7-21 2 0,0 0-2 0,-9 36 3 15,-3 16-3-15,12-52 7 0,0 0-7 0,-11 69 7 16,1 16-7-16,10-85 23 0,0 0-23 0,-5 85 24 16,6-5-24-16,-1-80 31 0,0 0-31 0,13 72 32 15,11-2-32-15,-24-70 33 0,0 0-33 0,32 60 34 16,3-20-34-16,-35-40 32 0,0 0-32 0,48 21 32 16,15-13-32-16,-63-8 24 0,0 0-24 0,68 0 24 15,-5-17-24-15,-63 17 7 0,0 0-7 0,56-31 7 16,-3-11-7-16,0 3-804 0</inkml:trace>
  <inkml:trace contextRef="#ctx0" brushRef="#br0" timeOffset="22364.84">7354 7402 886 0,'0'0'0'0,"0"0"0"16,-37 57 0-16,37-57 14 16,0 0-14-16,-36 59 15 0,-1 1-15 0,37-60 51 0,0 0-51 0,-46 73 52 15,2 13-52-15,44-86 39 0,0 0-39 0,-37 96 40 16,6-3-40-16,31-93 32 0,0 0-32 0,-23 81 32 15,7-3-32-15,16-78 18 0,0 0-18 0,-2 73 19 16,7-7-19-16,-5-66 12 0,0 0-12 0,18 50 13 16,5-19-13-16,-23-31 9 0,0 0-9 0,28 10 9 15,7-22-9-15,-35 12 4 0,0 0-4 0,41-31 5 0,-1-19-5 16,-40 50 6-16,0 0-6 0,36-54 7 0,-8-10-7 16,-28 64 9-16,0 0-9 0,30-69 10 0,2-16-10 15,-32 85 10-15,0 0-10 0,24-85 10 0,-2-3-10 16,-22 88 15-16,0 0-15 0,17-81 16 0,-3 12-16 15,-14 69 16-15,0 0-16 0,6-56 16 0,-3 18-16 16,-3 38 16-16,0 0-16 0,0-28 17 0,0 13-17 0,0 15 14 16,0 0-14-16,4-9 15 0,-4 9-15 0,0 0 15 15,0 0-15-15,1 9 15 0,3 19-15 0,-4-28 11 16,0 0-11-16,5 38 12 0,9 17-12 0,-14-55 7 16,0 0-7-16,18 76 8 0,3 30-8 0,-21-106 3 15,0 0-3-15,25 121 4 0,5 5-4 0,-30-126 3 16,0 0-3-16,32 135 4 0,-1 4-4 0,-31-139 4 15,0 0-4-15,29 138 5 0,-3 2-5 0,-26-140 6 0,0 0-6 16,21 127 7-16,-1-20-7 0,-20-107 8 0,0 0-8 16,8 97 9-16,-4-7-9 0,-4-90 7 0,0 0-7 15,-9 78 8-15,-9-11-8 0,18-67 7 0,0 0-7 0,-22 45 8 16,-10-17-8-16,32-28 9 0,0 0-9 0,-35 15 9 16,-18-13-9-16,53-2 9 0,0 0-9 0,-52-10 9 15,-6-18-9-15,58 28 12 0,0 0-12 0,-51-45 13 16,7-7-13-16,44 52 15 0,0 0-15 0,-37-60 16 15,12-8-16-15,25 68 20 0,0 0-20 0,-10-73 21 16,10-4-21-16,0 77 20 0,0 0-20 0,14-85 20 16,12-9-20-16,-26 94 17 0,0 0-17 0,46-95 17 0,18 7-17 15,-64 88 8-15,0 0-8 0,70-87 8 16,-1-6-8-16,-69 93 0 0,0 0 0 0,76-92 1 16,1 16-1-16,-77 76-13 0,0 0 13 0,82-71-12 0,-1 5 12 15,2 4-1273-15</inkml:trace>
  <inkml:trace contextRef="#ctx0" brushRef="#br0" timeOffset="22630.41">8648 7256 830 0,'0'0'0'16,"0"0"0"-16,0-5 0 0,0 5-12 0,0 0 12 15,0-9-11-15,0 9 11 0,0 0-33 0,0 0 33 16,-14-1-32-16,-3 8 32 0,17-7 0 0,0 0 0 15,-23 15 0-15,-16 22 0 0,39-37 6 0,0 0-6 16,-42 48 7-16,-4 13-7 0,46-61 25 0,0 0-25 16,-44 60 25-16,-1 1-25 0,45-61 45 0,0 0-45 15,-33 60 45-15,8 1-45 0,25-61 49 0,0 0-49 16,-10 60 49-16,6 1-49 0,4-61 39 0,0 0-39 0,13 57 40 16,4-8-40-16,-17-49 22 0,0 0-22 0,32 36 23 15,10-10-23-15,-42-26 12 0,0 0-12 0,44 17 12 16,0-10-12-16,-3 0-796 0</inkml:trace>
  <inkml:trace contextRef="#ctx0" brushRef="#br0" timeOffset="22947.06">8888 7762 819 0,'0'0'0'0,"0"0"0"0,9-21 0 15,-9 21 7-15,0 0-7 0,12-26 8 0,-1-5-8 16,-11 31 3-16,0 0-3 0,12-37 4 0,2 1-4 15,-14 36 15-15,0 0-15 0,13-40 16 0,-3-5-16 16,-10 45 19-16,0 0-19 0,6-48 20 0,1 4-20 16,-7 44 26-16,0 0-26 0,5-38 26 0,-10 6-26 0,5 32 27 15,0 0-27-15,-7-26 28 0,5 12-28 0,2 14 27 16,0 0-27-16,0-12 27 0,0 12-27 0,0 0 28 16,0 0-28-16,-9 0 29 0,9 13-29 0,0-13 35 15,0 0-35-15,-3 32 36 0,3 9-36 0,0-41 34 16,0 0-34-16,3 49 35 0,6 6-35 15,-9-55 31-15,0 0-31 0,9 64 32 0,5 9-32 0,-14-73 26 16,0 0-26-16,9 78 26 0,-1 17-26 0,-8-95 18 0,0 0-18 16,9 93 18-16,0-11-18 0,-9-82 9 0,0 0-9 15,5 64 10-15,-5-19-10 0,2-4-1020 0</inkml:trace>
  <inkml:trace contextRef="#ctx0" brushRef="#br0" timeOffset="23296.08">9502 6827 1255 0,'0'0'0'0,"5"9"0"16,17 18 0-16,-22-27 1 0,0 0-1 0,35 38 2 0,21 13-2 16,-56-51 18-16,0 0-18 0,67 57 19 0,11 5-19 15,-78-62 31-15,0 0-31 0,76 71 31 0,-15 7-31 16,-61-78 28-16,0 0-28 0,52 88 29 0,-15 9-29 0,-37-97 16 16,0 0-16-16,21 94 16 0,-21-6-16 0,0-88 8 0,0 0-8 15,-14 91 9-15,-13 12-9 0,27-103 5 16,0 0-5-16,-40 100 5 0,-10-14-5 0,50-86 2 0,0 0-2 15,-60 80 2-15,-12-7-2 0,72-73 0 0,0 0 0 16,-67 57 1-16,9-17-1 0,-4 1-1049 0</inkml:trace>
  <inkml:trace contextRef="#ctx0" brushRef="#br0" timeOffset="24225.3">12007 6940 1031 0,'0'0'0'15,"0"0"0"-15,-4 8 0 0,4-8 5 0,0 0-5 16,0 0 6-16,-14 9-6 0,14-9 11 0,0 0-11 0,-16 3 11 16,-15 15-11-16,31-18 16 0,0 0-16 0,-39 27 16 15,-5 3-16-15,44-30 20 0,0 0-20 0,-39 36 20 16,7 4-20-16,32-40 26 0,0 0-26 0,-23 45 26 15,6 2-26-15,17-47 27 0,0 0-27 0,-15 53 27 16,5 16-27-16,10-69 20 0,0 0-20 0,-4 68 20 16,8-20-20-16,-4-48 18 15,0 0-18-15,9 37 18 0,5-13-18 0,-14-24 17 0,0 0-17 0,19 9 17 16,2-13-17-16,-21 4 16 0,0 0-16 0,29-17 17 0,6-19-17 16,-35 36 18-16,0 0-18 0,40-52 19 0,4-18-19 15,-44 70 16-15,0 0-16 0,43-72 16 0,-11 11-16 16,-32 61 10-16,0 0-10 0,26-60 10 15,-14 8-10-15,-12 52 8 0,0 0-8 0,11-42 8 16,-6 14-8-16,-5 28 5 0,0 0-5 0,4-20 5 16,-1 8-5-16,-3 12 3 0,0 0-3 0,0 0 4 0,9 25-4 15,-9-25 3-15,0 0-3 0,9 37 3 0,5 18-3 16,-14-55 3-16,0 0-3 0,18 69 4 0,5 23-4 0,-23-92 5 16,0 0-5-16,23 102 5 0,-1 6-5 0,-22-108 9 15,0 0-9-15,18 117 10 0,-4 1-10 0,-14-118 12 0,0 0-12 16,11 118 12-16,-4-15-12 0,-7-103 16 0,0 0-16 15,-5 90 16-15,-4-1-16 0,9-89 14 0,0 0-14 16,-21 79 15-16,-6-10-15 0,27-69 15 0,0 0-15 16,-33 58 15-16,-13-13-15 0,46-45 10 0,0 0-10 15,-53 29 10-15,-11-6-10 0,64-23 10 0,0 0-10 16,-63 8 11-16,5-8-11 0,58 0 10 0,0 0-10 0,-50-8 10 16,10-5-10-16,40 13 9 0,0 0-9 0,-29-15 10 15,12-6-10-15,17 21 12 0,0 0-12 0,-9-36 12 16,11-28-12-16,-2 64 13 0,0 0-13 15,16-70 14-15,10 3-14 0,-26 67 12 0,0 0-12 0,46-66 13 16,23-5-13-16,-69 71 11 0,0 0-11 0,77-71 12 16,3-10-12-16,-80 81 2 0,0 0-2 0,77-74 3 15,4 11-3-15,-81 63 1 0,0 0-1 0,85-55 2 16,-2 10-2-16,-83 45-1 0,0 0 1 0,79-49 0 16,-8 1 0-16,0-4-1328 0</inkml:trace>
  <inkml:trace contextRef="#ctx0" brushRef="#br0" timeOffset="24561.4">13280 6706 1323 0,'0'0'0'0,"0"0"0"0,-7 0 0 16,7 0 0-16,0 0 0 0,-7 5 0 0,4 2 0 0,3-7 0 16,0 0 0-16,-9 16 1 0,-9 16-1 0,18-32 4 15,0 0-4-15,-14 51 5 0,5 23-5 0,9-74 11 0,0 0-11 16,-3 83 11-16,1 5-11 0,2-88 13 0,0 0-13 0,2 89 14 16,5-5-14-16,-7-84 16 0,0 0-16 0,14 80 16 15,9-11-16-15,-23-69 14 0,0 0-14 0,33 54 15 16,10-21-15-16,-43-33 8 0,0 0-8 0,46 22 8 15,-4-13-8-15,-42-9 4 0,0 0-4 0,44-5 4 16,0-9-4-16,-44 14 0 0,0 0 0 0,46-29 0 16,7-16 0-16,-2-2-1041 0</inkml:trace>
  <inkml:trace contextRef="#ctx0" brushRef="#br0" timeOffset="24889.17">14134 6730 1278 0,'0'0'0'0,"0"0"0"0,0 0 0 15,0 0 7-15,0 0-7 0,16 2 7 0,5 1-7 16,-21-3 42-16,0 0-42 0,30 7 43 0,4 5-43 16,-34-12 46-16,0 0-46 0,31 16 47 0,-4 5-47 0,-27-21 36 15,0 0-36-15,21 26 37 0,-5 13-37 0,-16-39 28 16,0 0-28-16,9 47 29 0,-9 2-29 0,0-49 19 0,0 0-19 15,-9 45 20-15,-11-6-20 0,20-39 13 0,0 0-13 16,-26 42 14-16,-8 0-14 0,34-42 4 0,0 0-4 16,-33 43 5-16,5-12-5 0,28-31 2 0,0 0-2 15,-23 26 2-15,9-4-2 0,14-22 1 0,0 0-1 0,-4 21 1 16,4-9-1-16,0-12 0 0,0 0 0 16,13 12 0-16,15-10 0 0,-28-2-1 0,0 0 1 15,37-2 0-15,7-5 0 0,-44 7-7 0,0 0 7 0,49-13-7 16,6-10 7-16,-2 2-1190 0</inkml:trace>
  <inkml:trace contextRef="#ctx0" brushRef="#br0" timeOffset="25157.06">14878 6448 1177 0,'0'0'0'0,"0"0"0"0,7 9 0 15,-7-9 0-15,0 0 0 0,16 12 0 0,7 3 0 16,-23-15 0-16,0 0 0 0,28 28 0 0,8 14 0 16,-36-42 0-16,0 0 0 0,40 52 0 0,3 1 0 15,-43-53 3-15,0 0-3 0,40 64 4 0,-6 18-4 0,-34-82 10 16,0 0-10-16,24 86 10 0,-11 1-10 0,-13-87 13 15,0 0-13-15,0 97 13 0,-16 15-13 16,0 1-863-16</inkml:trace>
  <inkml:trace contextRef="#ctx0" brushRef="#br0" timeOffset="25187.97">15025 7478 707 0,'0'0'0'0,"-18"8"0"0,-28 20 0 0,2 0-471 15</inkml:trace>
  <inkml:trace contextRef="#ctx0" brushRef="#br0" timeOffset="25588.63">10388 7332 964 0,'0'0'0'15,"0"0"0"-15,12 12 0 0,-12-12-12 0,0 0 12 16,14 13-12-16,7 11 12 0,2-3-645 0</inkml:trace>
  <inkml:trace contextRef="#ctx0" brushRef="#br0" timeOffset="25747.95">10578 7893 1065 0,'0'0'0'0,"0"9"0"15,2 15 0-15,0 0-739 0</inkml:trace>
  <inkml:trace contextRef="#ctx0" brushRef="#br0" timeOffset="25805.8">10643 8096 1020 0,'0'0'0'0,"6"20"0"0,6 37 0 15,-12-57 9-15,0 0-9 0,19 75 9 0,1 10-9 16,-20-85 0-16,0 0 0 0,16 86 0 0,-16-10 0 16,0 6-719-16</inkml:trace>
  <inkml:trace contextRef="#ctx0" brushRef="#br0" timeOffset="26944.33">9015 10221 931 0,'0'0'0'0,"0"0"0"15,-51 48 0-15,51-48 14 0,0 0-14 0,-49 54 14 16,-10 22-14-16,59-76 36 0,0 0-36 0,-63 88 37 16,8 2-37-16,55-90 39 0,0 0-39 0,-46 95 40 15,8 6-40-15,38-101 32 0,0 0-32 0,-32 102 32 16,5-2-32-16,27-100 25 0,0 0-25 0,-19 87 26 15,16-23-26-15,3-64 19 0,0 0-19 0,7 45 20 0,7-23-20 16,-14-22 16-16,0 0-16 0,17 9 16 0,8-16-16 16,-25 7 15-16,0 0-15 0,25-17 16 0,3-18-16 15,-28 35 15-15,0 0-15 0,26-47 15 0,6-24-15 16,-32 71 24-16,0 0-24 0,32-81 24 0,0 0-24 16,-32 81 22-16,0 0-22 0,31-82 23 0,-11 11-23 15,-20 71 21-15,0 0-21 0,16-67 22 0,-8 3-22 16,-8 64 17-16,0 0-17 0,6-57 18 0,-6 15-18 15,0 42 14-15,0 0-14 0,-4-26 15 0,4 11-15 16,0 15 8-16,0 0-8 0,0 0 8 0,0 0-8 16,0 0 6-16,0 0-6 0,-5 27 6 0,10 17-6 15,-5-44 3-15,0 0-3 0,13 53 4 0,4 8-4 0,-17-61 2 16,0 0-2-16,23 73 3 0,9 20-3 0,-32-93 1 0,0 0-1 16,32 104 2-16,5 14-2 0,-37-118 2 0,0 0-2 15,35 121 2-15,-3 12-2 0,-32-133 1 0,0 0-1 16,23 130 2-16,-6-9-2 0,-17-121 1 0,0 0-1 0,9 109 2 15,-7-5-2-15,-2-104 3 0,0 0-3 0,-7 91 4 16,-9-20-4-16,16-71 7 0,0 0-7 0,-18 51 7 16,-1-17-7-16,19-34 8 0,0 0-8 0,-27 19 8 15,-4-7-8-15,31-12 10 0,0 0-10 0,-37 2 10 16,-16-11-10-16,53 9 10 0,0 0-10 0,-51-22 10 16,6-16-10-16,45 38 15 0,0 0-15 0,-37-57 15 15,11-14-15-15,26 71 16 0,0 0-16 0,-9-78 16 16,14 2-16-16,-5 76 9 0,0 0-9 0,25-69 10 15,17-4-10-15,-42 73 5 0,0 0-5 0,50-73 5 16,3-10-5-16,-53 83 2 0,0 0-2 0,60-78 3 16,9 12-3-16,-69 66 0 0,0 0 0 0,79-58 0 15,7 7 0-15,-1-4-1278 0</inkml:trace>
  <inkml:trace contextRef="#ctx0" brushRef="#br0" timeOffset="27246.62">9902 10491 1076 0,'0'0'0'16,"-7"0"0"-16,-12-4 0 0,19 4 0 0,0 0 0 15,-23-2 0-15,11 2 0 0,12 0 4 0,0 0-4 16,-13 6 4-16,-6 2-4 0,19-8 7 0,0 0-7 15,-21 18 7-15,1 9-7 0,20-27 8 16,0 0-8-16,-10 31 9 0,8 2-9 0,2-33 17 0,0 0-17 16,7 33 18-16,7 5-18 0,-14-38 26 0,0 0-26 15,27 44 26-15,6 2-26 0,-33-46 27 0,0 0-27 0,44 45 28 16,-3 4-28-16,-41-49 7 0,0 0-7 0,49 40 8 16,6-20-8-16,-55-20 1 0,0 0-1 0,60 7 1 15,5-17-1-15,-5 1-896 0</inkml:trace>
  <inkml:trace contextRef="#ctx0" brushRef="#br0" timeOffset="28171.98">10418 10430 617 0,'0'0'0'0,"0"0"0"0,5 19 0 16,-5-19 2-16,0 0-2 0,5 19 3 0,-1 4-3 16,-4-23 6-16,0 0-6 0,5 24 6 0,7 9-6 15,-12-33 38-15,0 0-38 0,9 40 39 0,7 1-39 0,-16-41 54 16,0 0-54-16,16 47 54 0,1 1-54 0,-17-48 51 16,0 0-51-16,20 49 51 0,-8-4-51 0,-12-45 42 0,0 0-42 15,9 36 42-15,-4-12-42 0,-5-24 31 0,0 0-31 16,0 21 32-16,0-5-32 0,0-16 25 0,0 0-25 15,2 12 25-15,-2-12-25 0,0 0 21 0,0 0-21 0,4 8 22 16,-4-8-22-16,0 0 17 0,0 0-17 0,0 0 17 16,-6-5-17-16,6 5 14 0,0 0-14 0,0 0 15 15,0 0-15-15,0 0 10 0,0 0-10 0,0-7 11 16,0 7-11-16,0 0 7 0,0 0-7 0,0-8 7 16,0 8-7-16,0 0 4 0,0 0-4 0,0-9 4 15,0 9-4-15,0 0 3 0,0 0-3 0,0 0 3 16,0 0-3-16,0 0 2 0,0 0-2 15,0-7 2-15,0 7-2 0,0 0 1 0,0 0-1 0,0 0 1 16,0-7-1-16,0 7 0 0,0 0 0 0,0 0 1 16,0-10-1-16,0 10 0 0,0 0 0 0,0-11 0 15,0 3 0-15,0 8 1 0,0 0-1 0,0-12 1 16,0-9-1-16,0 21 3 0,0 0-3 0,-5-28 3 0,2-5-3 16,3 33 6-16,0 0-6 0,-9-36 7 0,3 0-7 15,6 36 10-15,0 0-10 0,0-33 11 0,6 0-11 16,-6 33 14-16,0 0-14 0,9-31 15 0,5-6-15 15,-14 37 14-15,0 0-14 0,17-34 14 0,6-1-14 16,-23 35 13-16,0 0-13 0,27-33 13 0,1 2-13 16,-28 31 11-16,0 0-11 0,30-24 12 0,-2 5-12 0,-28 19 10 15,0 0-10-15,27-9 11 0,1 9-11 0,-28 0 6 16,0 0-6-16,30 17 6 0,-7 27-6 0,-23-44 2 16,0 0-2-16,17 55 3 0,-3 11-3 0,-14-66 1 0,0 0-1 15,18 64 1-15,1-9-1 0,-19-55 0 16,0 0 0-16,22 54 1 0,-5-6-1 0,-17-48 0 0,0 0 0 15,16 42 1-15,-2-7-1 0,-14-35 0 0,0 0 0 16,13 22 1-16,-5-10-1 0,-8-12 2 16,0 0-2-16,0 0 2 0,9 0-2 0,-9 0 4 0,0 0-4 15,0-17 4-15,0-23-4 0,0 40 4 0,0 0-4 16,2-48 4-16,5 3-4 0,-7 45 6 0,0 0-6 0,4-49 6 16,-3-5-6-16,-1 54 7 0,0 0-7 0,0-50 7 15,6 0-7-15,-6 50 7 0,0 0-7 0,8-45 7 16,5 5-7-16,-13 40 6 0,0 0-6 0,10-29 6 15,6 12-6-15,-16 17 5 0,0 0-5 0,18-2 6 16,5 7-6-16,-23-5 4 0,0 0-4 0,23 16 5 0,1 6-5 16,-24-22 3-16,0 0-3 0,25 33 4 0,-9 12-4 15,-16-45 4-15,0 0-4 0,18 45 4 0,-2 3-4 16,-16-48 6-16,0 0-6 0,14 47 7 0,-5 7-7 16,-9-54 5-16,0 0-5 0,5 53 5 0,-2 3-5 15,-3-56 5-15,0 0-5 0,0 48 6 0,-3-15-6 16,3-33 3-16,0 0-3 0,-5 24 4 15,5-11-4-15,0-13 2 0,0 0-2 0,0 0 2 16,0 0-2-16,0 0 0 0,0 0 0 0,-8-20 0 0,12-18 0 16,-4-1-1158-16</inkml:trace>
  <inkml:trace contextRef="#ctx0" brushRef="#br0" timeOffset="28577.65">11675 10504 908 0,'0'0'0'16,"0"0"0"-16,0 0 0 0,0 0-1 0,0 0 1 0,9 0 0 16,-9 0 0-16,0 0-2 0,0 0 2 0,0 0-2 15,-7-12 2-15,7 12 2 0,0 0-2 0,-12-12 2 16,-11 2-2-16,23 10 11 0,0 0-11 16,-23-4 11-16,2 1-11 0,21 3 23 0,0 0-23 0,-23 7 23 15,-18 8-23-15,41-15 36 0,0 0-36 0,-32 23 36 16,15 5-36-16,17-28 43 0,0 0-43 0,-6 33 43 15,6 1-43-15,0-34 33 0,0 0-33 0,11 33 34 16,7-4-34-16,-18-29 27 0,0 0-27 0,17 26 27 16,4-8-27-16,-21-18 20 0,0 0-20 0,16 12 21 15,0-4-21-15,-16-8 16 0,0 0-16 0,14 4 17 16,6-8-17-16,-20 4 12 0,0 0-12 0,21-12 12 0,-4-7-12 16,-17 19 6-16,0 0-6 0,11-20 6 0,-4 2-6 15,-7 18 2-15,0 0-2 0,2-15 2 0,-4-3-2 16,2 18 0-16,0 0 0 0,-3-15 1 0,-3 3-1 15,6 12 0-15,0 0 0 0,-9-12 0 0,1 1 0 16,8 11 0-16,0 0 0 0,-7-8 0 0,7 8 0 16,0 0 0-16,0 0 0 0,0 0 0 0,-7-6 0 0,7 6-1 15,0 0 1-15,0 0-1 0,0 0 1 0,0 0-966 16</inkml:trace>
  <inkml:trace contextRef="#ctx0" brushRef="#br0" timeOffset="29274.83">9818 10435 1076 0,'0'0'0'0,"0"0"0"16,0 0 0-16,0 0 0 0,0 0 0 0,-5 0 0 16,5 0 0-16,0 0 1 0,0 0-1 15,0 0 2-15,5-12-2 0,-5 12 27 0,0 0-27 16,17-12 28-16,6 0-28 0,-23 12 46 0,0 0-46 0,29-9 46 15,1 6-46-15,-30 3 59 0,0 0-59 0,31 8 60 16,10 15-60-16,-41-23 53 0,0 0-53 0,40 29 54 16,-6 9-54-16,-34-38 44 0,0 0-44 0,30 45 45 0,-4 4-45 15,-26-49 35-15,0 0-35 0,16 52 36 16,-9 5-36-16,-7-57 16 0,0 0-16 0,-3 66 17 16,-11 6-17-16,14-72 8 0,0 0-8 0,-23 70 8 0,0-1-8 15,23-69 3-15,0 0-3 0,-27 59 4 0,10-14-4 16,17-45-1-16,0 0 1 0,-18 27 0 0,8-13 0 15,-3 2-1191-15</inkml:trace>
  <inkml:trace contextRef="#ctx0" brushRef="#br0" timeOffset="29571.02">10079 10269 1188 0,'0'0'0'16,"0"0"0"-16,-9 17 0 0,9-17 1 15,0 0-1-15,-9 26 1 0,0 19-1 0,9-45 4 0,0 0-4 16,-5 54 5-16,7 10-5 0,-2-64 12 0,0 0-12 16,9 64 12-16,12-2-12 0,-21-62 21 0,0 0-21 0,28 59 21 15,9-2-21-15,-37-57 28 0,0 0-28 0,44 54 29 16,6-2-29-16,-50-52 32 0,0 0-32 0,51 43 32 15,-2-10-32-15,-49-33 27 0,0 0-27 0,48 17 28 16,-6-18-28-16,-42 1 10 0,0 0-10 0,41-16 10 16,3-8-10-16,-44 24 3 0,0 0-3 0,46-37 4 15,0-11-4-15,-1 0-1041 0</inkml:trace>
  <inkml:trace contextRef="#ctx0" brushRef="#br0" timeOffset="29979.76">10463 10103 1199 0,'0'0'0'15,"0"0"0"-15,-8-10 0 0,8 10 3 0,0 0-3 16,-6-9 4-16,6 9-4 0,0 0 10 0,0 0-10 16,11-3 11-16,19 4-11 0,-30-1 23 0,0 0-23 0,40 9 23 15,15 12-23-15,-55-21 25 0,0 0-25 0,64 27 26 16,-1 11-26-16,-63-38 22 0,0 0-22 0,67 47 23 16,2 5-23-16,-69-52 24 0,0 0-24 0,70 64 24 15,1 14-24-15,-71-78 22 0,0 0-22 0,65 80 22 16,-10 1-22-16,-55-81 17 0,0 0-17 0,33 85 18 15,-17 17-18-15,-16-102 17 0,0 0-17 0,-3 100 17 16,-17 6-17-16,20-106 16 0,0 0-16 0,-35 97 16 16,-11-13-16-16,46-84 16 0,0 0-16 0,-56 80 16 15,-1-6-16-15,57-74 7 0,0 0-7 0,-58 52 8 16,5-27-8-16,53-25 5 0,0 0-5 0,-46-7 6 16,2-31-6-16,4-2-1155 0</inkml:trace>
  <inkml:trace contextRef="#ctx0" brushRef="#br0" timeOffset="30340.04">9994 9805 1323 0,'0'0'0'16,"-9"7"0"-16,-10 14 0 15,19-21-23-15,0 0 23 0,-26 35-22 0,-1 11 22 0,27-46-24 0,0 0 24 16,-32 59-23-16,-3 10 23 0,35-69-9 0,0 0 9 16,-37 66-8-16,-4-7 8 0,41-59-1 0,0 0 1 15,-37 69 0-15,2 7 0 0,35-76 3 0,0 0-3 0,-23 87 3 16,9 12-3-16,14-99 18 0,0 0-18 0,0 110 18 15,5 8-18-15,-5-118 25 0,0 0-25 0,27 125 25 16,15-1-25-16,-42-124 29 0,0 0-29 0,57 130 30 16,11 3-30-16,-68-133 18 0,0 0-18 0,69 118 19 15,12-25-19-15,-81-93 3 0,0 0-3 0,94 64 3 16,13-31-3-16,3 0-996 0</inkml:trace>
  <inkml:trace contextRef="#ctx0" brushRef="#br0" timeOffset="31177.38">12577 10132 1166 0,'0'0'0'0,"-4"7"0"16,0 11 0-1,4-18 2-15,0 0-2 0,-1 31 2 0,-3 5-2 0,4-36 6 0,0 0-6 0,-2 52 6 16,4 19-6-16,-2-71 21 0,0 0-21 0,4 83 21 16,8 5-21-16,-12-88 24 0,0 0-24 0,14 87 25 15,0-14-25-15,-14-73 28 0,0 0-28 0,9 67 28 16,-7-5-28-16,-2-62 25 0,0 0-25 0,2 47 26 16,-1-26-26-16,-1-21 25 0,0 0-25 0,4 12 26 15,-4-12-26-15,0 0 22 0,0 0-22 0,0 0 23 0,-18-31-23 16,18 31 20-16,0 0-20 0,-14-38 20 0,0-9-20 15,14 47 18-15,0 0-18 0,-9-54 19 0,2-3-19 16,7 57 17-16,0 0-17 0,-2-64 18 0,2-12-18 16,0 76 15-16,0 0-15 0,6-74 15 0,4 10-15 15,-10 64 11-15,0 0-11 0,21-49 12 0,8 13-12 16,-29 36 6-16,0 0-6 0,31-23 6 0,3 13-6 16,-34 10 3-16,0 0-3 0,33 2 4 0,3 10-4 0,-36-12 1 15,0 0-1-15,35 22 1 0,6 15-1 0,-41-37 0 16,0 0 0-16,37 48 0 0,-11 18 0 15,-26-66 0-15,0 0 0 0,23 67 0 0,-9-6 0 0,-14-61 0 16,0 0 0-16,14 50 0 0,-1-3 0 0,-13-47 0 16,0 0 0-16,5 41 1 0,-2-13-1 15,-3-28 4-15,0 0-4 0,2 21 4 0,2-6-4 0,-4-15 5 16,0 0-5-16,0 6 6 0,0-6-6 0,0 0 5 0,0 0-5 16,-6-9 6-16,-9-24-6 0,15 33 6 0,0 0-6 15,-16-43 6-15,7-11-6 0,9 54 1 0,0 0-1 0,-9-66 1 16,5-13-1-16,4 79 0 0,0 0 0 0,4-82 0 15,5 20 0-15,-9 62-2 0,0 0 2 0,9-47-1 16,5 16 1-16,-14 31-4 0,0 0 4 0,10-21-3 16,3 6 3-16,-13 15-4 0,0 0 4 0,17 0-4 15,6 15 4-15,-23-15-2 0,0 0 2 0,27 37-2 16,-3 13 2-16,-24-50-1 0,0 0 1 0,25 62-1 16,-2 11 1-16,-23-73-1 0,0 0 1 0,16 71 0 15,2-5 0-15,-18-66 0 0,0 0 0 0,17 57 0 0,-1-9 0 16,-16-48 0-16,0 0 0 0,14 38 1 0,-3-15-1 15,-11-23 2-15,0 0-2 0,7 12 3 0,-7-12-3 16,0 0 2-16,0 0-2 0,14-7 2 16,-5-29-2-16,1-1-1209 0</inkml:trace>
  <inkml:trace contextRef="#ctx0" brushRef="#br0" timeOffset="31628.92">13578 10325 852 0,'0'0'0'0,"0"0"0"0,9-4 0 0,-9 4 11 0,0 0-11 16,7-5 12-16,-7 5-12 0,0 0 23 0,0 0-23 16,0 0 23-16,0 0-23 0,0 0 26 0,0 0-26 15,0 0 26-15,-14-5-26 0,14 5 24 0,0 0-24 16,-23 3 24-16,-10 6-24 0,33-9 36 16,0 0-36-16,-36 22 37 0,5 11-37 0,31-33 39 0,0 0-39 15,-23 42 39-15,0 6-39 0,23-48 40 0,0 0-40 0,-12 50 41 16,6 1-41-1,6-51 38-15,0 0-38 0,0 43 38 0,6-12-38 0,-6-31 32 0,0 0-32 16,8 29 33-16,10 1-33 0,-18-30 26 0,0 0-26 16,16 22 27-16,5-11-27 0,-21-11 22 0,0 0-22 15,26-6 23-15,1-14-23 0,-27 20 20 0,0 0-20 0,32-31 20 16,-1-8-20-16,-31 39 16 0,0 0-16 0,32-46 17 16,-5-13-17-16,-27 59 14 0,0 0-14 0,23-61 14 15,-9 6-14-15,-14 55 9 0,0 0-9 0,8-52 9 16,-13 11-9-16,5 41 7 0,0 0-7 0,-9-28 7 0,1 9-7 15,8 19 6-15,0 0-6 0,-7-5 7 16,-1 1-7-16,8 4 6 0,0 0-6 0,-7 9 7 0,-3 13-7 16,10-22 4-16,0 0-4 0,-7 37 5 0,5 11-5 15,2-48 5-15,0 0-5 0,7 57 6 0,12-3-6 16,-19-54 6-16,0 0-6 0,29 50 6 0,-1-8-6 16,-28-42 8-16,0 0-8 0,35 27 8 0,6-6-8 15,-41-21 0-15,0 0 0 0,37 12 1 0,-5-12-1 16,-1 0-1215-16</inkml:trace>
  <inkml:trace contextRef="#ctx0" brushRef="#br0" timeOffset="31894.21">13954 10297 1379 0,'0'0'0'0,"0"0"0"16,11 8 0-16,-11-8 5 0,0 0-5 0,16 16 5 15,7 5-5-15,-23-21 0 0,0 0 0 0,31 31 0 16,10 11 0-16,-41-42-3 0,0 0 3 0,49 45-2 16,9 1 2-16,-58-46 0 0,0 0 0 0,64 45 0 15,-6-7 0-15,-58-38 2 0,0 0-2 0,55 31 2 16,-9-12-2-16,-46-19 5 0,0 0-5 0,31 14 5 16,-4-5-5-16,-27-9 10 0,0 0-10 0,25 3 11 15,1-6-11-15,-26 3 7 0,0 0-7 0,21-9 7 16,-10-6-7-16,-11 15 1 0,0 0-1 0,0-26 1 0,-11-16-1 15,2 1-1017-15</inkml:trace>
  <inkml:trace contextRef="#ctx0" brushRef="#br0" timeOffset="32095.9">14342 9937 1020 0,'0'0'0'0,"0"0"0"0,-5 9 0 15,5-9-2-15,0 0 2 0,-9 19-1 0,0 22 1 16,9-41-10-16,0 0 10 0,-12 55-9 0,-6 16 9 0,18-71 0 15,0 0 0-15,-19 83 0 0,-8 18 0 0,27-101 8 16,0 0-8-16,-26 107 8 0,-1 9-8 0,27-116 35 16,0 0-35-16,-24 111 36 0,-3 0-36 0,27-111 54 0,0 0-54 15,-23 98 54-15,0-22-54 0,23-76 20 0,0 0-20 16,-17 58 20-16,8-26-20 0,-3 3-865 0</inkml:trace>
  <inkml:trace contextRef="#ctx0" brushRef="#br0" timeOffset="32360.9">15060 10430 1737 0,'0'0'0'0,"0"12"0"0,0 25 0 15,0-37-2-15,0 0 2 0,2 50-1 0,14 15 1 16,-16-65 0-16,0 0 0 0,24 73 0 0,6 14 0 16,-30-87-1-16,0 0 1 0,22 88-1 0,-12-2 1 15,1 6-1239-15</inkml:trace>
  <inkml:trace contextRef="#ctx0" brushRef="#br0" timeOffset="33310.44">16251 9971 1367 0,'0'0'0'0,"0"11"0"0,0 10 0 15,0-21 11-15,0 0-11 0,-2 33 12 0,0 10-12 16,2-43 1-16,0 0-1 0,-3 52 2 0,3 10-2 0,0-62 26 15,0 0-26-15,3 74 26 0,-1 11-26 0,-2-85 32 16,0 0-32-16,2 87 33 0,-4 1-33 0,2-88 34 16,0 0-34-16,-2 74 34 0,-1-18-34 0,3-56 31 15,0 0-31-15,-6 41 31 0,3-15-31 0,3-26 28 0,0 0-28 16,0 14 29-16,0-14-29 0,0 0 26 0,0 0-26 16,0 0 26-16,0 0-26 0,0 0 22 0,0 0-22 15,-5-15 23-15,-3-20-23 0,8 35 20 0,0 0-20 16,-1-47 21-16,1-10-21 0,0 57 21 0,0 0-21 15,1-66 21-15,-1-10-21 0,0 76 17 0,0 0-17 0,2-72 18 16,4-1-18-16,-6 73 13 16,0 0-13-16,10-66 13 0,2 11-13 0,-12 55 8 0,0 0-8 15,15-45 8-15,-3 14-8 0,-12 31 5 0,0 0-5 16,18-21 5-16,5 10-5 0,-23 11 2 0,0 0-2 0,26 11 2 16,11 15-2-16,-37-26 1 0,0 0-1 0,41 38 1 15,3 12-1-15,-44-50 1 0,0 0-1 0,38 59 1 16,-8 10-1-16,-30-69 1 0,0 0-1 0,23 68 1 15,-5 1-1-15,-18-69 1 0,0 0-1 0,12 60 2 0,-5-13-2 16,-7-47 4-16,0 0-4 0,6 35 5 0,-3-20-5 16,-3-15 7-16,0 0-7 0,0 9 7 0,0-2-7 15,0-7 10-15,0 0-10 0,0 0 10 0,0 0-10 16,0 0 10-16,0 0-10 0,-5-11 10 0,-4-21-10 16,9 32 10-16,0 0-10 0,-9-47 10 0,4-15-10 15,5 62 8-15,0 0-8 0,0-66 8 0,2 3-8 16,-2 63 6-16,0 0-6 0,9-57 7 0,6 12-7 0,-15 45 5 15,0 0-5-15,23-36 5 0,2 7-5 0,-25 29 4 16,0 0-4-16,27-19 4 0,-6 12-4 16,-21 7 3-16,0 0-3 0,24 7 4 0,12 13-4 15,-36-20 3-15,0 0-3 0,37 35 3 0,-4 10-3 16,-33-45 2-16,0 0-2 0,30 54 2 0,-9 6-2 16,-21-60 1-16,0 0-1 0,18 66 1 0,0 1-1 0,-18-67 1 15,0 0-1-15,14 58 2 0,-5-20-2 0,-9-38 1 0,0 0-1 16,1 24 2-16,1-7-2 0,-2-17 1 0,0 0-1 15,2 12 1-15,-2-12-1 0,0 0 0 0,0 0 0 0,0 0 0 16,0 0 0-16,0 0-2 0,0 0 2 0,-5-22-1 16,-6-16 1-16,2-6-1539 0</inkml:trace>
  <inkml:trace contextRef="#ctx0" brushRef="#br0" timeOffset="33608.81">17092 10082 1188 0,'0'0'0'0,"0"0"0"15,0 9 0-15,0-9 9 0,0 0-9 0,0 5 9 16,0 2-9-16,0-7 13 0,0 0-13 0,0 17 14 16,0 16-14-16,0-33 68 0,0 0-68 0,2 40 69 0,5 3-69 15,-7-43 55-15,0 0-55 0,5 42 56 0,4 5-56 16,-9-47 46-16,0 0-46 0,11 50 47 0,4 2-47 15,-15-52 42-15,0 0-42 0,13 52 43 0,-1-7-43 0,-12-45 37 16,0 0-37-16,11 32 37 0,-2-13-37 0,-9-19 29 16,0 0-29-16,7 13 29 0,-7-13-29 0,0 0 22 0,0 0-22 15,12 3 22-15,-1-6-22 0,-11 3 15 16,0 0-15-16,10-18 15 0,1-16-15 0,-11 34 5 0,0 0-5 16,3-45 6-16,-3-16-6 0,0 4-1347 0</inkml:trace>
  <inkml:trace contextRef="#ctx0" brushRef="#br0" timeOffset="33785.83">17092 9660 1199 0,'0'0'0'0,"0"0"0"16,0 12 0-16,0-12 0 0,0 0 0 0,2 19 0 15,5 7 0-15,-7-26-11 0,0 0 11 0,12 24-11 16,16-10 11-16,1 0-823 0</inkml:trace>
  <inkml:trace contextRef="#ctx0" brushRef="#br0" timeOffset="34486.83">17552 10006 1222 0,'0'0'0'0,"-3"7"0"0,-2 12 0 16,5-19-30-16,0 0 30 0,-11 23-30 0,4-3 30 16,7-20-12-16,0 0 12 0,-2 28-11 0,4 14 11 0,-2-42 2 15,0 0-2-15,4 50 2 0,-1 7-2 0,-3-57 13 16,0 0-13-16,4 64 14 0,3 9-14 0,-7-73 37 0,0 0-37 15,8 71 37-15,-4-11-37 0,-4-60 39 0,0 0-39 0,5 45 39 16,-5-19-39-16,0-26 34 0,0 0-34 0,0 16 34 16,0-16-34-16,0 0 27 0,0 0-27 0,-3 7 28 15,3-7-28-15,0 0 23 0,0 0-23 0,-2-11 23 16,2-23-23-16,0 34 22 0,0 0-22 0,2-47 23 16,1-14-23-16,-3 61 22 0,0 0-22 0,0-66 23 15,4 8-23-15,-4 58 21 0,0 0-21 0,5-52 21 16,-3 8-21-16,-2 44 17 0,0 0-17 0,5-32 17 15,4 11-17-15,-9 21 13 0,0 0-13 0,9-18 13 16,0 12-13-16,-9 6 6 0,0 0-6 0,12-6 7 16,2 6-7-16,-14 0 5 0,0 0-5 0,21 9 5 15,2 12-5-15,-23-21 3 0,0 0-3 0,23 29 3 16,-2 6-3-16,-21-35 3 0,0 0-3 0,23 45 3 16,-2 12-3-16,-21-57 2 0,0 0-2 0,16 64 3 15,-7-3-3-15,-9-61 4 0,0 0-4 0,4 57 4 0,-4-11-4 16,0-46 5-16,0 0-5 0,-2 37 5 0,0-18-5 15,2-19 5-15,0 0-5 0,-5 12 6 0,1-2-6 16,4-10 6-16,0 0-6 0,0 0 6 0,-12-5-6 0,12 5 6 16,0 0-6-16,-7-19 7 0,3-17-7 0,4 36 5 15,0 0-5-15,-7-52 6 0,0-9-6 0,7 61 5 16,0 0-5-16,-3-60 5 0,-1 6-5 0,4 54 4 16,0 0-4-16,7-48 4 0,9 8-4 0,-16 40 3 15,0 0-3-15,21-31 4 0,0 10-4 0,-21 21 3 0,0 0-3 16,22-14 4-16,-5 7-4 0,-17 7 4 0,0 0-4 15,21 3 4-15,2 8-4 0,-23-11 5 0,0 0-5 16,27 22 5-16,-1 15-5 0,-26-37 3 16,0 0-3-16,21 45 4 0,-5 15-4 0,-16-60 1 0,0 0-1 0,11 61 2 15,-2-8-2-15,-9-53-2 0,0 0 2 16,5 40-2-16,-7-15 2 0,2-25-12 0,0 0 12 16,-3 13-12-16,-1-4 12 0,1 0-1305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7:19:28.5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0-09-22T07:40:59.329"/>
    </inkml:context>
  </inkml:definitions>
  <inkml:trace contextRef="#ctx0" brushRef="#br0">19092 2655 1188 0,'0'0'0'0,"0"0"0"15,4 24 0-15,-4-24 14 0,0 0-14 16,5 21 14-16,6 10-14 0,-11-31 37 0,0 0-37 15,9 36 37-15,-4 9-37 0,-5-45 38 0,0 0-38 16,7 57 38-16,-2 7-38 0,-5-64 21 0,0 0-21 0,7 64 22 16,0-1-22-16,-7-63 16 0,0 0-16 0,9 72 16 15,3 17-16-15,-12-89 13 0,0 0-13 0,11 93 14 16,0 4-14-16,-11-97 13 0,0 0-13 0,10 104 14 16,-1 1-14-16,-9-105 12 0,0 0-12 0,9 115 12 15,0 0-12-15,-9-115 11 0,0 0-11 0,7 122 11 16,2 2-11-16,-9-124 14 0,0 0-14 0,10 127 14 15,-1-11-14-15,-9-116 16 0,0 0-16 0,11 117 17 0,-3 10-17 16,-8-127 15-16,0 0-15 0,11 124 15 16,0-8-15-16,-11-116 17 0,0 0-17 0,10 119 17 0,-5 4-17 15,-5-123 15-15,0 0-15 0,7 121 16 0,-1-10-16 16,-6-111 19-16,0 0-19 0,3 116 19 0,1 5-19 16,-4-121 16-16,0 0-16 0,5 115 17 0,-1-12-17 15,-4-103 11-15,0 0-11 0,3 106 11 0,4 3-11 16,-7-109 13-16,0 0-13 0,6 106 14 0,-5-6-14 15,-1-100 11-15,0 0-11 0,2 100 12 0,3 8-12 16,-5-108 16-16,0 0-16 0,6 103 17 0,-5-14-17 16,-1-89 19-16,0 0-19 0,-1 88 19 0,-3 7-19 15,4-95 18-15,0 0-18 0,-2 95 19 0,-1-10-19 0,3-85 18 16,0 0-18-16,0 78 19 0,0 5-19 0,0-83 17 16,0 0-17-16,0 87 18 0,0 1-18 0,0-88 15 0,0 0-15 15,0 81 15-15,0-8-15 0,0-73 13 0,0 0-13 16,0 67 14-16,-2 3-14 0,2-70 11 0,0 0-11 0,-3 65 12 15,-1 6-12-15,4-71 10 0,0 0-10 0,-4 69 11 16,3-8-11-16,1-61 10 0,0 0-10 0,-7 55 10 16,0-10-10-16,7-45 8 0,0 0-8 0,-7 42 8 15,1 3-8-15,6-45 7 0,0 0-7 0,-5 45 8 16,0-5-8-16,5-40 7 0,0 0-7 0,-4 34 8 16,-3-1-8-16,7-33 7 0,0 0-7 0,-2 21 8 15,2-4-8-15,0-17 7 0,0 0-7 0,0 12 8 16,0-1-8-16,0-11 9 0,0 0-9 0,0 0 10 15,-1 8-10-15,1-8 9 0,0 0-9 0,0 0 9 16,0 0-9-16,0 0 9 0,0 0-9 0,-4 7 9 16,4-7-9-16,0 0 9 0,0 0-9 0,0 0 9 15,11 2-9-15,-11-2 6 0,0 0-6 0,12-2 6 16,0-1-6-16,-12 3 7 0,0 0-7 0,25-7 7 0,12-2-7 16,-37 9 6-16,0 0-6 0,41-8 6 0,-3-4-6 15,-38 12 4-15,0 0-4 0,46-13 4 0,14 1-4 16,-60 12 3-16,0 0-3 0,71-8 4 0,10-1-4 0,-81 9 3 15,0 0-3-15,81-3 4 0,-5 3-4 0,-76 0 2 16,0 0-2-16,79 0 2 0,18 0-2 0,-97 0 1 16,0 0-1-16,101-2 2 0,-6 0-2 15,-95 2 1-15,0 0-1 0,104 0 1 0,13 4-1 0,-117-4 1 0,0 0-1 16,114 3 2-16,3-5-2 0,-117 2 1 16,0 0-1-16,121 0 2 0,20 4-2 0,-141-4 2 15,0 0-2-15,142 3 2 0,-1-6-2 0,-141 3 2 16,0 0-2-16,144-5 3 0,10 1-3 0,-154 4 2 0,0 0-2 15,159-3 3-15,13-4-3 0,-172 7 2 16,0 0-2-16,180-9 2 0,2 0-2 0,-182 9 2 16,0 0-2-16,180-6 2 0,-4 0-2 0,-176 6 2 0,0 0-2 0,175-5 3 15,0-4-3-15,-175 9 1 0,0 0-1 16,181-10 2-16,4 1-2 0,-185 9 1 0,0 0-1 0,196-8 2 16,5 6-2-16,-201 2 0 0,0 0 0 0,208-2 1 15,1-3-1-15,-209 5 0 0,0 0 0 0,208-3 1 16,-5 4-1-16,-203-1 0 0,0 0 0 0,204 4 1 15,4-1-1-15,-208-3 0 0,0 0 0 0,207 6 1 0,-3 2-1 16,-204-8 1-16,0 0-1 0,201 7 1 0,-3-3-1 16,-198-4 1-16,0 0-1 0,199 5 1 0,4 3-1 15,-203-8 1-15,0 0-1 0,201 11 1 0,-9 1-1 16,-192-12 1-16,0 0-1 0,189 12 1 0,-4 2-1 16,-185-14 0-16,0 0 0 0,182 19 1 0,-2 0-1 15,-180-19 0-15,0 0 0 0,171 21 1 0,-9-4-1 16,-162-17 0-16,0 0 0 0,150 14 1 0,-16-4-1 15,-134-10 0-15,0 0 0 0,131 7 1 0,-8-10-1 16,-123 3 0-16,0 0 0 0,110-7 1 0,-20-5-1 16,-90 12-1-16,0 0 1 0,68-18-1 0,-15-6 1 15,-53 24-17-15,0 0 17 0,30-31-16 0,-24-12 16 16,-1-1-1725-16</inkml:trace>
  <inkml:trace contextRef="#ctx0" brushRef="#br0" timeOffset="1700.31">18838 2655 841 0,'0'0'0'0,"0"0"0"16,0 0 0-16,0 0 21 0,0 0-21 0,0 0 21 16,0 0-21-16,0 0 49 0,0 0-49 0,0 0 49 15,14-25-49-15,-14 25 40 0,0 0-40 0,15-12 41 16,6-7-41-16,-21 19 6 0,0 0-6 0,21-17 7 15,-5 5-7-15,-16 12 2 0,0 0-2 0,10-9 3 16,-1 6-3-16,-9 3 0 0,0 0 0 0,0 0 0 16,7-7 0-16,-7 7-1 0,0 0 1 0,0 0 0 0,7-2 0 15,-7 2-2-15,0 0 2 0,7 0-2 0,4 0 2 16,-11 0-3-16,0 0 3 0,16 9-3 0,12 3 3 16,-28-12-4-16,0 0 4 0,32 21-3 0,8-2 3 15,-40-19-3-15,0 0 3 0,50 17-2 0,1 2 2 16,-51-19-1-16,0 0 1 0,58 24 0 0,4 2 0 15,-62-26 0-15,0 0 0 0,63 31 0 0,-4-3 0 16,-59-28 1-16,0 0-1 0,61 33 1 0,12 8-1 0,-73-41 2 16,0 0-2-16,82 49 2 0,14-1-2 15,-96-48 6-15,0 0-6 0,95 47 7 0,-5-2-7 16,-90-45 10-16,0 0-10 0,95 42 11 0,13 10-11 16,-108-52 13-16,0 0-13 0,107 51 13 0,3 1-13 0,-110-52 12 15,0 0-12-15,107 61 13 0,6 8-13 0,-113-69 13 0,0 0-13 16,113 73 14-16,-7 0-14 0,-106-73 12 0,0 0-12 15,111 69 13-15,11 0-13 0,-122-69 11 0,0 0-11 0,122 80 11 16,-8 4-11-16,-114-84 10 0,0 0-10 16,118 82 11-16,16-13-11 0,-134-69 11 0,0 0-11 0,127 73 12 15,0 6-12-15,-127-79 12 0,0 0-12 0,126 85 13 16,-3-4-13-16,-123-81 11 0,0 0-11 0,122 77 12 16,0 0-12-16,-122-77 11 0,0 0-11 0,116 80 11 15,-7 10-11-15,-109-90 10 0,0 0-10 0,111 92 10 16,4-6-10-16,-115-86 13 0,0 0-13 0,111 83 13 15,-5-1-13-15,-106-82 20 0,0 0-20 0,109 84 20 16,4 5-20-16,-113-89 22 0,0 0-22 0,115 83 23 16,-2-12-23-16,-113-71 23 0,0 0-23 0,113 72 24 15,5 3-24-15,-118-75 19 0,0 0-19 0,113 83 20 16,-6-2-20-16,-107-81 18 0,0 0-18 0,110 76 18 16,3-13-18-16,-113-63 15 0,0 0-15 0,111 60 16 0,-9 11-16 15,-102-71 17-15,0 0-17 0,102 73 17 0,1 0-17 16,-103-73 18-16,0 0-18 0,100 72 19 0,3-9-19 15,-103-63 16-15,0 0-16 0,97 60 17 0,-4-1-17 16,-93-59 16-16,0 0-16 0,97 61 16 0,9 9-16 0,-106-70 14 16,0 0-14-16,102 71 14 0,-12-8-14 0,-90-63 10 15,0 0-10-15,87 60 11 0,3-10-11 0,-90-50 7 16,0 0-7-16,89 49 7 0,-4-1-7 0,-85-48 5 0,0 0-5 16,80 54 6-16,-8 7-6 0,-72-61 4 15,0 0-4-15,74 60 4 0,11-4-4 0,-85-56 4 0,0 0-4 16,84 50 5-16,-6-2-5 0,-78-48 4 0,0 0-4 15,74 45 5-15,-3-5-5 0,-71-40 5 0,0 0-5 16,72 40 6-16,5 1-6 0,-77-41 4 0,0 0-4 16,76 47 5-16,-3 2-5 0,-73-49 5 0,0 0-5 15,65 48 5-15,-2-3-5 0,-63-45 5 0,0 0-5 16,66 41 6-16,4-4-6 0,-70-37 8 0,0 0-8 16,73 34 9-16,6-6-9 0,-79-28 11 0,0 0-11 0,74 30 11 15,-9-3-11-15,-65-27 12 0,0 0-12 0,64 33 13 16,6 3-13-16,-70-36 13 0,0 0-13 0,71 40 14 15,-1-2-14-15,-70-38 12 0,0 0-12 0,66 40 13 16,-8-4-13-16,-58-36 11 0,0 0-11 0,53 33 12 16,-2-1-12-16,-51-32 10 0,0 0-10 0,53 29 11 0,3 2-11 15,-56-31 10-15,0 0-10 0,60 24 10 0,2-5-10 16,-62-19 9-16,0 0-9 0,60 23 10 0,-9 5-10 16,-51-28 9-16,0 0-9 0,46 27 9 0,-11-3-9 15,-35-24 7-15,0 0-7 0,36 21 8 0,8 3-8 16,-44-24 7-16,0 0-7 0,46 28 7 0,1 0-7 15,-47-28 7-15,0 0-7 0,46 26 7 0,-9-4-7 16,-37-22 6-16,0 0-6 0,35 18 6 0,2-3-6 16,-37-15 5-16,0 0-5 0,37 14 5 0,-3-2-5 15,-34-12 6-15,0 0-6 0,28 14 7 0,-7 3-7 16,-21-17 7-16,0 0-7 0,21 18 7 0,-1-6-7 16,-20-12 7-16,0 0-7 0,18 10 7 0,-3-1-7 0,-15-9 7 15,0 0-7-15,18 8 8 0,1 8-8 0,-19-16 6 0,0 0-6 16,22 12 7-16,1 0-7 0,-23-12 6 0,0 0-6 15,24 9 7-15,1 1-7 0,-25-10 8 0,0 0-8 0,23 11 8 16,-4-1-8-16,-19-10 8 0,0 0-8 16,16 12 8-16,-4-3-8 0,-12-9 5 0,0 0-5 15,11 5 6-15,-4 2-6 0,-7-7 4 0,0 0-4 16,0 0 5-16,11 9-5 0,-11-9 4 0,0 0-4 0,0 0 4 16,10 3-4-16,-10-3 1 0,0 0-1 0,0 0 2 15,0 0-2-15,0 0 0 0,0 0 0 0,0-9 0 16,-10-13 0-16,10 22-4 0,0 0 4 0,-14-30-3 15,-4-2 3-15,0-5-1677 0</inkml:trace>
  <inkml:trace contextRef="#ctx0" brushRef="#br0" timeOffset="5348.53">18140 8253 1435 0,'0'0'0'0,"0"0"0"16,14 19 0-16,-14-19 32 0,0 0-32 0,14 21 32 15,7 8-32-15,-21-29 70 0,0 0-70 0,25 37 70 16,12 8-70-16,-37-45 57 0,0 0-57 0,41 60 57 15,1 25-57-15,-42-85 20 0,0 0-20 0,40 93 21 0,-6 3-21 16,-34-96 13-16,0 0-13 0,30 93 13 0,-7-5-13 16,-23-88 7-16,0 0-7 0,16 82 7 0,-6-10-7 15,-10-72 5-15,0 0-5 0,6 52 6 0,-3-22-6 16,-3-30 3-16,0 0-3 0,2 12 3 0,0-5-3 16,-2-7 3-16,0 0-3 0,0 0 4 0,0 0-4 15,0 0 3-15,0 0-3 0,-16-19 4 0,-4-30-4 16,20 49 4-16,0 0-4 0,-30-57 5 0,-3-7-5 0,33 64 4 15,0 0-4-15,-35-66 4 0,-6 6-4 16,41 60 1-16,0 0-1 0,-35-68 2 0,10-6-2 0,25 74 0 16,0 0 0-16,-14-68 1 0,10 11-1 15,4 57 0-15,0 0 0 0,7-46 0 0,9 11 0 0,-16 35 0 16,0 0 0-16,18-28 0 0,-4 9 0 16,-14 19-1-16,0 0 1 0,12-15 0 0,8 1 0 0,-20 14-1 0,0 0 1 15,21-12-1-15,7 0 1 0,-28 12-1 0,0 0 1 16,25-4-1-16,-6-1 1 0,-19 5 0 0,0 0 0 15,16 2 0-15,-3 5 0 0,-13-7 0 0,0 0 0 0,8 5 0 16,1 3 0-16,-9-8 0 0,0 0 0 0,2 19 0 16,-4 6 0-16,2-25 0 0,0 0 0 0,-7 31 0 15,-7 5 0-15,14-36 0 0,0 0 0 0,-16 33 1 16,4-12-1-16,12-21 0 0,0 0 0 0,-5 19 0 16,5 2 0-16,0-21 0 0,0 0 0 0,5 20 0 15,4-8 0-15,-9-12 0 0,0 0 0 0,16 7 0 16,15 2 0-16,-31-9 0 0,0 0 0 0,39 9 0 0,7-2 0 15,-46-7 0-15,0 0 0 0,53 8 0 0,2 4 0 16,-55-12 0-16,0 0 0 0,58 14 0 0,-4 5 0 16,-54-19-1-16,0 0 1 0,50 21 0 15,-10 3 0-15,-40-24-1 0,0 0 1 0,29 31 0 16,-17 7 0-16,-12-38-2 0,0 0 2 0,0 44-1 0,-14 1 1 16,14-45-2-16,0 0 2 0,-35 55-2 0,-24 6 2 15,59-61-2-15,0 0 2 0,-68 60-2 0,-3-10 2 16,71-50-2-16,0 0 2 0,-63 44-2 0,6-17 2 15,57-27-3-15,0 0 3 0,-51 14-2 0,5-10 2 0,46-4-1 16,0 0 1-16,-41-18-1 0,6-27 1 0,-2 2-1334 16</inkml:trace>
  <inkml:trace contextRef="#ctx0" brushRef="#br0" timeOffset="6323.41">18577 1940 1110 0,'0'0'0'0,"-5"24"0"15,-7 45 0-15,12-69 19 0,0 0-19 0,-18 77 19 16,4 4-19-16,14-81 51 0,0 0-51 0,-14 79 52 15,1-1-52-15,13-78 43 0,0 0-43 0,-10 73 43 16,3-9-43-16,7-64 22 0,0 0-22 0,-7 49 22 0,-4-13-22 16,11-36 16-16,0 0-16 0,-10 24 16 15,-5-12-16-15,15-12 11 0,0 0-11 0,-14-3 11 0,-7-9-11 16,21 12 8-16,0 0-8 0,-19-25 9 16,-2-14-9-16,21 39 5 0,0 0-5 0,-18-45 6 0,6-9-6 15,12 54 5-15,0 0-5 0,-6-61 5 0,6 3-5 16,0 58 6-16,0 0-6 0,13-66 7 0,4-7-7 15,-17 73 8-15,0 0-8 0,25-76 8 0,0 0-8 16,-25 76 8-16,0 0-8 0,28-69 9 0,0 17-9 0,-28 52 9 16,0 0-9-16,25-38 9 0,-6 13-9 0,-19 25 8 15,0 0-8-15,27-22 9 0,6 1-9 0,-33 21 7 0,0 0-7 16,39-17 7-16,-7 19-7 0,-32-2 5 0,0 0-5 16,33 10 5-16,8 7-5 0,-41-17 4 0,0 0-4 15,40 28 4-15,-1 13-4 0,-39-41 3 0,0 0-3 16,32 59 3-16,-2 14-3 0,-30-73 2 0,0 0-2 0,28 73 3 15,0-8-3-15,-28-65 2 0,0 0-2 16,27 61 2-16,-1-6-2 0,-26-55 2 0,0 0-2 0,18 49 3 16,-7-8-3-16,-11-41 2 15,0 0-2-15,7 40 3 0,0-7-3 0,-7-33 3 16,0 0-3-16,7 28 3 0,-2-13-3 0,-5-15 3 0,0 0-3 0,4 12 4 16,-4-12-4-16,0 0 4 0,0 0-4 0,-8-10 5 15,-11-14-5-15,19 24 4 0,0 0-4 0,-32-30 4 16,-17-2-4-16,49 32 2 0,0 0-2 0,-67-32 3 15,-14 8-3-15,0 0-1175 0</inkml:trace>
  <inkml:trace contextRef="#ctx0" brushRef="#br0" timeOffset="6489.11">18383 2210 1065 0,'0'0'0'0,"0"0"0"0,-23-4 0 15,23 4 15-15,0 0-15 0,-16-6 16 0,8 0-16 16,8 6 29-16,0 0-29 0,0 0 30 0,0 0-30 16,0 0 24-16,0 0-24 0,16-8 25 0,19-4-25 15,-35 12 13-15,0 0-13 0,47-7 13 0,10 1-13 16,-57 6 19-16,0 0-19 0,69 0 19 0,21 6-19 15,-90-6 13-15,0 0-13 0,91 3 13 0,3 1-13 0,-94-4 10 16,0 0-10-16,90 5 10 0,-2 2-10 0,-88-7 6 16,0 0-6-16,83 8 7 0,-9-4-7 0,-2 1-936 15</inkml:trace>
  <inkml:trace contextRef="#ctx0" brushRef="#br0" timeOffset="9398.2">29591 8224 1132 0,'0'0'0'0,"0"0"0"0,26-2 0 16,-26 2 30-16,0 0-30 0,20-4 30 0,-8 3-30 15,-12 1 53-15,0 0-53 0,7 0 54 0,-7 0-54 16,0 0 47-16,0 0-47 0,11 0 48 0,-4-7-48 16,-7 7 31-16,0 0-31 0,-2-5 31 0,-14-8-31 0,16 13 19 15,0 0-19-15,-30-10 20 0,-17 1-20 0,47 9 15 16,0 0-15-16,-57-5 16 0,-1 5-16 0,58 0 14 15,0 0-14-15,-56 9 15 0,6 10-15 0,50-19 16 0,0 0-16 16,-42 29 17-16,5 8-17 0,37-37 16 0,0 0-16 16,-32 41 17-16,7 6-17 15,25-47 17-15,0 0-17 0,-19 45 17 0,8 3-17 0,11-48 18 16,0 0-18-16,0 52 19 0,13 2-19 0,-13-54 20 16,0 0-20-16,17 59 20 0,6 7-20 0,-23-66 19 15,0 0-19-15,37 64 20 0,11-11-20 0,-48-53 18 0,0 0-18 16,63 47 19-16,17-11-19 0,-80-36 22 0,0 0-22 0,88 30 23 15,7-10-23-15,-95-20 23 0,0 0-23 0,99 16 23 16,2-11-23-16,-101-5 28 0,0 0-28 0,98 0 29 16,-9-1-29-16,-89 1 22 0,0 0-22 0,75-7 23 15,-18 1-23-15,-57 6 13 0,0 0-13 0,49-12 13 16,-1-3-13-16,-48 15 9 0,0 0-9 0,33-28 9 16,-17-12-9-16,0 2-1474 0</inkml:trace>
  <inkml:trace contextRef="#ctx0" brushRef="#br0" timeOffset="11297.04">23758 9034 1614 0,'0'0'0'0,"0"0"0"16,0 0 0-16,0 0 18 0,0 0-18 0,25-2 19 15,12 0-19-15,-37 2 32 0,0 0-32 0,40 0 33 0,6 7-33 16,-46-7 31-16,0 0-31 0,44 12 31 0,2 7-31 16,-46-19 13-16,0 0-13 0,42 24 14 15,6 6-14-15,-48-30 8 0,0 0-8 0,44 33 9 0,-12 1-9 16,-32-34 4-16,0 0-4 0,23 42 4 0,-11-1-4 16,-12-41 2-16,0 0-2 0,-2 47 2 15,-14 3-2-15,16-50 1 0,0 0-1 0,-30 49 1 0,-17 3-1 16,47-52 0-16,0 0 0 0,-48 46 1 0,8-9-1 15,40-37 0-15,0 0 0 0,-32 29 1 0,14-13-1 16,18-16 0-16,0 0 0 0,-14 10 0 0,5-6 0 0,9-4 0 16,0 0 0-16,0 0 0 0,-7 1 0 0,7-1 0 15,0 0 0-15,0 0 0 0,18-5 0 0,-18 5 0 0,0 0 0 16,30-2 0-16,14-1 0 0,-44 3-1 0,0 0 1 16,51 7 0-16,6 10 0 0,-57-17 0 0,0 0 0 0,56 23 0 15,-7 6 0-15,-49-29 0 0,0 0 0 16,43 31 0-16,-15 2 0 0,-28-33 0 0,0 0 0 0,18 36 0 15,-8 9 0-15,-10-45 0 0,0 0 0 0,0 42 0 16,-9-6 0-16,9-36 0 0,0 0 0 0,-21 37 1 16,-12-1-1-16,33-36 2 15,0 0-2-15,-43 31 2 0,1-15-2 0,42-16 5 0,0 0-5 0,-46 12 6 16,13-4-6-16,33-8 0 0,0 0 0 0,-29 0 1 16,6-5-1-16,23 5-1 0,0 0 1 0,-12-15 0 15,16-13 0-15,-1-3-1330 0</inkml:trace>
  <inkml:trace contextRef="#ctx0" brushRef="#br0" timeOffset="11712.72">24666 9477 1267 0,'0'0'0'0,"0"0"0"0,-12 0 0 0,12 0 26 15,0 0-26-15,-12 0 26 0,-1 8-26 0,13-8 44 16,0 0-44-16,-16 12 44 0,-7 9-44 0,23-21 30 16,0 0-30-16,-21 29 31 0,9 6-31 0,12-35 21 15,0 0-21-15,-7 38 21 0,3 2-21 0,4-40 15 16,0 0-15-16,0 43 15 0,6 1-15 0,-6-44 13 16,0 0-13-16,10 41 13 0,8 1-13 0,-18-42 15 15,0 0-15-15,17 32 15 0,-4-13-15 0,-13-19 13 16,0 0-13-16,10 11 14 0,3-1-14 0,-13-10 16 0,0 0-16 15,19-1 16-15,11-12-16 0,-30 13 22 0,0 0-22 16,25-26 23-16,-6-12-23 0,-19 38 34 0,0 0-34 0,9-41 35 16,-9-1-35-16,0 42 38 0,0 0-38 0,-11-38 39 15,-11-2-39-15,22 40 34 0,0 0-34 0,-29-31 34 16,-2 7-34-16,31 24 28 0,0 0-28 0,-32-14 29 16,-3 9-29-16,35 5 15 0,0 0-15 0,-30 2 15 15,8 3-15-15,22-5 6 0,0 0-6 0,-14 7 6 16,5 0-6-16,9-7 1 0,0 0-1 0,0 0 1 15,0 0-1-15,0 0-1 0,0 0 1 0,13 8 0 16,24-2 0-16,0 1-1451 0</inkml:trace>
  <inkml:trace contextRef="#ctx0" brushRef="#br0" timeOffset="12369.04">25074 9468 1166 0,'0'0'0'0,"0"0"0"0,7 0 0 15,-7 0 10-15,0 0-10 0,7 2 10 0,-2 5-10 16,-5-7 24-16,0 0-24 0,0 17 25 0,2 17-25 16,-2-34 32-16,0 0-32 0,3 42 32 0,-1 3-32 0,-2-45 31 15,0 0-31-15,0 43 31 0,-2 2-31 0,2-45 28 0,0 0-28 16,-5 45 28-16,-4 2-28 0,9-47 35 0,0 0-35 16,-7 45 36-16,5-10-36 0,2-35 38 0,0 0-38 15,-1 24 38-15,1-10-38 0,0-14 33 0,0 0-33 16,0 8 33-16,0-8-33 0,0 0 35 0,0 0-35 0,0 0 36 15,1-12-36-15,-1 12 31 0,0 0-31 0,2-24 32 16,2-12-32-16,-4 36 28 0,0 0-28 0,5-45 29 16,4 5-29-16,-9 40 29 0,0 0-29 0,10-43 30 15,5 1-30-15,-15 42 25 0,0 0-25 0,17-36 25 16,4 6-25-16,-21 30 17 0,0 0-17 0,18-19 18 16,-7 7-18-16,-11 12 12 0,0 0-12 15,10-3 13-15,6 6-13 0,-16-3 9 0,0 0-9 0,19 12 10 16,6 14-10-16,-25-26 7 0,0 0-7 0,23 31 7 15,-5 6-7-15,-18-37 5 0,0 0-5 0,12 39 6 16,0-2-6-16,-12-37 5 0,0 0-5 0,11 33 6 16,-7-11-6-16,-4-22 4 0,0 0-4 0,1 18 5 0,1-12-5 15,-2-6 4-15,0 0-4 0,0 0 4 0,4 7-4 16,-4-7 4-16,0 0-4 0,0 0 4 0,8-13-4 16,-8 13 3-16,0 0-3 0,11-25 4 0,1-11-4 15,-12 36 4-15,0 0-4 0,13-42 4 0,-1 1-4 16,-12 41 6-16,0 0-6 0,5-42 6 0,1 3-6 15,-6 39 5-15,0 0-5 0,8-40 6 0,5 9-6 0,-13 31 6 16,0 0-6-16,12-23 6 0,2 9-6 0,-14 14 5 16,0 0-5-16,18-3 5 0,5 11-5 0,-23-8 4 15,0 0-4-15,26 25 4 0,2 11-4 0,-28-36 3 16,0 0-3-16,32 48 4 0,-9 4-4 0,-23-52 4 16,0 0-4-16,21 57 4 0,-1-6-4 0,-20-51 4 15,0 0-4-15,16 48 5 0,-8-1-5 0,-8-47 5 16,0 0-5-16,9 36 5 0,2-10-5 0,-11-26 2 15,0 0-2-15,9 17 3 0,-4-8-3 0,-5-9 0 0,0 0 0 16,12-12 1-16,16-26-1 0,-28 38 0 0,0 0 0 16,38-54 0-16,0-11 0 0,-38 65-1 0,0 0 1 0,41-87 0 15,-1-31 0-15,1-1-1573 0</inkml:trace>
  <inkml:trace contextRef="#ctx0" brushRef="#br0" timeOffset="13268.57">16258 4955 236 0,'0'0'0'16,"0"0"0"-16,0 0 0 15,0 0 27-15,0 0-27 0,0 0 27 0,0 0-27 0,0 0 84 16,0 0-84-16,0 0 84 0,0 0-84 0,0 0 117 15,0 0-117-15,0 0 118 0,0 0-118 0,0 0 105 0,0 0-105 16,17-6 106-16,1-2-106 0,-18 8 72 0,0 0-72 16,23-7 73-16,9 2-73 0,-32 5 57 0,0 0-57 0,35-4 57 15,0 1-57-15,-35 3 48 0,0 0-48 0,39 3 49 16,9 9-49-16,-48-12 43 0,0 0-43 0,44 16 44 16,3 1-44-16,-47-17 35 0,0 0-35 0,46 28 36 15,-7 5-36-15,-39-33 28 0,0 0-28 0,34 52 29 16,-6 13-29-16,-28-65 23 0,0 0-23 0,23 71 24 15,-7-1-24-15,-16-70 23 0,0 0-23 0,7 72 23 16,-7 8-23-16,0-80 18 0,0 0-18 0,-9 78 19 16,-9-6-19-16,18-72 15 0,0 0-15 0,-26 64 16 0,-1-6-16 15,27-58 8-15,0 0-8 0,-31 39 8 16,-6-13-8-16,37-26 3 0,0 0-3 0,-32 16 3 0,14-13-3 16,1 1-1184-16</inkml:trace>
  <inkml:trace contextRef="#ctx0" brushRef="#br0" timeOffset="13580.43">16939 4901 1121 0,'0'0'0'0,"0"0"0"0,-18 19 0 0,18-19 6 0,0 0-6 16,-21 29 6-16,-13 13-6 0,34-42 17 0,0 0-17 15,-35 55 18-15,7 9-18 0,28-64 28 0,0 0-28 16,-18 70 28-16,8-1-28 0,10-69 15 0,0 0-15 16,-4 67 16-16,8 6-16 0,-4-73 12 0,0 0-12 15,10 73 13-15,4-11-13 0,-14-62 9 0,0 0-9 0,21 59 10 16,6-11-10-16,-27-48 7 16,0 0-7-16,33 38 8 0,8-10-8 0,-41-28 7 0,0 0-7 15,44 19 7-15,2-10-7 0,-46-9 6 0,0 0-6 16,46 0 6-16,-2-16-6 0,-44 16 3 0,0 0-3 0,46-33 3 15,3-27-3-15,1-1-950 0</inkml:trace>
  <inkml:trace contextRef="#ctx0" brushRef="#br0" timeOffset="14231.06">17552 5285 1054 0,'0'0'0'0,"0"7"0"0,6 14 0 15,-6-21 0-15,0 0 0 0,5 28 0 0,2 1 0 16,-7-29 1-16,0 0-1 0,7 36 1 0,0 8-1 0,-7-44 2 16,0 0-2-16,9 50 3 0,0 21-3 15,-9-71 4-15,0 0-4 0,9 69 4 0,-2-9-4 0,-7-60 8 16,0 0-8-16,3 49 9 0,1-8-9 0,-4-41 15 16,0 0-15-16,-4 32 16 0,-1-12-16 0,5-20 24 15,0 0-24-15,-5 12 24 0,5-12-24 16,0 0 28-16,0 0-28 0,-9-5 28 0,0-7-28 15,9 12 36-15,0 0-36 0,-7-24 36 0,0-12-36 0,7 36 35 0,0 0-35 16,-4-47 36-16,6-10-36 0,-2 57 34 0,0 0-34 16,7-63 35-16,4-7-35 0,-11 70 23 0,0 0-23 15,16-58 23-15,-8 22-23 0,-8 36 16 0,0 0-16 16,9-24 16-16,-2 12-16 0,-7 12 11 0,0 0-11 0,11-5 12 16,3 5-12-16,-14 0 8 0,0 0-8 0,16 10 8 15,2 18-8-15,-18-28 6 0,0 0-6 0,12 39 7 16,-7 10-7-16,-5-49 4 0,0 0-4 0,4 48 4 15,1 4-4-15,-5-52 3 0,0 0-3 0,5 40 3 16,-1-7-3-16,-4-33 4 0,0 0-4 0,0 21 5 16,0-9-5-16,0-12 4 0,0 0-4 0,0 0 4 15,2 3-4-15,-2-3 5 0,0 0-5 0,0 0 6 0,1-3-6 16,-1 3 6-16,0 0-6 0,2-19 6 0,2-19-6 16,-4 38 8-16,0 0-8 0,3-52 8 0,11-2-8 15,-14 54 10-15,0 0-10 0,14-52 10 16,4 9-10-16,-18 43 11 0,0 0-11 0,23-36 12 0,3 8-12 15,-26 28 9-15,0 0-9 0,25-21 10 0,0 7-10 16,-25 14 6-16,0 0-6 0,26-7 7 0,11 11-7 16,-37-4 5-16,0 0-5 0,32 14 5 0,-9 13-5 15,-23-27 5-15,0 0-5 0,12 40 5 0,-5 12-5 0,-7-52 4 16,0 0-4-16,9 57 4 0,5 4-4 0,-14-61 3 16,0 0-3-16,16 53 4 0,-7-4-4 0,-9-49 4 15,0 0-4-15,7 34 4 0,-3-13-4 0,-4-21 4 0,0 0-4 16,3 12 5-16,-3-12-5 0,0 0 5 0,0 0-5 15,5 4 5-15,4-8-5 0,-9 4 4 16,0 0-4-16,14-20 5 0,8-24-5 0,-22 44 3 0,0 0-3 16,31-60 3-16,10-22-3 0,-1 1-1279 15</inkml:trace>
  <inkml:trace contextRef="#ctx0" brushRef="#br0" timeOffset="16700.52">26763 7563 1300 0,'0'0'0'0,"0"0"0"0,0 0 0 0,0 0 11 16,0 0-11-16,0 0 11 0,0 0-11 0,0 0 19 15,0 0-19-15,0 0 20 0,-17 6-20 0,17-6 25 16,0 0-25-16,0 0 25 0,-7-1-25 0,7 1 11 0,0 0-11 16,0 0 11-16,-11-9-11 0,11 9 6 0,0 0-6 15,-10-5 6-15,-4 1-6 0,14 4 4 0,0 0-4 16,-15-5 5-16,7 7-5 0,8-2 3 0,0 0-3 16,-7 3 4-16,7-3-4 0,0 0 5 15,0 0-5-15,-11-5 6 0,4 5-6 0,7 0 9 0,0 0-9 16,-11 5 10-16,-5 1-10 0,16-6 13 0,0 0-13 15,-17 13 13-15,3 13-13 0,14-26 15 0,0 0-15 16,-9 33 15-16,-2 5-15 0,11-38 13 0,0 0-13 16,-9 45 14-16,1 12-14 0,8-57 12 0,0 0-12 0,-2 56 13 15,11-2-13-15,-9-54 9 0,0 0-9 0,12 48 10 16,0 0-10-16,-12-48 6 0,0 0-6 0,18 44 7 16,7-11-7-16,-25-33 4 0,0 0-4 0,23 26 4 15,-4-6-4-15,-19-20 0 0,0 0 0 0,16 16 1 16,-4-6-1-16,-12-10 0 0,0 0 0 0,9 4 0 15,-9-4 0-15,0 0-1170 0</inkml:trace>
  <inkml:trace contextRef="#ctx0" brushRef="#br0" timeOffset="17283.4">25792 7360 1222 0,'0'0'0'16,"0"0"0"-16,0 0 0 0,0 0-9 0,0 0 9 0,-4 9-9 15,4-9 9-15,0 0-23 0,0 0 23 0,7 12-22 16,4-4 22-16,-11-8-1 0,0 0 1 0,14 16-1 16,-2 5 1-16,-12-21 0 0,0 0 0 0,11 24 0 15,-1 7 0-15,-10-31 2 0,0 0-2 0,4 28 2 16,-13-4-2-16,9-24 7 0,0 0-7 0,-18 30 7 16,-6 9-7-16,24-39 10 0,0 0-10 0,-32 40 11 15,-10-5-11-15,42-35 21 0,0 0-21 0,-53 34 21 16,-9-1-21-16,62-33 25 0,0 0-25 0,-67 31 26 15,0-6-26-15,67-25 19 0,0 0-19 0,-65 17 20 16,12-5-20-16,53-12 16 0,0 0-16 0,-46-3 17 16,5-13-17-16,41 16 13 0,0 0-13 0,-31-22 14 15,8-6-14-15,23 28 10 0,0 0-10 0,-16-37 10 0,7 3-10 16,9 34 8-16,0 0-8 0,2-35 8 0,10 4-8 16,-12 31 2-16,0 0-2 0,19-29 2 0,8-2-2 15,-27 31 0-15,0 0 0 0,23-25 0 0,-9 17 0 16,-14 8 0-16,0 0 0 0,23-4 0 0,17 4 0 0,-40 0-1 15,0 0 1-15,45 7 0 0,0 7 0 0,-45-14-2 16,0 0 2-16,48 24-1 0,0 11 1 0,-48-35-1 16,0 0 1-16,47 45-1 0,6 5 1 0,-53-50-1 0,0 0 1 15,53 52 0-15,0-7 0 0,-53-45 0 16,0 0 0-16,56 38 0 0,11-5 0 0,-67-33-1 16,0 0 1-16,73 21 0 0,6-6 0 0,-1-3-1005 0</inkml:trace>
  <inkml:trace contextRef="#ctx0" brushRef="#br0" timeOffset="25460.72">19205 2682 494 0,'0'0'0'0,"0"0"0"16,0 0 0-16,0 0 4 0,0 0-4 0,0 0 4 0,18 6-4 15,-18-6 18-15,0 0-18 0,0 0 19 0,0 0-19 16,0 0 26-16,0 0-26 0,0-9 27 0,0 0-27 16,0 9 28-16,0 0-28 0,0-12 29 15,0 5-29-15,0 7 24 0,0 0-24 0,-9-8 25 16,-5-8-25-16,14 16 24 0,0 0-24 0,-14-16 24 0,5 8-24 15,9 8 24-15,0 0-24 0,-11-9 24 0,1 6-24 16,10 3 26-16,0 0-26 0,-14-6 27 0,-11 6-27 16,25 0 43-16,0 0-43 0,-25 6 43 0,2 9-43 15,23-15 53-15,0 0-53 0,-15 16 54 0,2 5-54 16,13-21 36-16,0 0-36 0,-9 20 36 0,6-1-36 16,3-19 32-16,0 0-32 0,-4 18 32 0,8-6-32 0,-4-12 21 15,0 0-21-15,3 8 21 0,8 3-21 0,-11-11 16 0,0 0-16 16,11 8 16-16,-3-8-16 0,-8 0 10 0,0 0-10 15,9 0 10-15,4-3-10 0,-13 3 6 0,0 0-6 0,14-5 6 16,0-2-6-16,-14 7 7 0,0 0-7 0,14-16 7 16,-2 2-7-16,-12 14 8 0,0 0-8 0,9-19 8 15,-4 4-8-15,-5 15 11 0,0 0-11 0,4-12 12 16,-2 3-12-16,-2 9 13 0,0 0-13 0,-2-9 14 16,-3-6-14-16,5 15 14 0,0 0-14 0,-13-17 15 15,-8 1-15-15,21 16 17 0,0 0-17 0,-28-7 17 16,-7 11-17-16,35-4 31 0,0 0-31 0,-34 6 32 15,8 8-32-15,26-14 33 0,0 0-33 0,-22 19 34 16,3 9-34-16,19-28 28 0,0 0-28 0,-12 24 29 16,10 0-29-16,2-24 22 0,0 0-22 0,5 21 23 15,8 3-23-15,-13-24 15 0,0 0-15 0,14 18 16 16,9-3-16-16,-23-15 13 0,0 0-13 0,26 7 13 16,-1-10-13-16,-25 3 9 0,0 0-9 0,30-4 10 0,7-8-10 15,-37 12 4-15,0 0-4 0,39-12 4 0,-6-9-4 16,-33 21 2-16,0 0-2 0,30-20 2 0,-11 4-2 15,-19 16 1-15,0 0-1 0,18-21 2 0,-6-3-2 16,-12 24 1-16,0 0-1 0,9-24 1 0,-7 0-1 16,-2 24 1-16,0 0-1 0,-4-19 2 0,-3 6-2 0,7 13 2 15,0 0-2-15,-12-5 2 0,-2 5-2 0,14 0 2 16,0 0-2-16,-14 5 3 0,2 14-3 0,12-19 2 16,0 0-2-16,-13 21 3 0,1 0-3 0,12-21 3 0,0 0-3 15,-7 19 4-15,3-5-4 0,4-14 3 0,0 0-3 16,4 10 3-16,5-1-3 0,-9-9 3 15,0 0-3-15,14 9 4 0,2-6-4 0,-16-3 3 16,0 0-3-16,19 0 4 0,2-7-4 0,-21 7 4 16,0 0-4-16,23-5 4 0,4-4-4 0,-27 9 4 15,0 0-4-15,21-7 5 0,-11 2-5 0,-10 5 6 0,0 0-6 16,0 0 6-16,9-7-6 0,-9 7 5 0,0 0-5 16,-7-8 6-16,-11-13-6 0,18 21 6 0,0 0-6 0,-28-23 6 15,-11 15-6-15,39 8 5 0,0 0-5 0,-42 3 5 16,-4 9-5-16,46-12 0 0,0 0 0 0,-47 16 0 15,6 1 0-15,41-17-3 0,0 0 3 0,-39 12-3 16,-1-12 3-16,-1-3-1328 0</inkml:trace>
  <inkml:trace contextRef="#ctx0" brushRef="#br0" timeOffset="33105.62">28536 8205 595 0,'0'0'0'0,"0"0"0"15,0 0 0-15,0 0 19 0,0 0-19 0,0 0 20 16,9-19-20-16,-9 19 37 0,0 0-37 0,-7 0 37 0,-4 0-37 15,11 0 34-15,0 0-34 0,-14 3 35 0,-3 9-35 16,17-12 19-16,0 0-19 0,-18 16 20 0,2-2-20 16,16-14 16-16,0 0-16 0,-14 12 17 0,2 0-17 15,12-12 17-15,0 0-17 0,-11 12 17 0,6 0-17 16,5-12 26-16,0 0-26 0,-2 17 26 0,4 13-26 16,-2-30 32-16,0 0-32 0,2 36 32 0,1-3-32 0,-3-33 33 15,0 0-33-15,5 29 33 0,4-10-33 0,-9-19 30 16,0 0-30-16,9 19 31 0,0 2-31 0,-9-21 25 15,0 0-25-15,5 12 26 0,-5-12-26 0,0 0 22 0,0 0-22 16,0 0 23-16,16 2-23 0,-16-2 15 16,0 0-15-16,19-14 16 0,11-19-16 0,-30 33 17 0,0 0-17 15,27-34 17-15,-10-6-17 16,-17 40 20-16,0 0-20 0,9-38 21 0,-10 1-21 0,1 37 24 16,0 0-24-16,-9-36 25 0,-7 5-25 0,16 31 25 0,0 0-25 15,-20-24 25-15,-1 10-25 0,21 14 33 0,0 0-33 16,-23 0 33-16,-1 16-33 0,24-16 33 0,0 0-33 0,-23 20 34 15,3 4-34-15,20-24 30 0,0 0-30 0,-21 26 31 16,2 6-31-16,19-32 25 0,0 0-25 0,-14 24 26 16,8-7-26-16,6-17 20 0,0 0-20 0,-1 16 20 15,2 3-20-15,-1-19 16 0,0 0-16 0,2 17 17 16,0-12-17-16,-2-5 13 0,0 0-13 0,0 0 14 16,7 2-14-16,-7-2 11 0,0 0-11 0,9-3 12 0,12-10-12 15,-21 13 10-15,0 0-10 0,23-12 11 0,-7 0-11 16,-16 12 13-16,0 0-13 0,14-19 14 0,-5-10-14 15,-9 29 12-15,0 0-12 0,3-31 13 0,-6 3-13 16,3 28 11-16,0 0-11 0,-9-26 12 16,-5-3-12-16,14 29 12 0,0 0-12 0,-13-23 13 0,5 14-13 15,8 9 11-15,0 0-11 0,0 0 12 0,-9 0-12 16,9 0 10-16,0 0-10 0,-4 4 11 16,-3 10-11-16,7-14 10 0,0 0-10 0,-7 19 10 0,7 1-10 15,0-20 9-15,0 0-9 0,7 23 10 0,9-2-10 0,-16-21 7 16,0 0-7-16,16 15 8 0,-6-4-8 0,-10-11 7 15,0 0-7-15,16 7 8 0,14-7-8 0,-30 0 6 16,0 0-6-16,30 0 6 0,-3-7-6 0,-27 7 6 0,0 0-6 16,19-6 6-16,-6 3-6 0,-13 3 5 0,0 0-5 15,8-5 6-15,-1-6-6 0,-7 11 6 0,0 0-6 0,0-12 7 16,-8-2-7-16,8 14 8 0,0 0-8 16,-20-10 9-16,-10 7-9 0,30 3 8 0,0 0-8 0,-33 0 9 15,1 0-9-15,32 0 9 0,0 0-9 0,-30 0 9 16,5 5-9-16,25-5 4 0,0 0-4 0,-24 7 4 15,2-2-4-15,22-5 1 0,0 0-1 0,-19 5 2 16,1 4-2-16,18-9 0 0,0 0 0 0,-17 3 0 16,-3-11 0-16,1-1-1545 0</inkml:trace>
  <inkml:trace contextRef="#ctx0" brushRef="#br0" timeOffset="34159.51">19851 2037 751 0,'0'0'0'0,"0"0"0"16,0 0 0-16,0 0 8 0,0 0-8 0,0 0 9 16,17 12-9-16,-17-12 15 0,0 0-15 0,0 0 15 15,8 3-15-15,-8-3 8 0,0 0-8 0,0 0 8 0,0 0-8 16,0 0 5-16,0 0-5 0,3 9 6 15,-3-9-6-15,0 0 4 0,0 0-4 0,0 0 4 0,-9 5-4 16,9-5 4-16,0 0-4 0,0 0 4 0,0 0-4 16,0 0 8-16,0 0-8 0,-2 11 8 0,2-11-8 15,0 0 14-15,0 0-14 0,4 8 14 0,7 4-14 16,-11-12 24-16,0 0-24 0,17 16 25 0,6 8-25 16,-23-24 34-16,0 0-34 0,32 26 35 0,5 2-35 15,-37-28 38-15,0 0-38 0,48 24 39 0,6 7-39 0,-54-31 34 16,0 0-34-16,60 33 34 0,0 0-34 0,-60-33 28 15,0 0-28-15,53 24 28 0,-7-5-28 0,-46-19 23 16,0 0-23-16,39 18 24 0,-4-6-24 16,-35-12 18-16,0 0-18 0,28 7 18 0,-10-7-18 0,-18 0 15 15,0 0-15-15,9 0 15 0,-2-4-15 16,-7 4 8-16,0 0-8 0,3-12 8 0,1-16-8 0,-4 28 1 16,0 0-1-16,-7-36 2 0,-7-9-2 0,0 0-942 0</inkml:trace>
  <inkml:trace contextRef="#ctx0" brushRef="#br0" timeOffset="34465.35">20366 1949 852 0,'0'0'0'0,"-4"12"0"15,-4 15 0-15,8-27 0 0,0 0 0 0,-11 33 0 16,-1 7 0-16,12-40 0 0,0 0 0 0,-18 40 0 15,-3 1 0-15,21-41 6 0,0 0-6 0,-28 44 6 0,-6-3-6 16,34-41 13-16,0 0-13 0,-41 31 13 0,1-6-13 16,40-25 18-16,0 0-18 0,-41 24 18 0,-8 2-18 15,49-26 20-15,0 0-20 0,-44 31 20 0,10-7-20 16,34-24 19-16,0 0-19 0,-24 24 20 16,-1 4-20-16,25-28 39 0,0 0-39 0,-21 30 40 0,5-10-40 15,16-20 54-15,0 0-54 0,-12 19 55 0,1-3-55 16,11-16 50-16,0 0-50 0,-7 12 50 0,7-12-50 15,0 0 44-15,0 0-44 0,-5 9 44 0,5-9-44 0,0 0 22 16,0 0-22-16,0 0 23 0,0 0-23 0,0 0-1010 16</inkml:trace>
  <inkml:trace contextRef="#ctx0" brushRef="#br0" timeOffset="34959.33">20773 2295 819 0,'0'0'0'0,"0"0"0"16,7-7 0-16,-7 7 27 0,0 0-27 0,7-5 27 15,-7 5-27-15,0 0 30 0,0 0-30 0,11-7 30 16,-11 7-30-16,0 0 21 0,0 0-21 0,11-9 21 0,-6 0-21 16,-5 9 15-16,0 0-15 0,5-15 16 0,-3-6-16 15,-2 21 13-15,0 0-13 0,-2-24 14 0,-3 5-14 16,5 19 13-16,0 0-13 0,-11-24 14 0,-12-6-14 16,23 30 16-16,0 0-16 0,-23-24 17 0,-3 12-17 15,26 12 20-15,0 0-20 0,-28-4 21 0,0 10-21 0,28-6 20 16,0 0-20-16,-23 10 20 0,7 4-20 0,16-14 26 15,0 0-26-15,-7 19 27 0,12 5-27 0,-5-24 29 16,0 0-29-16,16 28 29 0,10 1-29 0,-26-29 27 16,0 0-27-16,37 28 28 0,0-1-28 15,-37-27 24-15,0 0-24 0,44 25 24 0,6-11-24 16,-50-14 19-16,0 0-19 0,58 10 20 0,7-5-20 0,-65-5 13 16,0 0-13-16,67 0 14 0,4-5-14 0,-71 5 13 15,0 0-13-15,69-16 14 0,-13-8-14 0,-56 24 6 16,0 0-6-16,48-28 6 0,-15-1-6 0,-33 29 0 0,0 0 0 15,25-40 1-15,-9-12-1 0,0-1-1061 0</inkml:trace>
  <inkml:trace contextRef="#ctx0" brushRef="#br0" timeOffset="35760.51">21724 1864 1166 0,'0'0'0'0,"0"0"0"0,0 0 0 0,0 0 1 16,0 0-1-16,4 15 2 0,6 1-2 0,-10-16 4 16,0 0-4-16,9 21 4 0,-2 12-4 0,-7-33 12 15,0 0-12-15,4 39 13 0,3 22-13 0,-7-61 10 16,0 0-10-16,7 61 10 0,0 3-10 0,-7-64 9 0,0 0-9 16,3 60 10-16,3-11-10 0,-6-49 11 0,0 0-11 15,0 41 12-15,1-10-12 0,-1-31 11 0,0 0-11 16,4 25 11-16,-1-13-11 0,-3-12 10 0,0 0-10 0,0 0 10 15,0 0-10-15,0 0 9 0,0 0-9 0,0 0 10 16,0 0-10-16,0 0 9 0,0 0-9 0,7-28 10 16,6-17-10-16,-13 45 12 0,0 0-12 0,10-49 12 15,-3-2-12-15,-7 51 13 0,0 0-13 16,6-56 14-16,1-13-14 0,-7 69 16 0,0 0-16 0,14-66 17 16,4 23-17-16,-18 43 16 0,0 0-16 15,22-33 17-15,1 12-17 0,-23 21 17 0,0 0-17 0,27-10 17 16,6 13-17-16,-33-3 14 0,0 0-14 0,32 16 15 15,-7 5-15-15,-25-21 5 0,0 0-5 0,19 31 6 16,-1 10-6-16,-18-41 1 0,0 0-1 0,12 44 2 16,1-3-2-16,-13-41 0 0,0 0 0 0,15 37 1 15,0-10-1-15,-15-27 0 0,0 0 0 0,10 24 1 0,-3-11-1 16,-7-13 0-16,0 0 0 0,2 8 1 0,-2-8-1 16,0 0 0-16,0 0 0 0,3 9 1 0,-3-9-1 15,0 0 0-15,0 0 0 0,0 0 1 0,0-14-1 16,0 14 0-16,0 0 0 0,-3-12 1 0,1 0-1 0,2 12 1 15,0 0-1-15,0-24 1 0,0-13-1 16,0 37 2-16,0 0-2 0,0-36 3 0,4 5-3 0,-4 31 3 16,0 0-3-16,7-28 4 0,2 11-4 0,-9 17 3 15,0 0-3-15,14-16 4 0,7 4-4 0,-21 12 3 16,0 0-3-16,26-3 4 0,6 22-4 0,-32-19 2 16,0 0-2-16,28 33 2 0,2 15-2 0,-30-48 1 15,0 0-1-15,27 55 2 0,-10-1-2 0,-17-54 1 16,0 0-1-16,16 43 2 0,0-1-2 0,-16-42 2 15,0 0-2-15,16 36 2 0,-2-12-2 0,-14-24 1 0,0 0-1 16,12 19 2-16,-1-13-2 0,-11-6 1 0,0 0-1 0,7 3 1 16,-7-3-1-16,0 0 0 0,0 0 0 0,12-7 0 15,1-10 0-15,-13 17-4 0,0 0 4 0,16-28-3 16,1 0 3-16,1-1-1128 0</inkml:trace>
  <inkml:trace contextRef="#ctx0" brushRef="#br0" timeOffset="36627.11">22751 2025 841 0,'0'0'0'0,"0"0"0"0,0 0 0 16,0 0-1-16,0 0 1 0,-13 5 0 0,-20 14 0 16,33-19-5-16,0 0 5 0,-37 21-4 15,3-6 4-15,34-15 2 0,0 0-2 0,-28 18 3 0,2 1-3 16,26-19 24-16,0 0-24 0,-18 15 24 0,11-3-24 15,7-12 47-15,0 0-47 0,0 14 48 0,0 5-48 16,0-19 63-16,0 0-63 0,2 16 63 0,1-4-63 16,-3-12 57-16,0 0-57 0,4 12 58 0,10-3-58 0,-14-9 42 15,0 0-42-15,12 8 43 0,0-4-43 0,-12-4 32 0,0 0-32 16,11 0 32-16,-4-7-32 0,-7 7 23 0,0 0-23 16,16-14 23-16,10-14-23 0,-26 28 18 0,0 0-18 15,29-33 18-15,-13 2-18 0,-16 31 16 0,0 0-16 16,12-36 17-16,-3-6-17 0,-9 42 14 0,0 0-14 15,7-36 14-15,-4 17-14 0,-3 19 10 0,0 0-10 0,2-9 11 16,-2 9-11-16,0 0 8 0,0 0-8 16,0 0 8-16,4 16-8 0,-4-16 5 0,0 0-5 15,3 26 5-15,4 14-5 0,-7-40 4 16,0 0-4-16,9 43 4 0,7-5-4 0,-16-38 3 0,0 0-3 0,19 35 3 16,1-2-3-16,-20-33 2 0,0 0-2 15,17 24 2-15,-6-12-2 0,-11-12 1 0,0 0-1 0,21 3 2 16,6-1-2-16,-27-2 1 0,0 0-1 0,28-2 2 15,-11-1-2-15,-17 3 2 0,0 0-2 0,11-4 2 16,-11 4-2-16,0 0 4 0,0 0-4 0,9-8 4 16,-4-1-4-16,-5 9 6 0,0 0-6 0,7-15 7 15,-2-6-7-15,-5 21 10 0,0 0-10 0,4-19 11 0,-4 1-11 16,0 18 12-16,0 0-12 0,0-10 13 0,0 5-13 16,0 5 12-16,0 0-12 0,0 0 12 0,0 5-12 15,0-5 11-15,0 0-11 0,2 12 12 0,-1 7-12 16,-1-19 7-16,0 0-7 0,6 18 8 0,4 4-8 15,-10-22 4-15,0 0-4 0,11 14 5 0,0-7-5 16,-11-7 3-16,0 0-3 0,8 3 4 0,-1-6-4 0,-7 3 2 16,0 0-2-16,16-4 2 0,4-8-2 0,-20 12 1 15,0 0-1-15,23-15 2 0,-4-10-2 0,-19 25 1 16,0 0-1-16,14-29 1 0,-5-4-1 0,-9 33 1 16,0 0-1-16,5-31 1 0,-5-2-1 0,0 33 1 15,0 0-1-15,0-31 2 0,-5 14-2 0,5 17 2 16,0 0-2-16,-4-12 3 0,4 12-3 0,0 0 4 0,0 0-4 15,-10 3 4-15,5 21-4 0,5-24 7 0,0 0-7 16,-6 37 8-16,6-1-8 0,0-36 8 0,0 0-8 16,6 41 9-16,6 3-9 0,-12-44 10 0,0 0-10 0,16 38 11 15,-2 2-11-15,-14-40 7 0,0 0-7 0,23 39 8 16,9 6-8-16,-32-45 4 0,0 0-4 0,31 52 5 16,-2 9-5-16,-29-61 3 0,0 0-3 0,24 57 3 15,-3-9-3-15,-21-48 1 0,0 0-1 0,16 44 2 16,-7-3-2-16,-9-41 0 0,0 0 0 0,4 33 1 15,-8-5-1-15,4-28 0 0,0 0 0 0,-5 19 0 16,-2-5 0-16,7-14 0 0,0 0 0 0,-11 10 0 0,-8-10 0 16,19 0-1-16,0 0 1 0,-25-3-1 15,-5-6 1-15,30 9-5 0,0 0 5 0,-32-16-5 0,2-4 5 16,0 1-1316-16</inkml:trace>
  <inkml:trace contextRef="#ctx0" brushRef="#br0" timeOffset="36897.26">23142 974 1435 0,'0'0'0'0,"0"0"11"0,0 0-11 0,0 45 11 16,2 16-11-16,-2-61-5 0,0 0 5 0,0 64-5 16,-5 5 5-16,-1 0-1026 0</inkml:trace>
  <inkml:trace contextRef="#ctx0" brushRef="#br0" timeOffset="37963.85">29374 7097 1087 0,'0'0'0'0,"0"0"0"0,0 0 0 16,0 0 16-16,0 0-16 0,0 0 17 16,-19-3-17-16,19 3 43 0,0 0-43 0,-9 1 44 0,-7-2-44 15,16 1 38-15,0 0-38 0,-23 1 39 0,-9 10-39 16,32-11 20-16,0 0-20 0,-37 12 20 0,-3 0-20 15,40-12 13-15,0 0-13 0,-46 14 13 0,-5 8-13 16,51-22 16-16,0 0-16 0,-46 28 16 0,14 7-16 16,32-35 18-16,0 0-18 0,-23 46 18 0,7 11-18 15,16-57 20-15,0 0-20 0,-5 64 21 0,14-10-21 0,-9-54 19 16,0 0-19-16,17 49 20 0,10-10-20 0,-27-39 19 16,0 0-19-16,37 30 19 0,11-11-19 0,-48-19 16 15,0 0-16-15,47 12 16 0,-5-12-16 16,-42 0 15-16,0 0-15 0,41-5 16 0,7-6-16 15,-48 11 6-15,0 0-6 0,47-17 6 0,-4-7-6 0,-43 24 0 16,0 0 0-16,35-35 1 0,-3-3-1 0,-1 2-1149 0</inkml:trace>
  <inkml:trace contextRef="#ctx0" brushRef="#br0" timeOffset="39331.8">29647 7242 953 0,'0'0'0'0,"0"0"0"0,0-12 0 16,0 12 10-16,0 0-10 0,-1-7 10 0,1 7-10 15,0 0 30-15,0 0-30 0,-7-8 30 16,7 8-30-16,0 0 35 0,0 0-35 0,-9-11 36 15,-2 6-36-15,11 5 29 0,0 0-29 0,-10-7 30 0,1 7-30 16,9 0 27-16,0 0-27 0,-9 7 27 0,-2 0-27 16,11-7 25-16,0 0-25 0,-10 14 26 0,3 5-26 15,7-19 22-15,0 0-22 0,-7 28 23 0,-2 8-23 0,9-36 18 16,0 0-18-16,-5 36 19 0,12-3-19 0,-7-33 13 16,0 0-13-16,12 30 14 0,0-3-14 0,-12-27 10 15,0 0-10-15,11 18 10 0,-6-8-10 0,-5-10 10 16,0 0-10-16,6 9 10 0,1-9-10 0,-7 0 11 15,0 0-11-15,0 0 11 0,8 0-11 0,-8 0 12 0,0 0-12 16,9-7 13-16,14-7-13 0,-23 14 15 0,0 0-15 16,25-28 16-16,-9-5-16 0,-16 33 16 15,0 0-16-15,7-36 16 0,-7 0-16 0,0 36 14 0,0 0-14 16,0-28 15-16,2 9-15 0,-2 19 13 0,0 0-13 16,0-10 13-16,0 10-13 0,0 0 11 15,0 0-11-15,0 0 12 0,0 10-12 0,0-10 10 0,0 0-10 16,1 22 11-16,3 11-11 0,-4-33 9 0,0 0-9 15,7 37 10-15,3-5-10 0,-10-32 9 0,0 0-9 0,13 32 10 16,-3-12-10-16,-10-20 9 0,0 0-9 0,7 16 9 16,-5-11-9-16,-2-5 7 0,0 0-7 0,0 0 7 15,0 0-7-15,0 0 6 0,0 0-6 0,9 4 6 16,-9-4-6-16,0 0 6 0,0 0-6 0,9-12 6 16,5-18-6-16,-14 30 4 0,0 0-4 0,12-38 4 0,-5 0-4 15,-7 38 3-15,0 0-3 0,6-40 3 0,-3 12-3 16,-3 28 2-16,0 0-2 0,2-17 2 0,0 5-2 15,-2 12 1-15,0 0-1 0,0 0 2 0,9-3-2 16,-9 3 1-16,0 0-1 0,8 3 2 0,3 1-2 16,-11-4 1-16,0 0-1 0,14 17 2 0,2 14-2 15,-16-31 1-15,0 0-1 0,16 36 1 0,-6-1-1 16,-10-35 0-16,0 0 0 0,7 28 1 0,-1-6-1 16,-6-22 0-16,0 0 0 0,5 21 0 0,0-12 0 0,-5-9 0 15,0 0 0-15,4 6 1 0,-4-6-1 16,0 0 1-16,0 0-1 0,0 0 2 0,0 0-2 15,0 0 2-15,0 0-2 0,-7-12 3 0,9 0-3 0,-2 12 4 16,0 0-4-16,3-19 5 0,2-5-5 0,-5 24 7 16,0 0-7-16,7-33 7 0,0-2-7 0,-7 35 7 0,0 0-7 15,9-29 8-15,2 8-8 0,-11 21 5 0,0 0-5 16,10-15 6-16,-1 6-6 0,-9 9 4 0,0 0-4 0,9-3 5 16,3 6-5-16,-12-3 3 0,0 0-3 0,20 9 4 15,3 15-4-15,-23-24 3 0,0 0-3 0,21 29 3 16,-9 2-3-16,-12-31 2 0,0 0-2 0,11 25 3 15,-1-10-3-15,-10-15 1 0,0 0-1 0,11 12 1 16,-2-3-1-16,-9-9 0 0,0 0 0 0,9 0 1 16,3 0-1-16,-12 0 0 0,0 0 0 0,19-21 1 15,11-19-1-15,-30 40 1 0,0 0-1 0,37-55 1 16,1 1-1-16,-38 54 1 0,0 0-1 0,33-57 2 16,-5-3-2-16,-28 60 1 0,0 0-1 0,23-69 2 0,-9-16-2 15,-14 85 2-15,0 0-2 0,9-85 2 16,-4 9-2-16,-5 76 3 0,0 0-3 0,0-64 3 15,-5 12-3-15,5 52 3 0,0 0-3 0,-14-36 4 0,-7 15-4 16,21 21 4-16,0 0-4 0,-21-12 5 0,5 8-5 16,16 4 4-16,0 0-4 0,-16 9 4 0,-11 13-4 15,27-22 2-15,0 0-2 0,-21 33 3 0,11 4-3 16,10-37 1-16,0 0-1 0,-6 43 2 0,6 2-2 16,0-45 2-16,0 0-2 0,6 45 2 0,6 12-2 0,-12-57 1 15,0 0-1-15,16 55 2 0,5-1-2 0,-21-54 0 16,0 0 0-16,23 55 1 0,-2-4-1 0,-21-51 0 15,0 0 0-15,23 50 0 0,0-2 0 0,-23-48 0 16,0 0 0-16,25 54 0 0,-1 3 0 0,-24-57 0 0,0 0 0 16,23 52 0-16,-3-19 0 0,-20-33 0 0,0 0 0 15,14 22 0-15,-5-11 0 0,-9-11 0 16,0 0 0-16,7 1 1 0,-7-1-1 0,0 0 0 0,0 0 0 16,10-1 1-16,15-13-1 0,-25 14 1 0,0 0-1 0,28-28 1 15,-3-17-1-15,-25 45 2 0,0 0-2 16,23-47 3-16,-7 6-3 0,-16 41 4 0,0 0-4 15,14-31 5-15,-4 13-5 0,-10 18 5 0,0 0-5 16,8-8 6-16,-8 8-6 0,0 0 6 0,0 0-6 0,10-7 6 16,-1 10-6-16,-9-3 8 0,0 0-8 0,12 12 8 15,6 7-8-15,-18-19 7 0,0 0-7 0,16 30 7 16,-7 6-7-16,-9-36 5 0,0 0-5 0,5 31 5 16,-3-5-5-16,-2-26 3 0,0 0-3 0,1 19 3 15,-1-10-3-15,0-9 1 0,0 0-1 0,0 0 2 0,-7-4-2 16,7 4 0-16,0 0 0 0,-8-13 1 0,-7-19-1 15,15 32-1-15,0 0 1 0,-17-36 0 16,-6 3 0-16,0-1-1431 0</inkml:trace>
  <inkml:trace contextRef="#ctx0" brushRef="#br0" timeOffset="39616.04">29755 6330 1468 0,'0'0'0'15,"0"0"0"-15,0 0 0 0,0 0 5 0,0 0-5 16,0 0 6-16,9-7-6 0,-9 7 13 0,0 0-13 16,5 4 13-16,6-1-13 0,-11-3 41 0,0 0-41 15,14 4 42-15,3 5-42 0,-17-9 33 0,0 0-33 0,20 12 33 16,-2 0-33-16,-18-12 30 0,0 0-30 0,12 17 30 15,-9 11-30-15,-3-28 21 0,0 0-21 0,-3 31 22 16,-6-2-22-16,9-29 7 0,0 0-7 0,-11 25 7 16,4-10-7-16,7-15 0 0,0 0 0 0,-3 12 0 15,5-7 0-15,-1 2-1269 0</inkml:trace>
  <inkml:trace contextRef="#ctx0" brushRef="#br0" timeOffset="40124.97">31485 6912 1356 0,'0'0'0'0,"0"0"0"0,15-7 0 0,-15 7 0 0,0 0 0 16,10-5 0-16,-10 5 0 0,0 0-2 0,0 0 2 15,-2-11-2-15,-8-2 2 0,10 13-30 16,0 0 30-16,-18-13-30 0,-10 5 30 0,28 8-74 0,0 0 74 16,-34 5-73-16,-6 14 73 0,40-19-49 0,0 0 49 15,-35 22-49-15,6 1 49 0,29-23-17 0,0 0 17 16,-21 24-17-16,7-3 17 0,14-21-3 0,0 0 3 15,-5 24-2-15,7 4 2 0,-2-28 1 0,0 0-1 0,10 24 1 16,10-3-1-16,-20-21 11 0,0 0-11 0,26 15 11 16,6-2-11-16,-32-13 36 0,0 0-36 0,37 13 37 15,3 3-37-15,-40-16 53 0,0 0-53 0,36 16 53 16,-13-10-53-16,-23-6 47 0,0 0-47 0,21 11 47 16,2 4-47-16,-23-15 44 0,0 0-44 0,17 19 45 15,-8-3-45-15,-9-16 30 0,0 0-30 0,-2 17 30 16,-8 4-30-16,10-21 22 0,0 0-22 0,-20 23 23 15,-10 3-23-15,30-26 15 0,0 0-15 0,-37 22 16 0,-3-5-16 16,40-17 4-16,0 0-4 0,-39 12 4 0,2-6-4 16,37-6-1-16,0 0 1 0,-27 7 0 0,12-2 0 15,-1 2-1093-15</inkml:trace>
  <inkml:trace contextRef="#ctx0" brushRef="#br0" timeOffset="41075.72">31731 7083 819 0,'0'0'0'0,"0"0"0"0,0 0 0 0,0 0-4 0,0 0 4 16,-11-2-4-16,-7 2 4 0,18 0-11 0,0 0 11 16,-19-3-11-16,-2 3 11 0,21 0 0 0,0 0 0 15,-20 3 1-15,5 10-1 0,15-13 15 0,0 0-15 0,-15 17 15 16,-2 5-15-16,17-22 48 0,0 0-48 0,-16 25 49 15,7 4-49-15,9-29 61 0,0 0-61 0,-5 28 62 16,3-4-62-16,2-24 51 0,0 0-51 0,2 24 51 16,5 2-51-16,-7-26 39 0,0 0-39 0,7 23 40 15,-2-15-40-15,-5-8 32 0,0 0-32 0,0 0 33 16,14-3-33-16,-14 3 31 0,0 0-31 0,13-14 31 16,4-9-31-16,-17 23 25 0,0 0-25 0,18-29 26 15,-4-6-26-15,-14 35 30 0,0 0-30 0,11-29 30 16,-4 1-30-16,-7 28 25 0,0 0-25 0,5-20 26 15,-3 2-26-15,-2 18 22 0,0 0-22 0,0-14 23 16,0 6-23-16,0 8 18 0,0 0-18 0,0-5 18 16,0 5-18-16,0 0 15 0,0 0-15 0,0 0 15 0,0 5-15 15,0-5 11-15,0 0-11 0,0 12 11 0,0 7-11 16,0-19 10-16,0 0-10 0,3 21 10 0,4 6-10 16,-7-27 7-16,0 0-7 0,11 25 8 0,1-5-8 15,-12-20 5-15,0 0-5 0,13 16 5 0,-1-4-5 0,-12-12 5 16,0 0-5-16,11 9 5 0,-3-1-5 0,-8-8 3 15,0 0-3-15,9 7 3 0,-2-7-3 0,-7 0 2 16,0 0-2-16,11-8 3 0,14-18-3 0,-25 26 2 16,0 0-2-16,26-30 2 0,-8 1-2 0,-18 29 2 15,0 0-2-15,14-35 2 0,-5-6-2 0,-9 41 1 16,0 0-1-16,8-52 1 0,-4-14-1 0,-4 66 1 0,0 0-1 16,0-67 1-16,-4-15-1 0,4 82 0 15,0 0 0-15,-5-83 1 0,0 10-1 0,5 73 0 16,0 0 0-16,-6-72 1 0,5 3-1 0,1 69 0 15,0 0 0-15,0-58 0 0,-2 19 0 0,2 39 0 0,0 0 0 16,-5-21 0-16,5 21 0 0,0 0 0 0,0 0 0 16,-7 8 0-16,1 25 0 0,6-33 0 0,0 0 0 0,-5 44 0 15,5 9 0-15,0-53 0 0,0 0 0 0,4 59 0 16,1-5 0-16,-5-54-1 0,0 0 1 0,10 59 0 16,6 13 0-16,-16-72-1 0,0 0 1 0,21 78 0 15,1 0 0-15,-22-78 0 0,0 0 0 0,19 73 0 16,-5-13 0-16,-14-60 0 0,0 0 0 0,12 52 0 15,-1-9 0-15,-11-43 1 0,0 0-1 0,7 33 2 0,-5-8-2 16,-2-25 4-16,0 0-4 0,0 15 5 0,0-15-5 16,0 0 4-16,0 0-4 0,0 0 5 0,-7-15-5 15,7 15 4-15,0 0-4 0,-7-21 5 0,-2-10-5 16,9 31 3-16,0 0-3 0,-12-40 3 0,-4-2-3 16,16 42 0-16,0 0 0 0,-14-45 1 0,0-1-1 15,14 46 0-15,0 0 0 0,-11-42 0 0,4 6 0 16,7 36-1-16,0 0 1 0,-4-37-1 0,4 1 1 15,0 36-2-15,0 0 2 0,4-24-2 0,1 8 2 16,-5 16-1-16,0 0 1 0,7-5-1 0,2-2 1 16,-9 7-1-16,0 0 1 0,18-3 0 0,8 1 0 0,-26 2-1 15,0 0 1-15,35 0-1 0,11 9 1 0,-46-9-3 0,0 0 3 16,46 8-2-16,-11-1 2 0,-35-7-5 0,0 0 5 16,32 9-4-16,9 10 4 0,-41-19-4 0,0 0 4 15,35 21-3-15,-16-13 3 0,-19-8-5 0,0 0 5 16,7-5-5-16,-12-10 5 0,5 15-7 0,0 0 7 0,-17-25-7 15,-12 1 7-15,1-4-1217 0</inkml:trace>
  <inkml:trace contextRef="#ctx0" brushRef="#br0" timeOffset="41290.48">31507 5818 1300 0,'0'0'0'0,"-2"9"0"15,-5 15 0-15,7-24 1 0,0 0-1 0,-6 47 1 0,5 31-1 16,1-78 1-16,0 0-1 0,0 84 2 0,1 8-2 16,-1-92-20-16,0 0 20 0,4 90-19 0,0 2 19 15,-1 1-890-15</inkml:trace>
  <inkml:trace contextRef="#ctx0" brushRef="#br0" timeOffset="53065.77">26742 7542 449 0,'0'0'0'0,"0"0"0"15,0 0 0-15,0 0 27 0,0 0-27 16,-28 15 27-16,10-3-27 0,18-12 35 0,0 0-35 0,-15 11 35 16,2-4-35-16,13-7 27 0,0 0-27 0,-10 5 27 15,-3 11-27-15,13-16 2 0,0 0-2 0,-17 19 2 16,-4-4-2-16,1 2-414 0</inkml:trace>
  <inkml:trace contextRef="#ctx0" brushRef="#br0" timeOffset="65019.14">19071 1258 617 0,'0'0'0'0,"0"0"31"16,0 0-31-16,-16 28 31 0,2-4-31 15,14-24 25-15,0 0-25 0,-10 21 26 0,3-6-26 0,7-15 20 16,0 0-20-16,-4 19 21 0,-1-5-21 0,5-14 29 16,0 0-29-16,-4 19 30 0,4 2-30 0,0-21 18 15,0 0-18-15,5 24 19 0,-1 9-19 0,-4-33 18 16,0 0-18-16,2 40 18 0,-2 8-18 0,0-48 19 0,0 0-19 16,0 52 19-16,2 5-19 15,-2-57 20-15,0 0-20 0,1 58 20 0,5-1-20 0,-6-57 19 0,0 0-19 16,3 52 20-16,-6-4-20 0,3-48 18 15,0 0-18-15,-2 52 19 0,4 2-19 0,-2-54 17 0,0 0-17 16,3 58 18-16,1-4-18 0,-4-54 17 0,0 0-17 16,3 52 17-16,1-4-17 0,-4-48 14 0,0 0-14 0,3 45 15 15,1-5-15-15,-4-40 15 0,0 0-15 0,3 37 15 16,3-1-15-16,-6-36 13 0,0 0-13 0,1 33 13 16,3 3-13-16,-4-36 13 0,0 0-13 0,3 37 14 15,-6-6-14-15,3-31 14 0,0 0-14 0,0 26 14 16,5 1-14-16,-5-27 14 0,0 0-14 0,7 19 15 15,-1-5-15-15,-6-14 15 0,0 0-15 0,5 16 15 16,-2-1-15-16,-3-15 17 0,0 0-17 0,0 12 18 16,0-12-18-16,0 0 17 0,0 0-17 0,0 0 18 0,0 0-18 15,0 0 11-15,0 0-11 0,0 0 12 0,-10-6-12 16,10 6 7-16,0 0-7 0,-7-14 8 16,-7-23-8-16,-4 6-1015 0</inkml:trace>
  <inkml:trace contextRef="#ctx0" brushRef="#br0" timeOffset="65595.82">18775 1583 774 0,'0'0'0'0,"2"-10"0"0,-1-11 0 16,-1 21 12-16,0 0-12 0,4-20 13 0,-1 4-13 16,-3 16 35-16,0 0-35 0,9-24 36 0,4-21-36 15,-13 45 35-15,0 0-35 0,19-49 35 0,0 1-35 16,-19 48 33-16,0 0-33 0,22-49 34 0,2-6-34 15,-24 55 44-15,0 0-44 0,25-54 44 0,-6 15-44 0,-19 39 43 16,0 0-43-16,18-37 43 0,0 8-43 0,-18 29 36 16,0 0-36-16,19-28 37 0,2 9-37 0,-21 19 29 15,0 0-29-15,18-17 29 0,5 1-29 0,-23 16 19 16,0 0-19-16,23-17 20 0,5 10-20 0,-28 7 10 16,0 0-10-16,32-4 10 0,3 11-10 0,-35-7 7 15,0 0-7-15,35 13 7 0,-1 14-7 0,-34-27 5 16,0 0-5-16,39 30 6 0,1 3-6 0,-40-33 1 15,0 0-1-15,42 27 2 0,8-8-2 0,-50-19 0 16,0 0 0-16,51 12 1 0,5-6-1 0,1-3-990 0</inkml:trace>
  <inkml:trace contextRef="#ctx0" brushRef="#br0" timeOffset="72728">26820 7485 695 0,'0'0'0'0,"0"0"0"0,0 0 0 16,0 0 11-16,0 0-11 0,-19 8 12 0,3-4-12 15,16-4 29-15,0 0-29 0,-20 0 30 0,-1-4-30 16,21 4 30-16,0 0-30 0,-18-3 31 0,8 3-31 16,10 0 21-16,0 0-21 0,-12 5 22 0,-6 5-22 0,18-10 14 15,0 0-14-15,-18 9 14 0,1-2-14 16,17-7 9-16,0 0-9 0,-16 10 9 0,2 3-9 0,14-13 5 0,0 0-5 16,-9 13 6-16,2 1-6 0,7-14 4 15,0 0-4-15,-4 12 4 0,1 0-4 0,3-12 3 0,0 0-3 16,-4 11 3-16,1-1-3 0,3-10 2 0,0 0-2 15,-2 11 2-15,2-6-2 0,0-5 1 0,0 0-1 16,0 0 1-16,0 0-1 0,0 0 1 0,0 0-1 0,-4 7 1 16,4-7-1-16,0 0 1 0,0 0-1 15,0 0 1-15,0 0-1 0,0 0 1 0,0 0-1 0,0 0 1 16,0 0-1-16,0 0 1 0,0 0-1 16,0 0 1-16,6-9-1 0,-6 9 1 0,0 0-1 0,0 0 2 15,5-12-2-15,-5 12 3 0,0 0-3 0,5-7 4 16,-3-5-4-16,-2 12 7 0,0 0-7 0,4-9 7 15,-1-3-7-15,-3 12 8 0,0 0-8 16,5-9 9-16,-5 9-9 0,0 0 10 0,0 0-10 0,11-6 11 16,-11 6-11-16,0 0 10 0,0 0-10 0,0 0 10 15,9-9-10-15,-9 9 10 0,0 0-10 0,0 0 10 16,10-7-10-16,-10 7 9 0,0 0-9 0,7-2 10 16,2-1-10-16,-9 3 7 0,0 0-7 0,11-4 8 0,-2 4-8 15,-9 0 9-15,0 0-9 0,7 0 9 0,-7 0-9 16,0 0 10-16,0 0-10 0,10 0 10 0,-3 0-10 15,-7 0 8-15,0 0-8 0,9 0 9 0,-9 0-9 16,0 0 7-16,0 0-7 0,9 0 7 0,2 0-7 16,-1 0-819-16</inkml:trace>
  <inkml:trace contextRef="#ctx0" brushRef="#br0" timeOffset="84407.98">3267 3233 1031 0,'0'0'0'0,"0"0"0"0,0 0 0 0,0 0 25 15,0 0-25-15,-6 24 25 0,6-7-25 0,0-17 49 16,0 0-49-16,0 28 49 0,-3 15-49 0,3-43 41 16,0 0-41-16,-5 49 41 0,-1 3-41 0,6-52 26 0,0 0-26 15,-7 57 27-15,-3 0-27 0,10-57 16 16,0 0-16-16,-21 69 17 0,-4 4-17 0,25-73 11 0,0 0-11 15,-27 81 12-15,10 14-12 0,17-95 10 0,0 0-10 16,-14 87 10-16,1-16-10 0,13-71 11 16,0 0-11-16,-10 57 11 0,3-12-11 0,7-45 10 0,0 0-10 0,-6 27 10 15,6-11-10-15,0-16 8 16,0 0-8-16,0 0 9 0,-8 0-9 0,8 0 5 0,0 0-5 16,-15-16 6-16,-4-23-6 0,-2 2-1035 0</inkml:trace>
  <inkml:trace contextRef="#ctx0" brushRef="#br0" timeOffset="84627.72">2842 3427 1211 0,'0'0'0'0,"12"0"0"0,16-9 0 15,-28 9 15-15,0 0-15 0,44-11 15 0,20-1-15 16,-64 12 32-16,0 0-32 0,69-10 33 0,3 7-33 15,-72 3 48-15,0 0-48 0,72-4 48 0,6 8-48 16,-78-4 26-16,0 0-26 0,76 8 26 0,-4 1-26 16,-72-9 17-16,0 0-17 0,71 8 17 0,-15-1-17 0,-56-7 5 15,0 0-5-15,49 4 5 0,-8-2-5 0,0-1-1064 16</inkml:trace>
  <inkml:trace contextRef="#ctx0" brushRef="#br0" timeOffset="85410.57">3441 3932 1143 0,'0'0'0'0,"2"12"0"15,2 16 0-15,-4-28 16 0,0 0-16 0,8 36 17 16,1 4-17-16,-9-40 38 0,0 0-38 0,9 38 39 15,0 2-39-15,-9-40 30 0,0 0-30 0,11 39 31 16,1 10-31-16,-12-49 24 0,0 0-24 0,9 41 25 16,-4-6-25-16,-5-35 22 0,0 0-22 0,3 26 23 15,3-7-23-15,-6-19 22 0,0 0-22 0,5 9 23 16,-5-9-23-16,0 0 21 0,0 0-21 0,5-30 21 16,8-10-21-16,-13 40 17 0,0 0-17 0,12-51 17 15,4-3-17-15,-16 54 16 0,0 0-16 0,21-52 17 16,-3 4-17-16,-18 48 14 0,0 0-14 0,17-45 14 15,-1 10-14-15,-16 35 12 0,0 0-12 0,16-21 13 0,-7 9-13 16,-9 12 11-16,0 0-11 0,9 4 11 0,1 8-11 16,-10-12 9-16,0 0-9 0,13 24 9 0,-3 9-9 15,-10-33 8-15,0 0-8 0,7 36 9 0,-5 7-9 0,-2-43 4 16,0 0-4-16,5 45 5 0,4 7-5 0,-9-52 3 16,0 0-3-16,13 50 4 0,-8-3-4 0,-5-47 2 15,0 0-2-15,3 33 3 0,-6-17-3 0,3-16 1 0,0 0-1 16,0 0 2-16,0 0-2 0,0 0 2 0,0 0-2 15,9-7 2-15,-6-21-2 0,-3 28 2 0,0 0-2 16,2-38 3-16,5-5-3 0,-7 43 2 0,0 0-2 16,9-45 2-16,1 0-2 0,-10 45 4 15,0 0-4-15,13-37 4 0,-4 10-4 0,-9 27 3 16,0 0-3-16,10-21 4 0,-1 5-4 0,-9 16 3 0,0 0-3 16,9-7 4-16,8 11-4 0,-17-4 3 15,0 0-3-15,18 7 3 0,1 5-3 0,-19-12 3 0,0 0-3 16,18 21 4-16,-6 6-4 0,-12-27 4 0,0 0-4 0,6 37 4 15,-3 8-4-15,-3-45 2 0,0 0-2 0,2 39 2 16,2-6-2-16,-4-33 1 0,0 0-1 0,3 25 1 16,-6-10-1-16,3-15 0 0,0 0 0 0,0 0 0 15,3-7 0-15,-3 7 0 0,0 0 0 0,5-24 0 16,6-12 0-16,-11 36 0 0,0 0 0 0,18-45 1 0,-4 1-1 16,-14 44 0-16,0 0 0 0,17-41 1 0,1 5-1 15,-18 36 0-15,0 0 0 0,18-32 0 0,-4 19 0 16,-14 13 0-16,0 0 0 0,12-4 0 0,-3 13 0 15,-9-9 0-15,0 0 0 0,14 19 0 0,-3 10 0 16,-11-29 0-16,0 0 0 0,12 43 1 0,-8 11-1 16,-4-54 0-16,0 0 0 0,5 55 1 0,4-6-1 15,-9-49 1-15,0 0-1 0,8 41 1 0,-2-13-1 16,-6-28 0-16,0 0 0 0,3 16 1 16,-3-16-1-16,0 0 0 0,0 0 0 0,9-19 0 0,-9-18 0 15,2 1-1264-15</inkml:trace>
  <inkml:trace contextRef="#ctx0" brushRef="#br0" timeOffset="85615.08">3623 3103 1513 0,'0'0'0'0,"0"0"0"16,0 0 0-16,0 0-2 0,0 0 2 0,18-4-2 16,8-4 2-16,-26 8-20 0,0 0 20 0,32-16-20 15,5-8 20-15,-2 0-1042 0</inkml:trace>
  <inkml:trace contextRef="#ctx0" brushRef="#br0" timeOffset="85826.54">3794 2817 1356 0,'0'0'0'0,"18"-1"0"0,24-6 0 0,-42 7-65 16,0 0 65-16,71-12-65 0,20-6 65 0,-91 18-44 15,0 0 44-15,108-12-44 0,14 0 44 0,-122 12-80 16,0 0 80-16,118-7-80 0,-5-5 80 0,-113 12-50 0,0 0 50 15,111-3-50-15,-11 13 50 0,4 2-599 0</inkml:trace>
  <inkml:trace contextRef="#ctx0" brushRef="#br0" timeOffset="86312.38">5018 4001 1659 0,'0'0'0'0,"0"0"0"0,0 0 0 15,0 0-2-15,0 0 2 0,13 4-1 0,10 4 1 16,-23-8-22-16,0 0 22 0,28 12-22 0,2 4 22 15,-30-16-2-15,0 0 2 0,32 21-2 0,5 15 2 16,-37-36 0-16,0 0 0 0,40 52 0 0,-5 21 0 16,-35-73 7-16,0 0-7 0,32 72 8 0,0-3-8 15,-32-69 21-15,0 0-21 0,32 56 22 0,1-16-22 16,-33-40 24-16,0 0-24 0,30 24 25 0,-7-19-25 0,-23-5 23 16,0 0-23-16,27-12 23 0,6-16-23 15,-33 28 20-15,0 0-20 0,30-48 21 0,-4-25-21 16,-26 73 15-16,0 0-15 0,15-74 15 0,-15 6-15 15,0 68 11-15,0 0-11 0,-9-53 11 0,-14 6-11 0,23 47 7 16,0 0-7-16,-23-30 7 0,7 11-7 0,16 19 4 16,0 0-4-16,-11-8 4 0,-6 3-4 0,17 5 1 0,0 0-1 15,-20 5 1-15,3 7-1 0,17-12 0 0,0 0 0 16,-9 21 0-16,18 10 0 0,-9-31-1 0,0 0 1 16,17 33 0-16,3-9 0 0,-20-24-3 0,0 0 3 0,26 21-2 15,17-2 2-15,-43-19-7 0,0 0 7 0,53 8-7 16,10-8 7-16,-5 0-1334 0</inkml:trace>
  <inkml:trace contextRef="#ctx0" brushRef="#br0" timeOffset="87159.95">6214 4162 1267 0,'0'0'0'0,"0"0"0"0,-12-12 0 16,12 12 28-16,0 0-28 0,-9-12 29 0,4 7-29 16,5 5 49-16,0 0-49 0,0 0 50 0,0-7-50 15,0 7 28-15,0 0-28 0,0 0 29 0,-20-9-29 16,20 9 19-16,0 0-19 0,-17-7 20 0,-1 5-20 16,18 2 12-16,0 0-12 0,-21 2 12 0,-4 8-12 0,25-10 8 15,0 0-8-15,-21 18 9 0,7 9-9 0,14-27 10 16,0 0-10-16,-9 40 10 0,9 14-10 0,0-54 9 15,0 0-9-15,9 48 10 0,0-8-10 0,-9-40 9 0,0 0-9 16,17 30 9-16,3-6-9 0,-20-24 7 0,0 0-7 16,21 15 8-16,-2-8-8 0,-19-7 6 0,0 0-6 15,22-7 6-15,-3-10-6 0,-19 17 5 0,0 0-5 16,23-31 5-16,0-14-5 0,-23 45 5 0,0 0-5 16,17-49 5-16,-8-6-5 0,-9 55 8 15,0 0-8-15,0-48 8 0,-5 11-8 0,5 37 10 0,0 0-10 16,-5-26 10-16,5 11-10 0,0 15 11 0,0 0-11 15,0-7 12-15,0 7-12 0,0 0 13 0,0 0-13 0,7 22 13 16,-4 15-13-16,-3-37 12 0,0 0-12 0,6 50 13 16,1 17-13-16,-7-67 11 0,0 0-11 0,8 66 12 15,1-7-12-15,-9-59 7 0,0 0-7 0,14 48 8 16,0-11-8-16,-14-37 6 0,0 0-6 0,15 24 6 16,-7-12-6-16,-8-12 5 0,0 0-5 0,9 5 6 15,5-10-6-15,-14 5 6 0,0 0-6 0,18-12 6 0,-4-11-6 16,-14 23 7-16,0 0-7 0,14-29 8 0,2-16-8 15,-16 45 8-15,0 0-8 0,18-52 8 0,-4-12-8 16,-14 64 9-16,0 0-9 0,10-57 10 0,-1 12-10 16,-9 45 11-16,0 0-11 0,9-36 11 0,0 11-11 15,-9 25 11-15,0 0-11 0,12-15 11 0,2 8-11 16,-14 7 8-16,0 0-8 0,14 3 9 0,4 10-9 16,-18-13 8-16,0 0-8 0,18 15 9 0,1 15-9 15,-19-30 7-15,0 0-7 0,18 43 7 0,-4 14-7 16,-14-57 6-16,0 0-6 0,12 55 7 0,-7-6-7 15,-5-49 3-15,0 0-3 0,6 36 4 0,1-15-4 16,-7-21 2-16,0 0-2 0,5 12 2 0,-5-12-2 0,0 0 1 16,0 0-1-16,0 0 2 0,0-9-2 0,0 9 1 0,0 0-1 15,-3-24 1-15,10-23-1 0,-7 47 1 0,0 0-1 16,10-57 2-16,8 0-2 0,-18 57 2 0,0 0-2 16,14-55 2-16,-5 17-2 0,-9 38 2 0,0 0-2 0,9-28 2 15,3 9-2-15,-12 19 2 0,0 0-2 0,16-9 2 16,1 13-2-16,-17-4 2 0,0 0-2 0,18 15 3 15,0 22-3-15,-18-37 3 0,0 0-3 0,9 53 4 16,-1 20-4-16,-8-73 2 0,0 0-2 0,2 76 2 16,2-3-2-16,-4-73 2 0,0 0-2 0,3 57 3 15,-3-17-3-15,0-40 2 0,0 0-2 0,-3 33 2 16,-3-6-2-16,6-27 0 0,0 0 0 16,-5 16 0-16,-4-11 0 0,9-5-1 0,0 0 1 0,-9 4 0 15,1-4 0-15,-5 3-1483 0</inkml:trace>
  <inkml:trace contextRef="#ctx0" brushRef="#br0" timeOffset="87345.27">6313 5010 1323 0,'0'0'0'0,"0"0"0"0,2 7 0 0,-2-7 7 16,0 0-7-16,3 9 7 0,-3-9-7 0,0 0 2 15,0 0-2-15,0 0 2 0,0 0-2 0,0 0-11 16,0 0 11-16,-9-19-11 0,4-11 11 0,-4-5-930 16</inkml:trace>
  <inkml:trace contextRef="#ctx0" brushRef="#br0" timeOffset="87575.54">5967 3608 1345 0,'0'0'0'0,"13"-8"0"16,22-15 0-16,-35 23-6 0,0 0 6 0,55-29-6 16,26-4 6-16,-81 33-14 0,0 0 14 0,77-40-13 15,1 4 13-15,-78 36-15 0,0 0 15 0,76-28-14 16,0 11 14-16,-76 17-27 0,0 0 27 0,72-4-27 15,2 9 27-15,2 2-858 0</inkml:trace>
  <inkml:trace contextRef="#ctx0" brushRef="#br0" timeOffset="87909.43">7699 3684 1737 0,'0'0'0'16,"0"0"0"-16,9 9 0 0,-9-9-10 0,0 0 10 16,9 21-9-16,10 24 9 0,-19-45-18 0,0 0 18 15,20 59-17-15,5 18 17 0,-25-77-8 0,0 0 8 0,19 85-8 16,-1 0 8-16,-18-85-3 0,0 0 3 0,14 92-3 15,-2 13 3-15,-12-105 0 0,0 0 0 0,11 97 0 16,-4-24 0-16,-7-73 1 0,0 0-1 0,1 54 1 16,-1-20-1-16,0-34 2 0,0 0-2 0,-1 24 3 15,-3-10-3-15,4-14 1 0,0 0-1 0,-9 4 2 16,-5-4-2-16,14 0 0 0,0 0 0 0,-26-16 1 16,-11-13-1-16,-4-4-1194 0</inkml:trace>
  <inkml:trace contextRef="#ctx0" brushRef="#br0" timeOffset="88691.9">7502 4210 1177 0,'0'0'0'0,"-5"-8"0"15,-10-13 0-15,15 21 8 0,0 0-8 0,-8-22 9 16,13 8-9-16,-5 14 13 0,0 0-13 0,19-7 13 16,13 10-13-16,-32-3 6 0,0 0-6 0,41 9 7 0,8 3-7 15,-49-12 3-15,0 0-3 0,56 19 3 0,-1 5-3 16,-55-24 3-16,0 0-3 0,64 21 3 0,8 0-3 16,-72-21 3-16,0 0-3 0,72 15 3 0,1 1-3 15,-73-16 2-15,0 0-2 0,58 12 3 0,-7 0-3 16,-51-12 4-16,0 0-4 0,46 9 5 0,-6-9-5 0,-40 0 6 15,0 0-6-15,34-7 6 0,-11 2-6 0,-23 5 7 16,0 0-7-16,14-4 7 0,-5 1-7 0,-9 3 12 16,0 0-12-16,0 0 12 0,0 0-12 0,0 0 16 15,0 0-16-15,-14-18 16 0,-13-13-16 0,27 31 18 0,0 0-18 16,-30-33 19-16,14 16-19 0,16 17 21 16,0 0-21-16,-16-12 21 0,2 9-21 0,14 3 20 0,0 0-20 15,-14 8 20-15,-3 11-20 0,17-19 19 16,0 0-19-16,-15 37 19 0,10 16-19 0,5-53 16 15,0 0-16-15,0 57 16 0,5-1-16 0,-5-56 15 0,0 0-15 16,11 48 16-16,5-11-16 0,-16-37 11 0,0 0-11 16,19 29 12-16,3-7-12 0,-22-22 6 0,0 0-6 0,24 13 7 15,6-12-7-15,-30-1 4 0,0 0-4 0,32-5 5 16,0-7-5-16,-32 12 5 0,0 0-5 0,26-21 6 16,6-3-6-16,-32 24 10 0,0 0-10 0,23-24 10 15,-14 5-10-15,-9 19 14 0,0 0-14 0,-6-24 14 16,-15-21-14-16,21 45 18 0,0 0-18 0,-28-40 18 0,10 19-18 15,18 21 20-15,0 0-20 0,-23-9 20 16,-8 9-20-16,31 0 27 0,0 0-27 0,-27 12 27 0,10 14-27 16,17-26 24-16,0 0-24 0,-15 32 24 0,10-8-24 15,5-24 17-15,0 0-17 0,0 15 18 0,5-6-18 16,-5-9 13-16,0 0-13 0,9 3 13 0,9 3-13 16,-18-6 9-16,0 0-9 0,28 0 10 0,7 0-10 15,-35 0 8-15,0 0-8 0,37-6 8 16,8 0-8-16,-45 6 6 0,0 0-6 0,49-13 7 0,2-4-7 15,-51 17 6-15,0 0-6 0,44-22 7 0,-10 1-7 16,-34 21 5-16,0 0-5 0,26-17 6 0,-14 4-6 0,-12 13 4 16,0 0-4-16,6-10 5 0,-3 5-5 0,-3 5 5 15,0 0-5-15,0 0 5 0,0-9-5 0,0 9 4 0,0 0-4 16,0 0 4-16,0-7-4 0,0 7 4 0,0 0-4 16,0 0 5-16,-17-3-5 0,17 3 4 0,0 0-4 15,-23 10 4-15,-9 14-4 0,32-24 4 0,0 0-4 0,-26 33 5 16,8 9-5-16,18-42 4 0,0 0-4 0,-5 43 4 15,10-7-4-15,-5-36 3 0,0 0-3 0,10 33 4 16,6-2-4-16,-16-31 4 0,0 0-4 0,20 25 4 16,6-5-4-16,-26-20 4 0,0 0-4 0,27 18 5 15,-3-3-5-15,-24-15 4 0,0 0-4 0,30 7 4 16,2-10-4-16,-32 3 4 0,0 0-4 0,28-9 5 16,4-3-5-16,-32 12 4 0,0 0-4 0,30-19 4 15,-3-5-4-15,-27 24 2 0,0 0-2 0,14-33 3 16,-20-10-3-16,6 43-1 0,0 0 1 0,-16-51-1 15,-12-9 1-15,0 1-1512 0</inkml:trace>
  <inkml:trace contextRef="#ctx0" brushRef="#br0" timeOffset="88923.31">8079 3826 1367 0,'0'0'0'0,"0"0"0"0,0 0 0 16,0 0 0-16,0 0 0 0,-4-12 0 0,8-3 0 0,-4 15-11 15,0 0 11-15,14-16-10 0,9-5 10 0,-23 21 7 16,0 0-7-16,31-21 8 0,6 2-8 0,-37 19 21 16,0 0-21-16,41-17 21 0,3-4-21 0,-44 21 36 15,0 0-36-15,41-19 36 0,3 7-36 0,-44 12 35 16,0 0-35-16,40-12 35 0,-3 3-35 16,-37 9 13-16,0 0-13 0,32-8 14 0,9-3-14 0,-41 11 0 15,0 0 0-15,37-13 1 0,-2-6-1 0,0 1-1120 16</inkml:trace>
  <inkml:trace contextRef="#ctx0" brushRef="#br0" timeOffset="89096.82">8996 2930 1289 0,'0'0'0'0,"0"19"0"16,2 29 0-16,-2-48 1 0,0 0-1 0,7 57 2 15,-2 4-2-15,-5-61 0 0,0 0 0 0,9 61 0 16,-6-4 0-16,-3-57-16 0,0 0 16 0,-3 60-15 0,-1 13 15 16,2 3-886-16</inkml:trace>
  <inkml:trace contextRef="#ctx0" brushRef="#br0" timeOffset="90256.77">9980 4008 1502 0,'0'0'0'16,"0"0"0"-16,0 0 0 0,0 0 4 0,0 0-4 15,0 0 4-15,5 9-4 0,-5-9 9 0,0 0-9 0,0 0 10 16,0 0-10-16,0 0 14 0,0 0-14 0,-12-6 14 16,1 8-14-16,11-2 6 0,0 0-6 0,-21 7 7 15,-3 2-7-15,24-9 4 0,0 0-4 0,-32 15 5 16,5 10-5-16,27-25 3 0,0 0-3 0,-23 36 4 16,2 21-4-16,21-57 2 0,0 0-2 15,-14 67 2-15,9 11-2 0,5-78 2 0,0 0-2 16,0 73 3-16,14-12-3 0,-14-61 2 0,0 0-2 0,21 48 2 15,11-17-2-15,-32-31 2 0,0 0-2 0,37 24 2 16,-2-10-2-16,-35-14 2 0,0 0-2 0,37 4 2 16,-1-13-2-16,-36 9 1 0,0 0-1 0,37-21 1 15,-2-3-1-15,-35 24 1 0,0 0-1 0,32-35 1 0,-1 3-1 16,-31 32 0-16,0 0 0 0,23-45 1 16,-9-12-1-16,-14 57 1 0,0 0-1 0,6-61 2 0,-3 0-2 15,-3 61 2-15,0 0-2 0,0-48 3 0,4 20-3 16,-4 28 3-16,0 0-3 0,5-12 4 0,-5 12-4 15,0 0 4-15,0 0-4 0,9 12 4 0,1 28-4 16,-10-40 4-16,0 0-4 0,13 54 4 0,-3 6-4 0,-10-60 5 16,0 0-5-16,16 64 6 0,-2-10-6 15,-14-54 6-15,0 0-6 0,20 47 6 0,1-14-6 0,-21-33 8 16,0 0-8-16,19 20 8 0,-3-13-8 16,-16-7 10-16,0 0-10 0,16 0 10 0,2-12-10 0,-18 12 10 15,0 0-10-15,17-22 10 0,5-11-10 16,-22 33 11-16,0 0-11 0,19-45 11 0,-7-11-11 0,-12 56 11 15,0 0-11-15,9-57 11 0,-7-7-11 0,-2 64 10 16,0 0-10-16,-2-57 10 0,-1 21-10 0,3 36 9 0,0 0-9 16,-4-21 10-16,2 9-10 0,2 12 8 0,0 0-8 0,0 0 8 15,0-9-8-15,0 9 6 0,0 0-6 0,2 12 7 16,2 21-7-16,-4-33 5 0,0 0-5 0,3 49 5 16,6 23-5-16,-9-72 3 0,0 0-3 0,14 70 3 15,4-10-3-15,-18-60 2 0,0 0-2 0,19 49 3 16,0-18-3-16,-19-31 1 0,0 0-1 0,18 17 2 15,-2-13-2-15,-16-4 0 0,0 0 0 0,19-4 1 16,8-12-1-16,-27 16 0 0,0 0 0 0,26-20 0 16,-1-10 0-16,-25 30-2 0,0 0 2 0,21-34-2 0,-3-4 2 15,-18 38-4-15,0 0 4 0,17-44-4 0,-1 3 4 16,-16 41-11-16,0 0 11 0,16-37-11 0,-5 13 11 16,-11 24-23-16,0 0 23 0,12-19-22 0,-1 2 22 15,-11 17-28-15,0 0 28 0,12-16-28 16,-10 4 28-16,-2 12-23 0,0 0 23 0,0 0-23 15,3-8 23-15,-3 8-19 0,0 0 19 0,0 0-18 0,0 0 18 16,0 0-9-16,0 0 9 0,0 0-8 0,-14 12 8 16,14-12-3-16,0 0 3 0,-14 24-3 0,2 5 3 15,12-29-1-15,0 0 1 0,-6 37 0 0,-2 2 0 0,8-39 0 16,0 0 0-16,-9 37 0 0,9-4 0 0,0-33 0 16,0 0 0-16,5 31 0 0,7-2 0 0,-12-29 1 0,0 0-1 15,13 19 1-15,-3-10-1 0,-10-9 3 0,0 0-3 16,9-3 4-16,2-10-4 0,-11 13 6 0,0 0-6 15,16-20 7-15,-2-17-7 0,-14 37 6 0,0 0-6 16,17-45 6-16,-2-3-6 0,-15 48 7 0,0 0-7 0,8-49 7 16,-2 15-7-16,-6 34 5 0,0 0-5 15,3-30 6-15,-6 3-6 0,3 27 5 0,0 0-5 0,-2-25 5 16,2 13-5-16,0 12 5 0,0 0-5 0,0 0 5 16,0 0-5-16,0 0 4 0,0 0-4 0,2 7 4 15,1 26-4-15,-3-33 4 0,0 0-4 0,4 49 5 16,-3 11-5-16,-1-60 4 0,0 0-4 0,9 64 4 15,5-3-4-15,-14-61 3 0,0 0-3 0,22 48 4 16,-5-15-4-16,-17-33 4 0,0 0-4 0,23 21 4 16,0-14-4-16,-23-7 2 0,0 0-2 0,23-4 3 15,3-11-3-15,-26 15 1 0,0 0-1 0,23-28 1 16,-5-17-1-16,-2 0-1248 0</inkml:trace>
  <inkml:trace contextRef="#ctx0" brushRef="#br0" timeOffset="90508.46">10802 2930 1513 0,'0'0'0'0,"0"0"0"0,9-5 0 0,-9 5 2 15,0 0-2-15,10-7 3 0,8-5-3 0,-18 12 2 16,0 0-2-16,23-6 2 0,7 19-2 0,-30-13 1 15,0 0-1-15,26 17 1 0,3 7-1 0,-29-24-1 0,0 0 1 16,17 28 0-16,-11 1 0 0,-6-29-3 0,0 0 3 16,-6 31-3-16,-2 2 3 0,8-33-10 0,0 0 10 15,-15 31-10-15,-8 2 10 0,23-33-21 0,0 0 21 0,-17 33-21 16,4 3 21-16,3 4-1032 0</inkml:trace>
  <inkml:trace contextRef="#ctx0" brushRef="#br0" timeOffset="90827.18">11822 3904 1423 0,'0'0'0'0,"7"7"0"0,14 9 0 16,-21-16-1-16,0 0 1 0,32 20 0 0,12 8 0 16,-44-28 4-16,0 0-4 0,42 33 5 0,-1 7-5 15,-41-40 9-15,0 0-9 0,35 48 10 0,-3 18-10 0,-32-66 8 16,0 0-8-16,28 67 9 0,-7 3-9 0,-21-70 5 16,0 0-5-16,18 64 5 0,-3-14-5 0,-15-50 5 0,0 0-5 15,13 43 6-15,-4-10-6 0,-9-33 4 0,0 0-4 16,8 28 5-16,1-7-5 0,-9-21 2 15,0 0-2-15,9 12 3 0,-9-12-3 0,0 0-1067 0</inkml:trace>
  <inkml:trace contextRef="#ctx0" brushRef="#br0" timeOffset="91057.79">12261 3662 1289 0,'0'0'0'0,"0"0"0"15,0 7 0-15,0-7 3 0,0 0-3 0,-13 24 3 16,-6 21-3-16,19-45 7 0,0 0-7 0,-23 55 7 16,0 15-7-16,23-70 12 0,0 0-12 0,-32 65 12 15,-1-1-12-15,33-64 13 0,0 0-13 0,-34 64 14 16,6 0-14-16,28-64 18 0,0 0-18 0,-21 73 18 0,3 8-18 16,18-81 21-16,0 0-21 0,-12 73 21 0,5-16-21 15,7-57 12-15,0 0-12 0,0 49 13 0,9-13-13 16,0 0-1038-16</inkml:trace>
  <inkml:trace contextRef="#ctx0" brushRef="#br0" timeOffset="91407.92">12603 4352 897 0,'0'0'0'0,"7"0"0"0,11-1 0 16,-18 1 1-16,0 0-1 0,23-11 2 0,3-6-2 0,-26 17 1 15,0 0-1-15,25-31 1 0,-4-7-1 0,-21 38 36 16,0 0-36-16,16-44 36 0,-7 8-36 0,-9 36 57 0,0 0-57 16,5-33 58-16,-10 6-58 0,5 27 58 0,0 0-58 15,-18-33 58-15,-12 2-58 0,30 31 57 0,0 0-57 16,-28-21 57-16,8 9-57 0,20 12 49 0,0 0-49 0,-15 3 49 16,-5 13-49-16,20-16 41 0,0 0-41 0,-18 26 41 15,4 8-41-15,14-34 31 0,0 0-31 0,-7 42 31 16,2 13-31-16,5-55 23 0,0 0-23 0,-2 57 23 15,4 4-23-15,-2-61 18 0,0 0-18 0,9 60 18 16,8-11-18-16,-17-49 14 0,0 0-14 0,22 40 15 16,9-7-15-16,-31-33 10 0,0 0-10 0,39 24 11 15,9-12-11-15,-48-12 8 0,0 0-8 0,49 3 8 16,1-10-8-16,-50 7 4 0,0 0-4 0,49-12 4 0,-7-12-4 16,2 3-1228-16</inkml:trace>
  <inkml:trace contextRef="#ctx0" brushRef="#br0" timeOffset="92019.93">13393 4008 1121 0,'0'0'0'0,"0"0"0"0,7 12 0 0,-7-12-2 16,0 0 2-16,11 16-1 0,3 13 1 0,-14-29-7 15,0 0 7-15,11 40-7 0,1 17 7 0,-12-57 0 0,0 0 0 16,5 67 1-16,0 8-1 0,-5-75 7 0,0 0-7 15,8 76 8-15,-3-8-8 0,-5-68 21 0,0 0-21 16,0 57 22-16,-4-18-22 0,4-39 30 0,0 0-30 16,-1 33 31-16,1-15-31 0,0-18 28 0,0 0-28 15,1 10 28-15,-1-10-28 0,0 0 21 0,0 0-21 16,0 0 22-16,-1-28-22 0,1 28 17 0,0 0-17 16,-4-33 17-16,4-15-17 0,0 48 12 15,0 0-12-15,0-59 13 0,4-10-13 0,-4 69 9 16,0 0-9-16,5-69 9 0,4 5-9 0,-9 64 8 0,0 0-8 15,8-49 9-15,1 22-9 0,-9 27 6 0,0 0-6 0,16-13 7 16,9 17-7-16,-25-4 5 0,0 0-5 0,26 19 6 16,-5 19-6-16,-21-38 5 0,0 0-5 0,20 48 6 15,-1 4-6-15,-19-52 4 0,0 0-4 0,18 56 5 16,0-8-5-16,-18-48 4 0,0 0-4 0,10 45 4 16,-5-8-4-16,-5-37 5 0,0 0-5 0,2 27 6 0,-2-9-6 15,0-18 7-15,0 0-7 0,0 6 7 0,0-6-7 16,0 0 7-16,0 0-7 0,-3 9 8 0,3-9-8 15,0 0 9-15,0 0-9 0,5-12 10 0,4-16-10 16,-9 28 9-16,0 0-9 0,9-40 10 0,5-1-10 16,-14 41 11-16,0 0-11 0,21-43 11 0,2 1-11 15,-23 42 10-15,0 0-10 0,25-36 11 0,-8 8-11 16,-17 28 8-16,0 0-8 0,16-12 9 0,3 3-9 0,-19 9 7 16,0 0-7-16,23 4 7 0,-1 13-7 0,-22-17 7 15,0 0-7-15,17 36 7 0,1 16-7 0,-18-52 6 16,0 0-6-16,14 58 7 0,-9-10-7 15,-5-48 5-15,0 0-5 0,4 43 6 0,-3-6-6 16,-1-37 5-16,0 0-5 0,4 29 5 0,0-13-5 0,-4-16 2 16,0 0-2-16,5 8 2 0,-5-8-2 0,0 0 0 15,0 0 0-15,0 0 1 0,14-8-1 0,-14 8-1 0,0 0 1 16,12-21 0-16,11-7 0 0,0-3-1195 0</inkml:trace>
  <inkml:trace contextRef="#ctx0" brushRef="#br0" timeOffset="92852.92">14201 4283 1009 0,'0'0'0'0,"0"0"0"16,0 0 0-16,0 0 0 0,0 0 0 0,0 0 0 16,0 0 0-16,0 0 8 0,0 0-8 0,-7-9 9 15,-11-15-9-15,18 24 18 0,0 0-18 0,-19-21 19 16,0 9-19-16,19 12 30 0,0 0-30 0,-20 6 30 16,-1 9-30-16,21-15 45 0,0 0-45 0,-19 30 45 15,4 9-45-15,15-39 48 0,0 0-48 0,-8 49 49 16,6-1-49-16,2-48 43 0,0 0-43 0,5 44 43 0,9-3-43 15,-14-41 36-15,0 0-36 0,18 28 36 16,0-7-36-16,-18-21 25 0,0 0-25 0,23 8 26 0,3-1-26 16,-26-7 17-16,0 0-17 0,33-3 17 0,6-6-17 15,-39 9 10-15,0 0-10 0,37-16 11 0,-1-8-11 16,-36 24 7-16,0 0-7 0,23-28 8 0,-6 8-8 16,-17 20 4-16,0 0-4 0,5-24 5 0,-1-18-5 0,-4 42 2 15,0 0-2-15,0-36 2 0,0 8-2 0,0 28 2 16,0 0-2-16,0-21 3 0,0 11-3 0,0 10 3 0,0 0-3 15,0 0 3-15,0-5-3 0,0 5 4 16,0 0-4-16,0 8 4 0,-4 13-4 0,4-21 4 0,0 0-4 16,0 31 5-16,8 9-5 0,-8-40 6 0,0 0-6 15,10 36 7-15,2-3-7 0,-12-33 7 16,0 0-7-16,20 30 7 0,6-6-7 0,-26-24 9 16,0 0-9-16,27 19 9 0,-10-4-9 0,-17-15 9 0,0 0-9 15,16 6 10-15,-2-6-10 0,-14 0 7 0,0 0-7 16,16-6 8-16,-5 3-8 0,-11 3 9 0,0 0-9 15,12-12 9-15,-3 0-9 0,-9 12 10 0,0 0-10 16,9-19 11-16,-4-7-11 0,-5 26 8 0,0 0-8 16,4-28 9-16,-4 9-9 0,0 19 8 0,0 0-8 0,-4-14 9 15,4 7-9-15,0 7 7 0,0 0-7 0,0 0 7 16,0 0-7-16,0 0 4 0,0 0-4 0,0 0 5 16,0 25-5-16,0-25 3 0,0 0-3 0,4 27 4 0,4 3-4 15,-8-30 2-15,0 0-2 0,15 31 2 16,-1-10-2-16,-14-21 1 0,0 0-1 0,17 15 1 0,1-6-1 15,-18-9 0-15,0 0 0 0,19 3 1 16,4-3-1-16,-23 0 0 0,0 0 0 0,21-8 1 0,2-5-1 16,-23 13 0-16,0 0 0 0,18-19 1 0,-4 2-1 15,-14 17 1-15,0 0-1 0,11-24 1 0,-4-7-1 16,-7 31 1-16,0 0-1 0,5-33 2 0,-1 9-2 16,-4 24 1-16,0 0-1 0,-4-19 2 0,1 10-2 15,3 9 2-15,0 0-2 0,0 0 3 0,-6-9-3 16,6 9 3-16,0 0-3 0,-5 9 3 0,-4 12-3 15,9-21 3-15,0 0-3 0,-5 31 4 0,10 5-4 16,-5-36 4-16,0 0-4 0,9 40 5 0,9 5-5 0,-18-45 6 16,0 0-6-16,17 48 7 0,6 10-7 0,-23-58 6 15,0 0-6-15,16 60 6 0,0-3-6 0,-16-57 4 0,0 0-4 16,14 56 4-16,-2-8-4 0,-12-48 3 0,0 0-3 16,15 45 3-16,-7-3-3 0,-8-42 2 0,0 0-2 0,2 38 3 15,-7-4-3-15,5-34 3 0,0 0-3 0,-14 35 3 16,-9-2-3-16,23-33 2 0,0 0-2 0,-27 24 2 15,-8-12-2-15,35-12 1 0,0 0-1 0,-42-3 2 16,-8-18-2-16,50 21 0 0,0 0 0 0,-49-30 0 16,0-1 0-16,3-2-1375 0</inkml:trace>
  <inkml:trace contextRef="#ctx0" brushRef="#br0" timeOffset="93121.97">14714 2715 1323 0,'0'0'0'0,"0"0"0"0,0 0 0 0,0 0-1 15,0 0 1-15,-7 24-1 0,-17 41 1 0,24-65-1 16,0 0 1-16,-25 72-1 0,-7 10 1 0,32-82-18 16,0 0 18-16,-35 77-18 0,-7-4 18 0,-1 3-903 15</inkml:trace>
  <inkml:trace contextRef="#ctx0" brushRef="#br0" timeOffset="94041.02">2570 5467 1110 0,'0'0'0'0,"0"0"0"0,0 0 0 0,0 0 24 0,0 0-24 16,28 12 24-16,-7-2-24 0,-21-10 46 16,0 0-46-16,20 18 47 0,1 6-47 0,-21-24 61 0,0 0-61 15,14 31 61-15,-3 11-61 0,-11-42 37 0,0 0-37 16,12 51 38-16,0 10-38 0,-12-61 23 15,0 0-23-15,11 66 24 0,1 10-24 0,-12-76 20 0,0 0-20 16,14 88 20-16,-3 21-20 0,-11-109 14 0,0 0-14 0,16 111 15 16,-6-16-15-16,-10-95 12 0,0 0-12 0,13 94 12 15,-4-1-12-15,-9-93 10 0,0 0-10 0,10 80 11 16,-1-15-11-16,-9-65 8 0,0 0-8 0,9 40 9 16,-6-19-9-16,-3-21 2 0,0 0-2 0,-8-3 3 15,-15-18-3-15,0-3-1164 0</inkml:trace>
  <inkml:trace contextRef="#ctx0" brushRef="#br0" timeOffset="94225.53">2272 6242 1199 0,'0'0'0'0,"0"0"0"0,0 0 0 16,0 0 3-16,0 0-3 0,14 4 4 0,9-1-4 15,-23-3 7-15,0 0-7 0,35-3 8 0,25-10-8 16,-60 13 4-16,0 0-4 0,71-12 5 0,6 5-5 15,-77 7 1-15,0 0-1 0,81 4 2 0,-3 5-2 16,-78-9 1-16,0 0-1 0,76 19 1 0,5 5-1 16,0-3-867-16</inkml:trace>
  <inkml:trace contextRef="#ctx0" brushRef="#br0" timeOffset="94871.76">3154 6379 1155 0,'0'0'0'0,"0"0"0"15,-23 5 0-15,23-5 5 0,0 0-5 0,-14 3 6 16,0 1-6-16,14-4 15 0,0 0-15 0,-13 3 16 16,13-3-16-16,0 0 46 0,0 0-46 0,-8 18 47 15,8 6-47-15,0-24 38 0,0 0-38 0,3 24 39 16,6-3-39-16,-9-21 30 0,0 0-30 0,14 21 31 15,9-2-31-15,-23-19 29 0,0 0-29 0,23 7 29 16,-2-11-29-16,-21 4 19 0,0 0-19 0,25-12 20 16,1-12-20-16,-26 24 13 0,0 0-13 0,30-33 14 15,-2-10-14-15,-28 43 10 0,0 0-10 0,27-44 10 0,-1 6-10 16,-26 38 15-16,0 0-15 0,16-32 16 0,-9 7-16 16,-7 25 16-16,0 0-16 0,0-19 17 0,0 7-17 15,0 12 16-15,0 0-16 0,-3-9 17 0,3 9-17 16,0 0 17-16,0 0-17 0,-9-3 17 0,4 6-17 15,5-3 16-15,0 0-16 0,-15 13 17 0,-2 7-17 0,17-20 16 16,0 0-16-16,-14 32 17 0,10 0-17 0,4-32 12 16,0 0-12-16,5 33 13 0,4-5-13 0,-9-28 9 0,0 0-9 15,18 26 10-15,5-4-10 0,-23-22 7 16,0 0-7-16,21 18 8 0,-3-8-8 0,-18-10 7 16,0 0-7-16,16-2 7 0,5-11-7 0,-21 13 7 0,0 0-7 15,23-25 7-15,0 1-7 0,-23 24 7 0,0 0-7 16,17-28 7-16,-3 1-7 0,-14 27 7 15,0 0-7-15,13-26 7 0,-8 7-7 0,-5 19 7 16,0 0-7-16,3-18 8 0,-3 6-8 0,0 12 6 16,0 0-6-16,0-10 6 0,0 10-6 0,0 0 5 0,0 0-5 15,0-5 6-15,0 5-6 0,0 0 4 0,0 0-4 0,0 0 5 16,6 12-5-16,-6-12 3 0,0 0-3 0,5 15 4 16,7 11-4-16,-12-26 3 0,0 0-3 0,18 32 3 15,1-3-3-15,-19-29 0 0,0 0 0 0,22 31 1 16,-8-3-1-16,-14-28 0 0,0 0 0 0,14 22 1 15,0-11-1-15,-14-11 0 0,0 0 0 0,14-4 0 16,2-11 0-16,-16 15-1 0,0 0 1 0,14-28-1 0,4-8 1 16,-18 36-5-16,0 0 5 0,19-45-4 0,-5-9 4 15,4-1-1392-15</inkml:trace>
  <inkml:trace contextRef="#ctx0" brushRef="#br0" timeOffset="95027.35">3588 5777 1345 0,'0'0'0'0,"0"0"0"0,0 0 0 0,0 0 0 16,0 0 0-16,12 15 0 0,2 6 0 0,-14-21-27 16,0 0 27-16,13 21-27 0,-8-2 27 0,4 2-909 0</inkml:trace>
  <inkml:trace contextRef="#ctx1" brushRef="#br0">3404 6720 0</inkml:trace>
  <inkml:trace contextRef="#ctx0" brushRef="#br0" timeOffset="95175.99">3244 7069 1166 0,'0'0'0'0,"0"0"0"15,0 0 0-15,0 0-46 0,0 0 46 0,9 0-45 16,14-12 45-16,-23 12-91 0,0 0 91 0,31-22-90 16,5-13 90-16,1 1-611 0</inkml:trace>
  <inkml:trace contextRef="#ctx0" brushRef="#br0" timeOffset="95589.96">4602 5910 1435 0,'0'0'0'16,"0"0"0"-16,0 0 0 0,0 0-25 0,0 0 25 15,0 0-24-15,19 0 24 0,-19 0-28 16,0 0 28-16,15 3-27 0,-3 15 27 0,-12-18-2 16,0 0 2-16,12 27-1 0,2 11 1 0,-14-38 0 0,0 0 0 15,9 56 0-15,-4 10 0 0,-5-66 2 0,0 0-2 16,4 76 2-16,-8 0-2 0,4-76 5 0,0 0-5 0,-5 85 5 16,-4 12-5-16,9-97 7 0,0 0-7 0,-14 81 7 15,2-24-7-15,12-57 4 0,0 0-4 0,-9 40 4 16,0-16-4-16,9-24 1 0,0 0-1 0,-2 9 2 15,2-9-2-15,0 0 0 0,0 0 0 0,-17-12 1 16,-13-25-1-16,2 1-966 0</inkml:trace>
  <inkml:trace contextRef="#ctx0" brushRef="#br0" timeOffset="95823.1">4390 6145 1009 0,'0'0'0'0,"13"4"0"0,11 4 0 15,-24-8 0-15,0 0 0 0,41 12 0 16,12 1 0-16,-53-13 1 0,0 0-1 0,63 12 2 0,4 0-2 16,-67-12 8-16,0 0-8 0,78 8 8 0,0 5-8 15,-78-13 20-15,0 0-20 0,75 6 20 0,-11-9-20 16,-64 3 19-16,0 0-19 0,58-9 19 0,-3-10-19 0,-55 19 27 16,0 0-27-16,46-26 27 0,-6-10-27 0,-40 36 22 0,0 0-22 15,36-48 23-15,-5-8-23 0,-31 56 7 0,0 0-7 16,23-53 8-16,-5 4-8 0,-18 49 4 0,0 0-4 15,3-40 4-15,-15 9-4 0,3 2-861 0</inkml:trace>
  <inkml:trace contextRef="#ctx0" brushRef="#br0" timeOffset="96189.74">5126 5749 975 0,'0'0'0'15,"-7"7"0"-15,-4 10 0 0,11-17 4 0,0 0-4 0,-14 24 4 16,5 8-4-16,9-32 1 0,0 0-1 0,-9 34 2 16,1 6-2-16,8-40 17 0,0 0-17 0,-9 52 17 15,0 8-17-15,9-60 25 0,0 0-25 0,-5 66 25 16,6 2-25-16,-1-68 26 0,0 0-26 0,4 65 27 15,-4-1-27-15,0-64 28 0,0 0-28 0,-4 68 29 16,3 5-29-16,1-73 22 0,0 0-22 0,1 65 22 16,7-13-22-16,-8-52 17 0,0 0-17 0,5 42 18 15,-2-14-18-15,-3-28 16 0,0 0-16 0,6 15 17 16,-6-15-17-16,0 0 14 0,0 0-14 0,0 0 14 16,5-28-14-16,-5 28 12 0,0 0-12 0,7-36 13 0,-2-12-13 15,-5 48 13-15,0 0-13 0,9-49 13 0,2 1-13 16,-11 48 10-16,0 0-10 0,12-44 10 0,2 10-10 15,-14 34 9-15,0 0-9 0,13-28 10 0,1 13-10 16,-14 15 10-16,0 0-10 0,19 0 10 0,7 8-10 0,-26-8 10 16,0 0-10-16,27 23 10 0,-8 15-10 15,-19-38 11-15,0 0-11 0,16 52 11 0,-2 12-11 0,-14-64 11 16,0 0-11-16,9 64 11 0,0-11-11 0,-9-53 6 16,0 0-6-16,5 40 6 0,1-16-6 0,-6-24 2 15,0 0-2-15,3 16 2 0,-3-16-2 0,0 0 0 16,0 0 0-16,0 0 0 0,9-16 0 0,1 1-1073 15</inkml:trace>
  <inkml:trace contextRef="#ctx0" brushRef="#br0" timeOffset="96739.92">5667 6242 1222 0,'0'0'0'0,"0"0"0"15,-23-9 0-15,23 9-1 0,0 0 1 0,-21-3 0 16,2 6 0-16,19-3-1 0,0 0 1 0,-21 16-1 16,-11 5 1-16,32-21 2 0,0 0-2 0,-28 28 2 15,1 13-2-15,27-41 22 0,0 0-22 0,-23 54 23 16,6 17-23-16,17-71 43 0,0 0-43 0,-14 64 44 16,5-7-44-16,9-57 49 0,0 0-49 0,-4 41 49 0,1-10-49 15,3-31 44-15,0 0-44 0,3 25 44 0,10-11-44 16,-13-14 32-16,0 0-32 0,19 10 33 0,7-10-33 15,-26 0 24-15,0 0-24 0,27-12 24 0,1-7-24 16,-28 19 16-16,0 0-16 0,28-24 16 0,2-4-16 16,-30 28 13-16,0 0-13 0,23-30 13 0,-5-6-13 15,-18 36 9-15,0 0-9 0,9-36 10 0,-4 12-10 16,-5 24 9-16,0 0-9 0,0-25 9 0,-3 5-9 16,3 20 8-16,0 0-8 0,-2-20 9 0,2 5-9 0,0 15 8 15,0 0-8-15,0-10 8 0,0 10-8 0,0 0 11 16,0 0-11-16,0-13 11 0,9 6-11 0,-9 7 11 15,0 0-11-15,14-12 11 0,5 4-11 0,-19 8 10 0,0 0-10 16,25-7 11-16,3 2-11 0,-28 5 12 0,0 0-12 16,26 0 12-16,3 0-12 0,-29 0 9 0,0 0-9 0,30 8 10 15,-2 1-10-15,-28-9 6 0,0 0-6 0,28 19 6 16,2 14-6-16,-30-33 5 0,0 0-5 0,27 40 5 16,-8-1-5-16,-19-39 4 0,0 0-4 0,21 45 4 15,-7 0-4-15,-14-45 3 0,0 0-3 16,14 44 3-16,-3-8-3 0,-11-36 3 0,0 0-3 15,7 33 4-15,-5-7-4 0,-2-26 1 0,0 0-1 16,-2 22 2-16,-2-6-2 0,4-16 0 0,0 0 0 0,-3 10 0 16,3-10 0-16,0 0-1 0,0 0 1 0,0 0 0 15,-7 0 0-15,-2 0-1392 0</inkml:trace>
  <inkml:trace contextRef="#ctx0" brushRef="#br0" timeOffset="96908.34">6017 6415 662 0,'0'0'0'0,"0"0"0"0,-6-12 0 0,6 12-2 16,0 0 2-16,-3-10-2 0,1-4 2 0,-1-2-434 15</inkml:trace>
  <inkml:trace contextRef="#ctx0" brushRef="#br0" timeOffset="97159.39">5583 5915 1334 0,'0'0'0'0,"0"0"0"15,0 0 0-15,0 0-30 0,0 0 30 0,0 0-29 16,14-2 29-16,-14 2-47 0,0 0 47 0,21 6-46 15,2-3 46-15,-23-3 0 0,0 0 0 0,26 3 1 16,-10 10-1-16,-16-13 24 0,0 0-24 0,9 20 25 16,-5 10-25-16,-4-30 61 0,0 0-61 0,-9 40 62 15,-14 8-62-15,23-48 51 0,0 0-51 0,-32 45 52 16,-8-14-52-16,40-31 22 0,0 0-22 0,-38 26 22 16,9-3-22-16,29-23 0 0,0 0 0 0,-23 17 0 0,8-10 0 15,1-2-1067-15</inkml:trace>
  <inkml:trace contextRef="#ctx0" brushRef="#br0" timeOffset="97359.48">5948 5507 1614 0,'0'0'0'0,"5"0"0"0,13 0 0 0,-18 0-6 0,0 0 6 15,40 0-5-15,27 0 5 0,-67 0-23 0,0 0 23 16,74 0-23-16,2-7 23 0,-76 7-58 0,0 0 58 16,73-5-58-16,-10-4 58 0,1-3-1021 0</inkml:trace>
  <inkml:trace contextRef="#ctx0" brushRef="#br0" timeOffset="97767.28">7078 6561 1479 0,'0'0'0'0,"0"0"0"0,13-13 0 16,-13 13 0-16,0 0 0 0,12-15 0 0,8-13 0 15,-20 28 0-15,0 0 0 0,14-33 0 0,-5-3 0 16,-9 36 15-16,0 0-15 0,3-36 16 0,-12 11-16 16,9 25 18-16,0 0-18 0,-14-20 18 0,-12 1-18 15,26 19 24-15,0 0-24 0,-36-14 24 0,-9 7-24 16,45 7 21-16,0 0-21 0,-46 0 22 0,5 15-22 0,41-15 18 16,0 0-18-16,-30 33 18 0,11 19-18 0,19-52 13 15,0 0-13-15,-14 61 13 0,10 11-13 0,4-72 9 16,0 0-9-16,9 70 10 0,9-15-10 15,-18-55 6-15,0 0-6 0,22 45 6 0,5-12-6 0,-27-33 4 16,0 0-4-16,33 17 5 0,8-13-5 16,-41-4 0-16,0 0 0 0,44-9 0 0,-7-15 0 0,-37 24-1 15,0 0 1-15,35-37-1 0,1-20 1 0,-36 57-8 0,0 0 8 16,37-76-7-16,0-17 7 0,2 1-1232 0</inkml:trace>
  <inkml:trace contextRef="#ctx0" brushRef="#br0" timeOffset="98933.27">7285 5514 964 0,'0'0'0'0,"0"0"0"16,0 0 0-16,0 0 1 0,0 0-1 0,-5 17 2 15,1 11-2-15,4-28 3 0,0 0-3 0,0 36 4 16,0 16-4-16,0-52 25 0,0 0-25 0,4 60 26 0,-4 6-26 16,0-66 36-16,0 0-36 0,5 73 37 15,-2 15-37-15,-3-88 40 0,0 0-40 0,6 94 41 0,3 2-41 16,-9-96 40-16,0 0-40 0,8 101 40 0,3-8-40 15,-11-93 37-15,0 0-37 0,12 94 37 0,2-6-37 16,-14-88 26-16,0 0-26 0,13 76 27 0,-4-19-27 16,-9-57 24-16,0 0-24 0,8 42 25 15,3-18-25-15,-11-24 17 0,0 0-17 0,9 10 17 0,0-10-17 16,-9 0 11-16,0 0-11 0,17-12 11 0,10-14-11 16,-27 26 6-16,0 0-6 0,24-33 7 0,-2-6-7 15,-22 39 1-15,0 0-1 0,14-45 1 0,-6-7-1 0,-8 52 0 16,0 0 0-16,4-47 0 0,1 16 0 0,-5 31-6 15,0 0 6-15,0-24-5 0,0 11 5 0,0 13-6 0,0 0 6 16,0 0-5-16,6-5 5 0,-6 5-5 0,0 0 5 16,8 18-4-16,10 18 4 0,-18-36-1 0,0 0 1 15,23 45-1-15,-2 10 1 0,-21-55 0 0,0 0 0 0,25 52 1 16,5-5-1-16,-30-47 3 0,0 0-3 16,32 36 4-16,-1-13-4 0,-31-23 5 0,0 0-5 0,34 12 6 15,-1-10-6-15,-33-2 6 0,0 0-6 0,29-6 7 16,6-11-7-16,-35 17 5 0,0 0-5 0,37-26 6 15,3-10-6-15,-40 36 5 0,0 0-5 0,41-42 5 16,-15-11-5-16,-26 53 4 0,0 0-4 16,18-56 4-16,-13-1-4 0,-5 57 4 0,0 0-4 0,-3-48 4 15,-2 17-4-15,5 31 4 0,0 0-4 0,-9-18 5 16,9 10-5-16,0 8 5 0,0 0-5 0,-9-4 6 16,-5 8-6-16,14-4 6 0,0 0-6 0,-21 12 6 15,-8 14-6-15,29-26 5 0,0 0-5 0,-28 39 5 0,12 15-5 16,16-54 4-16,0 0-4 0,-5 59 5 0,0-2-5 15,5-57 3-15,0 0-3 0,5 49 4 0,13-10-4 16,-18-39 4-16,0 0-4 0,26 33 4 0,2-5-4 16,-28-28 2-16,0 0-2 0,29 17 3 0,4-1-3 15,-33-16 1-15,0 0-1 0,28 7 2 0,-1-6-2 16,-27-1 1-16,0 0-1 0,26-5 2 0,-1-7-2 16,-25 12 0-16,0 0 0 0,23-15 1 0,-2-10-1 0,-21 25 0 15,0 0 0-15,18-27 0 0,-1-3 0 0,-17 30 0 16,0 0 0-16,14-31 0 0,-5 10 0 0,-9 21-1 15,0 0 1-15,0-20 0 0,0-5 0 0,0 25-2 16,0 0 2-16,2-20-1 0,5 6 1 0,-7 14-1 16,0 0 1-16,5-2-1 0,4 7 1 15,-9-5-1-15,0 0 1 0,9 19 0 0,5 11 0 0,-14-30 0 16,0 0 0-16,11 36 0 0,-4 4 0 0,-7-40 1 16,0 0-1-16,0 40 2 0,0-1-2 0,0-39 4 0,0 0-4 15,2 30 4-15,1-11-4 0,-3-19 4 0,0 0-4 0,5 10 5 16,-5-10-5-16,0 0 5 0,0 0-5 0,13 2 6 15,-10-9-6-15,-3 7 3 0,0 0-3 0,0-19 4 16,6-10-4-16,-6 29 3 0,0 0-3 0,5-37 3 16,4-3-3-16,-9 40 3 0,0 0-3 0,17-41 4 15,1-4-4-15,-18 45 3 0,0 0-3 0,19-40 3 16,-1 12-3-16,-18 28 2 0,0 0-2 0,14-19 3 16,7 14-3-16,-21 5 0 0,0 0 0 0,18 7 1 15,1 19-1-15,-19-26 0 0,0 0 0 0,18 40 0 16,-6 5 0-16,-12-45-1 0,0 0 1 0,14 48 0 0,-8-4 0 15,-6-44 0-15,0 0 0 0,8 32 0 0,-2-4 0 16,-6-28 0-16,0 0 0 0,7 17 0 0,-2-6 0 16,-5-11 0-16,0 0 0 0,0 0 1 15,5 8-1-15,-5-8 1 0,0 0-1 0,0-6 1 0,0-10-1 16,0 16 1-16,0 0-1 0,0-29 1 0,4-8-1 16,-4 37 1-16,0 0-1 0,9-45 1 0,0-7-1 15,-9 52 1-15,0 0-1 0,14-52 1 0,0 4-1 0,-14 48 0 16,0 0 0-16,17-38 1 0,3 12-1 0,-20 26 0 15,0 0 0-15,21-14 0 0,5 14 0 0,-26 0 0 16,0 0 0-16,25 12 0 0,5 21 0 0,-30-33 0 0,0 0 0 16,25 42 0-16,1 8 0 0,-26-50 0 0,0 0 0 15,27 48 0-15,-10-6 0 0,-17-42 0 0,0 0 0 16,14 31 0-16,-8-7 0 0,-6-24 0 0,0 0 0 16,3 17 0-16,-3-11 0 0,0-6 0 0,0 0 0 15,0 0 0-15,0 0 0 0,0 0 0 0,0 0 0 0,-9-9 0 16,-19-20 0-16,-3-4-1204 0</inkml:trace>
  <inkml:trace contextRef="#ctx1" brushRef="#br0" timeOffset="0.99">8802 6632 0</inkml:trace>
  <inkml:trace contextRef="#ctx0" brushRef="#br0" timeOffset="99175.48">7980 5882 1457 0,'0'0'0'0,"9"-7"0"0,8-5 0 16,-17 12 8-16,0 0-8 0,32-17 8 0,2-7-8 15,-34 24 18-15,0 0-18 0,38-18 19 0,-1 11-19 16,-37 7 4-16,0 0-4 0,36-8 4 0,1-4-4 16,-37 12-1-16,0 0 1 0,35-11 0 0,-3 3 0 0,-32 8-6 15,0 0 6-15,26-2-5 0,2 7 5 16,-1 0-1070-16</inkml:trace>
  <inkml:trace contextRef="#ctx0" brushRef="#br0" timeOffset="99416.95">8643 5583 1334 0,'0'0'0'0,"0"0"0"16,14 2 0-16,-14-2-16 0,0 0 16 0,20 3-15 15,10 0 15-15,-30-3-17 0,0 0 17 0,37 4-17 16,3 8 17-16,-40-12 2 0,0 0-2 0,35 14 3 16,-8 8-3-16,-27-22 13 0,0 0-13 0,16 25 13 15,-9 2-13-15,-7-27 30 0,0 0-30 0,-7 30 30 16,-11-6-30-16,18-24 32 0,0 0-32 0,-32 24 32 16,-8 0-32-16,40-24 10 0,0 0-10 0,-43 19 11 15,-2 2-11-15,1 0-1024 0</inkml:trace>
  <inkml:trace contextRef="#ctx1" brushRef="#br0" timeOffset="1.99">8643 5856 0</inkml:trace>
  <inkml:trace contextRef="#ctx0" brushRef="#br0" timeOffset="99596.2">7636 5946 1479 0,'0'0'0'0,"0"0"0"0,7-15 0 0,-7 15 0 15,0 0 0-15,9-16 0 0,3 4 0 0,-12 12-15 16,0 0 15-16,18-5-15 0,-4 1 15 0,3-1-1027 0</inkml:trace>
  <inkml:trace contextRef="#ctx0" brushRef="#br0" timeOffset="99875.45">7078 5951 1323 0,'0'0'0'0,"0"0"0"16,-7-5 0-16,7 5-6 0,0 0 6 0,0 0-5 15,0 0 5-15,0 0 0 0,0 0 0 0,7-3 0 0,18 8 0 16,-25-5 0-16,0 0 0 0,32 7 0 0,5-4 0 16,-37-3 0-16,0 0 0 0,44 0 0 0,-2-3 0 15,-42 3 0-15,0 0 0 0,53-4 0 0,14 1 0 16,2 1-924-16</inkml:trace>
  <inkml:trace contextRef="#ctx0" brushRef="#br0" timeOffset="100737.33">10246 6310 1423 0,'0'0'0'0,"0"0"0"0,-8-7 0 16,8 7-18-16,0 0 18 0,-6-4-18 15,-2 4 18-15,8 0-2 0,0 0 2 0,-22-1-2 16,-24-10 2-16,46 11 0 0,0 0 0 0,-54-9 0 0,4 4 0 16,50 5 2-16,0 0-2 0,-45 2 3 0,0 8-3 15,45-10 14-15,0 0-14 0,-37 18 14 0,7 9-14 16,30-27 24-16,0 0-24 0,-26 37 24 0,7 11-24 15,19-48 26-15,0 0-26 0,-15 57 27 0,12-5-27 16,3-52 21-16,0 0-21 0,3 49 22 0,6-13-22 0,-9-36 17 16,0 0-17-16,16 24 18 0,5-12-18 0,-21-12 14 0,0 0-14 15,18 2 15-15,0-4-15 0,-18 2 12 16,0 0-12-16,17-15 13 0,6-22-13 0,-23 37 11 16,0 0-11-16,23-48 11 0,0-13-11 0,-23 61 10 15,0 0-10-15,14-55 10 0,-9 7-10 0,-5 48 8 0,0 0-8 16,4-35 8-16,-8 11-8 0,4 24 9 0,0 0-9 15,-1-19 10-15,-5 10-10 0,6 9 9 0,0 0-9 16,-1-9 9-16,1 9-9 0,0 0 10 0,0 0-10 16,-2 13 11-16,-7 23-11 0,9-36 11 0,0 0-11 15,0 53 12-15,11 24-12 0,-11-77 11 0,0 0-11 16,17 78 11-16,4 1-11 0,-21-79 12 0,0 0-12 0,23 76 13 16,4 6-13-16,-27-82 11 0,0 0-11 0,24 84 12 15,3 5-12-15,-27-89 11 0,0 0-11 0,21 86 11 16,-7-10-11-16,-14-76 7 0,0 0-7 0,0 73 7 15,-9-4-7-15,9-69 5 0,0 0-5 0,-23 68 6 16,-5-11-6-16,28-57 4 0,0 0-4 0,-35 52 5 0,-9-16-5 16,44-36 4-16,0 0-4 0,-41 26 5 0,8-16-5 15,33-10 7-15,0 0-7 0,-35-6 8 0,-10-12-8 16,45 18 9-16,0 0-9 0,-42-36 10 0,7-23-10 16,35 59 10-16,0 0-10 0,-30-62 10 0,10-6-10 15,20 68 11-15,0 0-11 0,-10-66 12 0,20-6-12 16,-10 72 1-16,0 0-1 0,18-76 1 0,10-6-1 15,-28 82-1-15,0 0 1 0,36-71 0 0,1 11 0 16,-37 60-23-16,0 0 23 0,44-50-23 0,5 6 23 16,-49 44-74-16,0 0 74 0,58-36-73 0,6 3 73 15,-1-3-1296-15</inkml:trace>
  <inkml:trace contextRef="#ctx0" brushRef="#br0" timeOffset="101378.43">10486 6545 875 0,'0'0'0'16,"0"0"0"-16,6-7 0 0,-6 7 0 0,0 0 0 15,0 0 0-15,3-12 0 0,-3 12 0 0,0 0 0 0,-5-17 0 16,-11-20 0-16,16 37 5 0,0 0-5 0,-16-33 6 16,7 18-6-16,9 15 36 0,0 0-36 0,-7-9 36 15,-3 9-36-15,10 0 70 0,0 0-70 16,-23 12 70-16,-9 16-70 0,32-28 73 0,0 0-73 0,-30 36 74 16,7 6-74-16,23-42 59 0,0 0-59 0,-14 40 60 15,5-4-60-15,9-36 37 0,0 0-37 0,-5 33 37 16,7-4-37-16,-2-29 28 0,0 0-28 0,8 25 29 15,10-6-29-15,-18-19 23 0,0 0-23 0,21 8 23 16,2-8-23-16,-23 0 18 0,0 0-18 0,25-5 18 16,5 2-18-16,-30 3 16 0,0 0-16 0,26-13 17 15,-6-7-17-15,-20 20 12 0,0 0-12 0,21-28 13 16,-7 0-13-16,-14 28 12 0,0 0-12 0,14-27 13 16,-10 2-13-16,-4 25 13 0,0 0-13 0,0-22 14 0,-4-1-14 15,4 23 12-15,0 0-12 0,-11-17 12 0,8 5-12 16,3 12 13-16,0 0-13 0,0 0 13 0,-5-10-13 15,5 10 12-15,0 0-12 0,0 0 12 0,5 7-12 16,-5-7 12-16,0 0-12 0,11 8 13 0,10 8-13 16,-21-16 10-16,0 0-10 0,28 21 10 0,7 1-10 0,-35-22 9 15,0 0-9-15,41 23 10 0,-4-4-10 0,-37-19 7 16,0 0-7-16,39 15 8 0,1-6-8 0,-40-9 6 0,0 0-6 16,37 3 6-16,-1-3-6 15,-36 0 5-15,0 0-5 0,31-8 5 0,-3-6-5 0,-28 14 4 0,0 0-4 16,23-21 4-16,-8-7-4 0,-15 28 3 0,0 0-3 15,7-26 4-15,-11-1-4 0,4 27 2 0,0 0-2 16,-9-28 3-16,-5-1-3 0,14 29 2 0,0 0-2 16,-18-25 3-16,-1 10-3 0,19 15 3 0,0 0-3 15,-25-7 3-15,-6 14-3 0,31-7 2 0,0 0-2 16,-29 17 3-16,6 18-3 0,23-35 3 0,0 0-3 16,-17 39 3-16,8 6-3 0,9-45 4 0,0 0-4 0,-5 42 4 15,5-6-4-15,0-36 2 0,0 0-2 0,9 35 3 16,5 1-3-16,-14-36 2 0,0 0-2 0,19 35 2 15,8-1-2-15,-27-34 2 0,0 0-2 0,30 33 2 16,1-8-2-16,-31-25 0 0,0 0 0 0,34 12 1 16,10-7-1-16,-44-5 0 0,0 0 0 0,40-5 0 0,-4-16 0 15,-36 21-4-15,0 0 4 0,28-33-3 16,-2-10 3-16,1-2-1380 0</inkml:trace>
  <inkml:trace contextRef="#ctx0" brushRef="#br0" timeOffset="101557.27">10774 5610 1513 0,'0'0'0'0,"-2"14"0"0,0 21 0 0,2-35 0 15,0 0 0-15,0 45 1 0,6 3-1 0,-6-48-4 0,0 0 4 16,5 51-3-16,-5 4 3 0,0-3-1071 0</inkml:trace>
  <inkml:trace contextRef="#ctx0" brushRef="#br0" timeOffset="102119.37">12666 6227 1435 0,'0'0'0'0,"0"0"0"0,9 10 0 16,-9-10-42-16,0 0 42 0,6 12-41 0,-10 9 41 15,4-21 0-15,0 0 0 0,-9 28 0 0,-7 13 0 16,16-41 2-16,0 0-2 0,-26 48 3 0,-20 17-3 0,46-65 6 16,0 0-6-16,-53 60 6 0,-19 1-6 0,72-61 13 15,0 0-13-15,-76 50 14 0,2-3-14 0,74-47 20 16,0 0-20-16,-62 36 20 0,16-12-20 0,46-24 22 0,0 0-22 16,-35 16 23-16,3-8-23 0,32-8 24 15,0 0-24-15,-28 0 24 0,-4-8-24 0,32 8 19 0,0 0-19 16,-26-16 20-16,8-3-20 0,18 19 18 0,0 0-18 15,-21-29 18-15,5-11-18 0,16 40 15 16,0 0-15-16,-12-45 16 0,12-7-16 0,0 52 13 16,0 0-13-16,9-48 13 0,5 11-13 0,-14 37 11 15,0 0-11-15,21-31 12 0,2 14-12 0,-23 17 10 16,0 0-10-16,32-7 11 0,3 14-11 0,-35-7 11 0,0 0-11 16,42 19 12-16,11 19-12 0,-53-38 12 0,0 0-12 0,58 47 13 15,15 11-13-15,-73-58 7 0,0 0-7 0,72 59 7 16,0-9-7-16,-72-50 7 0,0 0-7 0,73 47 7 15,-10-7-7-15,-63-40 4 0,0 0-4 0,72 38 5 16,10-3-5-16,-82-35 0 0,0 0 0 0,72 20 1 16,-9-23-1-16,-63 3 0 0,0 0 0 0,43-9 0 15,-22-10 0-15,0 2-1284 0</inkml:trace>
  <inkml:trace contextRef="#ctx1" brushRef="#br0" timeOffset="2.99">3792 7779 0</inkml:trace>
  <inkml:trace contextRef="#ctx0" brushRef="#br0" timeOffset="108208.83">2870 8649 684 0,'0'0'0'0,"0"0"0"16,-16 4 0-16,16-4 1 0,0 0-1 0,-12 0 1 15,3-7-1-15,9 7-17 0,0 0 17 0,-4-9-17 16,3 1 17-16,1-5-429 0</inkml:trace>
  <inkml:trace contextRef="#ctx0" brushRef="#br0" timeOffset="108499.64">2766 8473 852 0,'0'0'0'0,"0"0"0"0,0 0 0 15,0 0 21-15,0 0-21 0,0 0 22 0,3-5-22 16,-3 5 15-16,0 0-15 0,0 0 15 0,13 0-15 16,-13 0 25-16,0 0-25 0,10 3 26 0,3 1-26 15,-13-4 23-15,0 0-23 0,17 8 24 0,3 1-24 16,-20-9 22-16,0 0-22 0,23 15 22 0,8 6-22 0,-31-21 23 16,0 0-23-16,36 28 24 0,4 5-24 0,-40-33 19 15,0 0-19-15,42 43 20 0,6 11-20 0,-48-54 16 16,0 0-16-16,50 53 16 0,-10-1-16 0,-40-52 10 0,0 0-10 15,41 44 10-15,1-8-10 0,-42-36 6 0,0 0-6 16,46 28 6-16,1-4-6 0,-47-24 4 0,0 0-4 16,50 22 5-16,-8 1-5 0,-42-23 2 0,0 0-2 15,41 12 3-15,-11-3-3 0,-2-1-864 0</inkml:trace>
  <inkml:trace contextRef="#ctx0" brushRef="#br0" timeOffset="108740.48">3568 8516 1278 0,'0'0'0'0,"-3"5"0"0,-2 9 0 15,5-14 0-15,0 0 0 0,-9 30 0 0,-4 11 0 16,13-41-3-16,0 0 3 0,-5 55-2 0,0 9 2 15,5-64 0-15,0 0 0 0,0 73 1 0,5-9-1 16,-5-64 1-16,0 0-1 0,4 61 2 0,-4-2-2 16,0-59 3-16,0 0-3 0,0 55 4 0,-9-7-4 15,3 4-903-15</inkml:trace>
  <inkml:trace contextRef="#ctx0" brushRef="#br0" timeOffset="109352.55">3849 8826 1143 0,'0'0'0'0,"0"0"0"16,-20-4 0-16,20 4 0 0,0 0 0 0,-12 0 1 15,3-3-1-15,9 3 5 0,0 0-5 0,-9 3 5 16,4-1-5-16,5-2 21 0,0 0-21 0,-14 11 22 15,-7 9-22-15,21-20 26 0,0 0-26 0,-20 31 26 16,6 6-26-16,14-37 38 0,0 0-38 0,-8 41 39 16,9-1-39-16,-1-40 35 0,0 0-35 0,9 36 35 15,9-3-35-15,-18-33 29 0,0 0-29 0,17 18 29 16,10-17-29-16,-27-1 24 0,0 0-24 0,32-10 25 16,5-7-25-16,-37 17 19 0,0 0-19 0,40-25 19 15,1-11-19-15,-41 36 13 0,0 0-13 0,32-40 14 16,-6 0-14-16,-26 40 11 0,0 0-11 0,19-32 12 0,-6-1-12 15,-13 33 13-15,0 0-13 0,9-28 14 0,-13 11-14 16,4 17 12-16,0 0-12 0,-9-14 13 0,-5 2-13 16,14 12 11-16,0 0-11 0,-18-9 12 0,4 6-12 15,14 3 9-15,0 0-9 0,-17 1 10 0,-12 8-10 0,29-9 11 16,0 0-11-16,-26 12 12 0,8-3-12 0,18-9 11 16,0 0-11-16,-5 12 11 0,5-3-11 0,0-9 9 15,0 0-9-15,5 8 9 0,8 3-9 0,-13-11 7 0,0 0-7 16,19 3 8-16,8-5-8 0,-27 2 7 0,0 0-7 15,28-5 7-15,4-2-7 0,-32 7 8 16,0 0-8-16,31-1 8 0,-1 6-8 0,-30-5 8 0,0 0-8 16,27 8 9-16,-4 4-9 0,-23-12 8 0,0 0-8 15,23 14 9-15,0 4-9 0,-23-18 7 16,0 0-7-16,19 17 7 0,-1 5-7 0,-18-22 6 0,0 0-6 0,12 28 6 16,-1 2-6-16,-11-30 5 0,0 0-5 15,7 32 5-15,-2 3-5 0,-5-35 4 0,0 0-4 16,3 33 4-16,-3-12-4 0,0-21 3 0,0 0-3 0,2 15 3 15,2-3-3-15,-4-12 2 0,0 0-2 0,0 0 2 16,9 2-2-16,-9-2 0 0,0 0 0 0,8-14 1 16,6-17-1-16,1 2-1352 0</inkml:trace>
  <inkml:trace contextRef="#ctx0" brushRef="#br0" timeOffset="110749.85">14041 6538 1222 0,'0'0'0'0,"0"0"0"0,0 0 0 16,0 0 32-16,0 0-32 0,0 0 32 15,0 0-32-15,0 0 58 0,0 0-58 0,0 0 59 16,-34-10-59-16,34 10 37 0,0 0-37 0,-30-4 38 0,-11 1-38 16,41 3 18-16,0 0-18 0,-44 3 19 0,6 9-19 15,38-12 9-15,0 0-9 0,-43 21 10 0,-4 3-10 16,47-24 8-16,0 0-8 0,-41 25 8 0,16-5-8 16,25-20 8-16,0 0-8 0,-7 25 9 0,13 2-9 15,-6-27 7-15,0 0-7 0,19 24 8 0,13-8-8 0,-32-16 7 16,0 0-7-16,39 12 8 0,5 0-8 15,-44-12 7-15,0 0-7 0,46 9 8 0,-4-9-8 0,-42 0 7 16,0 0-7-16,39-12 8 0,-2-9-8 0,-37 21 0 0,0 0 0 16,28-28 1-16,-2-5-1 0,-26 33-2 15,0 0 2-15,22-51-1 0,-7-22 1 0,1 0-1159 0</inkml:trace>
  <inkml:trace contextRef="#ctx0" brushRef="#br0" timeOffset="111002.18">14104 5777 875 0,'0'0'0'0,"0"0"0"16,4 8 0-16,-4-8 9 0,0 0-9 0,0 7 9 15,-4 2-9-15,4-9 24 0,0 0-24 0,-7 17 25 16,-4 14-25-16,11-31 23 0,0 0-23 0,-7 40 23 16,6 17-23-16,1-57 26 0,0 0-26 0,-2 69 27 15,2 13-27-15,0-82 30 0,0 0-30 0,0 85 30 16,3-6-30-16,-3-79 31 0,0 0-31 0,11 85 32 15,7 5-32-15,-18-90 29 0,0 0-29 0,21 88 30 0,0-15-30 16,-21-73 30-16,0 0-30 0,18 60 31 0,-3-11-31 16,-15-49 25-16,0 0-25 0,15 33 26 0,7-9-26 15,-22-24 14-15,0 0-14 0,18 17 14 0,-4-6-14 16,0-3-963-16</inkml:trace>
  <inkml:trace contextRef="#ctx0" brushRef="#br0" timeOffset="112129.03">14771 6367 1233 0,'0'0'0'16,"0"0"0"-16,-9 5 0 0,9-5 5 0,0 0-5 0,-21 10 5 15,-13 4-5-15,34-14 4 0,0 0-4 16,-35 21 4-16,-2 10-4 0,37-31 14 0,0 0-14 15,-39 33 15-15,7 10-15 0,32-43 27 0,0 0-27 0,-22 45 28 16,7-3-28-16,15-42 30 0,0 0-30 0,-8 38 30 16,8-4-30-16,0-34 28 0,0 0-28 0,8 26 29 15,1-12-29-15,-9-14 25 0,0 0-25 0,13 16 25 16,8-4-25-16,-21-12 19 0,0 0-19 0,30 5 19 16,10-7-19-16,-40 2 15 0,0 0-15 0,37-10 16 15,-1-4-16-15,-36 14 13 0,0 0-13 0,31-19 13 16,-9-2-13-16,-22 21 13 0,0 0-13 0,19-27 14 15,-5-10-14-15,-14 37 13 0,0 0-13 0,12-33 14 16,-8 13-14-16,-4 20 12 0,0 0-12 0,2-19 13 16,-4 3-13-16,2 16 15 0,0 0-15 0,0-12 16 0,0 12-16 15,0 0 15-15,0 0-15 0,0 0 16 0,-12 7-16 16,12-7 18-16,0 0-18 0,-9 15 18 0,0 15-18 16,9-30 18-16,0 0-18 0,-4 33 18 0,3 1-18 15,1-34 15-15,0 0-15 0,1 33 16 0,6-3-16 0,-7-30 13 16,0 0-13-16,9 22 14 0,2-6-14 0,-11-16 11 15,0 0-11-15,12 10 12 0,2-3-12 0,-14-7 9 16,0 0-9-16,13 3 9 0,3-3-9 16,-16 0 6-16,0 0-6 0,15-10 6 0,5-7-6 0,-20 17 3 15,0 0-3-15,17-24 4 0,1-13-4 0,-18 37 2 16,0 0-2-16,19-36 2 0,4-7-2 0,-23 43 1 16,0 0-1-16,22-38 2 0,-8 10-2 0,-14 28 1 15,0 0-1-15,9-19 1 0,-8 10-1 0,-1 9 1 16,0 0-1-16,0 0 1 0,11 0-1 0,-11 0 0 0,0 0 0 15,10 16 1-15,3 17-1 0,-13-33 0 0,0 0 0 16,10 43 0-16,-4-2 0 0,-6-41 0 0,0 0 0 0,3 44 1 16,1-5-1-16,-4-39 0 0,0 0 0 0,0 39 1 15,-4-8-1-15,4-31 0 0,0 0 0 0,-2 24 1 16,2-12-1-16,0-12 0 0,0 0 0 0,2 9 1 16,-2-9-1-16,0 0 0 0,0 0 0 0,0 0 1 15,0 0-1-15,0 0 0 0,0 0 0 0,4-18 1 16,-1-13-1-16,-3 31 0 0,0 0 0 0,6-33 0 15,-1 2 0-15,-5 31 0 0,0 0 0 0,9-26 0 0,8-5 0 16,-17 31 0-16,0 0 0 0,16-36 1 0,2 3-1 16,-18 33 0-16,0 0 0 0,21-24 1 0,-7 5-1 15,-14 19 1-15,0 0-1 0,18-9 1 0,3 12-1 16,-21-3 1-16,0 0-1 0,21 16 1 16,-3 13-1-16,-18-29 0 0,0 0 0 0,12 40 1 0,-3-2-1 15,-9-38 0-15,0 0 0 0,9 37 1 16,-6-11-1-16,-3-26 0 0,0 0 0 0,7 22 1 0,2-3-1 15,-9-19 0-15,0 0 0 0,12 12 1 0,-3-8-1 16,-9-4 0-16,0 0 0 0,20-4 1 0,10-8-1 16,-30 12 0-16,0 0 0 0,31-21 1 0,1-15-1 0,-32 36 0 15,0 0 0-15,25-36 1 0,0-8-1 0,-25 44 0 0,0 0 0 16,15-45 1-16,-4 0-1 0,-11 45 0 0,0 0 0 16,5-51 1-16,-3 2-1 0,-2 49 0 0,0 0 0 15,0-36 1-15,0 15-1 0,0 21 1 0,0 0-1 16,-2-7 1-16,2 7-1 0,0 0 1 0,0 0-1 15,0 0 2-15,-7-2-2 0,7 2 2 0,0 0-2 0,-2 9 3 16,-1 19-3-16,3-28 3 0,0 0-3 0,-2 45 4 16,7 7-4-16,-5-52 4 15,0 0-4-15,6 58 4 0,1 1-4 0,-7-59 5 0,0 0-5 0,12 57 5 16,6-3-5-16,-18-54 4 0,0 0-4 16,16 67 5-16,-8 11-5 0,-8-78 5 0,0 0-5 15,6 77 5-15,-4-10-5 0,-2-67 4 0,0 0-4 0,-6 57 4 16,-4-12-4-16,10-45 3 0,0 0-3 0,-18 43 4 15,-8-10-4-15,26-33 3 0,0 0-3 0,-32 30 3 16,-5-6-3-16,37-24 3 0,0 0-3 0,-50 19 4 16,1-7-4-16,49-12-1 0,0 0 1 0,-58-3-1 0,-4-13 1 15,62 16-12-15,0 0 12 0,-60-26-11 0,5-10 11 16,-3-1-1455-16</inkml:trace>
  <inkml:trace contextRef="#ctx0" brushRef="#br0" timeOffset="113051.18">3048 8729 1199 0,'0'0'0'0,"0"0"0"0,11 21 0 16,-11-21 28-16,0 0-28 0,8 24 28 0,7 4-28 15,-15-28 47-15,0 0-47 0,17 29 47 0,6-12-47 16,-23-17 41-16,0 0-41 0,27 11 41 0,10-8-41 15,-37-3 18-15,0 0-18 0,44-2 18 0,10-3-18 16,-54 5 11-16,0 0-11 0,62-12 11 0,16-5-11 0,-78 17 6 16,0 0-6-16,83-16 7 0,-4 6-7 0,-79 10 5 15,0 0-5-15,83 0 5 0,10 14-5 16,-93-14 5-16,0 0-5 0,90 26 5 0,2 10-5 0,-92-36 3 16,0 0-3-16,90 40 3 0,-4 0-3 15,-86-40 2-15,0 0-2 0,90 33 3 0,4-13-3 0,-2 3-1090 0</inkml:trace>
  <inkml:trace contextRef="#ctx0" brushRef="#br0" timeOffset="113618.02">5491 8468 1211 0,'0'0'0'16,"0"0"0"-16,0 7 0 0,0-7 21 0,0 0-21 16,0 10 21-16,5 9-21 0,-5-19 31 0,0 0-31 15,9 31 32-15,0 18-32 0,-9-49 43 0,0 0-43 0,19 65 43 16,4 20-43-16,-23-85 26 0,0 0-26 0,32 94 26 16,3 6-26-16,-35-100 19 0,0 0-19 0,32 100 19 15,-6-3-19-15,-26-97 12 0,0 0-12 0,18 85 12 16,-9-16-12-16,-9-69 6 0,0 0-6 0,5 52 6 15,-5-28-6-15,0-24 4 0,0 0-4 0,-5 13 4 16,-4-5-4-16,9-8 0 0,0 0 0 0,-23-7 1 16,-17-14-1-16,40 21-2 0,0 0 2 0,-44-32-1 15,3-24 1-15,-3 3-1091 0</inkml:trace>
  <inkml:trace contextRef="#ctx0" brushRef="#br0" timeOffset="114200.01">5271 8888 987 0,'0'0'0'0,"0"0"0"0,1-5 0 16,-1 5 0-16,0 0 0 0,13-10 1 0,10-1-1 15,-23 11 1-15,0 0-1 0,31-7 1 0,19 0-1 16,-50 7 0-16,0 0 0 0,58-1 0 0,14-3 0 16,-72 4 0-16,0 0 0 0,78 0 1 0,12-3-1 0,-90 3 6 15,0 0-6-15,93-5 7 0,-6-6-7 0,-87 11 14 16,0 0-14-16,86-14 14 0,-1 2-14 0,-85 12 27 16,0 0-27-16,74-15 27 0,-12-6-27 0,-62 21 31 15,0 0-31-15,42-31 31 0,-3-11-31 0,-39 42 27 16,0 0-27-16,26-43 27 0,-6 1-27 0,-20 42 34 15,0 0-34-15,5-36 34 0,-7 3-34 0,2 33 33 16,0 0-33-16,-12-31 34 0,-11-2-34 0,23 33 30 0,0 0-30 16,-28-28 31-16,-4 9-31 0,32 19 14 0,0 0-14 15,-35-13 15-15,-1 0-15 0,36 13 15 0,0 0-15 0,-37-3 16 16,6 15-16-16,31-12 15 0,0 0-15 0,-30 19 15 16,12 14-15-16,18-33 17 0,0 0-17 0,-7 45 17 15,3 19-17-15,4-64 17 0,0 0-17 0,6 69 17 16,6 11-17-16,-12-80 17 0,0 0-17 0,14 81 17 15,0-6-17-15,-14-75 14 0,0 0-14 0,14 72 15 16,-1 3-15-16,-13-75 9 0,0 0-9 0,12 69 10 16,2-9-10-16,-14-60 8 0,0 0-8 0,14 45 9 15,-10-15-9-15,-4-30 11 0,0 0-11 0,5 19 11 0,0-10-11 16,-5-9 11-16,0 0-11 0,0 0 11 0,13-18-11 16,-13 18 9-16,0 0-9 0,5-33 9 0,4-17-9 15,-9 50 6-15,0 0-6 0,10-57 6 0,6 3-6 16,-16 54 2-16,0 0-2 0,18-46 3 15,5 8-3-15,-23 38 0 0,0 0 0 0,23-25 1 16,5 18-1-16,-28 7 0 0,0 0 0 0,30 9 0 0,-2 14 0 16,-28-23 0-16,0 0 0 0,27 33 0 0,1 15 0 15,-28-48 1-15,0 0-1 0,30 55 1 0,-2 4-1 0,-28-59 1 16,0 0-1-16,27 56 2 0,-1-8-2 0,-26-48 1 16,0 0-1-16,28 36 1 0,-1-17-1 0,-27-19 0 0,0 0 0 15,28 9 0-15,-7-12 0 0,-21 3-8 0,0 0 8 16,19-18-8-16,-1-13 8 0,0 0-1235 0</inkml:trace>
  <inkml:trace contextRef="#ctx0" brushRef="#br0" timeOffset="115083.55">6960 8888 1054 0,'0'0'0'15,"0"0"0"-15,0 0 0 0,0 0-7 0,0 0 7 16,-5-2-6-16,5 2 6 0,0 0-32 0,0 0 32 0,-9-3-32 15,9 3 32-15,0 0-8 0,0 0 8 0,-14 9-8 16,-12-1 8-16,26-8-1 0,0 0 1 0,-23 9-1 16,5-6 1-16,18-3 11 0,0 0-11 0,-18 11 11 15,-8 13-11-15,26-24 44 0,0 0-44 0,-19 29 44 16,6 3-44-16,13-32 55 0,0 0-55 0,-2 34 56 0,11 9-56 16,-9-43 48-16,0 0-48 0,14 40 48 0,9-3-48 15,-23-37 38-15,0 0-38 0,27 26 38 0,5-7-38 16,-32-19 28-16,0 0-28 0,40 5 29 0,6-19-29 15,-46 14 26-15,0 0-26 0,46-31 27 0,-6-11-27 16,-40 42 20-16,0 0-20 0,36-52 20 0,-5 0-20 16,-31 52 16-16,0 0-16 0,27-45 17 0,-17 9-17 15,-10 36 10-15,0 0-10 0,4-28 11 0,-9 11-11 0,5 17 9 16,0 0-9-16,-9-15 9 0,0 6-9 0,9 9 7 16,0 0-7-16,-9-7 7 0,9 7-7 0,0 0 11 15,0 0-11-15,-14 10 11 0,-4 20-11 0,18-30 18 16,0 0-18-16,-14 40 19 0,11 5-19 15,3-45 26-15,0 0-26 0,9 48 27 0,-1 4-27 16,-8-52 27-16,0 0-27 0,18 48 28 0,2-10-28 0,-20-38 24 16,0 0-24-16,22 35 25 0,1-14-25 0,-23-21 15 0,0 0-15 15,22 8 16-15,0-8-16 0,-22 0 11 0,0 0-11 16,22-8 11-16,-3-13-11 0,-19 21 9 0,0 0-9 0,12-28 10 16,4-11-10-16,-16 39 7 0,0 0-7 0,16-42 7 15,-2 2-7-15,-14 40 7 0,0 0-7 0,6-31 7 16,-3 9-7-16,-3 22 4 0,0 0-4 0,0-16 5 15,0 0-5-15,0 16 3 0,0 0-3 0,-3-8 3 16,3 8-3-16,0 0 2 0,0 0-2 0,0 0 2 16,-6 8-2-16,6-8 2 0,0 0-2 0,-5 16 2 15,7 12-2-15,-2-28 1 0,0 0-1 0,9 36 2 16,8 9-2-16,-17-45 1 0,0 0-1 0,21 45 2 16,2-16-2-16,-23-29 1 0,0 0-1 0,23 23 2 0,0-14-2 15,-23-9 0-15,0 0 0 0,27 3 1 16,-4-10-1-16,-23 7 0 0,0 0 0 0,17-15 1 15,-3-11-1-15,-14 26 0 0,0 0 0 0,9-37 1 16,-4-6-1-16,-5 43 1 0,0 0-1 0,4-42 1 0,-4 6-1 16,0 36 1-16,0 0-1 0,-7-28 2 0,2 9-2 15,5 19 2-15,0 0-2 0,-6-12 2 0,-3 2-2 16,9 10 2-16,0 0-2 0,-8-4 3 0,-1 1-3 0,9 3 3 16,0 0-3-16,-5 7 4 0,-8 14-4 0,13-21 4 15,0 0-4-15,-5 39 5 0,8 22-5 0,-3-61 5 0,0 0-5 16,11 71 5-16,3 9-5 0,-14-80 5 0,0 0-5 15,16 77 6-15,-2 0-6 0,-14-77 5 0,0 0-5 16,9 79 5-16,0 8-5 0,-9-87 6 0,0 0-6 16,9 85 7-16,-8-15-7 0,-1-70 13 0,0 0-13 0,0 59 14 15,-1-19-14-15,1-40 19 0,0 0-19 16,-4 31 20-16,-5-12-20 0,9-19 19 0,0 0-19 16,-21 18 20-16,-16-6-20 0,37-12 13 0,0 0-13 0,-41 1 14 15,-1-7-14-15,42 6 6 0,0 0-6 16,-40-18 6-16,-1-15-6 0,41 33 0 0,0 0 0 15,-41-41 1-15,10-8-1 0,-5 1-1559 0</inkml:trace>
  <inkml:trace contextRef="#ctx0" brushRef="#br0" timeOffset="115454.04">8740 9040 1524 0,'0'0'0'0,"-5"-6"0"0,-9-10 0 0,14 16 8 15,0 0-8-15,-21-17 9 0,-4-8-9 0,25 25 9 16,0 0-9-16,-27-24 9 0,-8 0-9 15,35 24 8-15,0 0-8 0,-28-21 9 0,1 6-9 16,27 15 1-16,0 0-1 0,-31-6 2 0,-15 12-2 0,46-6 0 16,0 0 0-16,-53 15 0 0,7 6 0 0,46-21 0 15,0 0 0-15,-37 29 0 0,12 11 0 0,25-40-1 0,0 0 1 16,-10 49 0-16,13 6 0 0,-3-55-1 0,0 0 1 0,14 52-1 16,13-7 1-16,-27-45-2 0,0 0 2 0,32 36-1 15,8-12 1-15,-40-24-2 0,0 0 2 0,42 6-1 16,8-15 1-16,-50 9-3 0,0 0 3 0,49-33-2 15,4-27 2-15,2-1-1114 0</inkml:trace>
  <inkml:trace contextRef="#ctx0" brushRef="#br0" timeOffset="115716.78">8784 8066 1379 0,'0'0'0'0,"0"9"0"0,0 13 0 15,0-22 10-15,0 0-10 0,5 50 10 0,11 37-10 16,-16-87 32-16,0 0-32 0,23 104 33 0,5 5-33 0,-28-109 30 16,0 0-30-16,27 112 31 0,-4 9-31 15,-23-121 17-15,0 0-17 0,23 120 17 0,0-16-17 0,-23-104 8 16,0 0-8-16,23 97 8 0,0-7-8 0,-23-90 2 15,0 0-2-15,24 74 3 0,-4-20-3 0,-20-54 0 0,0 0 0 16,17 33 0-16,-6-14 0 0,1-4-1125 0</inkml:trace>
  <inkml:trace contextRef="#ctx0" brushRef="#br0" timeOffset="116310.85">9297 8826 998 0,'0'0'0'0,"0"0"0"16,-8 2 0-16,8-2-15 0,0 0 15 0,-13 7-14 15,1-2 14-15,12-5 0 0,0 0 0 0,-16 10 0 16,-5 7 0-16,21-17 2 0,0 0-2 0,-27 25 3 16,-1 2-3-16,28-27 17 0,0 0-17 0,-23 33 17 0,11 7-17 15,12-40 52-15,0 0-52 0,-2 42 52 0,11 6-52 16,-9-48 60-16,0 0-60 0,16 47 61 0,14-9-61 15,-30-38 50-15,0 0-50 0,32 33 50 0,5-9-50 16,-37-24 39-16,0 0-39 0,37 19 40 0,2-12-40 16,-39-7 32-16,0 0-32 0,31-2 33 0,-4-12-33 15,-27 14 23-15,0 0-23 0,17-24 24 0,3-11-24 16,-20 35 25-16,0 0-25 0,12-32 25 0,2-1-25 0,-14 33 18 16,0 0-18-16,9-33 18 0,-9 9-18 15,0 24 14-15,0 0-14 0,-9-25 15 0,-17-6-15 16,26 31 12-16,0 0-12 0,-28-21 13 0,10 9-13 15,18 12 16-15,0 0-16 0,-18 0 17 0,-10 5-17 16,28-5 19-16,0 0-19 0,-26 7 19 0,10-3-19 0,16-4 18 16,0 0-18-16,-11 0 19 0,2 0-19 0,9 0 16 15,0 0-16-15,0 0 17 0,-9 0-17 0,9 0 16 0,0 0-16 16,0 0 16-16,13-19-16 0,-13 19 15 0,0 0-15 16,14-16 16-16,12 2-16 0,-26 14 15 0,0 0-15 0,29-12 16 15,-3 9-16-15,-26 3 18 0,0 0-18 0,32 3 18 16,3 1-18-16,-35-4 13 0,0 0-13 0,41 12 14 15,-8 9-14-15,-33-21 12 0,0 0-12 0,35 27 12 16,6 6-12-16,-41-33 9 0,0 0-9 0,37 40 10 16,-2 8-10-16,-35-48 7 0,0 0-7 0,32 54 7 15,-9-11-7-15,-23-43 7 0,0 0-7 0,18 42 7 16,-4-6-7-16,-14-36 5 0,0 0-5 0,9 24 6 16,-6-8-6-16,-3-16 3 0,0 0-3 0,2 9 3 15,-2-9-3-15,0 0 1 0,0 0-1 0,3-9 1 16,-8-22-1-16,-2 1-1479 0</inkml:trace>
  <inkml:trace contextRef="#ctx0" brushRef="#br0" timeOffset="116451.48">9783 8937 1267 0,'0'0'0'0,"0"0"0"0,7 7 0 0,-7-7 10 16,0 0-10-16,5 8 10 0,-5-8-10 0,0 0-1 0,0 0 1 15,0 0 0-15,0 0 0 0,0 0-905 0</inkml:trace>
  <inkml:trace contextRef="#ctx0" brushRef="#br0" timeOffset="116704.88">9326 8480 1166 0,'0'0'0'0,"0"0"0"16,0 0 0-16,0 0-13 0,0 0 13 0,0 0-12 15,0 0 12-15,0 0 0 0,0 0 0 0,14-5 1 16,7-6-1-16,-21 11 4 0,0 0-4 0,28-14 4 16,-1-1-4-16,-27 15 7 0,0 0-7 0,31-12 8 15,-4 0-8-15,-27 12 19 0,0 0-19 0,25-13 20 0,5 1-20 16,-30 12 25-16,0 0-25 0,26-10 26 0,2 5-26 15,-28 5 24-15,0 0-24 0,32-5 25 0,-2-2-25 16,0-2-918-16</inkml:trace>
  <inkml:trace contextRef="#ctx0" brushRef="#br0" timeOffset="116950.99">9860 8080 1390 0,'0'0'0'0,"9"3"0"0,12 6 0 0,-21-9 1 15,0 0-1-15,23 16 2 0,0-1-2 0,-23-15 3 0,0 0-3 16,23 18 3-16,-2-1-3 0,-21-17 10 0,0 0-10 16,14 15 11-16,-1-4-11 0,-13-11 7 0,0 0-7 15,5 12 8-15,-9-2-8 0,4-10 4 0,0 0-4 16,-17 11 5-16,-24-3-5 0,4 3-1023 0</inkml:trace>
  <inkml:trace contextRef="#ctx0" brushRef="#br0" timeOffset="117125.52">8599 8597 1390 0,'0'0'0'0,"0"0"0"16,12-5 0-16,-12 5-20 0,0 0 20 0,20-10-19 15,17-2 19-15,-37 12-79 0,0 0 79 0,53-14-79 0,19 2 79 16,-3-4-835-16</inkml:trace>
  <inkml:trace contextRef="#ctx0" brushRef="#br0" timeOffset="117567.47">10513 8680 1110 0,'0'0'0'0,"0"0"0"15,0 0 0-15,0 0-21 0,0 0 21 0,5 13-20 0,13-1 20 16,-18-12 0-16,0 0 0 0,26 20 1 0,17 13-1 16,-43-33 8-16,0 0-8 0,49 42 9 0,13 10-9 15,-62-52 26-15,0 0-26 0,60 55 26 0,3-1-26 16,-63-54 35-16,0 0-35 0,64 59 35 0,-1 6-35 16,-63-65 39-16,0 0-39 0,62 64 40 0,-11-12-40 15,-51-52 26-15,0 0-26 0,41 42 26 0,-17-18-26 16,-24-24 6-16,0 0-6 0,20 9 6 0,-8-11-6 15,2 0-954-15</inkml:trace>
  <inkml:trace contextRef="#ctx0" brushRef="#br0" timeOffset="117815.81">11308 8649 1132 0,'0'0'0'16,"0"0"0"-16,4 12 0 0,-4-12 2 0,0 0-2 0,0 13 3 15,0 4-3-15,0-17 0 0,0 0 0 0,-7 31 1 16,-2 12-1-16,9-43 27 0,0 0-27 0,-11 50 27 16,-3 2-27-16,14-52 40 0,0 0-40 0,-14 52 41 15,2 5-41-15,12-57 44 0,0 0-44 0,-5 64 44 16,5 6-44-16,0-70 36 0,0 0-36 0,5 60 37 16,4-11-37-16,-9-49 24 0,0 0-24 0,19 36 24 15,11-15-24-15,-30-21 12 0,0 0-12 0,37 10 12 16,7-12-12-16,-44 2 4 0,0 0-4 0,46-17 5 15,0-24-5-15,0 1-1077 0</inkml:trace>
  <inkml:trace contextRef="#ctx0" brushRef="#br0" timeOffset="118380.18">11656 8888 1054 0,'0'0'0'0,"0"0"0"0,0 0 0 16,0 0 13-16,0 0-13 0,3-8 13 0,-3 8-13 15,0 0 34-15,0 0-34 0,0 0 35 0,0 0-35 0,0 0 56 16,0 0-56-16,-9 5 57 0,-6 21-57 15,15-26 39-15,0 0-39 0,-16 34 40 0,-2 13-40 0,18-47 33 16,0 0-33-16,-14 54 33 0,2 17-33 0,12-71 38 16,0 0-38-16,-6 69 39 0,8-16-39 0,-2-53 39 15,0 0-39-15,7 44 39 0,4-20-39 0,-11-24 36 0,0 0-36 16,14 12 37-16,4-10-37 0,-18-2 35 0,0 0-35 16,22-9 35-16,5-12-35 15,-27 21 30-15,0 0-30 0,26-31 31 0,-8-7-31 0,-18 38 28 0,0 0-28 16,18-47 29-16,-4 1-29 0,-14 46 26 15,0 0-26-15,9-49 26 0,-13 6-26 0,4 43 20 16,0 0-20-16,-9-36 21 0,-5 8-21 0,14 28 17 0,0 0-17 16,-21-21 17-16,2 0-17 0,19 21 14 0,0 0-14 0,-20-12 14 15,8 5-14-15,12 7 12 0,0 0-12 0,-11 0 12 16,2 0-12-16,9 0 9 0,0 0-9 0,-7 4 10 16,7-4-10-16,0 0 7 0,0 0-7 0,0 0 7 15,0 0-7-15,0 0 7 0,0 0-7 0,0 0 7 16,16 0-7-16,-16 0 5 0,0 0-5 0,20-7 6 15,11 2-6-15,-31 5 6 0,0 0-6 0,36-5 6 0,1-2-6 16,-37 7 6-16,0 0-6 0,35-4 6 16,7 8-6-16,-42-4 5 0,0 0-5 0,48 7 6 0,7 3-6 15,-55-10 7-15,0 0-7 0,54 19 7 0,-4 9-7 16,-50-28 7-16,0 0-7 0,46 39 7 16,-11 15-7-16,-35-54 9 0,0 0-9 0,26 61 9 0,-10-4-9 15,-16-57 7-15,0 0-7 0,7 59 8 0,-7-2-8 16,0-57 6-16,0 0-6 0,-9 45 7 0,4-18-7 15,5-27 3-15,0 0-3 0,-2 16 3 0,2-6-3 16,0-10 0-16,0 0 0 0,0 0 1 0,0 0-1 16,0 0-1-16,0 0 1 0,0 0 0 0,0 0 0 15,0 0-7-15,0 0 7 0,13-17-6 0,-8-19 6 0,2-1-1562 16</inkml:trace>
  <inkml:trace contextRef="#ctx0" brushRef="#br0" timeOffset="118506.33">12351 8971 1244 0,'0'0'0'0,"0"0"0"16,-9 9 0-16,9-9-1 0,0 0 1 0,-9 3-1 16,9-3 1-16,0 0-5 0,0 0 5 0,-14 9-5 15,0 0 5-15,14-9-20 0,0 0 20 0,-12 8-19 16,-1-4 19-16,3-1-835 0</inkml:trace>
  <inkml:trace contextRef="#ctx0" brushRef="#br0" timeOffset="118793.21">11583 8386 1435 0,'0'0'0'0,"0"0"0"0,13 5 0 16,-13-5 6-16,0 0-6 0,16 11 6 0,8 3-6 15,-24-14 10-15,0 0-10 0,29 12 10 0,2 0-10 0,-31-12 30 16,0 0-30-16,27 12 30 0,-8 4-30 0,-19-16 21 16,0 0-21-16,16 15 22 0,-2 9-22 0,-14-24 19 15,0 0-19-15,5 21 20 0,-1-2-20 0,-4-19 13 0,0 0-13 16,-2 18 13-16,-3-12-13 0,5-6 5 0,0 0-5 16,-5 6 6-16,-1-3-6 0,6-3 1 15,0 0-1-15,-8 2 2 0,1-2-2 0,-1 0-1177 16</inkml:trace>
  <inkml:trace contextRef="#ctx0" brushRef="#br0" timeOffset="118989.65">12007 7865 1289 0,'0'0'0'0,"-2"19"0"16,-5 30 0-16,7-49-29 0,0 0 29 0,-4 60-29 0,1 10 29 16,3-70-35-16,0 0 35 0,3 69-34 0,1-5 34 15,1 2-812-15</inkml:trace>
  <inkml:trace contextRef="#ctx0" brushRef="#br0" timeOffset="119430.91">13092 8715 1356 0,'0'0'0'0,"3"7"0"0,8 12 0 0,-11-19-10 16,0 0 10-16,26 29-9 0,15 11 9 0,-41-40-17 0,0 0 17 0,49 45-16 15,1 4 16-15,-50-49 2 0,0 0-2 0,49 53 2 16,-3 11-2-16,-46-64 16 0,0 0-16 0,40 68 17 16,-3-2-17-16,-37-66 26 0,0 0-26 0,29 55 26 15,-12-15-26-15,-17-40 17 0,0 0-17 0,13 26 17 0,-8-11-17 16,-5-15 6-16,0 0-6 0,0 0 7 0,3 6-7 16,-3-6 1-16,0 0-1 0,4-11 2 0,3-17-2 15,-7 28-1-15,0 0 1 0,12-46 0 0,8-17 0 16,1-4-1022-16</inkml:trace>
  <inkml:trace contextRef="#ctx0" brushRef="#br0" timeOffset="119626.9">13688 8661 1043 0,'0'0'0'0,"0"0"0"0,-18 19 0 0,18-19 2 15,0 0-2-15,-17 30 2 0,-6 11-2 0,23-41 8 16,0 0-8-16,-23 51 8 0,0 2-8 0,23-53 34 15,0 0-34-15,-23 64 35 0,2 11-35 0,21-75 39 16,0 0-39-16,-18 79 40 0,7-6-40 0,11-73 35 0,0 0-35 16,-8 61 35-16,4-25-35 0,4-36 30 15,0 0-30-15,7 24 30 0,7 0-30 0,4-3-946 0</inkml:trace>
  <inkml:trace contextRef="#ctx0" brushRef="#br0" timeOffset="120461.67">14062 8777 1065 0,'0'0'0'0,"0"0"0"0,-7 9 0 16,7-9 2-16,0 0-2 0,-7 9 2 0,3-2-2 16,4-7 6-16,0 0-6 0,-9 8 7 0,-10 8-7 15,19-16 33-15,0 0-33 0,-21 21 34 0,-2-1-34 16,23-20 45-16,0 0-45 0,-18 25 46 15,4 2-46-15,14-27 52 0,0 0-52 0,-9 33 52 16,0-2-52-16,9-31 49 0,0 0-49 0,-5 33 50 16,10 4-50-16,-5-37 42 0,0 0-42 0,9 32 43 0,4-16-43 15,-13-16 29-15,0 0-29 0,19 2 29 0,7-13-29 16,-26 11 21-16,0 0-21 0,25-19 22 0,-2-8-22 0,-23 27 17 16,0 0-17-16,25-33 17 0,-1-11-17 0,-24 44 12 15,0 0-12-15,25-41 12 0,-9 5-12 0,-16 36 7 0,0 0-7 16,7-37 8-16,-12 8-8 0,5 29 4 0,0 0-4 15,-11-24 5-15,1 8-5 0,10 16 2 0,0 0-2 16,-6-10 3-16,6 10-3 0,0 0 3 0,0 0-3 0,-9 7 4 16,-3 20-4-16,12-27 5 0,0 0-5 0,-9 33 5 15,13 7-5-15,-4-40 6 0,0 0-6 0,10 41 6 16,6 3-6-16,-16-44 7 0,0 0-7 0,18 45 7 16,5-5-7-16,-23-40 7 0,0 0-7 0,26 36 7 15,4-10-7-15,-30-26 7 0,0 0-7 0,32 19 7 16,0-10-7-16,-32-9 6 0,0 0-6 0,30-2 6 15,-4-14-6-15,-26 16 6 0,0 0-6 16,25-24 7-16,0-12-7 0,-25 36 6 0,0 0-6 0,23-40 7 16,-6-3-7-16,-17 43 4 0,0 0-4 0,14-42 5 15,-5 2-5-15,-9 40 2 0,0 0-2 0,4-38 2 16,-3 2-2-16,-1 36 1 0,0 0-1 0,0-28 1 16,0 13-1-16,0 15 0 0,0 0 0 0,4-9 1 0,-4 9-1 15,0 0 1-15,0 0-1 0,0 0 1 0,0 16-1 16,0-16 2-16,0 0-2 0,2 29 2 0,10 11-2 15,-12-40 4-15,0 0-4 0,11 48 4 0,1 2-4 16,-12-50 6-16,0 0-6 0,9 56 6 0,0 1-6 16,-9-57 7-16,0 0-7 0,5 52 7 0,2-19-7 15,-7-33 7-15,0 0-7 0,5 20 8 0,1-9-8 0,-6-11 8 16,0 0-8-16,0 0 8 0,0 0-8 0,0 0 9 16,0 0-9-16,10-19 10 0,-1-18-10 0,-9 37 9 15,0 0-9-15,11-45 10 0,-1 0-10 0,-10 45 7 16,0 0-7-16,11-46 8 0,5 8-8 0,-16 38 7 15,0 0-7-15,10-35 8 0,-1 13-8 0,-9 22 6 16,0 0-6-16,16-16 6 0,14 4-6 0,-30 12 6 16,0 0-6-16,32 2 7 0,-1 11-7 0,-31-13 7 0,0 0-7 15,30 26 8-15,0 11-8 0,-30-37 8 0,0 0-8 16,29 48 8-16,-7 9-8 0,-22-57 7 0,0 0-7 0,18 56 7 16,-6-8-7-16,-12-48 6 0,0 0-6 0,11 36 6 15,-2-11-6-15,-9-25 2 0,0 0-2 0,9 15 3 16,-6-6-3-16,-3-9 1 0,0 0-1 0,0 0 1 15,0 0-1-15,0 0-1 0,0 0 1 0,0 0 0 16,-7 3 0-16,2-3-1491 0</inkml:trace>
  <inkml:trace contextRef="#ctx0" brushRef="#br0" timeOffset="120623.21">14455 9792 1110 0,'0'0'0'0,"0"0"0"0,-12-14 0 15,12 14-8-15,0 0 8 0,-7-23-8 0,7-15 8 16,0 0-761-16</inkml:trace>
  <inkml:trace contextRef="#ctx0" brushRef="#br0" timeOffset="120876.53">13954 8272 1401 0,'0'0'0'0,"11"-2"0"15,19 1 0-15,-30 1-24 0,0 0 24 0,49-11-24 16,23-11 24-16,-72 22-28 0,0 0 28 0,87-19-27 16,8 3 27-16,-95 16-71 0,0 0 71 0,104-9-71 15,9 4 71-15,3 0-807 0</inkml:trace>
  <inkml:trace contextRef="#ctx0" brushRef="#br0" timeOffset="121164">15651 8507 1535 0,'0'0'0'0,"0"0"0"0,5 21 0 0,-5-21 5 16,0 0-5-16,9 33 5 0,9 26-5 0,-18-59 5 15,0 0-5-15,17 73 6 0,3 11-6 0,-20-84 9 16,0 0-9-16,21 83 10 0,2-12-10 0,-23-71 4 16,0 0-4-16,23 64 5 0,-11 2-5 0,-12-66 1 15,0 0-1-15,11 61 2 0,-2-13-2 0,-9-48 0 0,0 0 0 16,8 31 1-16,-2-13-1 0,-6-18-3 0,0 0 3 16,0 0-2-16,-23-4 2 0,23 4-18 0,0 0 18 0,-23-17-18 15,-14-14 18-15,3 1-1101 0</inkml:trace>
  <inkml:trace contextRef="#ctx0" brushRef="#br0" timeOffset="121963.44">15602 9001 852 0,'0'0'0'0,"0"-9"0"16,-7-7 0-16,7 16 0 0,0 0 0 0,-2-15 0 16,2 1 0-16,0 14 10 0,0 0-10 0,9-16 10 15,6-8-10-15,-15 24 20 0,0 0-20 0,25-27 20 16,9-1-20-16,-34 28 28 0,0 0-28 0,38-21 29 16,-4 4-29-16,-34 17 41 0,0 0-41 0,41-12 41 15,6 8-41-15,-47 4 42 0,0 0-42 0,51 0 42 0,2 9-42 16,-53-9 36-16,0 0-36 0,51 12 36 15,4 4-36-15,-55-16 31 0,0 0-31 0,51 12 32 0,-5-9-32 16,-46-3 25-16,0 0-25 0,32 2 26 16,-13-4-26-16,-19 2 20 0,0 0-20 0,16-7 20 15,0-5-20-15,-16 12 18 0,0 0-18 0,14-17 18 0,-5-6-18 16,-9 23 15-16,0 0-15 0,0-27 15 0,-9-3-15 16,9 30 11-16,0 0-11 0,-10-29 11 0,-3 10-11 0,13 19 12 15,0 0-12-15,-9-12 12 0,1 6-12 0,8 6 11 16,0 0-11-16,-15 11 11 0,-4 20-11 0,19-31 10 15,0 0-10-15,-18 36 10 0,6 9-10 0,12-45 7 0,0 0-7 16,-7 47 7-16,5 0-7 0,2-47 9 0,0 0-9 16,4 43 10-16,8-2-10 0,-12-41 10 0,0 0-10 15,14 37 11-15,6-9-11 0,-20-28 10 0,0 0-10 16,23 20 11-16,1-8-11 0,-24-12 13 0,0 0-13 0,28 0 14 16,4-13-14-16,-32 13 14 0,0 0-14 0,36-21 15 15,-3-7-15-15,-33 28 13 0,0 0-13 0,26-33 14 16,-10-5-14-16,-16 38 14 0,0 0-14 0,6-38 14 15,-10 2-14-15,4 36 12 0,0 0-12 0,-10-37 13 16,-12 10-13-16,22 27 9 0,0 0-9 16,-19-21 10-16,8 9-10 0,11 12 9 0,0 0-9 0,-12 0 9 15,-9 8-9-15,21-8 6 0,0 0-6 0,-23 13 6 16,11 2-6-16,12-15 4 0,0 0-4 0,-6 9 5 16,6-2-5-16,0-7 4 0,0 0-4 0,2 8 4 15,5 1-4-15,-7-9 3 0,0 0-3 0,11 9 3 0,10-2-3 16,-21-7 2-16,0 0-2 0,28 1 2 0,11-2-2 15,-39 1 3-15,0 0-3 0,42-11 3 0,4-1-3 16,-46 12 2-16,0 0-2 0,42-14 2 0,-10-5-2 16,-32 19 2-16,0 0-2 0,23-17 2 0,-7 1-2 15,-16 16 1-15,0 0-1 0,16-12 1 0,-7 0-1 16,-9 12 1-16,0 0-1 0,5-7 1 0,-5 7-1 0,0 0 1 16,0 0-1-16,0 0 2 0,0 0-2 15,0 0 2-15,0 0-2 0,-12-2 3 0,-2 15-3 0,14-13 4 16,0 0-4-16,-20 24 5 0,-3 9-5 0,23-33 6 15,0 0-6-15,-21 36 7 0,2 7-7 0,19-43 7 16,0 0-7-16,-13 45 7 0,8 4-7 16,5-49 9-16,0 0-9 0,2 50 10 0,10 9-10 0,-12-59 9 15,0 0-9-15,19 53 10 0,4-6-10 0,-23-47 10 16,0 0-10-16,25 38 11 0,9-14-11 0,-34-24 10 0,0 0-10 16,33 16 11-16,1-7-11 0,-34-9 8 0,0 0-8 0,37-2 9 15,1-10-9-15,-38 12 7 0,0 0-7 0,38-19 7 16,-7-14-7-16,-31 33 3 0,0 0-3 0,27-40 4 15,-8-12-4-15,-19 52 0 0,0 0 0 0,9-57 0 16,-14 0 0-16,-1 0-1427 0</inkml:trace>
  <inkml:trace contextRef="#ctx0" brushRef="#br0" timeOffset="122215.64">15870 8258 1703 0,'0'0'0'0,"9"-2"0"0,12 1 0 16,-21 1-10-16,0 0 10 0,33-2-10 0,18-5 10 15,-51 7-38-15,0 0 38 0,53-5-37 0,-2-5 37 0,-51 10-2 16,0 0 2-16,43-7-2 0,-11 7 2 0,-32 0-1 15,0 0 1-15,30 5-1 0,7 2 1 0,-37-7-4 0,0 0 4 16,28 7-3-16,-12-6 3 0,3 1-1137 0</inkml:trace>
  <inkml:trace contextRef="#ctx0" brushRef="#br0" timeOffset="122449.33">16581 7711 1759 0,'0'0'0'0,"-4"18"0"16,-5 21 0-16,9-39-1 0,0 0 1 0,-9 52-1 16,-5 21 1-16,14-73 1 0,0 0-1 0,-16 71 2 15,1-3-2-15,15-68 0 0,0 0 0 0,-16 58 0 16,-4-4 0-16,20-54-32 0,0 0 32 0,-19 36-32 15,7-15 32-15,-3 0-1212 0</inkml:trace>
  <inkml:trace contextRef="#ctx0" brushRef="#br0" timeOffset="124034.46">3307 10774 763 0,'0'0'0'0,"0"0"0"0,0 0 0 15,0 0 32-15,0 0-32 0,0 0 33 0,0 0-33 16,0 0 93-16,0 0-93 0,0 0 94 0,-19-5-94 0,19 5 86 15,0 0-86-15,0 0 86 0,0 0-86 0,0 0 55 16,0 0-55-16,0 0 55 0,-9-8-55 16,9 8 37-16,0 0-37 0,0 0 38 0,-9-4-38 0,9 4 28 0,0 0-28 15,-21 2 29-15,-25 8-29 0,46-10 23 0,0 0-23 16,-58 21 23-16,3 15-23 0,55-36 18 16,0 0-18-16,-49 49 18 0,-2 11-18 0,51-60 13 0,0 0-13 15,-44 73 13-15,12 0-13 0,32-73 10 0,0 0-10 16,-18 72 10-16,13 5-10 0,5-77 8 0,0 0-8 15,9 76 9-15,14-7-9 0,-23-69 8 0,0 0-8 16,35 61 8-16,11-16-8 0,-46-45 8 16,0 0-8-16,49 27 8 0,-3-11-8 0,-46-16 5 0,0 0-5 15,46 2 6-15,-5-11-6 0,-41 9 4 0,0 0-4 16,38-28 5-16,-1-12-5 0,-37 40 7 0,0 0-7 0,32-53 7 16,-5-15-7-16,-27 68 9 0,0 0-9 0,19-72 9 15,-1 6-9-15,-18 66 14 0,0 0-14 0,5-61 14 16,-10 6-14-16,5 55 18 0,0 0-18 0,-14-54 18 15,-13 6-18-15,27 48 18 0,0 0-18 0,-23-40 18 16,9 19-18-16,14 21 22 0,0 0-22 0,-18-8 23 0,-4 4-23 16,22 4 16-16,0 0-16 0,-30 4 17 0,1 4-17 15,29-8 12-15,0 0-12 0,-23 5 13 0,9 2-13 16,14-7 9-16,0 0-9 0,-9 5 10 0,2 6-10 16,7-11 2-16,0 0-2 0,7 9 3 0,20-16-3 15,-4 1-1354-15</inkml:trace>
  <inkml:trace contextRef="#ctx0" brushRef="#br0" timeOffset="124270.7">3926 11174 1435 0,'0'0'0'15,"0"0"0"-15,7 21 0 0,-7-21 0 0,0 0 0 0,9 28 1 16,5 8-1-16,-14-36 3 0,0 0-3 0,18 43 3 16,-2 7-3-16,-16-50 14 0,0 0-14 0,16 51 14 15,-2 4-14-15,-14-55 12 0,0 0-12 0,10 50 12 16,-1-10-12-16,-9-40 8 0,0 0-8 0,9 31 9 16,0-8-9-16,0-3-1074 0</inkml:trace>
  <inkml:trace contextRef="#ctx0" brushRef="#br0" timeOffset="124530.73">4098 10726 1468 0,'0'0'0'0,"0"0"0"0,3-3 0 15,-3 3 0-15,0 0 0 0,9-6 1 0,9 1-1 0,-18 5 2 16,0 0-2-16,24-8 2 0,20-6-2 0,-44 14 0 16,0 0 0-16,50-16 0 0,13-1 0 0,-63 17 2 15,0 0-2-15,60-21 2 0,2-1-2 0,-62 22 2 0,0 0-2 16,51-26 3-16,-10 1-3 0,-41 25 3 0,0 0-3 16,30-24 3-16,-13 5-3 0,1 2-1056 0</inkml:trace>
  <inkml:trace contextRef="#ctx0" brushRef="#br0" timeOffset="125040.75">4216 10641 964 0,'0'0'0'0,"0"0"0"15,0 16 0-15,0-16 12 0,0 0-12 0,3 15 12 16,-3-3-12-16,0-12 42 0,0 0-42 0,9 20 43 15,3 9-43-15,-12-29 44 0,0 0-44 0,15 36 45 16,-1 6-45-16,-14-42 34 0,0 0-34 0,17 47 35 0,6 6-35 16,-23-53 27-16,0 0-27 0,23 52 27 0,-5-7-27 15,-18-45 28-15,0 0-28 0,14 33 28 0,-9-12-28 16,-5-21 26-16,0 0-26 0,7 12 27 0,-1-2-27 16,-6-10 23-16,0 0-23 0,0 0 23 0,0 0-23 15,0 0 21-15,0 0-21 0,0 0 21 0,0 0-21 16,0 0 19-16,0 0-19 0,-6-15 19 0,8-4-19 15,-2 19 16-15,0 0-16 0,4-25 16 0,4 1-16 16,-8 24 11-16,0 0-11 0,9-21 12 0,9 4-12 16,-18 17 7-16,0 0-7 0,19-12 8 15,8 2-8-15,-27 10 7 0,0 0-7 0,26-2 7 0,2 7-7 16,-28-5 2-16,0 0-2 0,30 9 3 0,-1 3-3 0,-29-12 0 16,0 0 0-16,31 22 1 0,5 6-1 0,-36-28 0 0,0 0 0 15,31 33 0-15,-2-4 0 0,-29-29 0 0,0 0 0 16,21 31 0-16,-7 2 0 0,-14-33 0 0,0 0 0 15,9 37 0-15,-15-1 0 0,6-36 0 0,0 0 0 16,-17 43 0-16,-15 11 0 0,32-54 0 0,0 0 0 16,-35 48 0-16,-2-6 0 0,37-42 0 0,0 0 0 0,-36 35 1 15,10-13-1-15,26-22 6 0,0 0-6 0,-23 16 6 16,-5-6-6-16,28-10 13 0,0 0-13 0,-27 9 13 16,4-9-13-16,23 0 16 0,0 0-16 0,-17-9 16 15,-4-14-16-15,1 1-1201 0</inkml:trace>
  <inkml:trace contextRef="#ctx0" brushRef="#br0" timeOffset="125462.64">5271 11072 1166 0,'0'0'0'0,"0"0"0"0,8 9 0 0,-8-9 26 16,0 0-26-16,6 15 27 0,-1 3-27 16,-5-18 51-16,0 0-51 0,12 27 51 0,6 4-51 15,-18-31 46-15,0 0-46 0,19 42 46 0,2 12-46 0,-21-54 25 16,0 0-25-16,20 59 26 0,1-2-26 0,-21-57 18 16,0 0-18-16,19 48 18 0,-6-19-18 0,-13-29 14 0,0 0-14 15,5 21 14-15,-5-5-14 0,0-16 12 0,0 0-12 16,0 10 13-16,0-10-13 0,0 0 13 0,0 0-13 15,-14-3 13-15,-4-15-13 0,18 18 15 0,0 0-15 16,-23-26 15-16,0-10-15 0,23 36 16 0,0 0-16 16,-22-45 16-16,6-8-16 0,16 53 20 15,0 0-20-15,-9-59 20 0,4 5-20 0,5 54 22 0,0 0-22 16,8-54 22-16,10 11-22 0,-18 43 23 0,0 0-23 16,28-33 23-16,4 9-23 0,-32 24 21 0,0 0-21 0,35-12 22 15,6 12-22-15,-41 0 6 0,0 0-6 0,37 5 6 16,2 11-6-16,-39-16 1 0,0 0-1 0,33 17 1 15,2 5-1-15,-35-22-1 0,0 0 1 0,32 23-1 16,3-1 1-16,1 3-1310 0</inkml:trace>
  <inkml:trace contextRef="#ctx0" brushRef="#br0" timeOffset="126063.59">5997 11190 964 0,'0'0'0'0,"0"0"0"0,0 0 0 16,0 0 2-16,0 0-2 0,-9-7 2 0,9 7-2 16,0 0 4-16,0 0-4 0,-8-4 5 0,8 4-5 15,0 0 14-15,0 0-14 0,-18-5 15 0,-1 2-15 16,19 3 18-16,0 0-18 0,-22-2 19 0,-1 4-19 16,23-2 30-16,0 0-30 0,-22 7 31 0,-5 5-31 0,27-12 40 15,0 0-40-15,-23 17 40 0,9 4-40 0,14-21 48 16,0 0-48-16,-7 29 48 0,5 9-48 0,2-38 45 0,0 0-45 15,5 37 46-15,8-10-46 0,-13-27 40 0,0 0-40 16,16 19 41-16,1-5-41 0,-17-14 31 0,0 0-31 0,22 0 31 16,0-15-31-16,-22 15 25 0,0 0-25 0,27-25 26 15,1-13-26-15,-28 38 19 0,0 0-19 0,23-39 20 16,7-1-20-16,-30 40 12 0,0 0-12 0,23-33 12 16,-12 2-12-16,-11 31 5 0,0 0-5 0,7-24 5 15,-7 6-5-15,0 18 0 16,0 0 0-16,-4-15 1 0,-1 6-1 0,5 9-1 0,0 0 1 0,0 0-1 15,-9-7 1-15,9 7-7 0,0 0 7 0,0 0-6 16,0 0 6-16,0 0-8 0,0 0 8 0,0 0-7 16,-9-2 7-16,9 2-7 0,0 0 7 0,0 0-7 15,0 0 7-15,0 0-6 0,0 0 6 0,0 9-5 16,0-9 5-16,0 0-5 0,0 0 5 0,5 5-4 16,1 2 4-16,-6-7-6 0,0 0 6 0,7 9-6 15,2 3 6-15,-9-12-4 0,0 0 4 0,5 12-4 0,4-2 4 16,-9-10-2-16,0 0 2 0,5 11-1 0,4 1 1 15,-9-12 0-15,0 0 0 0,5 15 0 0,2 4 0 16,-7-19 0-16,0 0 0 0,11 25 0 0,6 4 0 16,-17-29 1-16,0 0-1 0,18 28 1 0,-4-7-1 0,-14-21 2 15,0 0-2-15,14 17 2 0,-1-3-2 0,-13-14 10 16,0 0-10-16,17 3 11 0,1-8-11 0,-18 5 12 16,0 0-12-16,16-14 12 0,5-7-12 0,-21 21 7 15,0 0-7-15,14-26 8 0,-2 0-8 0,-12 26 0 16,0 0 0-16,9-34 1 0,-3-4-1 0,-1 1-1155 15</inkml:trace>
  <inkml:trace contextRef="#ctx0" brushRef="#br0" timeOffset="126398.49">6572 11112 1076 0,'0'0'0'0,"0"0"0"15,0 0 0-15,0 0-20 0,0 0 20 0,0 0-19 16,4-4 19-16,-4 4 0 0,0 0 0 0,0 0 1 16,-9-3-1-16,9 3 12 0,0 0-12 0,0 0 12 15,-18-9-12-15,18 9 21 0,0 0-21 0,-19-7 21 0,-11-1-21 16,30 8 35-16,0 0-35 0,-23-7 36 0,5 5-36 16,18 2 39-16,0 0-39 0,-14 2 40 0,-12 8-40 15,26-10 37-15,0 0-37 0,-20 14 38 0,6 0-38 16,14-14 29-16,0 0-29 0,-3 22 30 0,-3 10-30 15,6-32 27-15,0 0-27 0,6 31 28 0,11-5-28 16,-17-26 23-16,0 0-23 0,27 19 23 16,6-5-23-16,-33-14 18 0,0 0-18 0,41 6 19 0,12-6-19 15,-53 0 8-15,0 0-8 0,51-12 9 0,2-12-9 16,-53 24-1-16,0 0 1 0,49-41 0 0,-12-15 0 16,0 3-1097-16</inkml:trace>
  <inkml:trace contextRef="#ctx0" brushRef="#br0" timeOffset="126647.67">6756 10276 987 0,'0'0'0'0,"0"0"0"16,0 16 0-16,0-16-1 0,0 0 1 0,0 19-1 16,-4 5 1-16,4-24-5 0,0 0 5 0,-3 35-4 15,3 13 4-15,0-48 13 0,0 0-13 0,3 57 13 16,1 9-13-16,-4-66 34 0,0 0-34 0,5 71 35 15,0 5-35-15,-5-76 55 0,0 0-55 0,9 90 55 16,3 19-55-16,-12-109 51 0,0 0-51 0,6 104 51 16,-12-9-51-16,6-95 43 0,0 0-43 0,0 88 43 15,0 4-43-15,0-92 29 0,0 0-29 0,2 85 29 16,-4-16-29-16,2-69 19 0,0 0-19 0,2 55 20 16,11-18-20-16,-5-1-1040 0</inkml:trace>
  <inkml:trace contextRef="#ctx0" brushRef="#br0" timeOffset="126928.93">7564 10527 1390 0,'0'0'0'0,"0"0"0"0,7 21 0 0,-7-21-16 16,0 0 16-16,7 27-15 0,-2 6 15 0,-5-33-13 0,0 0 13 16,3 40-12-16,-3 9 12 15,0-49 3-15,0 0-3 0,0 62 4 0,9 23-4 0,-9-85 19 0,0 0-19 16,6 91 20-16,-3 3-20 0,-3-94 28 0,0 0-28 16,0 92 29-16,-2 4-29 0,2-96 18 0,0 0-18 15,-7 94 18-15,-9-13-18 0,1 2-1045 0</inkml:trace>
  <inkml:trace contextRef="#ctx0" brushRef="#br0" timeOffset="127381.49">8192 10953 1367 0,'0'0'0'0,"0"0"0"0,0-18 0 16,0 18 0-16,0 0 0 0,0-24 0 0,-9-9 0 15,9 33 1-15,0 0-1 0,-4-27 1 0,-1 8-1 16,5 19 13-16,0 0-13 0,-5-13 14 0,1 5-14 16,4 8 14-16,0 0-14 0,0 0 15 0,-5-2-15 15,5 2 20-15,0 0-20 0,-9 14 20 0,-12 17-20 0,21-31 19 16,0 0-19-16,-20 38 19 0,8 5-19 0,12-43 16 15,0 0-16-15,-5 42 16 0,5-4-16 0,0-38 12 0,0 0-12 16,3 35 12-16,11-4-12 0,-14-31 12 0,0 0-12 16,14 27 12-16,4-4-12 0,-18-23 9 0,0 0-9 15,23 22 10-15,5-6-10 0,-28-16 7 0,0 0-7 16,30 14 8-16,2-2-8 0,-32-12 6 0,0 0-6 0,34 9 6 16,4-2-6-16,-38-7 7 0,0 0-7 0,34 6 7 15,-8 7-7-15,-26-13 8 0,0 0-8 0,18 20 9 16,-9 6-9-16,-9-26 10 0,0 0-10 0,-6 35 11 15,-15 3-11-15,21-38 10 0,0 0-10 0,-26 35 11 16,1-11-11-16,25-24 10 0,0 0-10 16,-30 17 10-16,-7 2-10 0,37-19 8 0,0 0-8 15,-35 12 8-15,15-7-8 0,20-5 0 0,0 0 0 0,-14-12 1 16,-7-24-1-16,2 0-1245 0</inkml:trace>
  <inkml:trace contextRef="#ctx0" brushRef="#br0" timeOffset="127597.92">9163 11361 1043 0,'0'0'0'0,"0"0"0"0,-8 11 0 0,8-11-19 16,0 0 19-16,0 0-19 0,0 0 19 0,0 0-694 0</inkml:trace>
  <inkml:trace contextRef="#ctx0" brushRef="#br0" timeOffset="128855.74">10225 11108 1222 0,'0'0'0'16,"0"0"0"-16,58 23 0 0,-58-23 26 0,0 0-26 15,55 22 27-15,12 3-27 0,-67-25 49 0,0 0-49 16,69 19 50-16,5 0-50 0,-74-19 42 0,0 0-42 0,72 17 43 15,-6-3-43-15,-66-14 5 0,0 0-5 16,58 9 6-16,-14-8-6 0,-44-1 0 0,0 0 0 0,41-5 1 16,-13-9-1-16,-2 2-1044 0</inkml:trace>
  <inkml:trace contextRef="#ctx0" brushRef="#br0" timeOffset="129063.97">10924 10851 1244 0,'0'0'0'0,"-7"15"0"0,-4 22 0 16,11-37 12-16,0 0-12 0,-12 50 13 0,-2 12-13 16,14-62 27-16,0 0-27 0,-11 66 28 0,-1-9-28 15,12-57 21-15,0 0-21 0,-13 55 22 0,-1 2-22 16,14-57 9-16,0 0-9 0,-14 45 9 0,4-13-9 0,1-3-979 15</inkml:trace>
  <inkml:trace contextRef="#ctx0" brushRef="#br0" timeOffset="129573.02">11409 10823 1244 0,'0'0'0'0,"0"0"0"16,-20 3 0-16,20-3 8 0,0 0-8 0,-17 4 8 15,8-4-8-15,9 0 20 0,0 0-20 0,-19 12 21 16,-22 16-21-16,41-28 37 0,0 0-37 0,-41 38 38 16,6 5-38-16,35-43 31 0,0 0-31 0,-28 45 32 15,7-2-32-15,21-43 31 0,0 0-31 0,-14 42 31 16,8-9-31-16,6-33 27 0,0 0-27 0,0 27 27 15,6-11-27-15,-6-16 23 0,0 0-23 0,8 14 24 0,5-2-24 16,-13-12 18-16,0 0-18 0,14 9 19 0,-5-6-19 16,-9-3 15-16,0 0-15 0,7-2 15 15,2-1-15-15,-9 3 11 0,0 0-11 0,12-12 11 16,6-9-11-16,-18 21 10 0,0 0-10 0,17-24 10 16,-3-1-10-16,-14 25 6 0,0 0-6 0,11-32 7 0,-4-3-7 15,-7 35 6-15,0 0-6 0,4-33 6 0,3 4-6 16,-7 29 5-16,0 0-5 0,7-19 5 0,-7 10-5 15,0 9 4-15,0 0-4 0,0 0 4 0,0-9-4 0,0 9 3 16,0 0-3-16,0 0 4 0,0 0-4 0,0 0 4 16,0 0-4-16,5 9 4 0,0 0-4 0,-5-9 4 0,0 0-4 15,13 15 5-15,1 9-5 0,-14-24 5 0,0 0-5 16,23 25 5-16,5 4-5 0,-28-29 4 16,0 0-4-16,30 28 5 0,-11-11-5 0,-19-17 3 0,0 0-3 15,21 14 3-15,2 0-3 0,-23-14 0 0,0 0 0 0,21 8 1 16,-10-4-1-16,-11-4-2 0,0 0 2 15,0 0-1-15,5-9 1 0,2 1-1291 0</inkml:trace>
  <inkml:trace contextRef="#ctx0" brushRef="#br0" timeOffset="129807.31">11028 10385 1435 0,'0'0'0'0,"0"0"0"0,0 0 0 15,0 0 0-15,0 0 0 0,26 2 0 0,29 5 0 16,-55-7 0-16,0 0 0 0,63 7 0 0,5 5 0 16,-68-12 5-16,0 0-5 0,77 8 5 0,13-4-5 15,-90-4-2-15,0 0 2 0,95-2-2 0,4-8 2 16,2-1-1021-16</inkml:trace>
  <inkml:trace contextRef="#ctx0" brushRef="#br0" timeOffset="130372.82">13014 10704 1367 0,'0'0'0'0,"0"0"0"15,-18-4 0-15,18 4-1 0,0 0 1 0,-14-2 0 16,5 4 0-16,9-2 0 0,0 0 0 0,-21 10 0 15,-16 9 0-15,37-19-1 0,0 0 1 0,-44 37-1 16,-2 11 1-16,46-48-4 0,0 0 4 0,-49 54-3 0,-2 5 3 16,51-59-3-16,0 0 3 0,-50 53-3 0,-3-1 3 15,53-52-5-15,0 0 5 0,-51 40-4 16,2-7 4-16,49-33-5 0,0 0 5 0,-53 26-5 16,-7-4 5-16,60-22-11 0,0 0 11 0,-49 16-11 15,12-11 11-15,37-5-16 0,0 0 16 0,-22-5-15 0,1-11 15 16,21 16-4-16,0 0 4 0,-10-27-3 0,4-3 3 15,6 30-1-15,0 0 1 0,2-39 0 0,10-6 0 0,-12 45 0 16,0 0 0-16,11-49 1 0,1-8-1 0,-12 57 2 16,0 0-2-16,18-48 2 0,8 16-2 0,-26 32 5 15,0 0-5-15,32-24 5 0,2 7-5 0,-34 17 4 0,0 0-4 16,35-11 4-16,2 15-4 0,-37-4 3 0,0 0-3 16,39 9 4-16,1 10-4 0,-40-19 2 15,0 0-2-15,41 32 3 0,0 10-3 0,-41-42 7 0,0 0-7 16,45 55 8-16,5 6-8 0,-50-61 13 0,0 0-13 15,54 61 14-15,-1-13-14 0,-53-48 16 0,0 0-16 16,55 43 16-16,-6-1-16 0,-49-42 11 0,0 0-11 16,39 29 11-16,-9-8-11 0,-30-21 0 0,0 0 0 0,27 7 1 15,-1-9-1-15,2 0-993 0</inkml:trace>
  <inkml:trace contextRef="#ctx0" brushRef="#br0" timeOffset="130614.26">13358 10883 1300 0,'0'0'0'0,"9"4"0"0,17 1 0 15,-26-5-15-15,0 0 15 0,41 7-15 0,5-12 15 16,-46 5-35-16,0 0 35 0,53-7-34 0,7 0 34 15,-60 7-42-15,0 0 42 0,58-10-42 0,9-4 42 0,-67 14-43 16,0 0 43-16,62-18-43 0,-13 1 43 16,0 2-714-16</inkml:trace>
  <inkml:trace contextRef="#ctx0" brushRef="#br0" timeOffset="130803.11">13534 11119 1244 0,'0'0'0'0,"0"0"0"15,14-2 0-15,-14 2-1 0,0 0 1 0,27-5 0 16,13 1 0-16,-40 4 0 0,0 0 0 0,50-6 1 16,17-3-1-16,-67 9-3 0,0 0 3 0,65-12-3 15,-1-6 3-15,-64 18-32 0,0 0 32 0,61-27-31 16,6-13 31-16,0-3-822 0</inkml:trace>
  <inkml:trace contextRef="#ctx0" brushRef="#br0" timeOffset="131061.05">14956 10532 1468 0,'0'0'0'0,"-5"12"0"0,-2 19 0 0,7-31-6 15,0 0 6-15,-9 49-5 0,4 8 5 0,5-57-11 16,0 0 11-16,-4 73-11 0,8 11 11 0,-4-84-2 16,0 0 2-16,8 82-1 0,1-11 1 0,-9-71-2 0,0 0 2 15,5 53-1-15,-1-20 1 0,-4-33-1 0,0 0 1 16,0 19-1-16,-4-7 1 0,1-3-1011 0</inkml:trace>
  <inkml:trace contextRef="#ctx0" brushRef="#br0" timeOffset="131461.72">14693 10636 998 0,'0'0'0'16,"5"-9"0"-16,4-6 0 0,-9 15 3 0,0 0-3 0,18-19 4 15,5 5-4-15,-23 14 5 0,0 0-5 0,26-9 6 16,13 2-6-16,-39 7 3 0,0 0-3 0,42-3 4 15,4 3-4-15,-46 0 3 0,0 0-3 0,48 3 3 16,8 1-3-16,-56-4 5 0,0 0-5 0,55 8 6 16,-2-2-6-16,-53-6 16 0,0 0-16 0,48 3 16 15,-8-3-16-15,-40 0 25 0,0 0-25 0,30-3 26 16,-12-1-26-16,-18 4 27 0,0 0-27 0,17-7 27 0,3-5-27 16,-20 12 38-16,0 0-38 0,18-15 39 0,-13-4-39 15,-5 19 34-15,0 0-34 0,3-21 34 0,-6-10-34 16,3 31 33-16,0 0-33 0,-5-26 33 0,-3 10-33 15,8 16 30-15,0 0-30 0,-7-9 30 0,-1 8-30 0,8 1 25 16,0 0-25-16,-16 10 25 0,-9 16-25 0,25-26 24 16,0 0-24-16,-25 36 25 0,4 11-25 0,21-47 21 15,0 0-21-15,-19 49 22 0,3-1-22 16,16-48 17-16,0 0-17 0,-9 50 18 0,2 2-18 16,7-52 14-16,0 0-14 0,-7 57 15 0,-2 11-15 15,9-68 11-15,0 0-11 0,-12 64 11 0,3-7-11 0,9-57 8 16,0 0-8-16,-9 48 9 0,0-15-9 0,9-33 6 15,0 0-6-15,-5 23 7 0,3-11-7 0,2-12 1 0,0 0-1 16,0 0 1-16,0 0-1 0,0 0-1221 0</inkml:trace>
  <inkml:trace contextRef="#ctx0" brushRef="#br0" timeOffset="131728.1">15545 10456 1423 0,'0'0'0'0,"-10"23"0"0,-13 27 0 16,23-50 3-16,0 0-3 0,-30 65 4 16,5 13-4-16,25-78 5 0,0 0-5 0,-30 97 6 15,-2 21-6-15,32-118 35 0,0 0-35 0,-33 133 36 16,-3 13-36-16,36-146 33 0,0 0-33 0,-38 141 34 0,-5-9-34 15,43-132 34-15,0 0-34 0,-46 130 34 0,-6 0-34 16,52-130 6-16,0 0-6 0,-45 110 7 0,12-27-7 16,1 2-1185-16</inkml:trace>
  <inkml:trace contextRef="#ctx0" brushRef="#br0" timeOffset="132171.5">15963 11072 1547 0,'0'0'0'0,"-9"2"0"16,-12 5 0-16,21-7-20 0,0 0 20 0,-23 12-19 15,4 5 19-15,19-17-65 0,0 0 65 0,-18 35-65 16,-3 27 65-16,21-62 1 0,0 0-1 0,-19 80 2 16,5 8-2-16,14-88 10 0,0 0-10 0,-9 93 10 15,3-3-10-15,6-90 25 0,0 0-25 0,2 85 25 16,4-2-25-16,-6-83 35 0,0 0-35 0,7 71 36 0,1-22-36 16,-8-49 32-16,0 0-32 0,9 36 32 0,-4-13-32 15,-5-23 29-15,0 0-29 0,4 12 29 0,1-4-29 16,-5-8 27-16,0 0-27 0,0 0 27 0,0 0-27 15,0 0 31-15,0 0-31 0,9-17 31 0,-5-14-31 16,-4 31 31-16,0 0-31 0,-2-33 32 0,-9-3-32 16,11 36 29-16,0 0-29 0,-19-37 29 0,0 10-29 0,19 27 20 15,0 0-20-15,-23-21 20 0,-2 12-20 16,25 9 11-16,0 0-11 0,-23 2 11 0,-4 10-11 16,27-12 5-16,0 0-5 0,-22 14 5 0,4-4-5 15,18-10 0-15,0 0 0 0,-14 4 0 0,5-10 0 16,0 3-1405-16</inkml:trace>
  <inkml:trace contextRef="#ctx0" brushRef="#br0" timeOffset="132364.99">16574 11195 1513 0,'0'0'0'0,"0"0"0"16,-6 19 0-16,6-19-5 0,0 0 5 0,0 16-4 16,0-4 4-16,0-12-36 0,0 0 36 0,2 12-36 15,-4 5 36-15,2 0-1014 0</inkml:trace>
  <inkml:trace contextRef="#ctx0" brushRef="#br0" timeOffset="133161.44">13317 11432 1199 0,'0'0'0'16,"0"0"0"-16,-10-5 0 0,10 5 0 0,0 0 0 16,0 0 1-16,-7-4-1 0,7 4 7 0,0 0-7 15,0 0 7-15,-18 11-7 0,18-11 9 0,0 0-9 16,-19 15 10-16,-8 13-10 0,27-28 6 0,0 0-6 0,-26 36 6 16,6 9-6-16,20-45 5 0,0 0-5 0,-8 47 6 15,8 0-6-15,0-47 4 0,0 0-4 0,5 47 4 16,9-4-4-16,-14-43 4 0,0 0-4 0,21 34 4 15,2-15-4-15,-23-19 4 0,0 0-4 16,32 0 5-16,8-17-5 0,-40 17 16 0,0 0-16 0,41-28 16 16,-6-11-16-16,-35 39 30 0,0 0-30 0,37-49 30 15,-5 3-30-15,-32 46 43 0,0 0-43 0,21-47 44 16,-10-2-44-16,-11 49 32 0,0 0-32 0,3-39 32 16,-10 14-32-16,7 25 19 0,0 0-19 0,-17-19 20 15,-17 9-20-15,2 0-1113 0</inkml:trace>
  <inkml:trace contextRef="#ctx0" brushRef="#br0" timeOffset="134726.53">16208 11160 583 0,'0'0'0'0,"0"0"0"16,0 0 0-16,0 0 15 0,0 0-15 0,0 0 15 0,0 0-15 15,0 0 40-15,0 0-40 0,0 0 41 0,-28 12-41 16,28-12 50-16,0 0-50 0,-26 7 50 0,-8 7-50 15,34-14 38-15,0 0-38 0,-39 18 38 0,-1-1-38 0,40-17 40 16,0 0-40-16,-37 22 41 0,-4 10-41 0,41-32 34 0,0 0-34 16,-37 41 34-16,4 1-34 0,33-42 33 0,0 0-33 15,-30 48 33-15,0 4-33 0,30-52 35 0,0 0-35 16,-21 55 36-16,10 4-36 0,11-59 31 0,0 0-31 16,-5 62 32-16,-4 8-32 0,9-70 23 0,0 0-23 0,0 72 24 15,5 1-24-15,-5-73 21 0,0 0-21 16,18 68 21-16,3-15-21 0,-21-53 18 0,0 0-18 0,37 37 19 15,12-18-19-15,-49-19 15 0,0 0-15 16,59 10 16-16,6-7-16 0,-65-3 13 0,0 0-13 0,63-3 14 16,-8-6-14-16,-55 9 15 0,0 0-15 15,49-17 16-15,-8-11-16 0,-41 28 20 0,0 0-20 0,33-36 20 16,-4-4-20-16,-29 40 24 0,0 0-24 16,14-38 24-16,-9 0-24 0,-5 38 25 0,0 0-25 0,-5-36 25 15,-9 6-25-15,14 30 22 0,0 0-22 0,-27-24 23 16,-6 12-23-16,33 12 23 0,0 0-23 0,-44 2 23 15,-9 15-23-15,53-17 18 0,0 0-18 0,-60 31 19 16,-9 16-19-16,69-47 10 0,0 0-10 0,-67 48 10 0,0 4-10 16,0 2-1230-16</inkml:trace>
  <inkml:trace contextRef="#ctx0" brushRef="#br0" timeOffset="150340.72">19338 7704 673 0,'0'0'0'0,"0"0"0"16,0 0 0-16,0 0 23 0,0 0-23 0,-18-5 23 15,18 5-23-15,0 0 60 0,0 0-60 0,0 0 61 16,0 0-61-16,0 0 89 0,0 0-89 0,0 0 89 16,0 0-89-16,0 0 67 0,0 0-67 0,7 5 68 0,14 4-68 15,-21-9 40-15,0 0-40 0,28 10 41 0,6-4-41 16,-34-6 36-16,0 0-36 0,35 3 37 0,9-3-37 15,-44 0 33-15,0 0-33 0,48-3 34 0,5 3-34 16,-53 0 32-16,0 0-32 0,53-4 32 0,-9-1-32 16,-44 5 29-16,0 0-29 0,37-9 30 0,-4-1-30 15,-33 10 25-15,0 0-25 0,30-9 25 0,2 1-25 0,-32 8 22 16,0 0-22-16,27-9 22 0,-1 6-22 0,-26 3 19 16,0 0-19-16,21-6 20 0,-7 6-20 0,-14 0 16 15,0 0-16-15,11 0 16 0,-4 0-16 0,-7 0 20 16,0 0-20-16,0 0 20 0,9 6-20 15,-9-6 17-15,0 0-17 0,3 6 17 0,3 7-17 0,-6-13 14 16,0 0-14-16,8 17 15 0,1 11-15 0,-9-28 13 0,0 0-13 16,5 32 13-16,-3 5-13 0,-2-37 13 15,0 0-13-15,6 40 13 0,4 5-13 0,-10-45 13 16,0 0-13-16,14 41 14 0,-3-3-14 0,-11-38 18 0,0 0-18 16,7 38 19-16,0-1-19 0,-7-37 18 0,0 0-18 0,10 36 19 15,5-3-19-15,-15-33 18 0,0 0-18 0,15 31 18 16,3-7-18-16,-18-24 13 0,0 0-13 0,14 16 14 15,-5-6-14-15,-9-10 8 0,0 0-8 0,0 0 9 16,9 7-9-16,0 0-1439 0</inkml:trace>
  <inkml:trace contextRef="#ctx0" brushRef="#br0" timeOffset="152424.21">19034 2624 315 0,'0'0'0'0,"0"0"0"0,0 0 0 15,0 0 0-15,0 0 0 0,0 0 0 0,0 0 0 0,0 0-177 16</inkml:trace>
  <inkml:trace contextRef="#ctx0" brushRef="#br0" timeOffset="154391.91">26635 7775 292 0,'0'0'0'0,"0"0"0"0,0 0 0 0,0 0 1 16,0 0-1-16,0 0 1 0,3-19-1 0,1 0-161 0</inkml:trace>
  <inkml:trace contextRef="#ctx0" brushRef="#br0" timeOffset="156366.74">5884 13600 1121 0,'0'0'0'0,"0"0"0"0,0 0 0 16,0 0 35-16,0 0-35 0,0 0 35 0,0 0-35 15,0 0 61-15,0 0-61 0,0 0 62 0,-17 16-62 16,17-16 55-16,0 0-55 0,-4 14 56 0,2 14-56 16,2-28 37-16,0 0-37 0,0 31 38 15,-3 5-38-15,3-36 22 0,0 0-22 0,0 49 23 0,3 20-23 0,-3-69 17 16,0 0-17-16,6 86 18 0,-1 18-18 16,-5-104 18-16,0 0-18 0,5 114 19 0,2 16-19 0,-7-130 17 15,0 0-17-15,6 130 18 0,-6-2-18 16,0-128 17-16,0 0-17 0,0 125 17 0,-4-11-17 0,4-114 13 15,0 0-13-15,-5 104 13 0,-4-25-13 0,9-79 8 0,0 0-8 16,-11 57 9-16,3-29-9 0,8-28 5 0,0 0-5 16,-9 14 5-16,-12-11-5 0,1 1-1245 0</inkml:trace>
  <inkml:trace contextRef="#ctx0" brushRef="#br0" timeOffset="156567.95">5299 14487 1278 0,'0'0'0'0,"0"0"0"16,12-4 0-16,-12 4 6 0,0 0-6 0,23-5 6 16,21-6-6-16,-44 11 12 0,0 0-12 0,57-15 13 15,10-11-13-15,-67 26 0 0,0 0 0 0,81-26 0 16,9 5 0-16,-90 21-15 0,0 0 15 0,90-17-15 15,5 5 15-15,0 0-904 0</inkml:trace>
  <inkml:trace contextRef="#ctx0" brushRef="#br0" timeOffset="157469.59">6278 14480 1278 0,'0'0'0'16,"0"0"0"-16,-18 5 0 0,18-5 2 16,0 0-2-16,-18 3 2 0,1 1-2 0,17-4 5 15,0 0-5-15,-20 5 5 0,-11 5-5 0,31-10 26 16,0 0-26-16,-30 12 27 0,7 1-27 0,23-13 34 16,0 0-34-16,-20 17 34 0,-3 7-34 0,23-24 35 0,0 0-35 15,-17 33 35-15,8 7-35 0,9-40 36 0,0 0-36 16,3 40 37-16,12-4-37 0,-15-36 32 0,0 0-32 0,26 33 32 15,8-6-32-15,-34-27 23 0,0 0-23 0,38 19 24 16,-1-10-24-16,-37-9 16 0,0 0-16 0,32 0 17 16,3-12-17-16,-35 12 13 0,0 0-13 0,32-21 14 15,0-5-14-15,-32 26 11 0,0 0-11 0,25-34 12 16,-1-10-12-16,-24 44 8 0,0 0-8 0,20-50 9 16,-8-2-9-16,-12 52 7 0,0 0-7 0,11-53 7 0,-8-3-7 15,-3 56 5-15,0 0-5 0,0-46 6 0,-5 16-6 16,5 30 4-16,0 0-4 0,-7-19 5 0,2 10-5 15,5 9 4-15,0 0-4 0,0 0 5 0,0 0-5 16,0 0 6-16,0 0-6 0,-4 19 6 0,4 23-6 16,0-42 7-16,0 0-7 0,4 52 7 0,4 0-7 15,-8-52 7-15,0 0-7 0,14 50 8 0,4 0-8 16,-18-50 7-16,0 0-7 0,23 45 8 0,-2-8-8 16,-21-37 9-16,0 0-9 0,23 29 9 0,4-3-9 15,-27-26 9-15,0 0-9 0,22 19 9 0,-7-5-9 16,-15-14 9-16,0 0-9 0,10 5 9 0,3-5-9 0,-13 0 7 15,0 0-7-15,8-7 8 0,-4-5-8 0,-4 12 6 16,0 0-6-16,7-19 6 0,2-9-6 0,-9 28 4 0,0 0-4 16,9-33 4-16,-2 0-4 0,-7 33 2 0,0 0-2 15,8-31 2-15,-2 5-2 0,-6 26 0 0,0 0 0 16,9-22 1-16,-4 3-1 0,-5 19 0 0,0 0 0 0,9-16 1 16,1 9-1-16,-10 7 0 0,0 0 0 0,13 2 1 15,4 7-1-15,-17-9 1 0,0 0-1 0,18 19 1 16,-4 12-1-16,-14-31 0 0,0 0 0 0,12 38 1 15,2 7-1-15,-14-45 0 0,0 0 0 0,15 48 1 16,-1 1-1-16,-14-49 0 0,0 0 0 0,8 43 1 16,-4-17-1-16,-4-26 1 0,0 0-1 0,5 17 1 15,-5-4-1-15,0-13 1 0,0 0-1 0,0 0 1 16,0-23-1-16,0 23 1 0,0 0-1 0,-3-33 1 16,1-12-1-16,2 45 1 0,0 0-1 0,0-50 2 15,2-11-2-15,-2 61 1 0,0 0-1 0,3-62 2 16,-3 2-2-16,0 60 1 0,0 0-1 0,4-54 2 15,6 5-2-15,-10 49 1 0,0 0-1 0,13-38 1 0,-3 14-1 16,-10 24 1-16,0 0-1 0,13-10 1 0,10 11-1 16,-23-1 1-16,0 0-1 0,26 20 1 0,8 21-1 15,-34-41 1-15,0 0-1 0,33 50 1 0,-1 2-1 16,-32-52 1-16,0 0-1 0,32 57 2 0,-9 0-2 0,-23-57 2 16,0 0-2-16,22 57 2 0,1-1-2 0,-23-56 2 15,0 0-2-15,13 47 2 0,-4-13-2 0,-9-34 1 16,0 0-1-16,7 23 2 0,0-9-2 0,-7-14 0 0,0 0 0 15,9 0 0-15,-4-13 0 0,-5 13-2 16,0 0 2-16,9-27-1 0,-4-18 1 16,4 1-1441-16</inkml:trace>
  <inkml:trace contextRef="#ctx0" brushRef="#br0" timeOffset="158018.88">8408 14230 1289 0,'0'0'0'0,"0"0"0"0,-3-10 0 16,3 10-9-16,0 0 9 0,0 0-8 0,0 0 8 15,0 0 5-15,0 0-5 0,-9 2 6 0,-1 6-6 16,10-8 24-16,0 0-24 0,-27 21 24 0,-10 10-24 16,37-31 27-16,0 0-27 0,-42 47 27 0,3 15-27 15,39-62 35-15,0 0-35 0,-41 70 36 0,-6 2-36 16,47-72 24-16,0 0-24 0,-50 73 24 0,3-9-24 16,47-64 19-16,0 0-19 0,-53 61 20 15,-5-6-20-15,58-55 15 0,0 0-15 0,-50 43 16 0,18-19-16 16,32-24 11-16,0 0-11 0,-28 13 11 0,-7-12-11 15,35-1 8-15,0 0-8 0,-37-12 9 0,7-17-9 0,30 29 9 16,0 0-9-16,-23-42 9 0,5-6-9 0,18 48 9 0,0 0-9 16,-10-54 9-16,1 0-9 0,9 54 7 0,0 0-7 15,0-50 7-15,0 7-7 0,0 43 6 0,0 0-6 16,9-31 6-16,0 12-6 0,-9 19 5 0,0 0-5 16,17-7 5-16,3 10-5 0,-20-3 4 0,0 0-4 15,26 14 4-15,6 12-4 0,-32-26 4 0,0 0-4 16,40 31 5-16,10 4-5 0,-50-35 3 0,0 0-3 15,49 38 4-15,2 5-4 0,-51-43 4 0,0 0-4 0,50 47 4 16,-6 3-4-16,-44-50 5 0,0 0-5 0,49 49 5 16,-3-4-5-16,-46-45 2 0,0 0-2 0,46 38 3 15,-2-9-3-15,-44-29 1 0,0 0-1 16,42 16 1-16,6-20-1 0,-2 1-1241 0</inkml:trace>
  <inkml:trace contextRef="#ctx0" brushRef="#br0" timeOffset="158416.5">9627 14272 1401 0,'0'0'0'16,"0"0"0"-16,6-7 0 15,-6 7 20-15,0 0-20 0,8-2 21 0,7 9-21 0,-15-7 35 16,0 0-35-16,28 7 35 0,11-3-35 0,-39-4 24 0,0 0-24 15,45 6 24-15,1 0-24 0,-46-6 20 0,0 0-20 0,53 7 21 16,2-11-21-16,-55 4 24 0,0 0-24 0,62-9 24 16,1-3-24-16,-63 12 24 0,0 0-24 0,64-12 25 15,1 7-25-15,-65 5 20 0,0 0-20 0,56-3 21 16,-15 3-21-16,-41 0 3 0,0 0-3 0,28 0 4 16,-17 1-4-16,-11-1 0 0,0 0 0 0,-2 9 0 15,-12 8 0-15,-4-1-1250 0</inkml:trace>
  <inkml:trace contextRef="#ctx0" brushRef="#br0" timeOffset="158604.73">9818 14521 1233 0,'0'0'0'0,"0"0"0"15,12 0 0-15,-12 0-4 0,0 0 4 0,14 4-4 0,9 3 4 16,-23-7-12-16,0 0 12 0,32 5-12 0,10-5 12 15,-42 0 0-15,0 0 0 0,57-5 0 0,17-2 0 16,-74 7 0-16,0 0 0 0,81-16 1 0,0-8-1 0,-81 24 2 16,0 0-2-16,90-31 2 0,9-7-2 0,0-1-845 0</inkml:trace>
  <inkml:trace contextRef="#ctx0" brushRef="#br0" timeOffset="159028.62">12698 12986 1143 0,'0'0'0'0,"6"0"0"0,13 0 0 15,-19 0 18-15,0 0-18 0,35 2 19 0,18 5-19 16,-53-7 41-16,0 0-41 0,55 10 41 0,5 9-41 16,-60-19 51-16,0 0-51 0,56 30 51 0,-10 11-51 15,-46-41 42-15,0 0-42 0,42 45 42 0,3-3-42 16,-45-42 33-16,0 0-33 0,44 39 34 0,-4 3-34 0,-40-42 33 15,0 0-33-15,28 45 33 0,-8 5-33 16,-20-50 27-16,0 0-27 0,7 57 28 0,-19 6-28 16,12-63 23-16,0 0-23 0,-25 62 23 0,-9-5-23 0,34-57 18 15,0 0-18-15,-33 48 19 0,6-9-19 0,27-39 7 16,0 0-7-16,-23 25 7 0,11-12-7 0,12-13 2 16,0 0-2-16,-14-2 2 0,-5-15-2 0,1-1-1243 15</inkml:trace>
  <inkml:trace contextRef="#ctx0" brushRef="#br0" timeOffset="159349.14">13526 12875 1457 0,'0'0'0'0,"0"0"0"15,-9 12 0-15,9-12 3 0,0 0-3 0,-11 13 4 16,-3 0-4-16,14-13 9 0,0 0-9 0,-19 26 9 15,-6 14-9-15,25-40 12 0,0 0-12 0,-32 52 12 0,0 10-12 16,32-62 18-16,0 0-18 0,-30 68 18 16,-3-11-18-16,33-57 26 0,0 0-26 0,-27 54 27 0,6-4-27 15,21-50 31-15,0 0-31 0,-10 47 31 0,4-8-31 16,6-39 27-16,0 0-27 0,6 40 28 16,8 2-28-16,-14-42 21 0,0 0-21 0,23 38 22 0,17-5-22 15,-40-33 21-15,0 0-21 0,50 26 22 0,1 0-22 16,-51-26 17-16,0 0-17 0,56 20 18 0,2-8-18 15,-58-12 11-15,0 0-11 0,64 4 11 0,8-2-11 16,-72-2 0-16,0 0 0 0,73-4 1 0,-13-3-1 0,1 0-1332 16</inkml:trace>
  <inkml:trace contextRef="#ctx0" brushRef="#br0" timeOffset="159665.22">12725 14113 1659 0,'0'0'0'0,"0"0"0"16,10 0 0-16,-10 0 3 0,0 0-3 0,30-2 3 15,34-3-3-15,-64 5 6 0,0 0-6 0,74-9 6 16,14-3-6-16,-88 12 15 0,0 0-15 0,104-10 16 15,27 6-16-15,-131 4 21 0,0 0-21 0,143 2 21 16,12 8-21-16,-155-10 22 0,0 0-22 0,158 12 22 16,-4-1-22-16,-154-11 20 0,0 0-20 0,139 8 20 0,-3-1-20 15,-136-7 15-15,0 0-15 0,118 2 16 0,-19 0-16 16,-99-2 9-16,0 0-9 0,88 2 10 0,-15 1-10 16,-73-3 1-16,0 0-1 0,56 5 2 0,-19-1-2 15,0-1-1356-15</inkml:trace>
  <inkml:trace contextRef="#ctx0" brushRef="#br0" timeOffset="160262.37">12998 15227 1479 0,'0'0'0'0,"7"-2"0"16,9-3 0-16,-16 5 8 0,0 0-8 0,26-7 9 16,13-3-9-16,-39 10 41 0,0 0-41 0,50-12 41 15,13 3-41-15,-63 9 43 0,0 0-43 0,67-5 44 16,2 2-44-16,-69 3 30 0,0 0-30 0,58 1 30 15,-10 6-30-15,-48-7 26 0,0 0-26 0,35 11 27 16,-14 4-27-16,-21-15 23 0,0 0-23 0,11 26 23 0,-11 14-23 16,0-40 18-16,0 0-18 0,-11 48 19 15,-15 8-19-15,26-56 13 0,0 0-13 0,-41 59 14 0,-12 1-14 16,53-60 6-16,0 0-6 0,-54 59 6 16,-1 2-6-16,55-61 5 0,0 0-5 0,-46 51 5 15,14-6-5-15,32-45 5 0,0 0-5 0,-21 33 5 16,11-15-5-16,10-18 9 0,0 0-9 0,-4 12 9 0,8 0-9 15,-4-12 11-15,0 0-11 0,15 12 12 0,24 2-12 16,-39-14 13-16,0 0-13 0,50 15 14 0,4-2-14 16,-54-13 20-16,0 0-20 0,52 10 21 0,-1 0-21 0,-51-10 22 15,0 0-22-15,46 11 23 0,-4 1-23 0,-42-12 23 16,0 0-23-16,35 14 24 0,-12-4-24 0,-23-10 19 0,0 0-19 16,14 9 20-16,-9-2-20 0,-5-7 18 0,0 0-18 15,-7 22 18-15,-17 27-18 0,24-49 15 0,0 0-15 16,-34 62 16-16,-12 5-16 0,46-67 13 0,0 0-13 15,-58 64 13-15,-14-12-13 0,72-52 10 0,0 0-10 0,-78 44 10 16,6-15-10-16,72-29 6 0,0 0-6 0,-65 16 7 16,8-18-7-16,57 2 0 15,0 0 0-15,-47-17 1 0,13-15-1 0,34 32-6 16,0 0 6-16,-16-46-5 0,20-24 5 0,-4 1-1647 0</inkml:trace>
  <inkml:trace contextRef="#ctx0" brushRef="#br0" timeOffset="160746.09">14250 15551 1412 0,'0'0'0'0,"0"0"0"0,0 0 0 16,0 0-3-16,0 0 3 0,0 0-2 0,-17 0 2 15,17 0 9-15,0 0-9 0,-21-4 9 0,-8-3-9 0,29 7 30 16,0 0-30-16,-35-6 30 0,-2 0-30 0,37 6 41 16,0 0-41-16,-35-3 41 0,12 3-41 0,23 0 44 15,0 0-44-15,-21 3 45 0,5 8-45 0,16-11 44 16,0 0-44-16,-16 17 44 0,0 7-44 0,16-24 36 16,0 0-36-16,-7 38 37 0,11 21-37 15,-4-59 28-15,0 0-28 0,8 66 29 0,10 5-29 0,-18-71 21 16,0 0-21-16,28 71 22 0,13-5-22 0,-41-66 17 15,0 0-17-15,44 58 17 0,4 0-17 0,-48-58 10 0,0 0-10 16,49 50 11-16,-3-10-11 0,-46-40 6 0,0 0-6 16,40 25 7-16,-6-16-7 0,-34-9 4 0,0 0-4 0,25-7 5 15,-2-15-5-15,-23 22 6 0,0 0-6 0,17-31 6 16,-4-6-6-16,-13 37 10 0,0 0-10 0,3-43 10 16,-1-9-10-16,-2 52 16 0,0 0-16 0,-2-57 17 15,-10-7-17-15,12 64 24 0,0 0-24 0,-20-68 25 16,-6-3-25-16,26 71 25 0,0 0-25 0,-27-62 26 15,-3 15-26-15,30 47 26 0,0 0-26 0,-24-31 26 16,1 16-26-16,23 15 12 0,0 0-12 0,-27 3 13 16,-3 18-13-16,30-21 1 0,0 0-1 0,-33 33 1 15,1 3-1-15,0 2-1619 0</inkml:trace>
  <inkml:trace contextRef="#ctx0" brushRef="#br0" timeOffset="167781.85">14111 13734 382 0,'0'0'0'0,"0"0"0"15,0 0 0-15,0 0 1 0,0 0-1 0,0 0 2 16,0 0-2-16,0 0 2 0,0 0-2 0,0 0 3 16,0 0-3-16,0 0 12 0,0 0-12 0,0 0 12 15,0 0-12-15,0 0 35 0,0 0-35 0,0 0 35 0,0 0-35 16,0 0 29-16,0 0-29 0,0 0 30 16,0 0-30-16,0 0 38 0,0 0-38 0,0 0 38 0,-3-23-38 15,3 23 36-15,0 0-36 0,0-10 37 0,0-1-37 16,0 11 31-16,0 0-31 0,3-15 32 15,2-9-32-15,-5 24 26 0,0 0-26 0,6-30 26 0,1-1-26 16,-7 31 22-16,0 0-22 0,9-33 23 0,5 0-23 16,-14 33 18-16,0 0-18 0,14-36 18 0,0 8-18 15,-14 28 15-15,0 0-15 0,10-20 15 0,-2 4-15 16,-8 16 11-16,0 0-11 0,1-9 11 0,-1 9-11 0,0 0 8 16,0 0-8-16,0 0 9 0,0 0-9 0,0 0 5 15,0 0-5-15,0 0 5 0,0-7-5 0,0 7 5 0,0 0-5 16,0 0 5-16,0 0-5 0,0 0 4 0,0 0-4 15,0 0 4-15,0 0-4 0,0 0 4 0,0 0-4 16,0 0 5-16,7 12-5 0,-7-12 5 0,0 0-5 16,9 13 5-16,2 6-5 0,-11-19 8 0,0 0-8 15,12 26 8-15,-3 17-8 0,-9-43 12 0,0 0-12 16,3 40 12-16,3-16-12 0,-6-24 15 16,0 0-15-16,0 17 16 0,-4-5-16 0,4-12 16 0,0 0-16 0,-3 11 17 15,1-3-17-15,2-8 19 0,0 0-19 0,0 0 19 16,0 9-19-16,0-9 18 0,0 0-18 15,0 0 19-15,0 0-19 0,0 0 16 0,0 0-16 16,9-9 16-16,-4-11-16 0,-5 20 13 0,0 0-13 0,5-28 14 16,2-7-14-16,-7 35 14 0,0 0-14 0,7-33 14 15,1 9-14-15,-8 24 12 0,0 0-12 0,8-21 13 16,-2 2-13-16,-6 19 9 0,0 0-9 0,1-13 10 16,-1 0-10-16,0 13 7 0,0 0-7 0,0-7 8 0,0 7-8 15,0 0 7-15,0 0-7 0,0 0 7 0,0 0-7 16,0 0 7-16,0 0-7 0,0 0 7 0,0 0-7 15,0 0 10-15,0 0-10 0,-5 20 10 0,-9 23-10 16,14-43 13-16,0 0-13 0,-12 53 14 0,5-4-14 16,7-49 17-16,0 0-17 0,-4 45 17 0,-1-9-17 15,5-36 15-15,0 0-15 0,-4 28 16 0,2-13-16 16,2-15 14-16,0 0-14 0,-1 11 14 0,-1-1-14 0,2-10 10 16,0 0-10-16,0 7 11 0,0-7-11 0,0 0-1079 15</inkml:trace>
  <inkml:trace contextRef="#ctx0" brushRef="#br0" timeOffset="180929.4">26910 2598 483 0,'0'0'0'0,"0"0"0"16,0 0 0-16,0 0 13 0,0 0-13 0,-2-19 13 15,-1 10-13-15,3 9 51 0,0 0-51 0,-7-7 52 16,-6-2-52-16,13 9 68 0,0 0-68 15,-21-5 69-15,-5 2-69 0,26 3 51 0,0 0-51 16,-34 0 51-16,-5 3-51 0,39-3 21 0,0 0-21 0,-37 9 21 16,7 6-21-16,30-15 22 0,0 0-22 0,-26 21 23 15,1 7-23-15,25-28 28 0,0 0-28 0,-25 33 29 16,4 0-29-16,21-33 27 0,0 0-27 0,-17 31 27 16,4-2-27-16,13-29 24 0,0 0-24 0,-3 28 25 15,8-4-25-15,-5-24 22 0,0 0-22 0,16 24 22 16,9 4-22-16,-25-28 17 0,0 0-17 0,37 33 18 0,10 7-18 15,-47-40 14-15,0 0-14 0,57 45 15 0,10 3-15 16,-67-48 11-16,0 0-11 0,63 45 11 0,-5 0-11 16,-58-45 10-16,0 0-10 0,53 40 10 0,-7-11-10 15,-46-29 7-15,0 0-7 0,39 31 8 0,-9-3-8 16,-30-28 7-16,0 0-7 0,18 26 8 0,-11 2-8 0,-7-28 8 16,0 0-8-16,-2 27 9 0,-5 6-9 15,7-33 8-15,0 0-8 0,-11 33 9 0,-8-2-9 0,19-31 13 16,0 0-13-16,-25 21 14 0,-7-5-14 0,32-16 17 0,0 0-17 15,-35 3 17-15,-2-3-17 0,37 0 20 0,0 0-20 16,-42-8 20-16,-4-6-20 0,46 14 24 16,0 0-24-16,-42-18 24 0,5-1-24 0,37 19 22 0,0 0-22 15,-32-17 22-15,4-4-22 0,28 21 18 16,0 0-18-16,-27-15 19 0,4 3-19 0,23 12 13 16,0 0-13-16,-19-7 14 0,5 1-14 0,14 6 5 0,0 0-5 15,-13-3 6-15,3 3-6 0,10 0 2 0,0 0-2 16,-7-2 2-16,7 2-2 0,0 0-1128 0</inkml:trace>
  <inkml:trace contextRef="#ctx0" brushRef="#br0" timeOffset="181508.86">27451 1933 875 0,'0'0'0'0,"0"0"0"16,0 0 0-16,0 0 4 0,0 0-4 16,0 0 4-16,-8 7-4 0,8-7 14 0,0 0-14 0,-6 9 14 15,5-2-14-15,1-7 28 0,0 0-28 0,0 8 29 16,-2 8-29-16,2-16 21 0,0 0-21 0,-6 24 22 15,-4 12-22-15,10-36 20 0,0 0-20 0,-14 42 20 0,-6 13-20 16,20-55 18-16,0 0-18 0,-17 50 19 0,-3-6-19 16,20-44 12-16,0 0-12 0,-17 36 12 0,3-8-12 15,14-28 6-15,0 0-6 0,-9 24 7 0,9-7-7 16,0 2-784-16</inkml:trace>
  <inkml:trace contextRef="#ctx0" brushRef="#br0" timeOffset="181856.95">27615 2985 1166 0,'0'0'0'0,"0"0"0"16,13-12 0-16,-13 12 1 0,0 0-1 0,12-10 2 15,-1 1-2-15,-11 9 1 0,0 0-1 0,28-9 2 16,25-3-2-16,-53 12 30 0,0 0-30 0,55-8 30 16,-13 1-30-16,-42 7 33 0,0 0-33 0,40-9 34 15,3 0-34-15,-43 9 33 0,0 0-33 0,46-7 33 16,-4-1-33-16,-42 8 29 0,0 0-29 0,39-4 29 15,-4 4-29-15,-35 0 22 0,0 0-22 0,32-3 22 0,-2 1-22 16,-30 2 8-16,0 0-8 0,24 0 9 0,-8 0-9 16,2 2-1053-16</inkml:trace>
  <inkml:trace contextRef="#ctx0" brushRef="#br0" timeOffset="182055.95">27771 3290 684 0,'0'0'0'16,"10"3"0"-16,18 4 0 0,-28-7 1 0,0 0-1 16,43 9 2-16,8-9-2 0,-51 0 2 0,0 0-2 15,56 0 3-15,10 0-3 0,-1-4-459 0</inkml:trace>
  <inkml:trace contextRef="#ctx0" brushRef="#br0" timeOffset="183376.93">29106 2575 684 0,'0'0'0'0,"0"0"0"16,0 0 0-16,0 0 13 0,0 0-13 0,2 12 13 16,-1-1-13-16,-1-11 31 0,0 0-31 0,2 17 31 0,0 7-31 15,-2-24 34-15,0 0-34 0,-2 28 35 0,-3 12-35 16,5-40 23-16,0 0-23 0,-4 38 24 0,6 5-24 16,-2-43 18-16,0 0-18 0,5 45 18 0,4 15-18 15,-9-60 14-15,0 0-14 0,13 68 14 0,1-2-14 16,-14-66 9-16,0 0-9 0,17 52 9 0,5-16-9 15,-22-36 8-15,0 0-8 0,19 28 8 0,-1-8-8 0,-18-20 8 16,0 0-8-16,14 14 8 0,0-7-8 16,-14-7 7-16,0 0-7 0,16 0 8 0,3-3-8 0,-19 3 22 15,0 0-22-15,27-12 23 0,11-14-23 0,-38 26 30 16,0 0-30-16,41-31 31 0,-11 3-31 0,-30 28 33 16,0 0-33-16,26-33 34 0,4-28-34 15,-30 61 28-15,0 0-28 0,25-60 29 0,-7 11-29 0,-18 49 22 16,0 0-22-16,10-45 22 0,-10-3-22 0,0 48 15 15,0 0-15-15,-5-49 15 0,-6 13-15 0,11 36 9 0,0 0-9 16,-14-28 10-16,-7-1-10 0,21 29 7 0,0 0-7 0,-19-24 7 16,5 8-7-16,14 16 7 0,0 0-7 0,-9-8 8 15,9 8-8-15,0 0 7 0,0 0-7 0,0 0 8 16,-7 12-8-16,7-12 8 0,0 0-8 0,3 12 8 16,8 9-8-16,-11-21 8 0,0 0-8 0,16 17 8 15,5-2-8-15,-21-15 11 0,0 0-11 0,26 13 11 16,13-1-11-16,-39-12 11 0,0 0-11 0,44 12 11 15,2 3-11-15,-46-15 10 0,0 0-10 0,51 9 11 16,6-6-11-16,-57-3 4 0,0 0-4 0,65-3 5 0,13 0-5 16,-78 3 0-16,0 0 0 0,75-6 1 0,-13 3-1 15,-2-1-1059-15</inkml:trace>
  <inkml:trace contextRef="#ctx0" brushRef="#br0" timeOffset="187509.41">26749 4375 1222 0,'0'0'0'0,"0"0"0"0,0 0 0 0,0 0 10 0,0 0-10 15,0 0 10-15,27 9-10 0,-27-9 24 0,0 0-24 16,32 3 24-16,13 2-24 0,-45-5 14 16,0 0-14-16,46 0 15 0,-7 0-15 0,-39 0 8 0,0 0-8 15,42-5 9-15,10 2-9 0,-52 3 5 0,0 0-5 16,51 0 6-16,-9 0-6 0,-42 0 4 0,0 0-4 0,44-4 4 15,11 1-4-15,-55 3 3 0,0 0-3 0,49-2 4 16,-12 2-4-16,-37 0 5 0,0 0-5 0,30 0 5 16,0-7-5-16,-30 7 4 0,0 0-4 0,25-5 5 15,-6 1-5-15,-19 4 0 0,0 0 0 0,13-3 0 16,-6-1 0-16,0 3-976 0</inkml:trace>
  <inkml:trace contextRef="#ctx0" brushRef="#br0" timeOffset="187745.13">27058 4508 1076 0,'0'0'0'0,"14"2"0"0,21 5 0 16,-35-7-1-16,0 0 1 0,52 12 0 0,16 3 0 0,-68-15-1 16,0 0 1-16,64 13 0 0,-18-8 0 0,-46-5-8 15,0 0 8-15,35 3-7 0,-16 1 7 0,3-4-735 0</inkml:trace>
  <inkml:trace contextRef="#ctx0" brushRef="#br0" timeOffset="188075.78">27312 4133 1367 0,'0'0'0'0,"0"0"0"15,7 0 0-15,-7 0-6 0,0 0 6 0,18 12-5 16,21 29 5-16,-39-41-1 0,0 0 1 0,44 45 0 15,2-2 0-15,-46-43 5 0,0 0-5 0,42 40 6 16,-9 2-6-16,-33-42 15 0,0 0-15 0,30 45 15 16,-1 7-15-16,-29-52 24 0,0 0-24 0,19 57 24 0,-15 14-24 15,-4-71 27-15,0 0-27 0,-15 78 28 0,-16 1-28 16,31-79 27-16,0 0-27 0,-41 73 27 0,-5-7-27 16,46-66 25-16,0 0-25 0,-46 52 26 0,6-7-26 15,40-45 22-15,0 0-22 0,-34 31 23 0,8-9-23 0,26-22 20 16,0 0-20-16,-18 11 21 0,11-18-21 0,-3 2-1208 15</inkml:trace>
  <inkml:trace contextRef="#ctx0" brushRef="#br0" timeOffset="188458.75">28444 4304 1379 0,'0'0'0'0,"8"7"0"15,9 14 0-15,-17-21 17 0,0 0-17 0,25 24 17 16,7 0-17-16,-32-24 50 0,0 0-50 0,33 31 50 15,1 6-50-15,-34-37 47 0,0 0-47 0,31 45 48 0,-4 0-48 16,-27-45 27-16,0 0-27 0,25 55 27 0,-3 2-27 16,-22-57 17-16,0 0-17 0,18 57 17 0,-6-5-17 15,-12-52 16-15,0 0-16 0,8 40 16 0,-7-7-16 16,-1-33 11-16,0 0-11 0,-7 26 12 0,-12 5-12 16,19-31 10-16,0 0-10 0,-30 24 11 0,-20-7-11 15,50-17 8-15,0 0-8 0,-54 12 8 16,1-5-8-16,53-7 4 0,0 0-4 0,-48 4 4 0,9-2-4 15,39-2 0-15,0 0 0 0,-37-6 0 0,2-9 0 16,0-1-1287-16</inkml:trace>
  <inkml:trace contextRef="#ctx0" brushRef="#br0" timeOffset="188758.48">28847 4271 1121 0,'0'0'0'0,"0"0"0"16,-7 16 0-16,7-16 15 0,0 0-15 0,-11 17 16 16,-5 11-16-16,16-28 31 0,0 0-31 0,-16 27 31 15,0-6-31-15,16-21 28 0,0 0-28 0,-21 28 29 16,-9 1-29-16,30-29 28 0,0 0-28 0,-26 36 29 16,5 4-29-16,21-40 30 0,0 0-30 0,-15 45 31 15,8 14-31-15,7-59 34 0,0 0-34 0,2 61 35 16,12-8-35-16,-14-53 34 0,0 0-34 0,25 44 35 15,7-10-35-15,-32-34 34 0,0 0-34 0,37 26 34 16,0-9-34-16,-37-17 25 0,0 0-25 0,42 9 25 16,6-5-25-16,-48-4 17 0,0 0-17 0,42-7 18 15,-12-4-18-15,-30 11 12 0,0 0-12 0,32-31 13 0,8-26-13 16,1-4-1219-16</inkml:trace>
  <inkml:trace contextRef="#ctx0" brushRef="#br0" timeOffset="189009.51">29318 3662 1300 0,'0'0'0'16,"0"0"0"-16,0 10 0 0,0-10 2 15,0 0-2-15,-2 21 2 0,-2 19-2 0,4-40 2 0,0 0-2 16,-9 45 3-16,-6-4-3 0,15-41 9 0,0 0-9 16,-20 47 10-16,-1 2-10 0,21-49 5 0,0 0-5 0,-23 45 6 15,-3-9-6-15,26-36 5 0,0 0-5 0,-29 36 6 16,1 1-6-16,0-1-953 0</inkml:trace>
  <inkml:trace contextRef="#ctx0" brushRef="#br0" timeOffset="189362.99">29789 4375 1188 0,'0'0'0'15,"7"0"0"-15,14 9 0 0,-21-9 22 0,0 0-22 16,35 8 23-16,9-1-23 0,-44-7 35 0,0 0-35 15,51 9 35-15,8 3-35 0,-59-12 25 0,0 0-25 0,49 12 26 16,-14-9-26-16,-35-3 9 0,0 0-9 0,41 0 10 16,15-3-10-16,1 0-970 0</inkml:trace>
  <inkml:trace contextRef="#ctx0" brushRef="#br0" timeOffset="189674.99">29845 4569 1087 0,'0'0'0'0,"0"0"0"0,11 0 0 15,-11 0 3-15,0 0-3 0,15 5 4 0,15 10-4 16,-30-15 6-16,0 0-6 0,39 16 6 0,5 1-6 15,-44-17 5-15,0 0-5 0,46 19 5 0,0 2-5 0,-46-21 8 16,0 0-8-16,39 17 9 0,-9-6-9 0,-30-11 17 16,0 0-17-16,35 0 17 0,15-7-17 0,-50 7 21 15,0 0-21-15,45-9 21 0,-15-3-21 0,-30 12 21 16,0 0-21-16,36-15 22 0,13-6-22 0,-49 21 24 0,0 0-24 16,44-21 25-16,-21 9-25 15,-23 12 14-15,0 0-14 0,23-12 14 0,11-11-14 0,-1 3-937 16</inkml:trace>
  <inkml:trace contextRef="#ctx0" brushRef="#br0" timeOffset="190273.25">31064 4077 1379 0,'0'0'0'0,"0"0"0"0,3 7 0 15,-3-7 5-15,0 0-5 0,6 12 5 0,4 6-5 16,-10-18 2-16,0 0-2 0,9 24 2 0,-2 3-2 16,-7-27 7-16,0 0-7 0,4 37 7 0,-4 15-7 15,0-52 3-15,0 0-3 0,-2 57 4 0,-3 0-4 0,5-57 2 16,0 0-2-16,0 55 3 0,10-5-3 0,-10-50 2 16,0 0-2-16,14 44 2 0,2-17-2 0,-16-27 3 0,0 0-3 15,16 21 3-15,0-9-3 0,-16-12 2 0,0 0-2 16,25-3 3-16,17-9-3 0,-42 12 2 0,0 0-2 15,51-18 3-15,6-6-3 0,-57 24 8 16,0 0-8-16,51-27 9 0,-11-1-9 0,-40 28 14 0,0 0-14 16,32-42 15-16,-7-13-15 0,-25 55 19 0,0 0-19 0,14-61 19 15,-11 4-19-15,-3 57 15 0,0 0-15 0,-5-48 16 16,-4 11-16-16,9 37 11 0,0 0-11 0,-16-20 12 16,-7 13-12-16,23 7 9 0,0 0-9 0,-28 3 9 15,0 13-9-15,28-16 5 0,0 0-5 0,-23 21 6 16,9 6-6-16,14-27 4 0,0 0-4 0,-5 21 4 15,6-5-4-15,-1-16 3 0,0 0-3 0,9 12 4 16,7-4-4-16,-16-8 2 0,0 0-2 0,25 12 2 16,10 1-2-16,-35-13 0 0,0 0 0 0,37 12 1 15,-5-4-1-15,-32-8-4 0,0 0 4 0,32 12-3 0,8 1 3 16,-40-13-15-16,0 0 15 0,41 12-14 0,-1-9 14 16,1 1-1133-16</inkml:trace>
  <inkml:trace contextRef="#ctx0" brushRef="#br0" timeOffset="190973.4">31838 4444 583 0,'0'0'0'0,"0"0"0"16,0 0 0-16,0 0 0 0,0 0 0 0,0 0 1 15,0 0-1-15,0 0 2 0,0 0-2 0,0 0 3 16,0 0-3-16,0 0 1 0,0 0-1 0,-3-9 2 16,3 9-2-16,0 0-384 0</inkml:trace>
  <inkml:trace contextRef="#ctx0" brushRef="#br0" timeOffset="191274.08">31845 4532 908 0,'0'0'0'0,"11"6"0"0,14 9 0 0,-25-15 0 15,0 0 0-15,33 21 0 0,4 7 0 0,-37-28-1 16,0 0 1-16,39 27-1 0,-2 6 1 0,-37-33 7 15,0 0-7-15,32 28 7 0,-6-4-7 0,-26-24 15 16,0 0-15-16,23 21 16 0,-2-4-16 0,-21-17 26 16,0 0-26-16,16 10 26 0,-4-4-26 0,-12-6 29 0,0 0-29 15,9 0 29-15,-9 0-29 0,0 0 25 0,0 0-25 0,4-6 26 16,-4-9-26-16,0 15 18 0,0 0-18 0,-4-24 18 16,-8-13-18-16,1 1-801 0</inkml:trace>
  <inkml:trace contextRef="#ctx0" brushRef="#br0" timeOffset="191527.29">32062 4359 707 0,'0'0'0'0,"0"0"0"16,0 0 0-16,0 0 8 0,0 0-8 0,-2-8 9 15,-5 1-9-15,7 7 9 0,0 0-9 0,-7-5 10 16,0 10-10-16,7-5 1 0,0 0-1 0,-9 8 1 0,-5 15-1 16,14-23-1-16,0 0 1 0,-16 24 0 0,-1 0 0 15,17-24-2-15,0 0 2 0,-20 30-1 16,-2 6 1-16,22-36-1 0,0 0 1 0,-27 36-1 15,-1 8 1-15,28-44 0 0,0 0 0 0,-30 48 0 0,-11 6 0 16,41-54 2-16,0 0-2 0,-39 52 3 16,8-11-3-16,31-41 8 0,0 0-8 0,-29 33 9 0,7-10-9 15,22-23 12-15,0 0-12 0,-16 15 13 0,9-6-13 16,7-9 12-16,0 0-12 0,0 0 13 0,0 8-13 0,0-8 7 16,0 0-7-16,0 0 7 0,7-3-7 0,0 1-559 15</inkml:trace>
  <inkml:trace contextRef="#ctx0" brushRef="#br0" timeOffset="192440.55">32373 4453 819 0,'0'0'0'0,"0"0"0"0,-7 3 0 15,7-3 1-15,0 0-1 0,0 0 1 0,0 0-1 0,0 0 2 16,0 0-2-16,0 9 3 0,5 3-3 0,-5-12 12 16,0 0-12-16,3 19 12 0,-4 5-12 0,1-24 13 0,0 0-13 15,-4 33 14-15,1 0-14 0,3-33 14 0,0 0-14 0,-2 36 15 16,2 1-15-16,0-37 18 0,0 0-18 16,2 33 18-16,-2-11-18 0,0-22 20 0,0 0-20 0,0 12 20 15,0-3-20-15,0-9 19 0,0 0-19 0,0 0 19 16,0 0-19-16,0 0 18 0,0 0-18 0,-6-16 19 15,3 4-19-15,3 12 22 0,0 0-22 0,0-21 22 16,0-12-22-16,0 33 20 0,0 0-20 0,2-34 21 16,1 4-21-16,-3 30 17 0,0 0-17 0,7-27 18 15,2 3-18-15,-9 24 13 0,0 0-13 0,11-21 13 16,-3 9-13-16,-8 12 9 0,0 0-9 0,9-16 10 16,-2 4-10-16,-7 12 6 0,0 0-6 0,7-9 6 0,-7 9-6 15,0 0 3-15,0 0-3 0,9-3 4 0,0 3-4 16,-9 0 2-16,0 0-2 0,12 7 2 15,2 14-2-15,-14-21 1 0,0 0-1 0,13 24 1 16,-10 9-1-16,-3-33 1 0,0 0-1 0,0 27 1 0,4 1-1 16,-4-28 1-16,0 0-1 0,2 24 1 0,-4 0-1 15,2-24 2-15,0 0-2 0,0 18 2 0,0-6-2 16,0-12 4-16,0 0-4 0,0 0 4 0,0 0-4 16,0 0 6-16,0 0-6 0,5-12 6 0,0 0-6 0,-5 12 10 15,0 0-10-15,7-18 10 0,2-6-10 0,-9 24 12 16,0 0-12-16,11-22 12 0,-1 1-12 0,-10 21 12 0,0 0-12 15,9-16 12-15,-2 8-12 0,-7 8 11 0,0 0-11 16,9-9 11-16,5 0-11 0,-14 9 9 0,0 0-9 16,18-3 9-16,-1-1-9 0,-17 4 10 0,0 0-10 15,22 4 10-15,2 5-10 0,-24-9 6 0,0 0-6 16,20 19 7-16,-13 7-7 0,-7-26 3 0,0 0-3 16,2 34 4-16,-4-1-4 0,2-33 1 0,0 0-1 0,-4 28 1 15,4-11-1-15,0-17 0 0,0 0 0 16,0 7 0-16,0-7 0 0,0 0-1009 0</inkml:trace>
  <inkml:trace contextRef="#ctx0" brushRef="#br0" timeOffset="193293.44">32877 4525 801 0,'0'0'0'0,"0"0"11"0,0 0-11 0,23-17 12 0,-9 5-12 15,-14 12 4-15,0 0-4 0,5-7 5 0,-5 7-5 16,0 0 3-16,0 0-3 0,0 0 3 0,-10-9-3 15,10 9 3-15,0 0-3 0,-11 0 3 0,-3 6-3 16,14-6 4-16,0 0-4 0,-17 10 4 0,-3-1-4 16,20-9 3-16,0 0-3 0,-19 12 4 0,1 3-4 15,18-15 6-15,0 0-6 0,-16 18 7 0,0 6-7 16,16-24 5-16,0 0-5 0,-14 24 5 0,5 7-5 0,9-31 6 16,0 0-6-16,-5 30 7 0,5-11-7 0,0-19 7 15,0 0-7-15,4 8 7 0,-4-8-7 0,0 0 8 16,0 0-8-16,14 9 9 0,-5-9-9 0,-9 0 22 15,0 0-22-15,14-9 22 0,5-3-22 16,-19 12 32-16,0 0-32 0,21-21 33 0,-1 2-33 16,-20 19 41-16,0 0-41 0,17-24 41 0,-1 3-41 0,-16 21 36 15,0 0-36-15,14-24 36 0,-3 3-36 0,-11 21 29 0,0 0-29 16,7-15 29-16,-2 6-29 0,-5 9 29 0,0 0-29 16,0 0 29-16,6-7-29 0,-6 7 24 0,0 0-24 0,0 0 25 15,1 16-25-15,-1-16 21 0,0 0-21 0,-1 17 22 16,-5 6-22-16,6-23 13 0,0 0-13 0,-3 29 14 15,4 4-14-15,-1-33 6 0,0 0-6 0,6 31 6 16,1-10-6-16,-7-21 1 0,0 0-1 0,7 9 2 16,-2-3-2-16,-5-6 0 0,0 0 0 0,7 4 0 15,0-4 0-15,-7 0-3 0,0 0 3 0,7-4-3 16,4-4 3-16,-11 8-8 0,0 0 8 0,14-12-7 16,2-4 7-16,-16 16-10 0,0 0 10 0,16-21-9 15,-2 6 9-15,-14 15-7 0,0 0 7 0,10-19-7 0,-2-2 7 16,-8 21-3-16,0 0 3 0,5-17-2 15,0 6 2-15,-5 11-1 0,0 0 1 0,0 0-1 16,0 0 1-16,0 0 0 0,0 0 0 0,0 0 0 16,-14 12 0-16,14-12 0 0,0 0 0 0,-9 13 0 0,4 2 0 15,5-15 0-15,0 0 0 0,-4 12 1 0,6-5-1 16,-2-7 0-16,0 0 0 0,0 0 1 0,0 0-1 16,0 0 0-16,0 0 0 0,7-3 1 0,-7 3-1 15,0 0-1-15,0 0 1 0,9-9 0 0,-2-3 0 0,-7 12-2 16,0 0 2-16,7-12-1 0,2-4 1 0,-9 16-2 15,0 0 2-15,7-21-2 0,-3-1 2 0,-4 22-1 0,0 0 1 16,1-14-1-16,3 4 1 0,-4 10-1 16,0 0 1-16,0 0 0 0,0 0 0 0,0 0 0 0,0 0 0 15,5 15 0-15,-5 10 0 0,0-25 0 0,0 0 0 16,2 32 0-16,3 8 0 0,-5-40 0 0,0 0 0 16,9 43 1-16,5 2-1 0,-14-45 1 15,0 0-1-15,16 42 1 0,0-2-1 0,-16-40 2 16,0 0-2-16,16 33 3 0,-2-2-3 0,-14-31 4 0,0 0-4 0,10 24 4 15,-3 2-4-15,-7-26 6 0,0 0-6 16,8 24 7-16,-3-1-7 0,-5-23 6 0,0 0-6 16,3 21 6-16,-3-6-6 0,0-15 5 0,0 0-5 0,-3 9 6 15,-6-1-6-15,9-8 4 0,0 0-4 0,-14 7 5 16,-11-7-5-16,25 0 3 0,0 0-3 0,-26-7 3 16,-1-6-3-16,27 13 0 0,0 0 0 0,-24-16 0 15,1-7 0-15,0 3-1019 0</inkml:trace>
  <inkml:trace contextRef="#ctx0" brushRef="#br0" timeOffset="201687.82">16533 14147 1692 0,'0'0'0'0,"0"0"0"0,0 0 0 0,0 0 24 15,0 0-24-15,0 0 24 0,0 0-24 0,0 0 54 16,0 0-54-16,26 7 55 0,6-7-55 0,-32 0 47 0,0 0-47 15,41-5 48-15,3-2-48 0,-44 7 20 0,0 0-20 0,47-9 20 16,3 1-20-16,-50 8 10 0,0 0-10 0,53-5 11 16,8 5-11-16,-61 0 6 0,0 0-6 0,64 1 7 15,1 1-7-15,-65-2 4 0,0 0-4 0,57 2 5 16,-17 3-5-16,-40-5 2 0,0 0-2 0,34 3 2 16,-4-1-2-16,-30-2 0 0,0 0 0 0,24 0 0 15,-8 2 0-15,-16-2-5 0,0 0 5 0,7 2-5 16,-7-2 5-16,0 0-1456 0</inkml:trace>
  <inkml:trace contextRef="#ctx0" brushRef="#br0" timeOffset="201889.11">16644 14362 1423 0,'0'0'0'0,"0"0"0"16,0 0 0-16,0 0 11 0,0 0-11 0,9-5 12 15,5 3-12-15,-14 2 25 0,0 0-25 0,25 0 25 0,13 0-25 16,-38 0 28-16,0 0-28 0,55-2 28 0,7 1-28 15,-62 1 26-15,0 0-26 0,72-2 26 0,8 0-26 16,-80 2 17-16,0 0-17 0,74-5 18 0,-13-4-18 0,-61 9 8 16,0 0-8-16,62-12 8 0,5-5-8 0,-67 17 7 15,0 0-7-15,65-18 8 0,1-6-8 0,-1 2-1193 16</inkml:trace>
  <inkml:trace contextRef="#ctx0" brushRef="#br0" timeOffset="202187.08">17254 13754 1479 0,'0'0'0'0,"0"0"0"16,13 7 0-16,-13-7 1 0,0 0-1 0,19 7 2 15,9 0-2-15,-28-7 6 0,0 0-6 0,39 9 6 16,12 5-6-16,-51-14 28 0,0 0-28 0,53 22 29 15,2 9-29-15,-55-31 34 0,0 0-34 0,46 40 35 16,-6 17-35-16,-40-57 59 0,0 0-59 0,37 70 59 16,-5 6-59-16,-32-76 57 0,0 0-57 0,25 78 58 15,-11-4-58-15,-14-74 51 0,0 0-51 0,-4 80 51 0,-10 20-51 16,14-100 31-16,0 0-31 0,-28 99 31 0,-16-16-31 16,44-83 14-16,0 0-14 0,-55 74 14 0,-6-5-14 15,61-69 5-15,0 0-5 0,-64 56 6 0,8-17-6 16,3 1-1482-16</inkml:trace>
  <inkml:trace contextRef="#ctx0" brushRef="#br0" timeOffset="203105.35">19232 13706 1278 0,'0'0'0'0,"0"0"0"0,0 0 0 16,0 0 1-16,0 0-1 0,0 0 2 0,0 0-2 15,0 0 5-15,0 0-5 0,24 5 5 0,-6-8-5 16,-18 3 24-16,0 0-24 0,23-5 24 0,2-1-24 15,-25 6 32-15,0 0-32 0,26-3 32 0,2 3-32 16,-28 0 31-16,0 0-31 0,29 0 31 0,6 3-31 16,-35-3 33-16,0 0-33 0,32 11 34 0,-1 4-34 0,-31-15 30 15,0 0-30-15,29 25 30 0,4 6-30 16,-33-31 30-16,0 0-30 0,37 36 31 0,-2 7-31 16,-35-43 28-16,0 0-28 0,30 54 28 0,-10 15-28 15,-20-69 29-15,0 0-29 0,7 71 29 0,-12 0-29 0,5-71 25 16,0 0-25-16,-20 69 25 0,-13-1-25 0,33-68 22 0,0 0-22 15,-37 67 22-15,-4 4-22 0,41-71 18 0,0 0-18 16,-37 64 18-16,7-12-18 0,30-52 3 0,0 0-3 16,-23 37 4-16,9-18-4 0,2 0-1368 0</inkml:trace>
  <inkml:trace contextRef="#ctx0" brushRef="#br0" timeOffset="203437.5">19932 13407 1356 0,'0'0'0'0,"0"0"0"16,-23 17 0-16,23-17 13 0,0 0-13 0,-18 24 13 16,1 13-13-16,17-37 27 0,0 0-27 0,-14 48 28 15,-4 9-28-15,18-57 35 0,0 0-35 0,-18 62 35 16,6 4-35-16,12-66 31 0,0 0-31 0,-11 61 32 0,4-6-32 15,7-55 28-15,0 0-28 0,-3 61 28 0,1 8-28 16,2-69 24-16,0 0-24 0,4 71 25 0,8-7-25 16,-12-64 22-16,0 0-22 0,14 52 22 0,-3-19-22 15,-11-33 17-15,0 0-17 0,17 26 18 0,19 3-18 0,-36-29 14 16,0 0-14-16,37 21 15 0,3-6-15 0,-40-15 12 16,0 0-12-16,46 4 13 0,18-6-13 0,-64 2 7 0,0 0-7 15,72-12 7-15,2-7-7 0,-74 19 0 0,0 0 0 16,72-36 0-16,-1-20 0 0,-1 1-1307 0</inkml:trace>
  <inkml:trace contextRef="#ctx0" brushRef="#br0" timeOffset="203682.4">20851 13808 1311 0,'0'0'0'0,"7"0"0"15,12-2 0-15,-19 2 23 0,0 0-23 0,39-3 24 16,19 3-24-16,-58 0 5 0,0 0-5 0,66 0 6 16,8 0-6-16,-74 0 0 0,0 0 0 0,76 0 1 15,-2 0-1-15,-74 0 4 0,0 0-4 0,72 0 4 16,2 0-4-16,-74 0 4 0,0 0-4 0,71 3 5 16,-15-1-5-16,-56-2 6 0,0 0-6 0,41 0 7 0,-18 0-7 15,-23 0 1-15,0 0-1 0,12 2 1 0,-5 3-1 16,0-3-992-16</inkml:trace>
  <inkml:trace contextRef="#ctx0" brushRef="#br0" timeOffset="203870.97">21006 14298 1222 0,'0'0'0'0,"0"0"0"0,0 0 0 0,0 0 0 15,0 0 0-15,0 0 0 0,0 0 0 16,0 0 4-16,0 0-4 0,16 3 5 0,25 6-5 0,-41-9 8 15,0 0-8-15,58 5 9 0,14-5-9 0,-72 0 11 0,0 0-11 16,85-5 11-16,15-9-11 0,-100 14 7 0,0 0-7 16,111-12 7-16,1 0-7 0,0 0-903 0</inkml:trace>
  <inkml:trace contextRef="#ctx0" brushRef="#br0" timeOffset="204248.16">23089 13028 1446 0,'0'0'0'0,"0"0"0"0,0 0 0 16,0 0-16-16,0 0 16 0,0 0-15 0,0 8 15 16,0-8-40-16,0 0 40 0,6 23-40 0,8 24 40 15,-14-47-1-15,0 0 1 0,19 58 0 0,2 5 0 16,-21-63 8-16,0 0-8 0,29 67 8 0,2-5-8 0,-31-62 37 16,0 0-37-16,30 75 37 0,-3 15-37 0,-27-90 57 15,0 0-57-15,24 90 58 0,-2-7-58 0,-22-83 50 0,0 0-50 16,17 69 50-16,-3-8-50 15,-14-61 42-15,0 0-42 0,9 59 42 0,-2-1-42 0,-7-58 28 0,0 0-28 16,0 47 29-16,0-21-29 0,0-26 17 0,0 0-17 16,-12 14 17-16,-8-9-17 0,20-5 10 15,0 0-10-15,-30-15 10 0,-12-22-10 0,2 1-1316 16</inkml:trace>
  <inkml:trace contextRef="#ctx0" brushRef="#br0" timeOffset="204418.71">22807 13658 1401 0,'0'0'0'0,"0"0"0"16,11-6 0-16,-11 6 18 0,0 0-18 0,17-5 19 16,12-2-19-16,-29 7 38 0,0 0-38 0,44-10 39 15,12-2-39-15,-56 12 65 0,0 0-65 0,71-12 65 16,13 0-65-16,-84 12 19 0,0 0-19 0,90-13 19 16,7 5-19-16,-97 8 3 0,0 0-3 0,99-9 3 15,-4 6-3-15,2-4-1207 0</inkml:trace>
  <inkml:trace contextRef="#ctx0" brushRef="#br0" timeOffset="205318.84">24328 13540 1412 0,'0'0'0'0,"-6"-7"0"0,-8-12 0 16,14 19 14-16,0 0-14 0,-25-24 15 0,-12 1-15 0,37 23 6 15,0 0-6-15,-44-15 6 0,-9 3-6 0,53 12 0 16,0 0 0-16,-60-7 0 0,4 10 0 0,56-3 1 0,0 0-1 16,-51 10 1-16,7 11-1 0,44-21 1 0,0 0-1 15,-41 33 2-15,2 17-2 0,39-50 2 0,0 0-2 16,-30 59 2-16,13 3-2 0,17-62 3 0,0 0-3 0,-11 59 4 16,15-15-4-16,-4-44 5 0,0 0-5 0,12 34 5 15,9-3-5-15,-21-31 7 0,0 0-7 0,28 25 7 16,6-6-7-16,-34-19 11 0,0 0-11 0,37 10 11 15,4-10-11-15,-41 0 14 0,0 0-14 0,44-10 15 16,-4-8-15-16,-40 18 14 0,0 0-14 0,39-22 14 16,0-1-14-16,-39 23 25 0,0 0-25 0,35-29 26 15,-10-13-26-15,-25 42 34 0,0 0-34 0,14-48 35 16,-5-4-35-16,-9 52 35 0,0 0-35 0,3-50 35 16,4 6-35-16,-7 44 32 0,0 0-32 0,6-29 32 15,-8 15-32-15,2 14 26 0,0 0-26 0,0 0 27 16,5 12-27-16,-5-12 18 0,0 0-18 0,9 37 18 15,3 30-18-15,-12-67 11 0,0 0-11 0,14 75 11 0,4-8-11 16,-18-67 7-16,0 0-7 0,18 57 7 0,-1-12-7 16,-17-45 5-16,0 0-5 0,18 42 5 0,-2-2-5 15,-16-40 2-15,0 0-2 0,12 31 2 0,-3-16-2 16,-9-15 1-16,0 0-1 0,7 5 2 0,7-5-2 16,-14 0 1-16,0 0-1 0,18-13 1 0,5-19-1 0,-23 32 1 15,0 0-1-15,23-45 1 0,-7 0-1 0,-16 45 4 16,0 0-4-16,14-50 4 0,-6-2-4 0,-8 52 6 15,0 0-6-15,11-55 6 0,3 1-6 0,-14 54 7 16,0 0-7-16,16-41 8 0,5 13-8 0,-21 28 8 16,0 0-8-16,18-10 8 0,1 17-8 0,-19-7 6 15,0 0-6-15,23 31 7 0,7 28-7 0,-30-59 5 16,0 0-5-16,28 67 6 0,-5-3-6 16,-23-64 1-16,0 0-1 0,18 68 1 0,-6 1-1 0,-12-69 0 15,0 0 0-15,14 64 0 0,-8-21 0 0,-6-43-1 0,0 0 1 16,5 33-1-16,-3-12 1 0,-2-21-1 0,0 0 1 15,2 14-1-15,-2-14 1 0,0 0-1 0,0 0 1 0,0 0-1 16,8-33 1-16,-8 33 0 0,0 0 0 0,6-42 0 16,-3-13 0-16,-3 55 0 0,0 0 0 0,2-62 0 15,0 1 0-15,-2 61 0 0,0 0 0 0,5-55 1 16,2 10-1-16,-7 45 4 0,0 0-4 0,11-47 4 16,5 5-4-16,-16 42 8 0,0 0-8 0,17-33 8 15,4 9-8-15,-21 24 11 0,0 0-11 0,21-12 11 16,11 3-11-16,-32 9 13 0,0 0-13 0,39 9 14 0,3 12-14 15,-42-21 12-15,0 0-12 0,43 36 13 0,-6 13-13 16,-37-49 7-16,0 0-7 0,33 53 7 0,-5 3-7 16,-28-56 4-16,0 0-4 0,23 59 4 0,-14 6-4 15,-9-65 2-15,0 0-2 0,6 52 2 0,-3-19-2 16,-3-33 0-16,0 0 0 0,2 21 1 0,0-6-1 16,-2-15 0-16,0 0 0 0,0 0 0 0,0 0 0 15,0 0 0-15,0 0 0 0,-4-20 0 0,-3-31 0 16,7 51-3-16,0 0 3 0,-9-62-3 0,-1 2 3 0,-1-1-1563 15</inkml:trace>
  <inkml:trace contextRef="#ctx0" brushRef="#br0" timeOffset="205871.14">26474 13291 1681 0,'0'0'0'0,"0"0"0"16,0 0 0-16,0 0 3 0,0 0-3 0,-19 15 4 15,-13 3-4-15,32-18 23 0,0 0-23 0,-41 31 24 0,-4 9-24 16,45-40 26-16,0 0-26 0,-46 60 26 0,-7 27-26 16,53-87 13-16,0 0-13 0,-57 91 14 0,-4 3-14 15,61-94 9-15,0 0-9 0,-67 88 9 0,-9-3-9 16,76-85 2-16,0 0-2 0,-76 74 3 0,9-8-3 16,67-66 0-16,0 0 0 0,-60 54 1 0,11-18-1 15,49-36 0-15,0 0 0 0,-46 24 0 0,-2-19 0 0,48-5 0 16,0 0 0-16,-40-5 0 0,10-16 0 0,30 21 0 15,0 0 0-15,-22-34 0 0,8-16 0 0,14 50 0 16,0 0 0-16,-10-52 1 0,4-9-1 0,6 61 3 16,0 0-3-16,4-57 3 0,5 5-3 0,-9 52 5 15,0 0-5-15,17-41 6 0,13 11-6 16,-30 30 8-16,0 0-8 0,34-19 8 0,3 7-8 16,-37 12 11-16,0 0-11 0,44 0 12 0,11 10-12 0,-55-10 11 15,0 0-11-15,54 19 12 0,5 1-12 0,-59-20 11 0,0 0-11 16,56 25 11-16,0 12-11 0,-56-37 9 0,0 0-9 15,48 45 9-15,-6 10-9 0,-42-55 7 0,0 0-7 0,32 49 7 16,-9-25-7-16,-23-24 0 0,0 0 0 0,18 19 0 16,-1-2 0-16,-17-17-3 0,0 0 3 0,18 14-3 15,-4-9 3-15,0 0-1415 0</inkml:trace>
  <inkml:trace contextRef="#ctx0" brushRef="#br0" timeOffset="206060.47">26614 13782 1423 0,'0'0'0'0,"0"0"0"16,-2 9 0-16,2-9 7 0,0 0-7 0,-2 5 7 0,2 2-7 15,0-7 23-15,0 0-23 0,2 5 23 0,0 2-23 16,-2-7 0-16,0 0 0 0,0 0 0 0,3 7 0 15,1 0-1053-15</inkml:trace>
  <inkml:trace contextRef="#ctx0" brushRef="#br0" timeOffset="206682.64">27929 13161 1659 0,'0'0'0'0,"0"0"0"15,0 0 0-15,0 0 6 0,0 0-6 0,13 2 7 16,-3-4-7-16,-10 2 17 0,0 0-17 0,22-10 18 0,9-4-18 16,-31 14 27-16,0 0-27 0,37-12 28 0,0 3-28 15,-37 9 30-15,0 0-30 0,37-4 30 0,0 6-30 16,-37-2 33-16,0 0-33 0,30 5 33 0,-10 1-33 16,-20-6 31-16,0 0-31 0,17 12 32 0,3 17-32 15,-20-29 24-15,0 0-24 0,9 36 25 0,-20 1-25 0,11-37 13 16,0 0-13-16,-23 33 13 0,-10-4-13 0,33-29 11 15,0 0-11-15,-32 24 11 0,0 1-11 0,32-25 9 16,0 0-9-16,-25 20 10 0,10-4-10 0,15-16 7 16,0 0-7-16,-9 12 7 0,5-2-7 0,4-10 6 15,0 0-6-15,0 7 6 0,0-7-6 16,0 0 5-16,0 0-5 0,13 12 5 0,10 2-5 0,-23-14 4 16,0 0-4-16,33 23 4 0,9 1-4 0,-42-24 3 15,0 0-3-15,41 24 3 0,-6-5-3 0,-35-19 2 0,0 0-2 16,32 19 3-16,3 4-3 0,-35-23 4 0,0 0-4 15,32 24 4-15,-14-7-4 0,-18-17 6 0,0 0-6 16,8 21 6-16,-6 10-6 0,-2-31 8 0,0 0-8 0,-7 35 8 16,-9-2-8-16,16-33 8 0,0 0-8 0,-28 29 9 15,-14-1-9-15,42-28 9 0,0 0-9 0,-48 21 9 16,0-2-9-16,48-19 3 0,0 0-3 0,-44 15 3 16,0-6-3-16,44-9 0 0,0 0 0 0,-42 2 1 15,1-8-1-15,41 6-2 0,0 0 2 0,-30-12-2 16,20 2 2-16,-1 0-1587 0</inkml:trace>
  <inkml:trace contextRef="#ctx0" brushRef="#br0" timeOffset="207070.74">29014 13048 1356 0,'0'0'0'0,"-5"7"0"0,-11 9 0 0,16-16 14 16,0 0-14-16,-23 36 15 0,-14 30-15 0,37-66 16 15,0 0-16-15,-40 73 16 0,1-1-16 0,39-72 24 0,0 0-24 16,-32 82 24-16,7 8-24 0,25-90 13 0,0 0-13 16,-14 86 14-16,9-4-14 0,5-82 16 0,0 0-16 15,0 60 16-15,3-24-16 0,-3-36 23 0,0 0-23 16,13 26 23-16,10-1-23 0,-23-25 24 0,0 0-24 15,33 19 25-15,11-11-25 0,-44-8 25 0,0 0-25 16,53-3 25-16,9-14-25 0,-62 17 25 0,0 0-25 16,67-30 25-16,-4-10-25 0,-63 40 29 0,0 0-29 15,53-58 30-15,-10-17-30 0,-43 75 33 0,0 0-33 0,28-81 34 16,-16 1-34-16,-12 80 43 0,0 0-43 0,-1-81 43 16,-15-2-43-16,16 83 39 0,0 0-39 15,-27-83 40-15,-13 8-40 0,40 75 34 0,0 0-34 0,-59-53 34 16,-22 28-34-16,81 25 14 0,0 0-14 0,-93-8 14 15,-11 13-14-15,0 0-1520 0</inkml:trace>
  <inkml:trace contextRef="#ctx0" brushRef="#br0" timeOffset="209013.23">19128 15925 1591 0,'0'0'0'0,"0"0"0"0,0 0 0 16,0 0 47-16,0 0-47 0,0 0 48 0,0 0-48 0,0 0 81 15,0 0-81-15,0 0 82 0,0 0-82 0,0 0 59 16,0 0-59-16,37 7 59 0,3-6-59 0,-40-1 22 0,0 0-22 16,53 7 23-16,7 7-23 0,-60-14 15 0,0 0-15 0,58 19 16 15,-14 4-16-15,-44-23 9 0,0 0-9 0,39 36 9 16,2 21-9-16,-41-57 5 0,0 0-5 0,37 68 6 16,-7 2-6-16,-30-70 4 0,0 0-4 0,21 73 4 15,-12 5-4-15,-9-78 1 0,0 0-1 0,-2 83 2 16,-7 4-2-16,9-87 0 0,0 0 0 0,-17 84 1 15,-8-9-1-15,25-75 0 0,0 0 0 0,-30 60 0 16,-4-9 0-16,34-51 0 0,0 0 0 0,-40 38 0 16,-4-11 0-16,44-27-4 0,0 0 4 0,-44 14-3 15,1-12 3-15,43-2-10 0,0 0 10 0,-31-19-9 16,16-23 9-16,-2 1-1484 0</inkml:trace>
  <inkml:trace contextRef="#ctx0" brushRef="#br0" timeOffset="209295.49">19634 16027 1043 0,'0'0'0'0,"0"0"0"0,-7-18 0 16,7 18 0-16,0 0 0 0,-2-13 1 0,2 0-1 15,0 13 1-15,0 0-1 0,0-8 1 0,0 8-1 0,0 0 25 16,0 0-25-16,2-7 26 0,-2 7-26 0,0 0 47 16,0 0-47-16,0 0 47 0,-7 17-47 0,7-17 55 15,0 0-55-15,-11 31 56 0,-5 30-56 0,16-61 89 0,0 0-89 16,-21 73 90-16,3 1-90 0,18-74 79 0,0 0-79 15,-8 71 80-15,6-4-80 0,2-67 64 0,0 0-64 16,2 63 64-16,8-8-64 0,-10-55 49 0,0 0-49 16,25 50 50-16,14 2-50 0,-39-52 35 0,0 0-35 15,51 47 35-15,11-9-35 0,-62-38 27 0,0 0-27 16,65 26 28-16,-2-14-28 0,-63-12 10 16,0 0-10-16,59-3 11 0,-6-15-11 0,-53 18 5 15,0 0-5-15,51-34 5 0,7-23-5 0,0-1-1458 0</inkml:trace>
  <inkml:trace contextRef="#ctx0" brushRef="#br0" timeOffset="209534.46">20189 15295 1423 0,'0'0'0'0,"0"0"0"0,-14 17 0 15,14-17 26-15,0 0-26 0,-8 14 26 0,-1-2-26 16,9-12 45-16,0 0-45 0,-4 22 45 0,-1 22-45 16,5-44 35-16,0 0-35 0,-7 52 35 0,2 1-35 15,5-53 14-15,0 0-14 0,-6 63 14 0,1 9-14 16,5-72 7-16,0 0-7 0,-9 71 7 0,2-12-7 16,7-59 1-16,0 0-1 0,-2 49 2 0,2-18-2 15,0 0-1200-15</inkml:trace>
  <inkml:trace contextRef="#ctx0" brushRef="#br0" timeOffset="209884.69">21484 16096 1558 0,'0'0'0'0,"0"0"0"0,0 0 0 16,0 0-1-16,0 0 1 0,11-7-1 15,1 4 1-15,-12 3-2 0,0 0 2 0,27-2-2 16,18 5 2-16,-45-3 28 0,0 0-28 0,55 0 29 15,3-5-29-15,-58 5 40 0,0 0-40 0,60-5 40 16,7 1-40-16,-67 4 34 0,0 0-34 0,73 2 35 0,1 3-35 16,-74-5 26-16,0 0-26 0,74 12 27 0,-9 4-27 15,-65-16 6-15,0 0-6 0,60 24 6 0,-9 9-6 16,0 0-1308-16</inkml:trace>
  <inkml:trace contextRef="#ctx0" brushRef="#br0" timeOffset="210100.07">21710 16471 1614 0,'0'0'0'0,"0"0"0"16,9 7 0-16,-9-7 12 0,0 0-12 15,14 9 13-15,9 8-13 0,-23-17 5 0,0 0-5 16,42 21 6-16,29 5-6 0,-71-26 0 0,0 0 0 0,86 24 1 15,9-5-1-15,-95-19-3 0,0 0 3 0,108 7-3 16,8-14 3-16,1 0-1174 0</inkml:trace>
  <inkml:trace contextRef="#ctx0" brushRef="#br0" timeOffset="212589.49">23982 15835 908 0,'0'0'0'0,"0"0"0"0,0 0 0 0,0 0 24 0,0 0-24 16,0 0 24-16,0 0-24 16,0 0 66-16,0 0-66 0,23-23 67 0,-9 4-67 0,-14 19 68 15,0 0-68-15,19-28 68 0,6-8-68 0,-25 36 42 16,0 0-42-16,30-40 43 0,11-5-43 0,-41 45 31 0,0 0-31 15,45-48 31-15,-1-4-31 0,-44 52 25 0,0 0-25 0,45-55 25 16,-10 4-25-16,-35 51 17 0,0 0-17 16,26-50 17-16,-6-5-17 0,-20 55 14 0,0 0-14 0,17-52 14 15,1 9-14-15,-18 43 15 0,0 0-15 0,18-37 16 16,-4 10-16-16,-14 27 15 0,0 0-15 0,5-23 16 16,2 7-16-16,-7 16 14 0,0 0-14 0,5-12 14 15,-5 12-14-15,0 0 18 0,0 0-18 0,4-7 19 16,-4 7-19-16,0 0 18 0,0 0-18 0,0 0 18 0,0 0-18 15,0 0 20-15,0 0-20 0,0 13 20 0,0 11-20 16,0-24 19-16,0 0-19 0,0 41 19 0,3 18-19 16,-3-59 16-16,0 0-16 0,6 66 16 0,4 1-16 15,-10-67 16-15,0 0-16 0,7 71 16 0,0 0-16 16,-7-71 13-16,0 0-13 0,4 76 14 0,-1-3-14 16,-3-73 12-16,0 0-12 0,6 68 13 0,1-18-13 15,-7-50 11-15,0 0-11 0,7 40 11 16,-5-16-11-16,-2-24 8 0,0 0-8 0,1 14 9 0,1-4-9 15,-2-10 3-15,0 0-3 0,4 7 4 0,-4-7-4 16,0 0 0-16,0 0 0 0,1 9 0 0,-1-9 0 16,0 0-1356-16</inkml:trace>
  <inkml:trace contextRef="#ctx0" brushRef="#br0" timeOffset="212884.74">24160 16096 1300 0,'0'0'0'0,"0"0"0"16,12-7 0-16,-12 7 0 0,0 0 0 0,23-5 0 15,21-2 0-15,-44 7-1 0,0 0 1 0,64-12 0 16,8-7 0-16,-72 19 0 0,0 0 0 0,88-21 0 16,27-3 0-16,-115 24 13 0,0 0-13 0,124-23 13 15,-5 1-13-15,-119 22 42 0,0 0-42 0,124-21 42 16,6 0-42-16,-130 21 53 0,0 0-53 0,135-19 53 15,-7 7-53-15,-128 12 48 0,0 0-48 0,122-10 48 16,-14 1-48-16,-108 9 32 0,0 0-32 0,98-5 32 16,-17 7-32-16,-81-2 25 0,0 0-25 0,68 3 26 15,-9 1-26-15,-59-4 19 0,0 0-19 0,50 0 20 0,-24-6-20 16,3 3-1264-16</inkml:trace>
  <inkml:trace contextRef="#ctx0" brushRef="#br0" timeOffset="213413.34">24573 16795 1479 0,'0'0'0'0,"0"0"0"16,-11-9 0-16,11 9 1 0,0 0-1 0,-9-10 2 15,-1-2-2-15,10 12 7 0,0 0-7 0,-7-12 7 16,3 1-7-16,4 11 26 0,0 0-26 0,0 0 26 16,-3-8-26-16,3 8 20 0,0 0-20 0,0 0 20 0,-9 8-20 15,9-8 19-15,0 0-19 0,-9 18 19 0,-10 16-19 16,19-34 16-16,0 0-16 0,-23 47 17 0,-6 14-17 16,29-61 14-16,0 0-14 0,-24 71 15 15,3 5-15-15,21-76 18 0,0 0-18 0,-16 83 18 0,5 0-18 16,11-83 12-16,0 0-12 0,-3 83 12 0,8 7-12 15,-5-90 14-15,0 0-14 0,16 81 15 0,10-12-15 16,-26-69 14-16,0 0-14 0,36 58 15 0,8-15-15 16,-44-43 13-16,0 0-13 0,58 31 14 0,14-14-14 0,-72-17 6 15,0 0-6-15,74-1 6 0,-7-22-6 0,-67 23 0 16,0 0 0-16,64-36 1 0,-8-11-1 0,-56 47-1 16,0 0 1-16,48-61-1 0,-11-15 1 0,-2-2-1323 0</inkml:trace>
  <inkml:trace contextRef="#ctx0" brushRef="#br0" timeOffset="214183.81">25158 17030 1166 0,'0'0'0'0,"0"0"0"15,4-6 0-15,-4 6 0 0,0 0 0 0,0 0 0 16,0 0 0-16,0 0 0 0,0 0 0 0,3-7 0 16,-3 7 0-16,0 0 18 0,0 0-18 0,-3 7 19 15,-4 8-19-15,7-15 33 0,0 0-33 0,-13 28 33 16,-6 13-33-16,19-41 44 0,0 0-44 0,-19 47 44 15,3 1-44-15,16-48 40 0,0 0-40 0,-14 47 40 16,1 2-40-16,13-49 34 0,0 0-34 0,-14 48 34 16,7-3-34-16,7-45 29 0,0 0-29 0,-5 36 30 15,5-10-30-15,0-26 27 0,0 0-27 0,5 16 27 0,2-4-27 16,-7-12 21-16,0 0-21 0,14 10 21 0,8-3-21 16,-22-7 21-16,0 0-21 0,31-7 21 0,10-20-21 15,-41 27 24-15,0 0-24 0,39-38 24 0,-8-11-24 16,-31 49 32-16,0 0-32 0,25-52 32 0,-9 0-32 15,-16 52 30-15,0 0-30 0,5-51 30 0,-7 2-30 16,2 49 28-16,0 0-28 0,-7-47 29 0,-7 2-29 16,14 45 22-16,0 0-22 0,-17-36 23 0,-4 12-23 0,21 24 15 15,0 0-15-15,-20-14 16 0,4 9-16 0,16 5 8 16,0 0-8-16,-14 1 8 0,9 6-8 0,5-7 4 16,0 0-4-16,0 0 5 0,0 0-5 0,0 0 2 15,0 0-2-15,0 9 2 0,14 0-2 0,-14-9 0 16,0 0 0-16,30 10 1 0,12-1-1 0,-42-9 0 15,0 0 0-15,43 1 1 0,-3-11-1 0,-40 10 0 0,0 0 0 16,39-15 1-16,3-5-1 0,-42 20 0 0,0 0 0 16,46-20 1-16,0-1-1 0,-46 21 0 0,0 0 0 15,41-23 1-15,-10 3-1 0,-31 20 0 0,0 0 0 0,22-18 1 16,-12 5-1-16,-10 13 1 0,0 0-1 0,4-11 1 16,-4 11-1-16,0 0 1 0,0 0-1 0,-9-10 1 15,-5 3-1-15,14 7 2 0,0 0-2 0,-20-2 2 16,-1 9-2-16,21-7 4 0,0 0-4 0,-19 12 4 15,-4 4-4-15,23-16 6 0,0 0-6 0,-20 17 7 16,8 0-7-16,12-17 7 0,0 0-7 0,-7 25 8 16,7 11-8-16,0-36 5 0,0 0-5 0,7 41 6 15,5-1-6-15,-12-40 3 0,0 0-3 0,20 40 4 0,8 3-4 16,-28-43 4-16,0 0-4 0,30 40 5 0,-2-12-5 16,-28-28 4-16,0 0-4 0,30 33 4 0,5 10-4 15,-35-43 3-15,0 0-3 0,30 38 4 0,-15-17-4 16,-15-21 5-16,0 0-5 0,14 19 5 0,9 7-5 15,-23-26 7-15,0 0-7 0,21 26 7 0,-9-9-7 16,-12-17 9-16,0 0-9 0,7 16 9 0,-2-3-9 16,-5-13 9-16,0 0-9 0,4 18 10 0,-4 1-10 15,0-19 12-15,0 0-12 0,-5 22 13 0,-11 3-13 0,16-25 13 16,0 0-13-16,-21 20 14 0,-2-6-14 0,23-14 14 16,0 0-14-16,-34 7 15 0,-12-7-15 0,46 0 11 15,0 0-11-15,-51-5 12 0,-3-4-12 0,54 9 3 0,0 0-3 16,-52-15 3-16,8-10-3 0,0 1-1665 0</inkml:trace>
  <inkml:trace contextRef="#ctx0" brushRef="#br0" timeOffset="214652.44">25735 16380 1692 0,'0'0'0'0,"0"0"0"16,0 0 0-16,0 0-3 0,0 0 3 0,7-5-3 0,-7 5 3 16,0 0-16-16,0 0 16 0,13-4-16 0,4-1 16 15,-17 5 1-15,0 0-1 0,21-4 1 0,-1 4-1 16,-20 0 13-16,0 0-13 0,24 0 13 0,6-1-13 15,-30 1 34-15,0 0-34 0,30 0 35 0,-3 1-35 16,-27-1 42-16,0 0-42 0,18 6 43 0,-6-3-43 0,-12-3 34 16,0 0-34-16,10 4 35 0,-4 1-35 0,-6-5 22 15,0 0-22-15,2 19 23 0,-4 17-23 0,2-36 17 16,0 0-17-16,-14 42 17 0,-18-3-17 0,32-39 12 16,0 0-12-16,-37 44 12 0,-2 4-12 0,39-48 12 15,0 0-12-15,-32 42 12 0,15-15-12 0,17-27 5 16,0 0-5-16,-9 18 6 0,5-8-6 15,4-10 5-15,0 0-5 0,-1 7 5 0,1-7-5 0,0 0 4 16,0 0-4-16,0 0 4 0,19 7-4 0,-19-7 4 16,0 0-4-16,32 0 4 0,15-4-4 0,-47 4 3 0,0 0-3 15,55-6 3-15,3-3-3 0,-58 9 0 0,0 0 0 16,53-9 0-16,-5 1 0 0,-48 8-3 0,0 0 3 0,53-9-3 16,7-1 3-16,0-1-1492 0</inkml:trace>
  <inkml:trace contextRef="#ctx0" brushRef="#br0" timeOffset="-214182.91">27171 16767 1558 0,'0'0'0'0,"0"0"0"16,0 0 0-16,0 0 5 0,0 0-5 0,0 0 6 0,0-8-6 16,0 8 24-16,0 0-24 0,0 0 25 0,7-5-25 15,-7 5 34-15,0 0-34 0,0 0 35 0,0 0-35 16,0 0 25-16,0 0-25 0,-7 15 25 0,-11 4-25 0,18-19 21 16,0 0-21-16,-26 30 22 0,-8 15-22 0,34-45 18 0,0 0-18 15,-44 57 18-15,-3 14-18 0,47-71 15 0,0 0-15 16,-52 74 15-16,-4-3-15 0,56-71 11 0,0 0-11 15,-51 64 11-15,5-9-11 0,46-55 8 0,0 0-8 16,-41 49 9-16,4-11-9 0,37-38 6 0,0 0-6 16,-33 29 7-16,6-6-7 0,27-23 7 0,0 0-7 15,-23 15 8-15,2-9-8 0,21-6 6 0,0 0-6 16,-17 1 7-16,4 1-7 0,13-2 4 0,0 0-4 0,-12-3 4 16,1-8-4-16,11 11 2 0,0 0-2 15,-8-15 3-15,1-4-3 0,7 19 2 16,0 0-2-16,-6-25 2 0,3-2-2 0,3 27 1 0,0 0-1 15,0-30 1-15,3 1-1 0,-3 29 0 0,0 0 0 0,9-30 1 16,9 3-1-16,-18 27 0 0,0 0 0 0,19-30 1 16,1 3-1-16,-20 27 0 0,0 0 0 0,22-25 0 15,1 6 0-15,-23 19 2 0,0 0-2 0,25-12 2 16,5 7-2-16,-30 5 5 0,0 0-5 0,41 2 6 16,19 6-6-16,-60-8 8 0,0 0-8 0,67 16 8 0,5 8-8 15,-72-24 12-15,0 0-12 0,67 28 13 16,-9 3-13-16,-58-31 16 0,0 0-16 0,51 33 16 0,2 3-16 15,-53-36 21-15,0 0-21 0,51 38 21 0,-3 0-21 16,-48-38 22-16,0 0-22 0,41 33 23 0,-6-7-23 16,-35-26 24-16,0 0-24 0,28 19 24 0,-7-5-24 15,-21-14 19-15,0 0-19 0,18 12 20 0,-4-1-20 0,-14-11 22 16,0 0-22-16,11 5 23 0,6-3-23 0,-17-2 14 16,0 0-14-16,18-6 15 0,-4-7-15 15,-14 13 7-15,0 0-7 0,4-26 8 0,-13-14-8 0,9 40 1 16,0 0-1-16,-21-49 1 0,-13-6-1 0,-3 1-1665 15</inkml:trace>
  <inkml:trace contextRef="#ctx0" brushRef="#br0" timeOffset="-212786.71">26178 13948 337 0,'0'0'0'16,"0"0"0"-16,16-12 0 0,-16 12 6 0,0 0-6 0,10-12 6 15,-4 5-6-15,-6 7 7 0,0 0-7 0,0 0 8 16,0 0-8-16,0 0 4 0,0 0-4 15,0 0 4-15,0-5-4 0,0 5 2 0,0 0-2 0,0 0 2 16,-9-3-2-16,9 3 6 0,0 0-6 0,-9 0 6 16,-3 0-6-16,12 0 34 0,0 0-34 0,-13 0 35 15,3 0-35-15,10 0 56 0,0 0-56 0,-7 0 57 16,7 0-57-16,0 0 69 0,0 0-69 0,-7 0 69 16,-2 0-69-16,9 0 61 0,0 0-61 0,-13 3 61 15,-2-1-61-15,15-2 54 0,0 0-54 0,-18 3 55 0,4-3-55 16,14 0 41-16,0 0-41 0,-14-2 41 15,-2-1-41-15,16 3 34 0,0 0-34 0,-18 0 34 16,4 0-34-16,14 0 20 0,0 0-20 0,-11-3 20 0,3-3-20 16,8 6 11-16,0 0-11 0,-9-3 12 0,2-2-12 15,7 5 11-15,0 0-11 0,0 0 12 0,-11 0-12 16,11 0 10-16,0 0-10 0,0 0 10 0,0 0-10 16,0 0 13-16,0 0-13 0,0 0 13 0,0 0-13 15,0 0 14-15,0 0-14 0,0 0 14 0,0 0-14 0,0 0 16 16,0 0-16-16,0 0 17 0,0 0-17 0,0 0 21 0,0 0-21 15,0 0 22-15,0 0-22 0,0 0 25 0,0 0-25 16,0 0 25-16,0 0-25 0,0 0 33 0,0 0-33 16,7 8 34-16,6 6-34 0,-13-14 37 15,0 0-37-15,17 19 37 0,4 5-37 0,-21-24 39 0,0 0-39 16,20 19 39-16,-8-1-39 0,-12-18 36 0,0 0-36 16,11 19 37-16,6 5-37 0,-17-24 35 0,0 0-35 15,20 21 35-15,-3-4-35 0,-17-17 30 16,0 0-30-16,15 16 31 0,-1-1-31 0,-14-15 23 15,0 0-23-15,12 16 23 0,6 1-23 0,-18-17 20 0,0 0-20 16,16 12 21-16,-6-5-21 0,-10-7 16 0,0 0-16 0,7 5 17 16,-7-5-17-16,0 0 14 0,0 0-14 0,7 7 14 15,2-2-14-15,-9-5 12 0,0 0-12 0,9 7 12 16,-9-7-12-16,0 0 11 0,0 0-11 0,9 9 11 16,-9-9-11-16,0 0 10 0,0 0-10 0,7 5 10 15,-7-5-10-15,0 0 9 0,0 0-9 0,0 0 10 16,9 11-10-16,-9-11 6 0,0 0-6 0,0 0 7 0,5 8-7 15,-5-8 1-15,0 0-1 0,0 0 2 0,7 4-2 16,0 1-1476-16</inkml:trace>
  <inkml:trace contextRef="#ctx0" brushRef="#br0" timeOffset="-210104.81">26538 15677 707 0,'0'0'0'0,"0"0"0"0,0 0 0 16,0 0 15-16,0 0-15 0,0 0 16 0,-23 30-16 16,23-30 48-16,0 0-48 0,-11 20 48 15,6-6-48-15,5-14 60 0,0 0-60 0,-4 11 60 0,1 1-60 16,3-12 41-16,0 0-41 0,-2 14 42 0,2-6-42 15,0-8 31-15,0 0-31 0,0 0 31 0,2 7-31 16,-2-7 25-16,0 0-25 0,0 0 26 0,0 0-26 0,0 0 24 16,0 0-24-16,10 0 24 0,1-3-24 15,-11 3 28-15,0 0-28 0,16-7 29 0,5-2-29 16,-21 9 29-16,0 0-29 0,19-19 30 0,-8-2-30 0,-11 21 34 16,0 0-34-16,7-21 34 0,-5 9-34 0,-2 12 28 0,0 0-28 15,2-10 29-15,-2 1-29 0,0 9 24 0,0 0-24 16,-2-5 24-16,2 5-24 0,0 0 21 0,0 0-21 15,-5 0 21-15,5 0-21 0,0 0 17 0,0 0-17 0,-9 12 17 16,-7 4-17-16,16-16 14 0,0 0-14 16,-18 21 15-16,8-8-15 0,10-13 6 0,0 0-6 15,-6 11 7-15,3-3-7 0,3-8 3 0,0 0-3 0,-2 7 4 16,2-7-4-16,0 0 2 0,0 0-2 0,0 0 2 16,2 9-2-16,-2-9 1 0,0 0-1 0,0 0 2 15,16-5-2-15,-16 5 1 0,0 0-1 0,16-7 2 16,5-14-2-16,-21 21 3 0,0 0-3 0,17-22 3 15,-4 4-3-15,-13 18 5 0,0 0-5 0,9-15 5 16,-2 8-5-16,-7 7 5 0,0 0-5 0,0 0 5 16,0 0-5-16,0 0 4 0,0 0-4 0,0-7 5 15,-7 3-5-15,7 4 2 0,0 0-2 0,-13 0 3 16,-3 4-3-16,16-4 0 0,0 0 0 0,-21 5 1 0,-4 4-1 16,1-1-1188-16</inkml:trace>
  <inkml:trace contextRef="#ctx0" brushRef="#br0" timeOffset="-206689.17">27896 14978 1076 0,'0'0'0'0,"0"0"0"15,0 0 0-15,0 0 7 0,0 0-7 0,0 0 8 16,0 0-8-16,0 0 37 0,0 0-37 0,0 0 38 16,2 19-38-16,-2-19 45 0,0 0-45 0,-6 9 45 15,-2 8-45-15,8-17 34 0,0 0-34 0,-16 35 35 16,-9 18-35-16,25-53 27 0,0 0-27 0,-34 68 28 0,-8 13-28 15,42-81 16-15,0 0-16 0,-47 81 17 0,-5-3-17 16,52-78 11-16,0 0-11 0,-45 70 12 0,6-13-12 16,39-57 8-16,0 0-8 0,-36 48 9 0,8-13-9 15,28-35 9-15,0 0-9 0,-23 24 9 0,2-12-9 16,21-12 13-16,0 0-13 0,-18 3 14 0,4-6-14 0,14 3 17 16,0 0-17-16,-16-10 17 0,-5-9-17 0,21 19 22 15,0 0-22-15,-21-25 23 0,5-6-23 0,16 31 19 16,0 0-19-16,-16-33 19 0,2-1-19 0,14 34 16 15,0 0-16-15,-16-30 16 0,-1-1-16 0,17 31 12 16,0 0-12-16,-11-28 12 0,15 1-12 16,-4 27 9-16,0 0-9 0,9-30 9 0,3 3-9 0,-12 27 7 15,0 0-7-15,18-30 7 0,4 1-7 0,-22 29 4 16,0 0-4-16,27-23 4 0,6 11-4 0,-33 12 5 0,0 0-5 16,36-5 6-16,-5 7-6 0,-31-2 4 0,0 0-4 15,36 12 5-15,10 12-5 0,-46-24 4 0,0 0-4 0,45 31 4 16,-6 2-4-16,-39-33 2 0,0 0-2 0,46 31 3 15,12-3-3-15,-58-28 6 0,0 0-6 0,59 24 6 16,-12-5-6-16,-47-19 8 0,0 0-8 0,44 16 8 16,2-2-8-16,-46-14 10 0,0 0-10 0,39 12 11 15,-16-4-11-15,-23-8 10 0,0 0-10 0,17 7 11 16,1-1-11-16,-18-6 10 0,0 0-10 0,20 5 10 16,-5-4-10-16,-15-1 9 0,0 0-9 0,15 0 10 0,-5-1-10 15,-10 1 4-15,0 0-4 0,5-11 5 16,-5-18-5-16,0 0-1337 0</inkml:trace>
  <inkml:trace contextRef="#ctx0" brushRef="#br0" timeOffset="-206366.03">28501 14507 1558 0,'0'0'0'15,"0"0"0"-15,-7 7 0 0,7-7 7 0,0 0-7 16,-5 7 8-16,3 0-8 0,2-7 2 0,0 0-2 0,0 9 3 16,0 10-3-16,0-19 26 0,0 0-26 15,0 24 26-15,-2 7-26 0,2-31 28 0,0 0-28 0,-7 35 29 16,-7 3-29-16,14-38 25 0,0 0-25 0,-16 40 26 15,0 1-26-15,16-41 20 0,0 0-20 0,-18 42 20 16,1 4-20-16,17-46 9 0,0 0-9 0,-14 42 10 16,5-9-10-16,9-33 0 0,0 0 0 0,-9 26 1 15,0-5-1-15,0-1-1289 0</inkml:trace>
  <inkml:trace contextRef="#ctx0" brushRef="#br0" timeOffset="-206062.84">29071 15440 1815 0,'0'0'0'16,"0"0"0"-16,-7 9 0 0,7-9-128 0,0 0 128 16,-6 8-127-16,5-1 127 0,1-7-41 0,0 0 41 15,0 0-40-15,3 12 40 0,-3-12-50 0,0 0 50 16,0 0-49-16,12 7 49 0,1 0-975 0</inkml:trace>
  <inkml:trace contextRef="#ctx0" brushRef="#br0" timeOffset="-205488.64">29570 15006 1614 0,'0'0'0'0,"0"0"0"0,7-4 0 16,-7 4 3-16,0 0-3 0,9-5 4 0,5-5-4 15,-14 10 8-15,0 0-8 0,19-12 8 0,9-2-8 16,-28 14 50-16,0 0-50 0,32-12 50 0,0 1-50 0,-32 11 40 15,0 0-40-15,30-8 41 0,-7-1-41 0,-23 9 20 16,0 0-20-16,23-10 20 0,-2-1-20 0,-21 11 15 16,0 0-15-16,18-7 15 0,-10 7-15 0,-8 0 10 15,0 0-10-15,0 0 11 0,7 16-11 0,-7-16 7 0,0 0-7 16,-3 19 8-16,-6 12-8 0,9-31 3 0,0 0-3 16,-14 36 4-16,-4 2-4 0,18-38 2 0,0 0-2 15,-17 38 2-15,1-3-2 0,16-35 1 16,0 0-1-16,-14 29 1 0,5-6-1 0,9-23 0 0,0 0 0 15,-4 17 1-15,4-5-1 0,0-12 0 0,0 0 0 0,4 9 0 16,-1 0 0-16,-3-9 0 0,0 0 0 16,15 15 0-16,9 13 0 0,-24-28-1 0,0 0 1 15,28 26 0-15,-3-9 0 0,-25-17-1 0,0 0 1 16,32 18-1-16,19 2 1 0,-51-20-2 0,0 0 2 0,48 21-2 16,-20-9 2-16,-28-12-2 0,0 0 2 0,18 14-1 15,-8 5 1-15,-10-19-2 0,0 0 2 0,-7 24-1 16,-21 11 1-16,28-35-1 0,0 0 1 0,-42 35-1 15,-15-4 1-15,57-31-1 0,0 0 1 0,-60 26 0 0,2-2 0 16,58-24-2-16,0 0 2 0,-55 19-1 0,1-2 1 16,54-17-3-16,0 0 3 0,-53 12-3 0,3-5 3 15,50-7-8-15,0 0 8 0,-40-2-8 0,17-8 8 16,-2 1-1363-16</inkml:trace>
  <inkml:trace contextRef="#ctx0" brushRef="#br0" timeOffset="-205066.49">30120 14736 1244 0,'0'0'0'15,"-2"7"0"-15,-3 12 0 0,5-19-2 0,0 0 2 16,-7 31-1-16,0 17 1 0,7-48-2 0,0 0 2 0,-4 54-2 15,6 0 2-15,-2-54 4 0,0 0-4 0,9 53 5 16,7 4-5-16,-16-57 15 0,0 0-15 16,21 64 16-16,6 6-16 0,-27-70 32 0,0 0-32 0,30 69 33 15,1-12-33-15,-31-57 34 0,0 0-34 16,32 48 35-16,-2-16-35 0,-30-32 29 0,0 0-29 0,42 22 30 16,18-1-30-16,-60-21 24 0,0 0-24 0,66 10 25 15,-5-12-25-15,-61 2 21 0,0 0-21 0,53-15 21 16,-7-11-21-16,-46 26 17 0,0 0-17 0,39-38 17 15,-9-14-17-15,-30 52 36 0,0 0-36 0,21-57 36 0,-9-7-36 16,-12 64 42-16,0 0-42 0,2-66 43 0,-9 4-43 16,7 62 43-16,0 0-43 0,-18-57 43 15,-10-1-43-15,28 58 33 0,0 0-33 0,-39-51 34 16,-10 4-34-16,49 47 27 0,0 0-27 0,-56-36 27 16,-13 15-27-16,69 21 16 0,0 0-16 0,-71-7 17 0,1 12-17 15,70-5 2-15,0 0-2 0,-66 14 2 0,5 7-2 16,-1-1-1437-16</inkml:trace>
  <inkml:trace contextRef="#ctx0" brushRef="#br0" timeOffset="-203950.25">22251 18150 1719 0,'0'0'0'0,"0"0"91"0,0 0-91 0,43 4 91 16,17 1-91-16,-60-5 51 0,0 0-51 0,65 1 51 15,4-6-51-15,-69 5 24 0,0 0-24 0,62-10 25 16,-8-2-25-16,-54 12 11 0,0 0-11 0,50-11 11 16,-1 6-11-16,-49 5 6 0,0 0-6 0,48-3 6 15,-2 1-6-15,-46 2 1 0,0 0-1 0,38 0 1 0,-18 2-1 16,-20-2 0-16,0 0 0 0,14 3 0 0,-4 1 0 16,-10-4-5-16,0 0 5 0,6 3-4 0,-6-3 4 15,0 0-1500-15</inkml:trace>
  <inkml:trace contextRef="#ctx0" brushRef="#br0" timeOffset="-203721.35">22562 18413 1444 0,'0'0'0'0,"0"0"42"0,0 0-42 15,10 14 43-15,6-4-43 0,-16-10 20 0,0 0-20 16,29 7 21-16,9 0-21 0,-38-7 0 0,0 0 0 0,52 4 1 16,8-4-1-16,-60 0 4 0,0 0-4 0,65-4 4 15,7-1-4-15,-72 5 9 0,0 0-9 0,71-9 10 16,-13 4-10-16,-58 5 11 0,0 0-11 0,56-7 12 16,4 2-12-16,-2 0-1156 0</inkml:trace>
  <inkml:trace contextRef="#ctx0" brushRef="#br0" timeOffset="-200135.02">13441 9440 953 0,'0'0'0'0,"0"0"0"15,0 0 0-15,0 0 21 0,0 0-21 0,0 0 22 16,0 0-22-16,0 0 46 0,0 0-46 0,0 0 46 15,0 0-46-15,0 0 52 0,0 0-52 0,17-15 53 0,-4 9-53 16,-13 6 44-16,0 0-44 0,21-6 45 0,11-3-45 16,-32 9 29-16,0 0-29 0,42-11 30 0,13 1-30 15,-55 10 20-15,0 0-20 0,67-10 20 0,10 1-20 16,-77 9 16-16,0 0-16 0,89-5 16 0,6-2-16 16,-95 7 13-16,0 0-13 0,99-7 13 0,6 2-13 15,-105 5 9-15,0 0-9 0,108 0 10 0,0 5-10 0,-108-5 12 16,0 0-12-16,109 7 12 0,9-4-12 0,-118-3 15 15,0 0-15-15,120 0 15 0,7 0-15 0,-127 0 14 16,0 0-14-16,131-3 14 0,6-2-14 0,-137 5 13 16,0 0-13-16,138-7 13 0,-1-2-13 0,-137 9 11 15,0 0-11-15,134-3 12 0,2 3-12 16,-136 0 10-16,0 0-10 0,140 0 11 0,4 3-11 0,-144-3 9 16,0 0-9-16,136 0 10 0,-14 0-10 0,-122 0 8 0,0 0-8 15,114 0 8-15,6 0-8 0,-120 0 9 0,0 0-9 16,113 0 9-16,-17 0-9 0,-96 0 13 0,0 0-13 15,93 0 14-15,-1 2-14 0,-92-2 21 0,0 0-21 0,90 3 22 16,-9 1-22-16,-81-4 28 0,0 0-28 0,69 3 29 16,-11 1-29-16,-58-4 26 0,0 0-26 0,42 5 26 15,-8-2-26-15,-34-3 28 0,0 0-28 0,24 2 29 16,-2 2-29-16,-22-4 27 0,0 0-27 0,12 3 27 16,-2 1-27-16,-10-4 23 0,0 0-23 0,9 0 23 15,-9 0-23-15,0 0 18 0,0 0-18 0,0 0 19 16,6 0-19-16,-6 0 13 0,0 0-13 0,0 0 14 0,0 0-14 15,0 0 10-15,0 0-10 0,0 0 10 16,3 8-10-16,-3-8 6 0,0 0-6 0,-12 4 6 0,-13 4-6 16,25-8 1-16,0 0-1 0,-44 5 2 0,-16-5-2 15,0 0-1514-15</inkml:trace>
  <inkml:trace contextRef="#ctx0" brushRef="#br0" timeOffset="-198687.65">11474 6872 796 0,'0'0'0'0,"0"0"0"0,0 0 0 0,0 0 8 15,0 0-8-15,0 0 9 0,0 0-9 16,0 0 32-16,0 0-32 0,0 0 32 0,0 0-32 0,0 0 39 16,0 0-39-16,0 0 40 0,0 0-40 0,0 0 33 15,0 0-33-15,0 0 34 0,34 16-34 0,-34-16 22 16,0 0-22-16,38 8 22 0,5 4-22 16,-43-12 17-16,0 0-17 0,54 9 17 0,12 3-17 0,-66-12 20 0,0 0-20 15,74 16 21-15,14-4-21 0,-88-12 26 16,0 0-26-16,92 9 26 0,-2-3-26 0,-90-6 26 15,0 0-26-15,90 9 26 0,-2 7-26 0,-88-16 24 0,0 0-24 16,88 12 24-16,2-4-24 0,-90-8 19 0,0 0-19 0,81 4 19 16,-12-2-19-16,-69-2 15 0,0 0-15 0,63 0 16 15,-3 1-16-15,-60-1 13 0,0 0-13 0,53 6 13 16,-7-3-13-16,-46-3 11 0,0 0-11 0,44 0 12 16,-8 0-12-16,-36 0 10 0,0 0-10 0,31 0 11 15,-15 3-11-15,-16-3 2 0,0 0-2 0,11 9 2 16,-6 5-2-16,-3 0-1018 0</inkml:trace>
  <inkml:trace contextRef="#ctx0" brushRef="#br0" timeOffset="-198102.26">13653 6040 1110 0,'0'0'0'0,"0"0"0"0,0 0 0 16,0 0 1-16,0 0-1 0,14 3 1 0,10-3-1 15,-24 0 2-15,0 0-2 0,41 0 3 16,14-3-3-16,-55 3 3 0,0 0-3 0,60 0 4 0,1 3-4 0,-61-3 8 16,0 0-8-16,67 0 8 0,4 2-8 0,-71-2 10 15,0 0-10-15,76 7 11 0,5 10-11 16,-81-17 0-16,0 0 0 0,86 19 0 0,2-3 0 0,-1-2-811 16</inkml:trace>
  <inkml:trace contextRef="#ctx0" brushRef="#br0" timeOffset="-196153.27">3048 11899 919 0,'0'0'0'0,"0"0"0"0,39 18 0 16,-39-18 27-16,0 0-27 0,44 13 27 15,9 1-27-15,-53-14 55 0,0 0-55 0,65 12 56 16,16 4-56-16,-81-16 53 0,0 0-53 0,99 17 54 0,9-8-54 15,-108-9 36-15,0 0-36 0,114 3 37 16,20-3-37-16,-134 0 22 0,0 0-22 0,131-8 23 0,-4-3-23 16,-127 11 15-16,0 0-15 0,125-8 15 0,7 1-15 15,-132 7 12-15,0 0-12 0,126-7 13 0,-14 0-13 16,-112 7 12-16,0 0-12 0,110-10 13 0,-3 1-13 0,-107 9 19 16,0 0-19-16,101-5 19 0,-16-4-19 0,-85 9 23 15,0 0-23-15,81-9 24 0,-9 3-24 0,-72 6 24 16,0 0-24-16,69-7 25 0,-2 1-25 0,-67 6 11 0,0 0-11 15,58-10 11-15,-3 1-11 0,-55 9 5 0,0 0-5 16,35-5 5-16,-24 0-5 0,-2 2-1107 0</inkml:trace>
  <inkml:trace contextRef="#ctx0" brushRef="#br0" timeOffset="-189185.68">29245 16913 1065 0,'0'0'0'0,"0"0"0"16,0 0 0-16,0 0 41 15,0 0-41-15,21-28 41 0,-6 16-41 0,-15 12 82 0,0 0-82 0,15-16 82 16,1-6-82-16,-16 22 71 0,0 0-71 0,14-24 71 16,-3-1-71-16,-11 25 42 0,0 0-42 0,7-24 43 15,-5 2-43-15,-2 22 25 0,0 0-25 0,-7-16 25 16,-13 2-25-16,20 14 21 0,0 0-21 0,-28-7 21 16,-11 6-21-16,39 1 16 0,0 0-16 0,-47 7 17 0,-15 12-17 15,62-19 13-15,0 0-13 0,-62 27 14 16,9 10-14-16,53-37 16 0,0 0-16 0,-42 46 16 0,12 13-16 15,30-59 14-15,0 0-14 0,-23 71 14 0,9 10-14 16,14-81 12-16,0 0-12 0,-5 75 13 0,10-23-13 16,-5-52 9-16,0 0-9 0,11 38 10 0,1-12-10 15,-12-26 9-15,0 0-9 0,21 26 9 0,14 1-9 16,-35-27 8-16,0 0-8 0,46 16 9 0,5-21-9 16,-51 5 8-16,0 0-8 0,52-21 8 0,-3-15-8 15,-49 36 7-15,0 0-7 0,39-45 7 0,-8-12-7 0,-31 57 7 16,0 0-7-16,23-66 7 0,-7-9-7 0,-16 75 13 15,0 0-13-15,9-69 13 0,-9 12-13 16,0 57 16-16,0 0-16 0,-7-45 17 0,-4 12-17 16,11 33 18-16,0 0-18 0,-14-24 18 0,-3 8-18 0,17 16 18 15,0 0-18-15,-18-10 18 0,2 5-18 0,16 5 13 0,0 0-13 16,-16 2 14-16,4 5-14 0,12-7 11 0,0 0-11 16,-11 6 12-16,1 0-12 0,10-6 7 0,0 0-7 0,-9 3 8 15,0-3-8-15,9 0 2 0,0 0-2 0,0 0 2 16,-7 2-2-16,0 0-1495 0</inkml:trace>
  <inkml:trace contextRef="#ctx0" brushRef="#br0" timeOffset="-188922.41">29542 16802 1412 0,'0'0'0'0,"0"0"0"16,14 21 0-16,-14-21 7 0,0 0-7 0,14 24 7 15,0 7-7-15,-14-31 16 0,0 0-16 0,16 43 16 16,3 13-16-16,-19-56 32 0,0 0-32 0,16 60 33 16,-7-1-33-16,-9-59 27 0,0 0-27 0,5 59 28 0,-3 2-28 15,-2-61 23-15,0 0-23 0,-2 55 24 0,-5-7-24 16,7-48 19-16,0 0-19 0,-7 40 20 0,5-10-20 16,2-30 9-16,0 0-9 0,-1 19 10 0,-3-9-10 0,4-10 1 15,0 0-1-15,0 0 2 0,5-21-2 0,-5 21 0 16,0 0 0-16,11-34 0 0,7-23 0 0,-18 57-4 15,0 0 4-15,21-77-3 0,5-18 3 0,1-2-1200 0</inkml:trace>
  <inkml:trace contextRef="#ctx0" brushRef="#br0" timeOffset="-188194.29">29909 16539 1446 0,'0'0'0'0,"0"0"0"0,15 7 0 0,-15-7-5 0,0 0 5 16,18 5-5-16,5-3 5 0,-23-2 0 0,0 0 0 16,33-2 0-16,12-3 0 0,-45 5 6 0,0 0-6 0,47-9 6 15,-3-5-6-15,-44 14 37 0,0 0-37 0,37-15 38 16,-5-2-38-16,-32 17 50 0,0 0-50 0,28-18 50 16,-3-1-50-16,-25 19 44 0,0 0-44 0,19-15 45 15,-6 4-45-15,-13 11 34 0,0 0-34 0,5-5 35 16,-5 5-35-16,0 0 19 0,0 0-19 0,-7 3 20 0,-12 4-20 15,19-7 13-15,0 0-13 0,-27 9 13 0,-1 1-13 16,28-10 5-16,0 0-5 0,-30 13 6 0,-4 4-6 16,34-17 1-16,0 0-1 0,-33 19 2 0,3 3-2 15,30-22 0-15,0 0 0 0,-27 25 0 0,1 1 0 16,26-26-1-16,0 0 1 0,-23 26-1 0,0-2 1 16,23-24-2-16,0 0 2 0,-18 22-2 0,8-6 2 15,10-16-5-15,0 0 5 0,-7 14-4 0,2 0 4 16,5-14-6-16,0 0 6 0,-4 12-5 0,4 1 5 0,0-13-5 15,0 0 5-15,0 13-5 0,0-1 5 16,0-12-5-16,0 0 5 0,2 10-4 0,0-1 4 16,-2-9-4-16,0 0 4 0,1 7-3 0,-1-7 3 0,0 0-2 15,0 0 2-15,7 7-1 0,-7-7 1 0,0 0-1 16,0 0 1-16,16 12 0 0,5-7 0 0,-21-5 0 0,0 0 0 16,25 3 0-16,-4-3 0 0,-21 0 3 0,0 0-3 15,20-3 3-15,-1-2-3 0,-19 5 12 0,0 0-12 0,19-7 13 16,-1 0-13-16,-18 7 20 0,0 0-20 15,16-9 21-15,0-1-21 0,-16 10 24 0,0 0-24 16,16-11 24-16,-4 5-24 0,-12 6 22 0,0 0-22 0,12-2 23 16,3 4-23-16,-15-2 20 0,0 0-20 0,21 3 21 15,12 4-21-15,-33-7 17 0,0 0-17 0,36 9 17 16,-10 1-17-16,-26-10 12 0,0 0-12 16,30 14 13-16,9 7-13 0,-39-21 11 0,0 0-11 0,33 20 11 15,-12-4-11-15,-21-16 9 0,0 0-9 0,18 21 10 16,0 13-10-16,-18-34 9 0,0 0-9 0,12 38 9 15,-8 2-9-15,-4-40 7 0,0 0-7 0,-11 42 8 16,-14 8-8-16,25-50 7 0,0 0-7 0,-31 48 8 16,-6-8-8-16,37-40 7 0,0 0-7 0,-39 33 7 15,-2-4-7-15,41-29 6 0,0 0-6 0,-35 25 6 0,5-10-6 16,30-15 5-16,0 0-5 0,-30 7 5 0,-2-9-5 16,32 2 4-16,0 0-4 0,-30-3 5 0,2 1-5 15,28 2 2-15,0 0-2 0,-25-7 3 0,4-12-3 16,0 2-1596-16</inkml:trace>
  <inkml:trace contextRef="#ctx0" brushRef="#br0" timeOffset="-187988.66">30872 17134 1748 0,'0'0'0'0,"0"0"0"16,-7 21 0-16,7-21 1 0,0 0-1 16,-8 17 2-16,3-5-2 0,5-12-1 0,0 0 1 0,0 0-1 15,-7 4 1-15,7-4-25 0,0 0 25 0,-2-16-24 16,2-15 24-16,0 0-1215 0</inkml:trace>
  <inkml:trace contextRef="#ctx0" brushRef="#br0" timeOffset="-187486.61">31078 16608 1367 0,'0'0'0'0,"0"0"0"0,-2-12 0 16,2 12 4-16,0 0-4 0,2-12 5 0,7-4-5 15,-9 16 3-15,0 0-3 0,16-13 3 0,1 0-3 16,-17 13 42-16,0 0-42 0,30-13 42 0,16-5-42 15,-46 18 45-15,0 0-45 0,51-17 46 0,2 5-46 16,-53 12 45-16,0 0-45 0,48-11 46 0,-15 6-46 16,-33 5 37-16,0 0-37 0,25-3 37 0,-6 1-37 0,-19 2 28 15,0 0-28-15,15 0 29 0,-7 2-29 0,-8-2 19 16,0 0-19-16,0 0 19 0,9 15-19 0,-9-15 15 0,0 0-15 16,0 18 15-16,-2 16-15 0,2-34 11 0,0 0-11 15,-5 40 11-15,-9 5-11 0,14-45 9 0,0 0-9 16,-19 45 10-16,-4-3-10 0,23-42 10 0,0 0-10 0,-20 34 11 15,8-6-11-15,12-28 10 0,0 0-10 0,-9 21 10 16,7-7-10-16,2-14 10 0,0 0-10 0,0 8 10 16,0-8-10-16,0 0 9 0,0 0-9 0,6 9 10 15,2-4-10-15,-8-5 9 0,0 0-9 0,20 10 9 16,13 6-9-16,-33-16 7 0,0 0-7 16,30 14 7-16,-14-7-7 0,-16-7 5 0,0 0-5 0,9 3 5 15,-2 2-5-15,-7-5 3 0,0 0-3 0,5 7 3 16,-5-7-3-16,0 0 2 0,0 0-2 0,15 16 2 15,-7 5-2-15,-8-21 1 0,0 0-1 0,0 29 1 16,-17 4-1-16,17-33 1 0,0 0-1 0,-30 33 1 16,-11-4-1-16,41-29 1 0,0 0-1 0,-44 19 1 15,-2-10-1-15,46-9-2 0,0 0 2 0,-44 3-2 0,9-6 2 16,0 0-1457-16</inkml:trace>
  <inkml:trace contextRef="#ctx0" brushRef="#br0" timeOffset="-187072.66">31852 16423 1479 0,'0'0'0'15,"0"0"0"-15,0 7 0 0,0-7 4 0,0 0-4 16,-1 12 4-16,-7 7-4 0,8-19 10 0,0 0-10 15,-7 24 10-15,0 11-10 0,7-35 28 0,0 0-28 16,-1 45 29-16,1 12-29 0,0-57 22 16,0 0-22-16,5 55 23 0,5-8-23 0,-10-47 28 0,0 0-28 0,15 38 28 15,0-7-28-15,-15-31 25 0,0 0-25 0,18 28 26 16,5-2-26-16,-23-26 23 0,0 0-23 0,32 21 23 16,8-6-23-16,-40-15 28 0,0 0-28 0,46 4 28 15,4-13-28-15,-50 9 29 0,0 0-29 0,47-19 29 16,-4-9-29-16,-43 28 28 0,0 0-28 0,37-36 28 15,-9-9-28-15,-28 45 27 0,0 0-27 0,17-54 27 16,-9-15-27-16,-8 69 21 0,0 0-21 0,-4-71 21 0,-14 6-21 16,18 65 17-16,0 0-17 0,-28-58 17 15,-7 12-17-15,35 46 14 0,0 0-14 0,-39-35 14 0,-3 13-14 16,42 22 12-16,0 0-12 0,-43-11 12 16,-1 13-12-16,44-2 0 0,0 0 0 0,-46 5 1 0,1 4-1 15,45-9-3-15,0 0 3 0,-45 12-2 16,-4 3 2-16,0 1-1523 0</inkml:trace>
  <inkml:trace contextRef="#ctx0" brushRef="#br0" timeOffset="-186428.57">29598 17589 1199 0,'0'0'0'0,"0"0"0"16,7 0 0-16,-7 0 11 0,0 0-11 0,0 0 11 0,12 6-11 16,-12-6 27-16,0 0-27 0,22 5 27 0,22 3-27 15,-44-8 26-15,0 0-26 0,54 11 26 0,6-1-26 16,-60-10 13-16,0 0-13 0,74 5 14 0,13-5-14 15,-87 0 5-15,0 0-5 0,92-1 5 0,3 1-5 16,-95 0 2-16,0 0-2 0,102 1 3 0,9 3-3 0,-111-4 2 16,0 0-2-16,117 3 3 0,-3-3-3 0,-114 0 10 15,0 0-10-15,122-3 10 0,5-2-10 0,-127 5 18 16,0 0-18-16,134-6 19 0,9 3-19 0,-143 3 30 0,0 0-30 16,143-3 31-16,-7-4-31 0,-136 7 36 0,0 0-36 15,141-9 37-15,3-1-37 0,-144 10 32 16,0 0-32-16,140-11 33 0,-11 4-33 0,-129 7 27 0,0 0-27 15,128-5 28-15,-2 2-28 0,-126 3 28 16,0 0-28-16,112 0 28 0,-15 3-28 0,-97-3 26 0,0 0-26 16,94 4 27-16,-2-4-27 0,-92 0 25 0,0 0-25 15,76 0 26-15,-27 0-26 0,-49 0 22 0,0 0-22 16,39 1 23-16,-9 3-23 0,-30-4 18 0,0 0-18 0,23 3 18 16,-7 1-18-16,-16-4 8 0,0 0-8 0,10 1 9 15,-3-1-9-15,-7 0 3 0,0 0-3 0,0 0 3 16,-25-3-3-16,25 3 0 0,0 0 0 0,-35-7 0 15,-20-9 0-15,1 1-1402 0</inkml:trace>
  <inkml:trace contextRef="#ctx0" brushRef="#br0" timeOffset="-179729.64">30836 17923 1048 0,'0'0'0'16,"0"0"92"-16,0 0-92 0,4-17 92 0,1 5-92 15,-5 12 65-15,0 0-65 0,11-9 66 0,6 1-66 16,-17 8 42-16,0 0-42 0,22-11 42 0,2 3-42 0,-24 8 32 16,0 0-32-16,27-6 32 0,-3 3-32 0,-24 3 33 15,0 0-33-15,23 0 34 0,2 0-34 0,-25 0 30 16,0 0-30-16,25-2 30 0,-6 4-30 0,-19-2 25 16,0 0-25-16,16 3 26 0,-4 1-26 0,-12-4 18 15,0 0-18-15,13 5 18 0,-3 4-18 0,-10-9 12 0,0 0-12 16,13 15 13-16,1 11-13 0,-14-26 9 15,0 0-9-15,10 31 10 0,-8-1-10 0,-2-30 5 0,0 0-5 16,-3 31 6-16,-6 0-6 0,9-31 5 0,0 0-5 16,-14 26 6-16,-8-7-6 0,22-19 5 0,0 0-5 15,-19 16 6-15,3-4-6 0,16-12 3 0,0 0-3 16,-10 8 4-16,4-1-4 0,6-7 3 0,0 0-3 16,0 0 3-16,-1 9-3 0,1-9 2 0,0 0-2 0,0 0 3 15,10-3-3-15,-10 3 2 0,0 0-2 0,11-7 2 16,5-2-2-16,-16 9 2 0,0 0-2 0,21-9 2 15,0 6-2-15,-21 3 2 0,0 0-2 0,23-2 2 16,2 0-2-16,-25 2 3 0,0 0-3 0,21-1 3 16,-7 1-3-16,-14 0 1 0,0 0-1 0,9 1 2 15,-9-1-2-15,0 0 1 0,0 0-1 0,8 13 1 0,-4 7-1 16,-4-20 1-16,0 0-1 0,-2 26 1 0,-12 2-1 16,14-28 0-16,0 0 0 0,-21 26 1 0,-4-2-1 15,25-24 0-15,0 0 0 0,-26 23 1 0,-2-1-1 16,28-22 0-16,0 0 0 0,-27 21 1 0,8-2-1 15,19-19 0-15,0 0 0 0,-20 14 1 0,1-6-1 16,19-8 0-16,0 0 0 0,-20 2 1 0,6-4-1 16,14 2 0-16,0 0 0 0,-8-1 1 0,8 1-1 15,0 0 0-15,0 0 0 0,-6-7 0 0,10-4 0 16,-4 11-10-16,0 0 10 0,12-15-10 0,13-6 10 16,0 0-1314-16</inkml:trace>
  <inkml:trace contextRef="#ctx0" brushRef="#br0" timeOffset="-179389.44">31563 18126 827 0,'0'0'0'0,"0"0"1"0,0 0-1 0,5-14 2 15,-3 4-2-15,-2 10-3 0,0 0 3 0,0 0-2 16,-7-7 2-16,7 7 0 0,0 0 0 0,-7 1 1 15,-2 6-1-15,9-7 7 0,0 0-7 0,-12 11 7 16,-2 3-7-16,14-14 22 0,0 0-22 0,-16 19 23 16,0 7-23-16,16-26 44 0,0 0-44 0,-16 26 44 15,0 5-44-15,16-31 56 0,0 0-56 0,-16 33 56 16,2 5-56-16,14-38 57 0,0 0-57 0,-16 38 58 16,-3-4-58-16,19-34 53 0,0 0-53 0,-21 33 54 0,1-2-54 15,20-31 41-15,0 0-41 0,-14 32 41 0,0-5-41 16,14-27 25-16,0 0-25 0,-16 26 26 0,-1 2-26 15,17-28 19-15,0 0-19 0,-18 24 20 0,2-7-20 16,16-17 13-16,0 0-13 0,-12 13 14 0,3-7-14 16,9-6 4-16,0 0-4 0,0 0 5 0,0 0-5 15,0 0-1077-15</inkml:trace>
  <inkml:trace contextRef="#ctx0" brushRef="#br0" timeOffset="-178965.33">31935 18124 1392 0,'-3'7'0'0,"3"-7"37"0,0 0-37 15,-18 45 37-15,0-9-37 0,18-36 17 0,0 0-17 0,-14 33 18 16,2 0-18-16,12-33 10 0,0 0-10 0,-12 31 11 15,-1-3-11-15,13-28 10 0,0 0-10 0,-14 26 10 16,-7-2-10-16,21-24 13 0,0 0-13 0,-23 23 13 16,4-4-13-16,19-19 14 0,0 0-14 0,-14 15 15 15,8-1-15-15,6-14 15 0,0 0-15 0,-2 11 16 16,2-5-16-16,0-6 15 0,0 0-15 0,0 0 16 0,16 6-16 16,-16-6 14-16,0 0-14 0,22 0 14 0,15-2-14 15,-37 2 16-15,0 0-16 0,40-2 16 0,1-1-16 16,-41 3 18-16,0 0-18 0,44-4 19 0,2-1-19 15,-46 5 18-15,0 0-18 0,49-7 18 0,4 2-18 16,-53 5 18-16,0 0-18 0,53-2 18 0,3 4-18 16,-56-2 15-16,0 0-15 0,50 2 15 0,-10-2-15 15,-40 0 8-15,0 0-8 0,36-2 9 0,-6-2-9 16,-30 4 1-16,0 0-1 0,24-1 2 0,-6 4-2 16,-18-3-3-16,0 0 3 0,10 2-2 0,-2-4 2 15,-1 0-1345-15</inkml:trace>
  <inkml:trace contextRef="#ctx0" brushRef="#br0" timeOffset="-178645.15">32113 18280 939 0,'0'-7'0'0,"0"7"8"0,0 0-8 0,6-33 9 15,-3 2-9-15,-3 31 12 0,0 0-12 0,0-21 13 16,0 7-13-16,0 14 10 0,0 0-10 0,4-8 11 15,-4 8-11-15,0 0 16 0,0 0-16 0,0 0 17 16,7 3-17-16,-7-3 29 0,0 0-29 0,3 9 29 16,3 5-29-16,-6-14 41 0,0 0-41 0,7 26 42 15,5 19-42-15,-12-45 46 0,0 0-46 0,11 52 46 16,-6-2-46-16,-5-50 48 0,0 0-48 0,5 48 49 16,2-1-49-16,-7-47 44 0,0 0-44 0,6 47 45 15,-3-4-45-15,-3-43 43 0,0 0-43 0,2 40 43 16,0-6-43-16,-2-34 27 0,0 0-27 0,1 33 27 0,-2-3-27 15,1-30 16-15,0 0-16 0,-2 26 16 0,-2-6-16 16,4-20 9-16,0 0-9 0,-5 18 10 0,-2-5-10 16,0 1-1174-16</inkml:trace>
  <inkml:trace contextRef="#ctx0" brushRef="#br0" timeOffset="-169145.38">32681 17229 915 0,'0'0'0'0,"0"0"73"0,0 0-73 0,0 0 74 16,20 7-74-16,-20-7 75 0,0 0-75 0,9 4 75 15,-1-2-75-15,-8-2 45 0,0 0-45 0,14 1 46 16,8 1-46-16,-22-2 48 0,0 0-48 0,24 2 49 16,1-1-49-16,-25-1 29 0,0 0-29 0,23 2 29 15,-2 2-29-15,-21-4 24 0,0 0-24 0,18 3 24 16,-4 1-24-16,-14-4 14 0,0 0-14 0,18 3 15 15,6 2-15-15,-24-5 10 0,0 0-10 0,25 7 10 16,-2-2-10-16,-23-5 4 0,0 0-4 0,21 4 4 16,0 1-4-16,0 0-1113 0</inkml:trace>
  <inkml:trace contextRef="#ctx0" brushRef="#br0" timeOffset="-168878.64">32773 17832 998 0,'0'0'0'0,"0"0"2"15,0 0-2-15,39-11 3 0,10-1-3 0,-49 12 4 0,0 0-4 0,48-10 4 16,-8 3-4-16,-40 7 0 0,0 0 0 16,43-5 0-16,8-2 0 0,-51 7-2 0,0 0 2 0,53-9-1 15,-2-3 1-15,0 0-696 0</inkml:trace>
  <inkml:trace contextRef="#ctx0" brushRef="#br0" timeOffset="-168347.68">33293 17162 893 0,'0'0'0'0,"0"0"10"15,0 0-10-15,-1 9 11 0,-5-1-11 0,6-8 6 0,0 0-6 16,-7 11 7-16,0 2-7 0,7-13 22 0,0 0-22 16,-7 20 23-16,-2 9-23 0,9-29 31 0,0 0-31 15,-7 40 31-15,4 8-31 0,3-48 31 0,0 0-31 16,0 52 32-16,3 2-32 0,-3-54 31 0,0 0-31 15,6 41 31-15,-1-18-31 0,-5-23 23 0,0 0-23 0,5 14 23 16,0-2-23-16,-5-12 14 0,0 0-14 0,9 10 14 16,2-5-14-16,-11-5 13 0,0 0-13 0,12 4 14 15,4-2-14-15,-16-2 17 0,0 0-17 0,20-6 17 16,2-9-17-16,-22 15 19 0,0 0-19 0,20-26 20 16,-6-11-20-16,-14 37 26 0,0 0-26 15,7-36 26-15,-7 2-26 0,0 34 29 0,0 0-29 16,-5-32 29-16,-8 3-29 0,13 29 31 0,0 0-31 0,-17-28 31 15,-3 4-31-15,20 24 28 0,0 0-28 0,-19-21 29 16,1 4-29-16,18 17 30 0,0 0-30 0,-17-14 30 16,-1 2-30-16,18 12 23 0,0 0-23 0,-14-9 23 15,5 8-23-15,9 1 16 0,0 0-16 0,0 0 16 0,-9-6-16 16,9 6 6-16,0 0-6 0,4-7 6 0,3-3-6 16,0 0-1224-16</inkml:trace>
  <inkml:trace contextRef="#ctx0" brushRef="#br0" timeOffset="-167318.67">33203 17250 973 0,'0'0'0'0,"0"0"38"0,0 0-38 0,16-5 39 16,-2 2-39-16,-14 3 31 0,0 0-31 0,13-2 32 15,-1 0-32-15,-12 2 21 0,0 0-21 0,12-3 22 0,3 1-22 16,-15 2 29-16,0 0-29 0,14 0 30 16,2 0-30-16,-16 0 30 0,0 0-30 0,15 0 31 0,-2 0-31 15,-13 0 27-15,0 0-27 0,10 5 27 0,3 9-27 16,-13-14 23-16,0 0-23 0,16 21 24 0,-2 5-24 15,-14-26 20-15,0 0-20 0,9 36 21 0,-6 12-21 16,-3-48 17-16,0 0-17 0,-3 52 17 0,-10 0-17 16,13-52 12-16,0 0-12 0,-19 50 13 0,-8-6-13 15,27-44 8-15,0 0-8 0,-28 40 8 0,0-8-8 0,28-32 4 16,0 0-4-16,-27 26 5 0,4-7-5 16,23-19 3-16,0 0-3 0,-17 13 4 0,3 0-4 15,14-13 2-15,0 0-2 0,-7 11 3 0,7-11-3 0,0 0 4 16,0 0-4-16,0 0 4 0,0 0-4 0,0 0 5 15,0 0-5-15,0 0 5 0,5 2-5 0,-5-2 4 16,0 0-4-16,9-2 5 0,5 0-5 0,-14 2 5 16,0 0-5-16,18-2 5 0,1 2-5 0,-19 0 5 0,0 0-5 15,26-3 6-15,8-6-6 0,-34 9 6 0,0 0-6 0,33-10 6 16,-3 5-6-16,-30 5 6 0,0 0-6 0,29-6 6 16,-1 0-6-16,-28 6 5 0,0 0-5 0,26-9 6 15,3-3-6-15,-29 12 1 0,0 0-1 0,28-18 2 16,0 1-1142-16</inkml:trace>
  <inkml:trace contextRef="#ctx0" brushRef="#br0" timeOffset="-166875.8">33604 17243 1128 0,'0'0'20'16,"-18"5"0"-16,6-1-8 16,3-1 0-16,0 3-6 15,0 7 1-15,1 15-1 16,-1 10 1-16,0 7 0 16,4 4 1-16,3-3 7 15,5-8 0-15,3-12 3 0,1-8 1 16,-2-4 2-16,0-4 1 15,-5-10-4-15,13 9 1 16,-4-8-4-16,8-8 1 16,10-12-3-16,-4-10 0 15,-9-9 0-15,-9-2 1 16,-7 2-2-16,-7 0 0 16,-5 0-1-16,-3 3 0 15,-5 13 4-15,0 10 1 16,0 10 0-16,3 4 0 15,0-2 2-15,4 1 1 16,7 6-11-16,1 2 0 16,3 0-8-16,4-2 1 15,0-1-1162-15</inkml:trace>
  <inkml:trace contextRef="#ctx0" brushRef="#br0" timeOffset="-164462.78">33230 18074 816 0,'0'0'11'0,"18"5"1"16,-8 2-6-16,-3 0 0 16,-3 0 6-16,3 8 0 15,9 18 8-15,1 5 0 16,-3-1 8-16,-3-3 0 16,-7-6 4-16,-3-5 0 15,-1-6 1-15,2-5 0 16,3-5-4-16,-5-7 1 15,2 9-2-15,-2-9 0 16,-7-7-5-16,5-4 1 16,-1-4-6-16,-1-4 1 15,4-4 0-15,2-5 1 0,0-6 0 16,3 1 1-16,4 4-2 16,1 6 1-16,1 7-6 15,1 4 1-15,1 5-4 16,-1 4 0-16,-1 3-3 15,-3 2 0-15,0 1-2 16,-8-3 1-16,8 7-3 0,-8-7 0 16,7 7-2-16,-3 0 0 15,-1 5-1-15,1 5 0 16,-4 6 0-16,-2-1 0 16,-1 1-1-16,-1-6 1 15,1-3 0-15,-1-4 0 16,1-1 0-16,3-9 1 15,0 0-1-15,-7-3 1 16,7 3-1-16,0 0 0 16,1-25 0-16,6-4 1 15,2-4-2-15,2 0 1 16,-4 7-1-16,2 5 0 16,1 6 0-16,1 5 0 15,-4 6-1-15,-7 4 1 16,10-2-1-16,-3 4 1 0,-7-2-2 15,11 10 1 1,-6-1 0-16,1 5 1 0,-1 5 0 16,0 2 0-16,1-2 0 15,-3 0 0-15,-1 3-1 16,0 1 1-16,-2-6-2 16,0-1 0-16,0-1-1078 15</inkml:trace>
  <inkml:trace contextRef="#ctx0" brushRef="#br0" timeOffset="-164191.45">33660 17930 1016 0,'0'0'5'0,"-9"16"0"16,2-2-5-16,2 3 1 16,3 4 1-16,2 1 1 15,0 3 6-15,2-1 0 16,0 2 8-16,0 3 0 16,-2 4 3-16,0 0 0 15,0-4-2-15,-2-1 0 16,0 0-828-16</inkml:trace>
  <inkml:trace contextRef="#ctx0" brushRef="#br0" timeOffset="-163797.73">33736 18302 663 0,'-5'-7'-9'0,"-22"-12"1"15,8 9 1-15,7 7 1 16,3 1 0-16,0 0 0 15,2 0 6-15,7 2 1 16,-11 6 9-16,8 2 0 16,1 4 15-16,0 2 1 15,2 0 9-15,2 0 1 16,2 1-3-16,1 1 0 16,0-4-9-16,-1-5 1 15,-4-7 4-15,16 10 0 16,21 11-9-16,0 0 0 15,-9-11-4-15,69 25-16 16</inkml:trace>
  <inkml:trace contextRef="#ctx0" brushRef="#br0" timeOffset="-163670.85">33865 18643 1055 0,'-150'40'0'15,"60"-24"0"-15,0-1-732 16</inkml:trace>
  <inkml:trace contextRef="#ctx0" brushRef="#br0" timeOffset="-150910.54">33435 17513 562 0,'0'0'0'0,"0"0"46"16,0 0-46-16,0 0 47 0,-22 7-47 0,22-7 62 16,0 0-62-16,-7 2 62 0,7-2-62 0,0 0 41 0,0 0-41 15,-10 7 41-15,3-7-41 0,7 0 28 0,0 0-28 16,-7 2 29-16,-2 4-29 0,9-6 21 0,0 0-21 15,-11 7 22-15,1-1-22 0,10-6 14 0,0 0-14 16,-11 3 14-16,-1-1-14 0,-1 0-682 0</inkml:trace>
  <inkml:trace contextRef="#ctx0" brushRef="#br0" timeOffset="-149555.3">33075 17271 931 0,'0'0'0'15,"0"0"13"-15,0 0-13 0,0 0 14 0,0 0-14 16,0 0 22-16,0 0-22 0,0 0 23 0,3 7-23 16,-3-7 21-16,0 0-21 0,0 0 21 0,0 0-21 0,0 0 31 15,0 0-31-15,0 0 31 0,0 0-31 0,0 0 36 16,0 0-36-16,9 3 36 0,-9-3-36 0,0 0 42 0,0 0-42 16,12 0 42-16,-3 0-42 0,-9 0 45 15,0 0-45-15,13-1 46 0,2-1-46 0,-15 2 46 0,0 0-46 16,16-2 47-16,-2 0-47 0,-14 2 44 0,0 0-44 15,13 0 44-15,-3 0-44 0,-10 0 39 16,0 0-39-16,11 0 40 0,0 0-40 0,-11 0 36 0,0 0-36 16,15 0 37-16,5 0-37 0,-20 0 28 0,0 0-28 15,17 0 29-15,-4 0-29 0,-13 0 24 16,0 0-24-16,9 0 24 0,-2 0-24 0,-7 0 23 0,0 0-23 16,7 2 24-16,0 2-24 0,-7-4 25 0,0 0-25 15,7 3 26-15,-7-3-26 0,0 0 27 0,0 0-27 0,10 9 28 16,-4 3-28-16,-6-12 27 0,0 0-27 0,5 14 27 15,0-2-27-15,-5-12 23 0,0 0-23 0,6 10 24 16,-1 1-24-16,-5-11 23 0,0 0-23 0,7 12 24 16,-2 2-24-16,-5-14 21 0,0 0-21 0,4 15 21 15,-1 2-21-15,-3-17 17 0,0 0-17 0,4 21 17 0,-2 9-17 16,-2-30 13-16,0 0-13 0,-2 29 13 0,-5 4-13 16,7-33 11-16,0 0-11 0,-9 31 11 0,-3-2-11 15,12-29 8-15,0 0-8 0,-16 28 9 0,-5 0-9 16,21-28 8-16,0 0-8 0,-22 24 8 0,3-3-8 15,19-21 9-15,0 0-9 0,-18 17 9 0,1-5-9 16,17-12 7-16,0 0-7 0,-18 11 8 0,4-4-8 0,14-7 7 16,0 0-7-16,-16 3 8 0,0-1-8 15,16-2 7-15,0 0-7 0,-14 2 8 0,3-2-8 16,11 0 6-16,0 0-6 0,-7 0 7 0,7 0-7 16,0 0 6-16,0 0-6 0,-10-4 7 0,10 4-7 15,0 0 5-15,0 0-5 0,-11-12 6 0,8 5-6 16,3 7 4-16,0 0-4 0,0 0 5 0,1-9-5 0,-1 9 4 15,0 0-4-15,0 0 4 0,9-7-4 0,-9 7 2 0,0 0-2 16,9-6 3-16,3-1-3 0,-12 7 2 0,0 0-2 16,13-6 2-16,-1 3-2 0,-12 3 1 0,0 0-1 15,14-2 1-15,2 0-1 0,-16 2 1 0,0 0-1 0,14 0 1 16,2 4-1-16,-16-4 0 0,0 0 0 0,16 5 1 16,3 2-1-16,-19-7 0 0,0 0 0 0,22 7 1 15,-3 2-1-15,-19-9 0 0,0 0 0 0,18 7 0 16,1 1 0-16,-19-8 0 0,0 0 0 0,21 9 0 15,-1 0 0-15,-20-9 0 0,0 0 0 0,14 8 1 16,-5 1-1-16,-9-9 1 0,0 0-1 0,10 7 1 16,2 0-1-16,-12-7 1 0,0 0-1 0,13 5 2 15,-3 0-2-15,-10-5 2 0,0 0-2 0,7 3 2 16,1 1-2-16,-8-4 3 0,0 0-3 0,8 2 3 16,5-1-3-16,-13-1 3 0,0 0-3 0,16-3 3 15,1-6-3-15,-17 9 1 0,0 0-1 0,18-17 1 16,-2-5-1-16,-16 22 0 0,0 0 0 0,10-30 0 0,-4-5 0 15,-1-1-1745-15</inkml:trace>
  <inkml:trace contextRef="#ctx0" brushRef="#br0" timeOffset="-148915.41">33646 17299 815 0,'0'0'46'15,"-23"12"0"-15,7 0-1 16,6-3 0-16,1-1-18 15,0 1 1-15,0 0 10 0,2 1 1 16,4 7-6-16,-1 2 0 16,1 2-3-16,1 5 0 15,0 5 1-15,2 2 0 16,4-5-3-16,1-6 0 16,2-10-7-16,2 0 1 15,3 6-3-15,8 1 1 16,10-4-4-16,15-6 0 15,15-7 1-15,64-13-17 16</inkml:trace>
  <inkml:trace contextRef="#ctx0" brushRef="#br0" timeOffset="-148748.39">33630 17262 1929 0,'-40'7'-1'15,"36"11"0"-15,1-1-1385 16</inkml:trace>
  <inkml:trace contextRef="#ctx0" brushRef="#br0" timeOffset="-147534.11">33583 17285 851 0,'0'0'52'0,"0"0"1"0,0 0-1 15,0 0 0-15,0 0-15 16,19-4 0-16,-12 3-4 16,2-1 0-1,3 0 1-15,2 0 1 0,-1 2-4 16,-1 0 0-16,2 0 0 16,2 2 1-16,4 2 5 15,4 1 1-15,6 2 0 16,0 0 1-16,-5-4-9 15,-9 2 1-15,-6 2 0 16,1 0-1200-16</inkml:trace>
  <inkml:trace contextRef="#ctx0" brushRef="#br0" timeOffset="-147167.65">33865 17330 2066 0,'-90'81'0'0,"39"-29"0"16,17-14 0-16,13-12 0 15,5-7 0-15,4-3 1 16,1-2-1-16,2-2 1 16,2-2 1-16,2 0 0 15,2-1 1-15,-1-2 0 16,1 2 2-16,-1-1 0 16,1-1 1-16,-1 0 0 15,4-7-1-15,-4 7 0 16,4-7-2-16,0 0 1 15,-3 7-1-15,-1 0 0 16,4-7-2-16,0 0 1 0,0 0-1 16,0 0 0-16,0 0-1 15,0 0 0-15,0 0 0 16,0 0 0-16,-3-7-2 16,3 7 0-16,-2-10-3 15,2-1 0-15,0 1-6 16,0-2 0-16,0-6-9 15,0-4 1-15,0-1-1461 0</inkml:trace>
  <inkml:trace contextRef="#ctx0" brushRef="#br0" timeOffset="-146722.77">33696 17285 980 0,'0'0'20'15,"-18"14"0"-15,-1 1-7 16,1 1 0-16,2 1-5 16,2 2 0-16,2 2-1 15,1 1 0-15,0 6 7 16,1 2 0-16,3 1 4 16,1 0 1-16,1-3 6 15,2-3 1-15,1-4 3 16,4-3 1-16,-1-6-2 15,3-2 0-15,1-3 4 16,-5-7 1-16,11 7-4 16,5-4 1-16,10 1-2 0,8-2 0 15,4-2-4-15,5-2 0 16,-1-3-8-16,2-1-1120 16</inkml:trace>
  <inkml:trace contextRef="#ctx0" brushRef="#br0" timeOffset="-142454.66">24841 18372 1391 0,'0'0'0'0,"0"0"69"15,0 0-69-15,0 0 69 0,17 19-69 16,-8-11 48-16,-9-8-48 0,21 11 49 0,13-1-49 15,-16-5 33-15,-10-3-33 0,24 3 34 0,12-1-34 0,-21-3 29 0,-9-1-29 16,20 2 30-16,8-2-30 0,-21 0 27 16,-10 0-27-16,14 0 27 0,3 0-27 0,-14 0 26 0,-7 0-26 15,9 2 27-15,-4 0-27 0,-5-1 14 0,-7-1-14 16,9 2 15-16,-2-2-15 0,-7 0 7 0,0 0-7 16,0 0 8-16,0 0-8 0,0 0 1 0,0 0-1 0,0 0 2 15,0 0-2-15,0 0-1370 0</inkml:trace>
  <inkml:trace contextRef="#ctx0" brushRef="#br0" timeOffset="-142233.28">25045 18579 1462 0,'0'0'0'15,"0"0"9"-15,0 0-9 0,16 9 10 16,16 1-10-16,-18-4 4 0,-7-5-4 0,21 4 4 0,10-1-4 16,-19-2 0-16,-10-2 0 0,17 0 0 0,9-4 0 15,-17 2 0-15,-9 2 0 0,23-3 0 0,14-4 0 16,-24 4 1-16,-9 1-1 0,24-7 1 0,10-5-1 0,-1 1-1059 16</inkml:trace>
  <inkml:trace contextRef="#ctx0" brushRef="#br0" timeOffset="-141221.39">26326 18102 1311 0,'0'0'0'0,"0"0"0"0,0 0 0 0,7-2 0 16,9-2 0-16,-7 3 0 0,-9 1 0 0,17-2 0 15,3 4 0-15,-11-1 2 0,-9-1-2 0,16 4 3 16,3 3-3-16,-8-4 26 0,-11-3-26 0,17 7 26 0,4 2-26 15,-10-6 61-15,-11-3-61 0,16 7 62 0,1 4-62 16,-8-6 76-16,-9-5-76 0,11 15 76 0,-2 11-76 16,-6-14 56-16,-1-5-56 0,-2 18 56 0,-9 8-56 15,4-16 38-15,3-9-38 0,-14 17 39 0,-12 4-39 16,14-13 29-16,7-9-29 0,-20 13 30 0,-11 8-30 16,18-14 17-16,10-9-17 0,-20 14 17 0,-4 4-17 15,18-11 10-15,9-7-10 0,-12 9 10 0,1 0-10 16,9-7 7-16,9-7-7 0,-10 8 7 0,-1-1-7 15,11-7 11-15,0 0-11 0,-7 5 11 0,7-5-11 16,0 0 14-16,0 0-14 0,0 0 14 0,0 0-14 0,0 0 17 16,0 0-17-16,0 0 18 0,0 0-18 0,0 0 18 15,0 0-18-15,9-5 18 0,5 3-18 0,-7 2 18 0,-7 0-18 16,21 2 18-16,14 2-18 0,-19-3 15 0,-7 1-15 16,21 2 15-16,11 1-15 0,-22-4 13 0,-8 1-13 0,17 2 14 15,5-1-14-15,-15-1 11 0,-9 0-11 0,12 1 12 16,4 2-12-16,-13-3 5 0,-7 0-5 0,11-1 5 15,7-1-5-15,-12 0 2 0,-11 0-2 0,21-3 2 16,5-2-2-16,-13 3 0 0,-6 0 0 0,10-3 1 16,6-5-1-16,-12 5-1 0,-11 5 1 0,19-11-1 15,4-4 1-15,-10 6-14 0,-13 9 14 0,17-14-13 16,4 0 13-16,-12 7-37 0,-9 7 37 0,16-10-36 16,-2-2 36-16,-7 7-50 0,-7 5 50 0,7-9-49 15,0-3 49-15,-7 12-52 0,0 0 52 0,6-11-51 16,-5-1 51-16,-1 12-35 0,0 0 35 0,-1-13-34 15,-1-3 34-15,0 7-16 0,2 9 16 0,-2-12-16 16,1 0 16-16,1 5-6 0,0 7 6 0,-2-9-5 16,-2 3 5-16,4 6-1 0,0 0 1 0,-5-7 0 0,-2 0 0 15,7 7 0-15,0 0 0 0,-7-7 1 0,-5 3-1 16,5 3 5-16,7 1-5 0,-13 0 6 0,3 3-6 16,10-3 12-16,0 0-12 0,-11 7 13 0,4 3-13 15,7-10 19-15,0 0-19 0,-7 12 20 0,5-1-20 0,2-11 22 16,0 0-22-16,5 12 23 0,8 5-23 0,-6-8 21 15,-7-9-21-15,14 16 21 0,4 1-21 0,-10-9 20 16,-8-8-20-16,16 9 20 0,7 0-20 0,-10-4 18 0,-13-5-18 16,23 5 19-16,5-1-19 0,-14-3 19 0,-7 1-19 15,12-4 20-15,8-6-20 0,-15 2 21 16,-5 5-21-16,9-11 21 0,0-13-21 0,-7 13 22 0,-9 12-22 16,7-24 22-16,0-11-22 15,-4 18 20-15,-1 9-20 0,0-18 21 0,-6-6-21 0,3 17 17 0,-1 6-17 16,-5-10 17-16,-2-2-17 0,4 13 14 0,5 8-14 15,-11-12 15-15,-5 3-15 0,9 4 11 0,7 5-11 16,-14-4 11-16,-4 3-11 0,10-1 5 0,8 2-5 0,-15-2 6 16,1 2-6-16,7 0 3 0,7 0-3 0,-10 4 3 15,-1-1-3-15,11-3 0 0,0 0 0 0,-9 3 0 16,9-3 0-16,0 0-7 0,0 0 7 0,0 0-6 16,0 0 6-16,0 0-1657 0</inkml:trace>
  <inkml:trace contextRef="#ctx0" brushRef="#br0" timeOffset="-140466.84">27409 18115 1426 0,'0'0'0'0,"0"0"23"15,0 0-23-15,-3 13 24 0,-1 7-24 0,2-9 9 0,2-11-9 16,0 24 10-16,0 11-10 0,0-18 10 0,0-8-10 16,4 20 10-16,1 11-10 0,-1-21 15 0,-3-9-15 15,5 16 16-15,-1 7-16 0,-2-17 19 0,1-8-19 0,-4 10 20 16,2 1-20-16,0-9 22 0,-2-10-22 0,1 10 23 15,1 2-23-15,-2-12 21 0,0 0-21 0,2 11 22 16,0-4-22-16,-2-7 22 0,0 0-22 0,0 0 22 16,0 0-22-16,0 0 22 0,0 0-22 0,7-9 23 15,-2-8-23-15,-2 8 20 0,-3 9-20 0,2-21 21 16,-2-6-21-16,0 11 21 0,0 9-21 0,-2-17 22 16,4-4-22-16,-2 14 22 0,0 8-22 0,6-10 22 15,2 0-22-15,-4 8 18 0,-4 8-18 16,7-9 19-16,0 4-19 0,-7 5 15 0,0 0-15 0,0 0 16 15,7-2-16-15,-7 2 11 0,0 0-11 0,0 0 12 16,9 4-12-16,-9-4 7 0,0 0-7 0,10 8 7 16,1 6-7-16,-6-7 4 0,-5-7-4 0,11 14 5 15,-1 3-5-15,-4-8 3 0,-6-9-3 0,5 15 4 0,2 4-4 16,-3-8 2-16,-4-11-2 0,3 15 3 0,-1 3-3 16,0-10 4-16,-2-8-4 0,0 11 4 0,0 1-4 15,0-12 3-15,0 0-3 0,1 9 4 0,1-3-4 16,-2-6 4-16,0 0-4 0,0 0 4 0,0 0-4 15,0 0 5-15,0 0-5 0,-2-10 5 0,2-9-5 16,0 10 3-16,0 9-3 0,0-20 4 0,2-10-4 0,0 16 3 0,-2 7-3 16,4-15 3-16,3-6-3 0,-4 14 2 15,-1 7-2-15,5-12 3 0,4-5-3 16,-6 12 2-16,-5 12-2 0,10-15 2 0,-1 1-2 0,-4 7 2 0,-5 7-2 16,8-5 2-16,-8 5-2 15,0 0 2-15,0 0-2 0,10 3 2 0,2 7-2 0,-4-4 2 16,-8-6-2-16,14 13 2 0,3 12-2 0,-8-13 2 15,-9-12-2-15,16 24 3 0,0 7-3 0,-7-15 2 0,-6-9-2 16,6 13 3-16,2 5-3 0,-6-13 2 0,-3-5-2 0,3 7 3 16,2-1-3-16,-3-6 3 0,-4-7-3 0,5 11 3 15,0-1-3-15,-5-10 2 0,0 0-2 0,4 9 3 16,-1-2-3-16,-3-7 0 0,0 0 0 0,0 0 1 16,11-4-1-16,-1 1-1521 0</inkml:trace>
  <inkml:trace contextRef="#ctx0" brushRef="#br0" timeOffset="-140204.93">28044 18046 1519 0,'0'0'0'16,"0"0"44"-16,0 0-44 0,0 0 44 0,0 0-44 15,0 0 17-15,0 0-17 0,0 0 17 0,0 0-17 16,0 0 40-16,0 0-40 0,0 0 40 0,-7 11-40 15,7-11 53-15,0 0-53 0,-5 15 53 0,-1 9-53 16,3-11 46-16,1-7-46 0,-3 20 47 0,-6 14-47 16,6-21 43-16,3-8-43 0,-5 22 44 0,-2 12-44 15,6-23 29-15,1-12-29 0,-3 22 30 0,-1 7-30 0,5-18 19 16,-1-10-19-16,-2 13 20 0,-1 3-20 0,3-13 7 0,1-7-7 16,-3 9 7-16,-1 1-7 0,3-8 0 0,2-9 0 15,-2 8 1-15,2-8-1 0,0 0-1530 0</inkml:trace>
  <inkml:trace contextRef="#ctx0" brushRef="#br0" timeOffset="-139721.77">28444 18060 1536 0,'0'0'0'0,"0"0"31"0,0 0-31 0,0-15 31 16,-3-1-31-16,3 9 15 0,0 7-15 0,-5-9 16 15,-4 1-16-15,9 8 7 0,0 0-7 0,-13-4 7 0,-1 4-7 16,7 0 6-16,7 0-6 0,-16 5 6 0,-6 4-6 16,11-4 7-16,11-5-7 0,-21 11 7 0,0 6-7 15,10-8 8-15,11-9-8 0,-14 19 8 0,2 5-8 16,6-12 7-16,6-12-7 0,-5 21 7 0,3 8-7 15,2-15 7-15,0-7-7 0,4 14 7 0,3 5-7 16,-4-14 7-16,-1-5-7 0,9 10 7 0,8 11-7 0,-10-14 7 16,-4-7-7-16,13 12 7 0,5 1-7 15,-13-9 13-15,-10-11-13 0,22 12 14 0,7 2-14 0,-14-7 17 16,-8-4-17-16,16 6 17 0,7 1-17 0,-15-5 18 0,-7-3-18 16,16 3 18-16,11 0-18 15,-17-1 30-15,-9-2-30 0,14 3 30 0,-2 0-30 0,-10-3 29 16,-11-2-29-16,8 5 29 0,1 2-29 0,-9-7 25 15,0 0-25-15,2 14 26 0,-11 6-26 0,6-9 22 16,3-11-22-16,-18 22 23 0,-12 6-23 0,14-14 20 0,9-7-20 16,-21 12 20-16,-9 5-20 0,19-12 13 0,9-7-13 0,-15 9 13 15,-8 2-13-15,18-9 0 0,5-6 0 0,-16 5 1 16,-12-5-1-16,20 1-4 0,8-2 4 0,-19-7-4 16,-6-7 4-16,1-1-1524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7:25:08.7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5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0-09-22T07:25:31.345"/>
    </inkml:context>
  </inkml:definitions>
  <inkml:trace contextRef="#ctx0" brushRef="#br0">2584 1670 707 0,'0'0'0'0,"0"0"0"16,0 0 0-16,0 0 17 0,0 0-17 0,0 0 18 16,0 0-18-16,0 0 35 0,0 0-35 0,0 0 35 0,0 0-35 15,0 0 31-15,0 0-31 0,-26-5 31 0,12 5-31 16,14 0 28-16,0 0-28 0,-15 0 29 15,-6 0-29-15,21 0 20 0,0 0-20 0,-24 5 21 0,-10 4-21 16,34-9 18-16,0 0-18 0,-32 15 19 16,8 4-19-16,24-19 24 0,0 0-24 0,-18 24 25 0,6 2-25 15,12-26 32-15,0 0-32 0,-6 40 33 0,3 4-33 16,3-44 31-16,0 0-31 0,0 53 31 0,7 15-31 16,-7-68 26-16,0 0-26 0,9 65 27 0,1-9-27 0,-10-56 20 15,0 0-20-15,18 45 21 0,5-21-21 0,-23-24 16 16,0 0-16-16,26 16 17 0,1-15-17 0,-27-1 13 0,0 0-13 15,31-12 14-15,12-21-14 0,-43 33 10 0,0 0-10 16,40-48 10-16,1-18-10 0,-41 66 8 0,0 0-8 16,30-67 8-16,-2 1-8 0,-28 66 3 0,0 0-3 15,14-52 3-15,-7 3-3 0,-7 49 1 0,0 0-1 16,-3-36 2-16,-1 8-2 0,4 28 1 0,0 0-1 16,-5-17 2-16,0 10-2 0,5 7 1 15,0 0-1-15,-16 0 2 0,-12 12-2 0,28-12 2 16,0 0-2-16,-36 28 2 0,8 12-2 0,28-40 4 0,0 0-4 15,-18 53 4-15,4 5-4 0,14-58 6 0,0 0-6 0,-3 71 7 16,12 19-7-16,-9-90 7 0,0 0-7 0,14 84 8 16,12-4-8-16,-26-80 8 0,0 0-8 0,27 85 8 15,-1 13-8-15,-26-98 11 0,0 0-11 0,23 104 11 16,0-3-11-16,-23-101 6 0,0 0-6 0,18 98 7 16,-4 10-7-16,-14-108 9 0,0 0-9 0,12 96 10 15,-7-6-10-15,-5-90 9 0,0 0-9 0,-3 73 9 0,-11-21-9 16,14-52 7-16,0 0-7 0,-20 42 8 0,-10-6-8 15,30-36 6-15,0 0-6 0,-31 31 7 0,-5-15-7 16,36-16 4-16,0 0-4 0,-37 8 4 0,-12-11-4 16,49 3 2-16,0 0-2 0,-41-12 3 0,6-4-3 15,35 16 2-15,0 0-2 0,-32-29 2 0,-5-16-2 16,37 45 3-16,0 0-3 0,-28-56 3 0,12-1-3 16,16 57 5-16,0 0-5 0,4-64 6 0,13-2-6 15,-17 66 8-15,0 0-8 0,27-64 8 0,10 4-8 16,-37 60 9-16,0 0-9 0,40-64 9 0,10-2-9 0,-50 66 4 15,0 0-4-15,54-67 4 0,-1 1-4 16,-53 66 1-16,0 0-1 0,46-61 1 0,-5 13-1 0,-41 48 0 16,0 0 0-16,28-44 0 0,-7 12 0 0,-21 32-24 15,0 0 24-15,14-28-23 0,-5 7 23 0,0 0-1123 0</inkml:trace>
  <inkml:trace contextRef="#ctx0" brushRef="#br0" timeOffset="249.47">2815 1836 785 0,'0'0'0'0,"0"0"0"15,0 0 0-15,0 0-4 0,0 0 4 0,0 0-3 16,-9 7 3-16,9-7-8 0,0 0 8 0,0 9-8 16,0 6 8-16,0-15 2 0,0 0-2 0,4 21 2 0,-4 12-2 15,0-33 15-15,0 0-15 0,5 43 16 0,-1 6-16 16,-4-49 32-16,0 0-32 0,5 57 32 15,7-5-32-15,-12-52 38 0,0 0-38 0,11 52 39 16,1-4-39-16,-12-48 34 0,0 0-34 0,6 42 34 16,-3-15-34-16,-3-27 22 0,0 0-22 0,0 18 23 15,0-18-23-15,0 0 17 0,0 0-17 0,5-9 18 0,1-19-18 16,1 2-755-16</inkml:trace>
  <inkml:trace contextRef="#ctx0" brushRef="#br0" timeOffset="1196.91">3387 1798 987 0,'0'0'0'0,"-7"0"0"0,-7 9 0 15,14-9-1-15,0 0 1 0,-23 8 0 0,-4 4 0 16,27-12-1-16,0 0 1 0,-28 13 0 0,-4 7 0 16,32-20 3-16,0 0-3 0,-35 28 3 0,0 0-3 15,35-28 7-15,0 0-7 0,-32 36 7 0,0 9-7 0,32-45 12 16,0 0-12-16,-28 52 13 0,10 0-13 15,18-52 14-15,0 0-14 0,-5 50 14 0,1-1-14 0,4-49 17 16,0 0-17-16,9 43 17 0,9-3-17 16,-18-40 15-16,0 0-15 0,26 32 15 0,-3-7-15 15,-23-25 15-15,0 0-15 0,28 20 15 0,-1-13-15 0,-27-7 10 0,0 0-10 16,28-7 10-16,2-10-10 0,-30 17 10 0,0 0-10 16,25-28 11-16,-4-8-11 0,-21 36 10 0,0 0-10 0,14-43 10 15,-2-6-10-15,-12 49 16 0,0 0-16 0,6-57 16 16,-6-8-16-16,0 65 24 0,0 0-24 0,-4-68 24 15,-1 20-24-15,5 48 28 0,0 0-28 0,-9-40 28 16,0 14-28-16,9 26 30 0,0 0-30 0,-5-19 31 16,0 3-31-16,5 16 28 0,0 0-28 0,-7-8 29 15,7 8-29-15,0 0 32 0,0 0-32 0,-6 12 33 16,6 19-33-16,0-31 27 0,0 0-27 0,4 36 27 16,1 13-27-16,-5-49 21 0,0 0-21 0,14 48 21 15,4 6-21-15,-18-54 17 0,0 0-17 0,23 48 17 16,-2-5-17-16,-21-43 12 0,0 0-12 0,25 37 12 0,5-8-12 15,-30-29 12-15,0 0-12 0,31 19 13 16,1-5-13-16,-32-14 11 0,0 0-11 0,27 10 11 16,-4-4-11-16,-23-6 10 0,0 0-10 0,19 0 11 15,-1-4-11-15,-18 4 9 0,0 0-9 0,12-8 10 0,-1-5-10 16,-11 13 9-16,0 0-9 0,7-20 10 0,-6-8-10 16,-1 28 7-16,0 0-7 0,-1-33 8 0,-3-12-8 15,4 45 7-15,0 0-7 0,-3-48 8 0,3-1-8 0,0 49 6 16,0 0-6-16,3-40 6 0,1 16-6 0,-4 24 5 15,0 0-5-15,1-12 5 0,8 12-5 0,-9 0 4 16,0 0-4-16,13 17 4 0,6 23-4 0,-19-40 3 16,0 0-3-16,14 52 4 0,-2 9-4 0,-12-61 2 15,0 0-2-15,6 64 2 0,-3-7-2 0,-3-57 1 16,0 0-1-16,0 52 1 0,0-11-1 0,0-41 0 0,0 0 0 16,0 33 1-16,-3-9-1 0,3-24 0 0,0 0 0 15,0 16 0-15,0-16 0 0,0 0 0 16,0 0 0-16,7-9 0 0,0-18 0 0,-7 27-1 15,0 0 1-15,12-45 0 0,6-11 0 0,-4-1-1339 0</inkml:trace>
  <inkml:trace contextRef="#ctx0" brushRef="#br0" timeOffset="1356.59">3646 1609 1132 0,'0'0'0'0,"0"0"0"0,0 0 0 16,0 0-6-16,0 0 6 0,0 7-6 0,0-7 6 16,0 0-26-16,0 0 26 0,9 2-26 0,-9-11 26 15,0-3-741-15</inkml:trace>
  <inkml:trace contextRef="#ctx0" brushRef="#br0" timeOffset="1626.41">3351 1063 1405 0,'9'-4'0'0,"-9"4"7"0,0 0-7 0,34-3 8 15,1 3-8-15,-35 0 0 0,0 0 0 0,32 7 0 16,-11 5 0-16,-21-12-2 0,0 0 2 0,14 20-2 16,-9 13 2-16,-5-33-6 0,0 0 6 0,-1 33-5 15,-12-2 5-15,13-31-7 0,0 0 7 0,-17 30-7 16,-12-3 7-16,-1 1-984 0</inkml:trace>
  <inkml:trace contextRef="#ctx0" brushRef="#br0" timeOffset="2620.63">4581 2251 964 0,'0'0'0'16,"0"0"0"-16,12 0 0 0,-12 0 10 0,0 0-10 16,18-8 10-16,5-1-10 0,-23 9 23 0,0 0-23 15,28-19 24-15,2-5-24 0,-30 24 38 0,0 0-38 16,32-42 39-16,5-25-39 0,-37 67 37 15,0 0-37-15,44-78 37 0,-7-2-37 0,-37 80 29 16,0 0-29-16,32-84 29 0,-6-6-29 0,-26 90 23 0,0 0-23 16,18-92 23-16,-4 2-23 0,-14 90 27 0,0 0-27 15,9-80 28-15,-4 11-28 0,-5 69 28 0,0 0-28 0,0-57 29 16,-5 17-29-16,5 40 27 0,0 0-27 0,-9-29 28 16,-9 6-28-16,18 23 24 0,0 0-24 0,-14-17 24 15,0 1-24-15,14 16 19 0,0 0-19 0,-25-12 19 16,-8 9-19-16,33 3 13 0,0 0-13 0,-36 3 14 15,8 13-14-15,28-16 8 0,0 0-8 0,-21 24 9 0,7 5-9 16,14-29 5-16,0 0-5 0,-9 44 6 0,6 4-6 16,3-48 3-16,0 0-3 0,3 66 3 0,2 10-3 15,-5-76 1-15,0 0-1 0,9 85 2 0,0-4-2 16,-9-81 0-16,0 0 0 0,12 76 1 0,3-12-1 16,-15-64 0-16,0 0 0 0,14 61 0 0,-2 0 0 15,-12-61 0-15,0 0 0 0,9 57 0 0,1-16 0 16,-10-41 0-16,0 0 0 0,9 28 0 0,0-9 0 15,-9-19 0-15,0 0 0 0,4 9 0 0,-4-9 0 16,0 0 0-16,0 0 0 0,0-9 0 0,5-10 0 0,-5 19 0 16,0 0 0-16,9-33 0 0,0-19 0 15,-9 52 0-15,0 0 0 0,14-52 1 0,3 11-1 0,-17 41 1 16,0 0-1-16,23-37 1 0,9 6-1 0,-32 31 2 16,0 0-2-16,26-21 3 0,-6 13-3 0,-20 8 1 0,0 0-1 15,17-4 2-15,5 1-2 0,-22 3 2 0,0 0-2 16,15 7 2-16,-2 10-2 0,-13-17 1 0,0 0-1 15,5 28 1-15,2 12-1 0,-7-40 1 0,0 0-1 0,5 48 1 16,1 16-1-16,-6-64 1 0,0 0-1 0,9 69 1 16,3-15-1-16,-12-54 1 0,0 0-1 0,16 47 1 15,5-18-1-15,-21-29 0 0,0 0 0 0,18 19 1 16,5-14-1-16,-23-5 2 0,0 0-2 0,22 0 2 16,7-8-2-16,-29 8 3 0,0 0-3 0,30-21 4 15,-4-10-4-15,-26 31 5 0,0 0-5 0,25-45 6 16,-4-12-6-16,-21 57 7 0,0 0-7 0,19-61 8 15,-3-3-8-15,-16 64 10 0,0 0-10 0,9-48 10 16,-4 16-10-16,-5 32 10 0,0 0-10 0,-3-17 10 16,-2 8-10-16,5 9 10 0,0 0-10 0,-6-3 10 15,-3-4-10-15,9 7 9 0,0 0-9 0,-21-2 10 16,-10 7-10-16,31-5 7 0,0 0-7 0,-29 13 8 0,15 14-8 16,14-27 6-16,0 0-6 0,0 40 6 0,7 9-6 15,-7-49 5-15,0 0-5 0,18 48 5 0,8-3-5 16,-26-45 4-16,0 0-4 0,36 36 4 0,4-8-4 15,-40-28 3-15,0 0-3 0,41 14 4 0,1-7-4 0,-42-7 1 16,0 0-1-16,48-4 1 0,-6-4-1 0,-42 8 0 16,0 0 0-16,44-16 0 0,-3-1 0 0,-41 17 0 15,0 0 0-15,37-24 0 0,-11-4 0 0,1 0-1289 0</inkml:trace>
  <inkml:trace contextRef="#ctx0" brushRef="#br0" timeOffset="2805.42">5308 2667 1244 0,'0'0'0'0,"0"0"0"16,12 8 0-16,-12-8-2 0,0 0 2 0,18 7-1 16,-4-1 1-16,-14-6-6 0,0 0 6 0,14-4-5 15,-11-5 5-15,-3 9-35 0,0 0 35 0,6-17-34 16,2-14 34-16,-2-2-811 0</inkml:trace>
  <inkml:trace contextRef="#ctx0" brushRef="#br0" timeOffset="3037.81">5308 1416 1278 0,'0'0'0'0,"14"-9"0"0,30-8 0 16,-44 17-1-16,0 0 1 0,58-19 0 0,0 3 0 0,-58 16-11 16,0 0 11-16,64-2-10 0,-6 7 10 0,-58-5-31 0,0 0 31 15,56 13-31-15,-3 6 31 0,2-2-836 0</inkml:trace>
  <inkml:trace contextRef="#ctx0" brushRef="#br0" timeOffset="3348.19">6391 1836 1267 0,'0'0'0'0,"3"16"0"16,2 24 0-16,-5-40 0 0,0 0 0 0,15 65 0 16,6 36 0-16,-21-101 0 0,0 0 0 0,19 109 0 15,-1 12 0-15,-18-121 10 0,0 0-10 0,14 117 10 16,3-1-10-16,-17-116 23 0,0 0-23 0,15 106 23 16,-7-9-23-16,-8-97 35 0,0 0-35 0,6 88 36 0,3-10-36 15,-9-78 39-15,0 0-39 0,7 64 39 0,-7-28-39 16,0-36 26-16,0 0-26 0,-4 21 26 0,-1-14-26 15,5-7 15-15,0 0-15 0,-4-21 16 0,-10-34-16 16,14 55 9-16,0 0-9 0,-12-69 10 0,3-4-10 0,0 0-1128 16</inkml:trace>
  <inkml:trace contextRef="#ctx0" brushRef="#br0" timeOffset="3618.69">6322 1997 1031 0,'0'0'0'15,"0"-9"0"-15,0-10 0 0,0 19 1 16,0 0-1-16,0-17 1 0,0 1-1 0,0 16 1 0,0 0-1 15,0-8 2-15,5-8-2 16,-5 16 25-16,0 0-25 0,11-15 26 0,6 1-26 0,-17 14 33 0,0 0-33 16,23-16 34-16,4 4-34 0,-27 12 36 0,0 0-36 15,30-8 36-15,7 4-36 0,-37 4 34 0,0 0-34 16,40 0 34-16,1 4-34 0,-41-4 30 0,0 0-30 0,37 5 30 16,-2 10-30-16,-35-15 30 0,0 0-30 0,27 21 30 15,-11 15-30-15,-16-36 25 0,0 0-25 0,3 45 26 16,-14 14-26-16,11-59 22 0,0 0-22 0,-26 61 22 15,-15-4-22-15,41-57 14 0,0 0-14 0,-45 54 14 16,-5-6-14-16,50-48 13 0,0 0-13 0,-40 40 14 16,8-9-14-16,32-31 7 0,0 0-7 0,-21 17 7 15,7-8-7-15,-1 1-1124 0</inkml:trace>
  <inkml:trace contextRef="#ctx0" brushRef="#br0" timeOffset="3892.96">7186 1423 1087 0,'0'0'0'0,"0"0"0"0,0 8 0 0,0-8 6 16,0 0-6-16,4 16 7 0,4 11-7 0,-8-27 20 15,0 0-20-15,6 39 20 0,-1 16-20 0,-5-55 33 0,0 0-33 16,4 60 33-16,-1 10-33 0,-3-70 25 0,0 0-25 15,5 72 25-15,4 1-25 0,-9-73 24 0,0 0-24 16,9 76 24-16,0 9-24 0,-9-85 22 0,0 0-22 16,9 73 22-16,-4-13-22 0,-5-60 22 0,0 0-22 0,5 49 23 15,4-8-23-15,-9-41 20 0,0 0-20 0,4 28 20 16,-3-13-20-16,-1-15 15 0,0 0-15 0,0 0 15 16,0 0-15-16,0 0-1038 0</inkml:trace>
  <inkml:trace contextRef="#ctx0" brushRef="#br0" timeOffset="4085.24">7015 1819 1132 0,'0'0'0'0,"0"0"0"16,12 0 0-16,-12 0 0 0,0 0 0 0,23 0 0 16,18 3 0-16,-41-3-1 0,0 0 1 0,49 2-1 0,6-2 1 15,-55 0-2-15,0 0 2 0,62-2-2 0,10-8 2 16,-72 10-1-16,0 0 1 0,78-12 0 0,6-2 0 15,-84 14-3-15,0 0 3 0,83-19-3 0,-5 7 3 16,1-4-780-16</inkml:trace>
  <inkml:trace contextRef="#ctx0" brushRef="#br0" timeOffset="4513.17">8662 1859 964 0,'0'0'0'16,"0"0"0"-16,13-7 0 0,-13 7-1 15,0 0 1-15,9-12-1 0,-4 3 1 0,-5 9-6 0,0 0 6 0,3-16-6 16,-6 4 6-16,3 12 1 0,0 0-1 16,-18-24 2-16,-13-12-2 0,31 36 7 0,0 0-7 0,-41-33 8 15,4 14-8-15,37 19 18 0,0 0-18 0,-41-9 19 16,1 6-19-16,40 3 25 0,0 0-25 0,-39 7 25 15,5 5-25-15,34-12 28 0,0 0-28 0,-22 17 29 16,9 2-29-16,13-19 25 0,0 0-25 0,-3 21 25 16,10 3-25-16,-7-24 19 0,0 0-19 0,10 24 20 15,11 4-20-15,-21-28 16 0,0 0-16 0,23 28 16 16,13 1-16-16,-36-29 10 0,0 0-10 0,37 33 10 16,0 3-10-16,-37-36 10 0,0 0-10 0,40 37 11 0,-4-3-11 15,-36-34 5-15,0 0-5 0,28 33 6 0,-2-9-6 16,-26-24 3-16,0 0-3 0,21 25 4 0,-12-1-4 15,-9-24 2-15,0 0-2 0,-3 24 2 0,-15 0-2 16,18-24 1-16,0 0-1 0,-28 21 2 0,-11-9-2 16,39-12 1-16,0 0-1 0,-33 12 2 0,6-5-2 15,27-7 2-15,0 0-2 0,-23 5 2 0,6-5-2 16,17 0 2-16,0 0-2 0,-15-3 2 0,7 1-2 16,1-1-923-16</inkml:trace>
  <inkml:trace contextRef="#ctx0" brushRef="#br0" timeOffset="5368.2">9225 1755 964 0,'0'0'0'0,"0"0"0"16,-7-5 0-16,7 5 5 0,0 0-5 0,-10-4 5 15,-8 1-5-15,18 3 11 0,0 0-11 0,-27 3 12 16,-13 9-12-16,40-12 30 0,0 0-30 0,-44 21 30 15,10 3-30-15,34-24 30 0,0 0-30 0,-26 31 30 16,-2 6-30-16,28-37 28 0,0 0-28 0,-22 45 29 16,8 12-29-16,14-57 25 0,0 0-25 0,-3 60 26 15,6-11-26-15,-3-49 20 0,0 0-20 0,9 43 20 16,5-10-20-16,-14-33 16 0,0 0-16 0,20 21 16 16,4-14-16-16,-24-7 10 0,0 0-10 0,29-4 10 15,2 1-10-15,-31 3 9 0,0 0-9 0,30-18 9 0,4-13-9 16,-34 31 7-16,0 0-7 0,35-45 7 0,-7-3-7 15,-28 48 8-15,0 0-8 0,27-56 8 0,-1 8-8 16,-26 48 7-16,0 0-7 0,14-36 7 0,-8 15-7 16,-6 21 8-16,0 0-8 0,-2-17 8 0,-2 5-8 15,4 12 8-15,0 0-8 0,0-11 9 0,0 11-9 16,0 0 10-16,0 0-10 0,0 0 10 0,-10-5-10 0,10 5 13 16,0 0-13-16,-9 9 13 0,0 22-13 0,9-31 14 15,0 0-14-15,-3 41 14 0,-1 8-14 0,4-49 15 16,0 0-15-16,7 52 16 0,11 0-16 0,-18-52 13 15,0 0-13-15,23 41 14 0,-7-8-14 0,-16-33 9 16,0 0-9-16,21 24 9 0,5-8-9 0,-26-16 8 16,0 0-8-16,32 3 8 0,-6-11-8 0,-26 8 8 15,0 0-8-15,29-19 8 0,-10-6-8 0,-19 25 6 16,0 0-6-16,18-33 7 0,-1-6-7 0,-17 39 10 0,0 0-10 16,18-45 11-16,-9 1-11 0,-9 44 9 0,0 0-9 0,9-36 10 15,-9 12-10-15,0 24 7 0,0 0-7 0,0-17 8 16,-6 4-8-16,6 13 6 0,0 0-6 0,-2-12 7 15,4 0-7-15,-2 12 4 0,0 0-4 0,0 0 4 16,0 0-4-16,0 0 3 0,0 0-3 0,-2 17 3 16,10 18-3-16,-8-35 2 0,0 0-2 0,10 45 3 15,2 4-3-15,-12-49 2 0,0 0-2 0,18 48 2 16,0-12-2-16,-18-36 1 0,0 0-1 0,19 25 1 16,2-13-1-16,-21-12 0 0,0 0 0 0,29 0 1 0,6-12-1 15,-35 12 0-15,0 0 0 0,37-21 0 0,-7-14 0 16,-30 35 0-16,0 0 0 0,28-41 0 15,0-4 0-15,-28 45 0 0,0 0 0 0,27-37 0 0,-15 6 0 16,-12 31 0-16,0 0 0 0,7-24 1 0,-7-4-1 16,0 28 1-16,0 0-1 0,-2-21 1 15,-1 4-1-15,3 17 1 0,0 0-1 0,-5-12 2 0,5 12-2 16,0 0 2-16,0 0-2 0,-9 5 3 0,-2 14-3 16,11-19 2-16,0 0-2 0,-7 33 3 0,5 16-3 0,2-49 2 15,0 0-2-15,6 60 3 0,2 6-3 0,-8-66 2 16,0 0-2-16,15 64 3 0,2-12-3 0,-17-52 1 0,0 0-1 15,23 40 2-15,5-14-2 0,-28-26 1 0,0 0-1 16,30 15 1-16,6-15-1 0,-36 0 0 0,0 0 0 16,38-12 1-16,7-12-1 0,-45 24 0 0,0 0 0 15,49-36 0-15,9-22 0 0,0 3-1240 0</inkml:trace>
  <inkml:trace contextRef="#ctx0" brushRef="#br0" timeOffset="5952.15">11809 1831 595 0,'0'0'0'0,"0"24"0"0,9 52 0 0,-9-76-3 15,0 0 3-15,9 85-2 0,0-12 2 0,-9-73-2 16,0 0 2-16,10 62-1 0,3-10 1 0,-13-52 2 16,0 0-2-16,12 40 3 0,-1-13-3 15,-11-27 14-15,0 0-14 0,8 18 15 0,-4-6-15 0,-4-12 25 0,0 0-25 16,0 0 25-16,0 0-25 0,0 0 31 0,0 0-31 16,5-9 31-16,-1-12-31 0,-4 21 32 0,0 0-32 15,5-31 33-15,0-17-33 0,-5 48 29 0,0 0-29 0,9-57 30 16,0 0-30-16,-9 57 27 0,0 0-27 0,19-52 28 15,11 7-28-15,-30 45 23 0,0 0-23 0,37-37 24 16,4 13-24-16,-41 24 23 0,0 0-23 0,44-19 24 16,-3 11-24-16,-41 8 21 0,0 0-21 0,40-4 21 15,-3 4-21-15,-37 0 17 0,0 0-17 0,32 9 17 16,-2 10-17-16,-30-19 16 0,0 0-16 0,23 24 17 0,-5 9-17 16,-18-33 14-16,0 0-14 0,7 36 14 15,-14 9-14-15,7-45 9 0,0 0-9 0,-18 43 9 0,-9 2-9 16,27-45 6-16,0 0-6 0,-40 44 6 0,-10-8-6 15,50-36 4-15,0 0-4 0,-52 29 5 0,4-13-5 16,0 0-827-16</inkml:trace>
  <inkml:trace contextRef="#ctx0" brushRef="#br0" timeOffset="7130.59">12825 1698 875 0,'0'0'0'16,"0"0"0"-16,-9 5 0 0,9-5 4 0,0 0-4 15,-19 10 4-15,-16 11-4 0,35-21 10 0,0 0-10 0,-41 28 11 16,4 1-11-16,37-29 17 0,0 0-17 15,-26 36 17-15,8 1-17 0,18-37 12 0,0 0-12 0,-9 48 12 16,0 13-12-16,9-61 16 0,0 0-16 0,4 60 16 16,5-8-16-16,-9-52 23 0,0 0-23 0,14 42 24 15,0-11-24-15,-14-31 22 0,0 0-22 0,19 21 23 16,11-14-23-16,-30-7 23 0,0 0-23 0,36 0 23 16,4-12-23-16,-40 12 19 0,0 0-19 0,46-19 19 15,-4-11-19-15,-42 30 14 0,0 0-14 0,39-40 14 16,-11-8-14-16,-28 48 10 0,0 0-10 0,22-45 10 0,-8 9-10 15,-14 36 9-15,0 0-9 0,5-28 9 0,-1 4-9 16,-4 24 15-16,0 0-15 0,0-19 16 0,0 6-16 16,0 13 20-16,0 0-20 0,-6-8 20 0,6 8-20 15,0 0 25-15,0 0-25 0,-12 8 26 0,0 27-26 16,12-35 21-16,0 0-21 0,-8 49 21 0,8 11-21 16,0-60 19-16,0 0-19 0,6 62 20 0,-6-6-20 0,0-56 16 15,0 0-16-15,9 45 16 0,1-14-16 0,-10-31 15 16,0 0-15-16,18 24 16 0,3-3-16 15,-21-21 13-15,0 0-13 0,16 15 14 0,-6-13-14 0,-10-2 14 16,0 0-14-16,11-2 14 0,-6-8-14 0,-5 10 16 16,0 0-16-16,13-21 16 0,4-15-16 0,-17 36 16 15,0 0-16-15,16-45 17 0,-5 5-17 0,-11 40 13 16,0 0-13-16,7-41 13 0,2-15-13 0,-9 56 10 0,0 0-10 16,12-57 10-16,-3 17-10 0,-9 40 6 0,0 0-6 15,9-32 6-15,1 11-6 0,-10 21 3 0,0 0-3 0,18-16 4 16,5 9-4-16,-23 7 3 0,0 0-3 0,26 7 3 15,-5 10-3-15,-21-17 1 0,0 0-1 0,23 32 2 16,0 13-2-16,-23-45 0 0,0 0 0 0,20 48 0 16,-4 1 0-16,-16-49 0 0,0 0 0 0,14 48 0 15,-6-5 0-15,-8-43-1 16,0 0 1-16,9 37 0 0,-3-11 0 0,-6-26-1 0,0 0 1 0,5 15 0 16,-2-8 0-16,-3-7 0 0,0 0 0 0,0 0 0 15,0 0 0-15,0 0 0 0,0 0 0 0,2-7 0 0,7-8 0 16,-9 15 0-16,0 0 0 0,14-26 0 0,4-11 0 15,-18 37 0-15,0 0 0 0,16-43 0 0,-6-5 0 16,-10 48 1-16,0 0-1 0,9-45 2 0,0 17-2 16,-9 28 1-16,0 0-1 0,10-17 1 15,3 1-1-15,-13 16 2 0,0 0-2 0,17-7 2 0,6 14-2 16,-23-7 3-16,0 0-3 0,27 24 3 0,-4 21-3 16,-23-45 4-16,0 0-4 0,26 52 4 0,-3-3-4 15,-23-49 3-15,0 0-3 0,28 45 4 0,2-13-4 16,-30-32 3-16,0 0-3 0,32 25 4 0,10-10-4 0,-42-15 2 15,0 0-2-15,46 4 2 0,-2-8-2 0,-44 4 1 16,0 0-1-16,36-12 2 0,-5-9-2 0,-31 21 1 0,0 0-1 16,27-31 1-16,-8-10-1 0,-19 41 2 0,0 0-2 15,14-49 3-15,-7 1-3 0,-7 48 3 0,0 0-3 16,2-49 4-16,-4 9-4 0,2 40 3 0,0 0-3 16,-7-32 4-16,0 16-4 0,7 16 3 15,0 0-3-15,-3-9 3 0,3 9-3 0,0 0 5 0,0 0-5 16,-14 4 6-16,-4 25-6 0,18-29 6 0,0 0-6 0,-18 45 7 15,13 23-7-15,5-68 7 0,0 0-7 0,0 66 7 16,5 1-7-16,-5-67 6 0,0 0-6 16,11 64 6-16,7-7-6 0,-18-57 5 0,0 0-5 0,17 61 6 15,-3 8-6-15,-14-69 2 0,0 0-2 16,16 73 3-16,7-6-3 0,-23-67 3 0,0 0-3 0,16 61 4 16,-7-4-4-16,-9-57 2 0,0 0-2 0,0 52 2 15,-9 1-2-15,9-53 1 0,0 0-1 0,-16 45 2 16,-7 2-2-16,23-47 1 0,0 0-1 0,-33 36 1 0,-10-11-1 15,43-25 2-15,0 0-2 0,-54 5 2 0,-10-26-2 16,64 21 1-16,0 0-1 0,-65-40 1 0,8-13-1 16,57 53 0-16,0 0 0 0,-54-71 0 0,1-16 0 15,53 87-7-15,0 0 7 0,-51-97-7 0,7-10 7 16,0 1-1320-16</inkml:trace>
  <inkml:trace contextRef="#ctx0" brushRef="#br0" timeOffset="7437.46">12825 1237 1294 0,'6'-3'0'0,"-6"3"12"0,0 0-12 0,38-5 13 15,-1-2-13-15,-37 7 3 0,0 0-3 0,36 3 4 16,1 9-4-16,-37-12 0 0,0 0 0 0,37 16 1 16,3 8-1-16,-40-24 3 0,0 0-3 0,39 21 4 15,-2-9-4-15,-37-12 10 0,0 0-10 0,37 7 10 16,7-14-10-16,-44 7 16 0,0 0-16 0,44-16 16 16,8-8-16-16,-52 24 16 0,0 0-16 0,49-38 16 15,-7-10-16-15,-42 48 0 0,0 0 0 0,36-52 1 16,-10 3-1-16,0-3-1005 0</inkml:trace>
  <inkml:trace contextRef="#ctx0" brushRef="#br0" timeOffset="7680.09">13548 713 1111 0,'13'7'0'0,"-13"-7"23"15,0 0-23-15,49 24 24 0,11 4-24 0,-60-28 12 16,0 0-12-16,67 21 12 0,5-13-12 0,-72-8 7 0,0 0-7 16,69-5 8-16,-11-2-8 0,-58 7 15 0,0 0-15 15,53-12 16-15,-16-5-16 0,-37 17 6 0,0 0-6 16,29-12 7-16,-13 5-7 0,-16 7 2 0,0 0-2 16,5-6 2-16,-5 6-2 0,0 0 0 0,0 0 0 15,-13-3 1-15,-15 6-1 0,-3 3-875 0</inkml:trace>
  <inkml:trace contextRef="#ctx0" brushRef="#br0" timeOffset="8133.16">11746 938 1310 0,'0'0'0'0,"0"0"0"15,0 0 0-15,0 0 1 0,0 0-1 16,0 0-10-16,0 0 10 0,0 0-10 0,5 16 10 0,-5-16-1 16,0 0 1-16,4 20 0 0,-4 13 0 0,0-33 1 15,0 0-1-15,1 45 2 0,-1 14-2 0,0-59 8 0,0 0-8 16,0 69 8-16,0 7-8 0,0-76 20 0,0 0-20 15,2 82 20-15,0 11-20 0,-2-93 21 0,0 0-21 0,9 97 22 16,-1 3-22-16,-8-100 16 0,0 0-16 0,18 97 17 16,2-15-17-16,-20-82 12 0,0 0-12 0,26 69 12 15,6-9-12-15,-32-60 7 0,0 0-7 0,30 44 8 16,-11-30-8-16,-1 1-1038 0</inkml:trace>
  <inkml:trace contextRef="#ctx0" brushRef="#br0" timeOffset="8761.11">15503 1549 1099 0,'0'0'0'0,"0"0"0"16,0 22 0-16,0-22 3 0,0 0-3 0,0 23 4 0,3 11-4 16,-3-34 18-16,0 0-18 0,7 45 18 0,0 7-18 15,-7-52 24-15,0 0-24 0,0 63 24 0,0 16-24 16,0-79 15-16,0 0-15 0,0 90 16 0,0 14-16 16,0-104 14-16,0 0-14 0,2 94 15 15,0-13-15-15,-2-81 13 0,0 0-13 0,2 76 13 0,1-12-13 16,-3-64 10-16,0 0-10 0,2 64 10 15,2-7-10-15,-4-57 11 0,0 0-11 0,3 45 11 0,-3-17-11 0,0-28 15 16,0 0-15-16,0 15 16 0,0-6-16 16,0-9 16-16,0 0-16 0,0 0 16 0,0 0-16 15,0 0 14-15,0 0-14 0,-14-21 15 0,-5-27-15 16,19 48 10-16,0 0-10 0,-20-61 10 0,10-11-10 16,-3-1-1013-16</inkml:trace>
  <inkml:trace contextRef="#ctx0" brushRef="#br0" timeOffset="9032.12">15441 1686 942 0,'0'0'0'0,"4"-9"0"16,3-10 0-16,-7 19 0 0,0 0 0 15,10-21 0-15,3 6 0 0,-13 15-1 0,0 0 1 0,15-13-1 16,12-2 1-16,-27 15 1 0,0 0-1 0,32-9 1 16,3 4-1-16,-35 5 10 0,0 0-10 0,32 5 11 15,3 2-11-15,-35-7 29 0,0 0-29 0,32 17 30 16,1-1-30-16,-33-16 46 0,0 0-46 0,25 24 46 15,-7 4-46-15,-18-28 61 0,0 0-61 0,10 33 62 16,-10 0-62-16,0-33 55 0,0 0-55 0,-12 33 56 16,-8 1-56-16,20-34 46 0,0 0-46 0,-37 33 46 15,-16 12-46-15,53-45 37 0,0 0-37 0,-54 43 37 16,4 2-37-16,50-45 14 0,0 0-14 0,-44 40 15 16,13-10-15-16,31-30 3 0,0 0-3 0,-25 19 3 0,13-14-3 15,-3-2-1102-15</inkml:trace>
  <inkml:trace contextRef="#ctx0" brushRef="#br0" timeOffset="9434.37">15891 1222 1630 0,'9'3'0'0,"-9"-3"44"0,0 0-44 0,35-8 44 16,13-5-44-16,-48 13 35 0,0 0-35 15,47-12 35-15,-4 4-35 0,-43 8 13 0,0 0-13 16,35-12 13-16,-9 5-13 0,-26 7 7 0,0 0-7 16,23-6 8-16,-5 6-8 0,-18 0 7 0,0 0-7 0,7 2 7 15,-7-2-7-15,0 0 6 0,0 0-6 0,-2 12 7 16,-7 11-7-16,9-23 5 0,0 0-5 0,-14 29 6 15,-9 11-6-15,23-40 6 0,0 0-6 0,-26 40 6 16,3-2-6-16,23-38 6 0,0 0-6 0,-23 40 6 16,0-4-6-16,23-36 4 0,0 0-4 0,-18 31 5 15,10-7-5-15,8-24 2 0,0 0-2 0,5 18 3 0,14-3-3 16,-19-15 1-16,0 0-1 0,30 9 2 0,6 0-2 16,-36-9 1-16,0 0-1 0,35 7 1 0,4-7-1 15,-39 0-1-15,0 0 1 0,38-7-1 0,3 1 1 16,-41 6-44-16,0 0 44 0,39-8-44 0,8-4 44 15,-2 0-1305-15</inkml:trace>
  <inkml:trace contextRef="#ctx0" brushRef="#br0" timeOffset="10911.51">17170 1402 1222 0,'0'0'0'0,"0"0"0"16,14 5 0-16,-14-5-20 0,0 0 20 0,14 16-20 16,2 8 20-16,-16-24-31 0,0 0 31 0,10 40-31 15,-1 17 31-15,-9-57-3 0,0 0 3 0,9 65-2 16,3 15 2-16,-12-80 1 0,0 0-1 0,9 90 1 15,-5 10-1-15,-4-100 13 0,0 0-13 0,1 101 14 16,3-11-14-16,-4-90 28 0,0 0-28 0,0 76 29 16,-5-10-29-16,5-66 31 0,0 0-31 0,-4 52 32 15,-3-9-32-15,7-43 29 0,0 0-29 0,-2 29 30 16,4-10-30-16,-2-19 30 0,0 0-30 0,4 14 30 16,-1-3-30-16,-3-11 25 0,0 0-25 0,0 0 25 0,0 0-25 15,0 0 22-15,0 0-22 0,-5-13 22 0,5-23-22 16,0 36 18-16,0 0-18 0,5-48 18 0,9-8-18 15,-14 56 16-15,0 0-16 0,18-69 17 0,1-16-17 16,-19 85 11-16,0 0-11 0,30-85 11 0,13 9-11 16,-43 76 6-16,0 0-6 0,46-69 7 0,-4 2-7 0,-42 67 4 15,0 0-4-15,37-58 4 0,-12 17-4 0,-25 41 3 16,0 0-3-16,19-35 3 0,-5 6-3 0,-14 29 0 16,0 0 0-16,5-21 1 0,-3 14-1 0,-2 7 0 15,0 0 0-15,0 0 0 0,-14 24 0 0,14-24 0 0,0 0 0 16,-14 37 0-16,-5 11 0 0,19-48 0 15,0 0 0-15,-18 56 0 0,9 1 0 0,9-57 0 0,0 0 0 16,-5 60 0-16,7 9 0 0,-2-69 0 16,0 0 0-16,8 68 1 0,8-6-1 0,-16-62 1 15,0 0-1-15,20 49 1 0,3-13-1 0,-23-36 0 16,0 0 0-16,26 28 1 0,-3-9-1 0,-23-19 0 0,0 0 0 16,32 5 1-16,5-10-1 0,-37 5 0 0,0 0 0 0,44-16 1 15,11-5-1-15,-55 21 1 0,0 0-1 0,58-36 2 16,-5-19-2-16,-53 55 3 0,0 0-3 0,54-66 3 15,-6-5-3-15,-48 71 3 0,0 0-3 0,44-78 3 16,-7-14-3-16,-37 92 0 0,0 0 0 0,30-98 1 16,-3-11-1-16,-27 109 0 0,0 0 0 0,22-109 0 15,-4 17 0-15,-18 92-3 0,0 0 3 0,11-85-2 0,-6 7 2 16,-5 78-3-16,0 0 3 0,2-64-3 0,-4 31 3 16,2 33-3-16,0 0 3 0,-11-20-2 0,-17 8 2 15,28 12-2-15,0 0 2 0,-30 1-1 0,-2 15 1 16,32-16-1-16,0 0 1 0,-31 31 0 0,-3 23 0 15,34-54 0-15,0 0 0 0,-30 60 0 0,9 8 0 16,21-68 0-16,0 0 0 0,-11 65 0 0,4 8 0 16,7-73 0-16,0 0 0 0,0 82 1 0,7 6-1 15,-7-88 0-15,0 0 0 0,13 88 0 0,3-10 0 16,-16-78 0-16,0 0 0 0,17 67 0 0,3-6 0 16,-20-61 0-16,0 0 0 0,19 61 0 0,1-1 0 15,-20-60 0-15,0 0 0 0,17 50 0 0,-6-13 0 0,-11-37 0 16,0 0 0-16,12 27 0 0,-3-11 0 0,-9-16 0 0,0 0 0 15,5 3 0-15,0-3 0 0,-5 0 0 0,0 0 0 16,13-10 1-16,6-14-1 0,-19 24 0 0,0 0 0 16,23-38 0-16,7-14 0 0,-30 52 0 0,0 0 0 0,35-61 0 15,1 1 0-15,-36 60 0 0,0 0 0 0,33-57 0 16,-10 20 0-16,-23 37 0 0,0 0 0 0,21-28 1 16,-3 4-1-16,-18 24 0 0,0 0 0 0,23-12 1 15,0 12-1-15,-23 0 0 0,0 0 0 0,23 16 1 16,-9 13-1-16,-14-29 0 0,0 0 0 0,12 33 1 15,-5 10-1-15,-7-43 1 0,0 0-1 0,9 45 1 16,0 7-1-16,-9-52 1 0,0 0-1 0,10 49 1 16,-1-10-1-16,-9-39 1 0,0 0-1 0,11 26 2 15,-2-10-2-15,-9-16 2 0,0 0-2 0,9 3 2 16,-2-6-2-16,-7 3 2 0,0 0-2 0,10-17 2 16,10-18-2-16,-20 35 2 0,0 0-2 0,19-41 2 15,-8 4-2-15,-11 37 1 0,0 0-1 0,7-40 2 16,0-13-2-16,-7 53 1 0,0 0-1 0,1-49 2 0,-2 18-2 15,1 31 1-15,0 0-1 0,0-24 2 0,0 3-2 16,0 21 1-16,0 0-1 0,0-15 1 0,-4 6-1 16,4 9 0-16,0 0 0 0,0 0 1 0,0 0-1 15,0 0 0-15,0 0 0 0,-3 24 1 0,10 6-1 0,-7-30 0 16,0 0 0-16,7 36 1 0,3-1-1 16,-10-35 0-16,0 0 0 0,14 29 0 0,1-1 0 0,-15-28 0 15,0 0 0-15,19 24 0 0,6 0 0 0,-25-24 0 0,0 0 0 16,23 17 0-16,-8-10 0 0,-15-7 0 0,0 0 0 15,16-3 0-15,-2-2 0 0,-14 5 0 0,0 0 0 16,15-16 1-16,2-5-1 16,-17 21 0-16,0 0 0 0,18-27 1 0,-6-6-1 0,-12 33 0 0,0 0 0 15,11-35 1-15,-2 14-1 0,-9 21 0 16,0 0 0-16,3-20 1 0,4-12-1 0,-7 32 0 0,0 0 0 16,7-26 1-16,-10 14-1 0,3 12 0 0,0 0 0 15,0 0 1-15,3 6-1 0,-3-6 0 0,0 0 0 16,7 24 1-16,2 12-1 0,-9-36 0 0,0 0 0 0,9 40 0 15,-2 0 0-15,-7-40 0 0,0 0 0 0,2 45 0 16,5 0 0-16,-7-45 0 0,0 0 0 0,10 43 0 16,4-7 0-16,-14-36 0 0,0 0 0 0,16 25 1 15,-7-13-1-15,-9-12 1 0,0 0-1 0,7 5 1 16,-7-5-1-16,0 0 1 0,0 0-1 0,2-12 2 16,0-30-2-16,-2 42 0 0,0 0 0 0,3-47 1 0,1 9-1 15,1-1-1179-15</inkml:trace>
  <inkml:trace contextRef="#ctx0" brushRef="#br0" timeOffset="11150.42">18754 1334 1188 0,'0'0'0'0,"0"0"0"0,1 7 0 15,-1-7-5-15,0 0 5 0,7 2-4 0,4 1 4 0,-11-3 1 16,0 0-1-16,16 4 1 0,7 8-1 0,-23-12 5 15,0 0-5-15,23 17 5 0,0 7-5 0,-23-24 18 0,0 0-18 16,17 32 18-16,-8 4-18 0,-9-36 31 0,0 0-31 16,4 42 32-16,-4 4-32 0,0-46 29 0,0 0-29 15,-4 42 29-15,-12-9-29 0,16-33 24 0,0 0-24 0,-21 24 24 16,-5-12-24-16,26-12 16 0,0 0-16 0,-27 0 17 16,-5-17-17-16,1 1-1012 0</inkml:trace>
  <inkml:trace contextRef="#ctx0" brushRef="#br0" timeOffset="11369.87">19170 801 1423 0,'16'12'0'15,"-16"-12"28"-15,0 0-28 0,51 37 29 0,-5-1-29 16,-46-36 13-16,0 0-13 0,32 40 14 0,-17 5-14 16,-15-45 0-16,0 0 0 0,-3 48 0 0,-27 8 0 15,30-56-3-15,0 0 3 0,-51 60-2 0,-29 3 2 16,1 1-1067-16</inkml:trace>
  <inkml:trace contextRef="#ctx0" brushRef="#br0" timeOffset="12865.37">3175 4029 1121 0,'0'0'0'0,"0"0"0"0,2 43 0 15,-2-43 26-15,0 0-26 0,7 57 27 0,7 16-27 16,-14-73 54-16,0 0-54 0,14 85 54 0,7 3-54 16,-21-88 47-16,0 0-47 0,20 105 48 0,3 17-48 15,-23-122 23-15,0 0-23 0,17 133 24 16,-13 4-24-16,-4-137 17 0,0 0-17 0,-9 143 17 0,-14 15-17 16,23-158 11-16,0 0-11 0,-41 164 12 0,-12 2-12 15,53-166 10-15,0 0-10 0,-63 152 10 0,-4-29-10 16,67-123 9-16,0 0-9 0,-60 108 10 0,11-11-10 0,49-97 9 15,0 0-9-15,-41 72 9 0,15-27-9 0,26-45 8 16,0 0-8-16,-20 30 9 0,8-15-9 0,12-15 8 0,0 0-8 16,-9-5 9-16,4-23-9 0,5 28 8 0,0 0-8 15,-4-39 9-15,4-15-9 0,0 54 7 0,0 0-7 16,4-52 7-16,5 4-7 0,-9 48 5 0,0 0-5 16,19-37 6-16,7 13-6 0,-26 24 2 0,0 0-2 15,37-7 3-15,13 19-3 0,-50-12 1 0,0 0-1 0,53 38 2 16,5 31-2-16,-58-69 0 0,0 0 0 0,60 90 1 15,-2 19-1-15,-58-109 0 0,0 0 0 0,55 134 0 16,3 27 0-16,-58-161 0 0,0 0 0 0,67 209 0 16,2 42 0-16,-69-251 0 0,0 0 0 0,62 279 0 15,-25 27 0-15,-37-306 0 0,0 0 0 0,23 311 1 16,-11-6-1-16,-12-305 1 0,0 0-1 0,-4 299 2 16,-10-8-2-16,14-291 2 0,0 0-2 0,-17 274 3 15,-10-27-3-15,27-247 3 0,0 0-3 0,-32 220 4 16,1-30-4-16,31-190 8 0,0 0-8 0,-29 161 8 15,5-22-8-15,24-139 14 0,0 0-14 0,-23 117 14 16,0-27-14-16,23-90 18 0,0 0-18 0,-23 75 18 0,5-15-18 16,18-60 11-16,0 0-11 0,-14 45 11 0,9-21-11 15,1 1-1246-15</inkml:trace>
  <inkml:trace contextRef="#ctx0" brushRef="#br0" timeOffset="14782.45">4404 3890 852 0,'0'0'0'15,"0"0"0"-15,0 0 0 0,0 0 31 0,0 0-31 16,18-3 32-16,-9-6-32 0,-9 9 65 0,0 0-65 0,10-12 66 16,12-4-66-16,-22 16 66 0,0 0-66 0,19-15 67 15,2-1-67-15,-21 16 42 0,0 0-42 0,23-5 43 16,-2 5-43-16,-21 0 30 0,0 0-30 0,23 5 31 16,0 11-31-16,-23-16 22 0,0 0-22 0,23 28 23 15,4 11-23-15,-27-39 17 0,0 0-17 0,28 51 18 16,-2 1-18-16,-26-52 16 0,0 0-16 0,23 60 16 15,0 16-16-15,-23-76 12 0,0 0-12 0,12 85 12 16,-12 3-12-16,0-88 9 0,0 0-9 0,-8 87 9 16,-10-4-9-16,18-83 6 0,0 0-6 0,-21 81 6 0,-2 7-6 15,23-88 3-15,0 0-3 0,-25 78 4 0,-1-22-4 16,26-56 0-16,0 0 0 0,-18 41 1 0,4-17-1 16,14-24-1-16,0 0 1 0,-14 4 0 15,-4-23 0-15,1 2-1064 0</inkml:trace>
  <inkml:trace contextRef="#ctx0" brushRef="#br0" timeOffset="15083.65">4918 3754 1199 0,'0'0'0'16,"-4"12"0"-16,-5 17 0 0,9-29 3 0,0 0-3 15,-12 43 4-15,-2 11-4 0,14-54 7 0,0 0-7 0,-19 59 8 16,-8 1-8-16,27-60 18 0,0 0-18 0,-23 66 19 16,-3 7-19-16,26-73 17 0,0 0-17 0,-14 76 18 15,17 0-18 1,-3-76 17-16,0 0-17 0,14 73 17 0,6-13-17 0,-20-60 18 0,0 0-18 0,30 54 18 16,7-5-18-16,-37-49 15 0,0 0-15 15,37 45 16-15,10-2-16 0,-47-43 15 0,0 0-15 0,46 27 15 16,5-9-15-16,-51-18 13 0,0 0-13 0,62 0 14 15,10-21-14-15,-72 21 8 0,0 0-8 0,76-28 9 16,-3-5-9-16,-1 2-1041 0</inkml:trace>
  <inkml:trace contextRef="#ctx0" brushRef="#br0" timeOffset="15382.88">6248 4238 1379 0,'0'0'0'0,"9"0"0"0,15 0 0 0,-24 0-13 16,0 0 13-16,41 0-12 0,6 0 12 15,-47 0-9-15,0 0 9 0,66-7-8 0,11-7 8 16,-77 14-2-16,0 0 2 0,81-12-1 0,1 0 1 0,-82 12 7 0,0 0-7 15,74-12 8-15,-4-4-8 0,-70 16 37 0,0 0-37 16,64-15 38-16,3 6-38 0,-67 9 33 0,0 0-33 16,60-12 34-16,-6 3-34 0,-54 9 12 0,0 0-12 0,44-10 13 15,-12 5-13-15,-32 5 1 0,0 0-1 0,18-4 1 16,-18 4-1-16,0 0-1079 0</inkml:trace>
  <inkml:trace contextRef="#ctx0" brushRef="#br0" timeOffset="15593.11">6558 4508 1435 0,'0'0'0'0,"18"2"0"0,22 8 0 15,-40-10 0-15,0 0 0 0,60 14 0 16,13-2 0-16,-73-12 1 0,0 0-1 0,84 7 1 0,8-3-1 15,-92-4-1-15,0 0 1 0,94 0 0 0,-1 0 0 16,-93 0-8-16,0 0 8 0,86-7-7 0,-8-2 7 16,3 0-1006-16</inkml:trace>
  <inkml:trace contextRef="#ctx0" brushRef="#br0" timeOffset="16318.22">5786 3337 1166 0,'0'0'0'0,"-9"17"0"16,-5 14 0-16,14-31 3 0,0 0-3 0,-18 45 4 16,0 3-4-16,18-48 22 0,0 0-22 0,-23 54 23 15,-8 1-23-15,31-55 72 0,0 0-72 0,-36 61 73 0,3 5-73 16,33-66 101-16,0 0-101 0,-30 64 102 16,2-4-102-16,28-60 25 0,0 0-25 0,-27 54 26 0,4-11-26 15,23-43 2-15,0 0-2 0,-17 33 2 16,3-17-2-16,14-16-1 0,0 0 1 0,0 0-1 15,8-16 1-15,1 1-1155 0</inkml:trace>
  <inkml:trace contextRef="#ctx0" brushRef="#br0" timeOffset="17348.25">8770 3690 819 0,'0'0'0'0,"0"0"0"0,0 0 0 0,0 0 0 16,0 0 0-16,0 0 0 0,18 0 0 0,-18 0 8 15,0 0-8-15,23 0 8 0,8 0-8 0,-31 0 17 16,0 0-17-16,36 3 18 0,1 0-18 0,-37-3 18 15,0 0-18-15,40 9 18 0,-3-4-18 0,-37-5 25 0,0 0-25 16,36 11 26-16,-8 3-26 0,-28-14 33 0,0 0-33 16,30 24 34-16,2 10-34 0,-32-34 34 0,0 0-34 15,31 42 35-15,-2 10-35 0,-29-52 28 0,0 0-28 16,21 52 29-16,-7 1-29 0,-14-53 27 16,0 0-27-16,3 61 27 0,-11 15-27 0,8-76 20 0,0 0-20 15,-18 81 21-15,-9 1-21 0,27-82 18 0,0 0-18 16,-31 79 19-16,-1-6-19 0,32-73 19 0,0 0-19 0,-35 66 20 15,3-11-20-15,32-55 14 0,0 0-14 0,-32 52 15 16,4-10-15-16,28-42 9 0,0 0-9 0,-23 31 10 16,11-17-10-16,-2 1-967 0</inkml:trace>
  <inkml:trace contextRef="#ctx0" brushRef="#br0" timeOffset="17675.66">9375 3468 1166 0,'0'0'0'0,"0"0"0"0,-5 19 0 16,5-19 0-16,0 0 0 0,-13 24 0 0,-8 9 0 15,21-33 1-15,0 0-1 0,-24 43 2 0,-12 6-2 16,36-49 1-16,0 0-1 0,-37 57 2 0,2 16-2 0,35-73 7 15,0 0-7-15,-28 76 8 0,5-3-8 0,23-73 15 16,0 0-15-16,-16 69 16 0,5-12-16 0,11-57 20 16,0 0-20-16,0 52 20 0,9 0-20 0,-9-52 21 0,0 0-21 15,23 48 22-15,14-3-22 0,-37-45 20 0,0 0-20 16,50 40 20-16,8-7-20 0,-58-33 14 0,0 0-14 0,63 15 15 16,-3-9-15-16,-60-6 4 0,0 0-4 0,67-9 4 15,11-15-4-15,-78 24 2 0,0 0-2 0,79-33 3 16,-6-10-3-16,4 1-978 0</inkml:trace>
  <inkml:trace contextRef="#ctx0" brushRef="#br0" timeOffset="17931.97">10319 3883 1300 0,'0'0'0'0,"10"4"0"16,22-1 0-16,-32-3 0 0,0 0 0 0,49 5 1 0,13-5-1 16,-62 0 11-16,0 0-11 0,73-8 11 0,8-4-11 15,-81 12 16-15,0 0-16 0,77-19 16 0,-6 1-16 16,-71 18 7-16,0 0-7 0,72-27 7 0,6-6-7 16,-78 33 4-16,0 0-4 0,72-33 5 0,-5-2-5 15,-67 35-1-15,0 0 1 0,72-33 0 0,10-6 0 0,-1 1-973 16</inkml:trace>
  <inkml:trace contextRef="#ctx0" brushRef="#br0" timeOffset="18299.29">12289 3034 1435 0,'0'0'0'0,"0"8"0"16,-2 8 0-16,2-16-3 0,0 0 3 0,-3 29-3 16,1 11 3-16,2-40-11 0,0 0 11 0,-4 49-11 15,-8 1 11-15,12-50 0 0,0 0 0 0,-16 55 0 16,-5 6 0-16,21-61 2 0,0 0-2 0,-26 60 3 16,3-6-3-16,23-54 9 0,0 0-9 0,-18 43 10 0,7-15-10 15,11-28 16-15,0 0-16 0,0 15 17 0,2-2-17 16,-2-13 21-16,0 0-21 0,13 10 21 0,4-3-21 15,-17-7 18-15,0 0-18 0,28 3 18 0,13-1-18 16,-41-2 17-16,0 0-17 0,53 0 17 0,19-2-17 16,-72 2 13-16,0 0-13 0,73-7 13 0,4 2-13 15,-77 5 8-15,0 0-8 0,72-12 8 0,-8 0-8 16,-64 12 4-16,0 0-4 0,58-12 4 0,-12 0-4 16,-46 12 0-16,0 0 0 0,44-9 1 15,-2-1-1-15,-42 10-1 0,0 0 1 0,39-16 0 0,-14 2 0 16,0-1-1160-16</inkml:trace>
  <inkml:trace contextRef="#ctx0" brushRef="#br0" timeOffset="18581.61">12351 2985 1401 0,'0'0'0'0,"0"12"0"16,0 18 0-16,0-30-1 0,0 0 1 0,5 40-1 16,7 17 1-16,-12-57-2 0,0 0 2 0,15 65-1 15,4 15 1-15,-19-80 7 0,0 0-7 0,21 81 8 16,2 11-8-16,-23-92 19 0,0 0-19 0,18 94 20 16,-1-4-20-16,-17-90 40 0,0 0-40 0,11 91 40 15,1 3-40-15,-12-94 39 0,0 0-39 0,9 84 40 16,0-16-40-16,-9-68 21 0,0 0-21 0,9 57 22 15,-1-17-22-15,-8-40 11 0,0 0-11 0,15 26 11 16,-1-19-11-16,0 1-1196 0</inkml:trace>
  <inkml:trace contextRef="#ctx0" brushRef="#br0" timeOffset="19226.84">13132 3136 1143 0,'0'0'0'0,"2"24"0"0,5 31 0 0,-7-55 16 15,0 0-16-15,9 82 17 0,5 11-17 0,-14-93 32 16,0 0-32-16,18 97 33 0,8-16-33 0,-26-81 22 0,0 0-22 16,28 77 22-16,0-17-22 15,-28-60 18-15,0 0-18 0,32 49 19 0,2-25-19 0,-34-24 14 16,0 0-14-16,31 3 14 0,3-27-14 0,-34 24 10 0,0 0-10 15,32-36 11-15,-2-16-11 0,-30 52 10 0,0 0-10 16,24-57 10-16,1-11-10 0,-25 68 12 0,0 0-12 0,16-76 13 16,-4-10-13-16,-12 86 11 0,0 0-11 0,9-82 12 15,-5 30-12-15,-4 52 11 0,0 0-11 0,0-40 11 16,0 13-11-16,0 27 10 0,0 0-10 0,1-14 11 16,3 7-11-16,-4 7 8 0,0 0-8 0,2 12 8 15,-4 21-8-15,2-33 6 0,0 0-6 0,0 52 7 16,2 12-7-16,-2-64 4 0,0 0-4 0,7 76 4 0,3 11-4 15,-10-87 2-15,0 0-2 0,16 88 3 0,4-3-3 16,-20-85 1-16,0 0-1 0,21 90 2 0,7 5-2 16,-28-95 0-16,0 0 0 0,32 97 1 0,-6-4-1 15,-26-93 0-15,0 0 0 0,28 94 1 0,2 6-1 16,-30-100 0-16,0 0 0 0,23 90 1 0,-9-14-1 16,-14-76 0-16,0 0 0 0,6 61 1 0,-6-13-1 15,0-48 1-15,0 0-1 0,-9 37 1 0,-10-6-1 16,19-31 1-16,0 0-1 0,-23 17 2 0,-7-10-2 15,30-7 3-15,0 0-3 0,-37 0 4 0,-15-4-4 16,52 4 9-16,0 0-9 0,-52-12 10 0,-3-12-10 0,55 24 20 16,0 0-20-16,-50-31 20 0,1-2-20 0,49 33 31 15,0 0-31-15,-40-29 32 0,17 6-32 0,23 23 31 0,0 0-31 16,-9-26 31-16,11-14-31 0,-2 40 29 0,0 0-29 16,15-48 30-16,19-7-30 0,-34 55 25 0,0 0-25 15,49-58 25-15,13-2-25 0,-62 60 10 0,0 0-10 16,72-54 10-16,15 11-10 0,-87 43 3 0,0 0-3 15,92-45 4-15,-3 0-4 0,-89 45-1 0,0 0 1 16,89-52 0-16,-8 4 0 0,-81 48-17 0,0 0 17 0,77-49-16 16,-13 9 16-16,-1-1-1312 0</inkml:trace>
  <inkml:trace contextRef="#ctx0" brushRef="#br0" timeOffset="19613.48">15173 3323 1009 0,'0'0'0'0,"0"0"0"0,9 14 0 0,-9-14 7 16,0 0-7-16,5 17 7 0,4 7-7 0,-9-24 17 0,0 0-17 16,12 29 18-16,4 15-18 0,-16-44 27 15,0 0-27-15,18 48 27 0,-1 4-27 0,-17-52 29 16,0 0-29-16,18 66 30 0,1 19-30 0,-19-85 36 0,0 0-36 15,22 84 36-15,-1-2-36 0,-21-82 30 0,0 0-30 16,21 71 30-16,-2-14-30 0,-19-57 23 0,0 0-23 16,20 45 23-16,-8-9-23 0,-12-36 16 0,0 0-16 0,14 24 16 15,-7-11-16-15,2-1-976 0</inkml:trace>
  <inkml:trace contextRef="#ctx0" brushRef="#br0" timeOffset="19796.02">15102 3690 1009 0,'0'0'0'0,"22"0"0"0,22-4 0 16,-44 4 17-16,0 0-17 0,56-5 17 0,6-2-17 16,-62 7 16-16,0 0-16 0,69-5 17 0,8-4-17 15,-77 9 0-15,0 0 0 0,81-7 0 0,8 2 0 16,-5 2-747-16</inkml:trace>
  <inkml:trace contextRef="#ctx0" brushRef="#br0" timeOffset="20214.55">16889 3108 1255 0,'0'0'0'0,"0"0"0"16,0 0 0-16,0 0-1 0,0 0 1 0,0 0-1 15,4 10 1-15,-4-10 2 0,0 0-2 0,5 13 2 16,4 11-2-16,-9-24 13 0,0 0-13 0,9 36 13 15,0 13-13-15,-9-49 12 0,0 0-12 0,8 60 13 16,-6 22-13-16,-2-82 15 0,0 0-15 0,5 93 15 16,2 0-15-16,-7-93 14 0,0 0-14 0,9 104 14 15,0 10-14-15,-9-114 11 0,0 0-11 0,11 104 11 0,1-22-11 16,-12-82 11-16,0 0-11 0,18 65 12 0,5-9-12 16,-23-56 16-16,0 0-16 0,24 40 16 0,1-11-16 15,-25-29 23-15,0 0-23 0,23 12 23 0,0-12-23 16,-23 0 14-16,0 0-14 0,23-21 14 0,12-15-14 15,-35 36 9-15,0 0-9 0,28-48 9 0,-7-10-9 0,-21 58 5 16,0 0-5-16,9-72 6 0,-3-17-6 0,-5 5-1100 16</inkml:trace>
  <inkml:trace contextRef="#ctx0" brushRef="#br0" timeOffset="20463.04">16538 3587 1199 0,'0'0'0'0,"9"0"0"15,9 0 0-15,-18 0-5 0,0 0 5 0,38-3-4 16,31 0 4-16,-69 3-6 0,0 0 6 0,78-13-6 16,1 1 6-16,-79 12-1 0,0 0 1 0,78-15 0 15,-4-6 0-15,-74 21 0 0,0 0 0 0,67-26 0 16,-9 2 0-16,-58 24 0 0,0 0 0 0,58-24 0 15,1-1 0-15,-59 25 0 0,0 0 0 0,67-22 0 16,12 5 0-16,2-4-823 0</inkml:trace>
  <inkml:trace contextRef="#ctx0" brushRef="#br0" timeOffset="20746.78">18320 3233 1166 0,'0'0'0'0,"0"0"0"0,10 24 0 0,-10-24 2 16,0 0-2-16,13 33 2 0,4 22-2 0,-17-55 7 0,0 0-7 16,20 73 8-16,-3 8-8 0,-17-81 36 0,0 0-36 15,18 88 37-15,-6 9-37 0,-12-97 36 0,0 0-36 16,13 97 37-16,-3-10-37 0,-10-87 21 0,0 0-21 15,9 79 21-15,-2-13-21 0,-7-66 12 0,0 0-12 16,7 47 12-16,-5-21-12 0,-2-26 5 0,0 0-5 0,0 15 6 16,0-15-6-16,0 0 2 0,0 0-2 15,-11 0 2-15,-13-17-2 0,1-2-999 0</inkml:trace>
  <inkml:trace contextRef="#ctx0" brushRef="#br0" timeOffset="20942.25">18050 3620 1076 0,'0'0'0'0,"0"0"0"0,12 0 0 16,-12 0 1-16,0 0-1 0,14-3 1 15,9-2-1-15,-23 5 3 0,0 0-3 0,32-7 4 0,17 2-4 16,-49 5 8-16,0 0-8 0,59-4 9 0,4 1-9 16,-63 3 17-16,0 0-17 0,67 0 17 0,0 0-17 15,-67 0 12-15,0 0-12 0,71 0 13 0,3-6-13 16,-74 6 12-16,0 0-12 0,77-6 12 0,1-3-12 15,1 0-829-15</inkml:trace>
  <inkml:trace contextRef="#ctx0" brushRef="#br0" timeOffset="21392.74">19620 3067 1457 0,'0'0'0'16,"7"3"0"-16,12 6 0 0,-19-9 4 0,0 0-4 16,28 17 5-16,4 11-5 0,-32-28 12 0,0 0-12 15,34 39 13-15,4 15-13 0,-38-54 58 0,0 0-58 0,29 73 58 16,-8 24-58-16,-21-97 38 0,0 0-38 0,7 104 39 16,-11-8-39-16,4-96 31 0,0 0-31 0,-17 97 31 15,-19-7-31-15,36-90 24 0,0 0-24 0,-49 80 25 16,-14-18-25-16,63-62 16 0,0 0-16 0,-69 52 17 15,-2-21-17-15,71-31 11 0,0 0-11 0,-67 25 12 16,16-8-12-16,51-17 5 0,0 0-5 0,-48 3 5 16,8-10-5-16,40 7 1 0,0 0-1 0,-32-13 1 0,13-12-1 15,19 25 0-15,0 0 0 0,-11-36 0 0,8-12 0 16,3 48-1-16,0 0 1 0,3-44 0 16,9 15 0-16,-12 29-2 0,0 0 2 0,25-19-1 0,10 10 1 15,-35 9-2-15,0 0 2 0,43 5-2 16,1 20 2-16,-44-25-2 0,0 0 2 0,46 36-1 15,8 11 1-15,-54-47-1 0,0 0 1 0,62 45-1 16,7-6 1-16,-69-39-2 0,0 0 2 0,67 37-2 0,5-1 2 16,-72-36-6-16,0 0 6 0,69 24-6 0,3-6 6 0,-72-18-9 15,0 0 9-15,71 0-8 0,1-21 8 0,-72 21-11 16,0 0 11-16,62-33-11 0,-16-10 11 0,0-6-1287 0</inkml:trace>
  <inkml:trace contextRef="#ctx0" brushRef="#br0" timeOffset="22497.37">4576 7775 1446 0,'0'0'0'0,"0"0"0"16,3 47 0-16,-3-47 35 0,0 0-35 0,11 50 36 0,1 9-36 16,-12-59 69-16,0 0-69 0,19 64 70 0,3 7-70 15,-22-71 57-15,0 0-57 0,28 80 58 0,4 15-58 0,-32-95 22 16,0 0-22-16,31 88 23 0,1-15-23 0,-32-73 16 16,0 0-16-16,30 59 16 0,-2-11-16 0,-28-48 12 15,0 0-12-15,23 35 13 0,-2-20-13 0,-21-15 9 16,0 0-9-16,20-1 10 0,6-22-10 0,-26 23 10 0,0 0-10 15,32-40 10-15,-6-24-10 0,-26 64 10 0,0 0-10 16,27-78 10-16,1-22-10 0,-28 100 8 0,0 0-8 16,27-102 8-16,-13 10-8 0,-14 92 6 0,0 0-6 0,5-95 7 15,-7 2-7-15,2 93 1 0,0 0-1 16,-3-75 1-16,-3 28-1 0,6 47 0 0,0 0 0 0,-3-26 0 16,-1 11 0-16,4 15-2 0,0 0 2 0,0 0-2 15,-9 31 2-15,9-31-5 0,0 0 5 0,-1 45-5 16,10 16 5-16,-9-61-8 0,0 0 8 15,10 69-7-15,6 4 7 0,-16-73-9 0,0 0 9 0,16 84-8 16,7 17 8-16,-23-101-6 0,0 0 6 0,33 102-6 16,4-2 6-16,-37-100-4 0,0 0 4 0,50 97-4 15,-1 5 4-15,-49-102-2 0,0 0 2 0,50 104-2 16,-5-11 2-16,-45-93-1 0,0 0 1 0,41 82-1 0,-15-10 1 16,-26-72 0-16,0 0 0 0,25 73 0 0,-7 3 0 15,-18-76 1-15,0 0-1 0,9 68 2 0,-18-11-2 16,9-57 4-16,0 0-4 0,-20 48 5 0,-11-6-5 15,31-42 6-15,0 0-6 0,-44 35 7 0,-11-13-7 16,55-22 8-16,0 0-8 0,-64 14 9 0,-12-5-9 16,76-9 6-16,0 0-6 0,-72-4 7 0,5-8-7 15,67 12 1-15,0 0-1 0,-58-21 2 0,7-13-2 16,-4 1-1402-16</inkml:trace>
  <inkml:trace contextRef="#ctx1" brushRef="#br0">4886 9155 0</inkml:trace>
  <inkml:trace contextRef="#ctx0" brushRef="#br0" timeOffset="22793.58">5749 6683 1244 0,'0'0'0'0,"0"0"0"16,5 19 0-16,-5-19 6 0,0 0-6 0,5 16 7 16,4 12-7-16,-9-28 11 0,0 0-11 0,12 41 11 15,-1 11-11-15,-11-52 9 0,0 0-9 0,9 62 10 16,-9 9-10-16,0-71 4 0,0 0-4 0,0 73 4 16,-6-4-4-16,6-69 0 0,0 0 0 0,-3 76 1 15,1 6-1-15,-1 3-921 0</inkml:trace>
  <inkml:trace contextRef="#ctx1" brushRef="#br0" timeOffset="312.3">5821 7461 0</inkml:trace>
  <inkml:trace contextRef="#ctx0" brushRef="#br0" timeOffset="23115.18">6833 7768 1211 0,'0'0'0'0,"14"-3"0"16,25-6 0-16,-39 9 0 0,0 0 0 0,64-12 1 16,13 0-1-16,-77 12 1 0,0 0-1 15,87-9 2-15,-6-3-2 0,-81 12 2 0,0 0-2 0,76-12 2 16,-4 0-2-16,-72 12 12 0,0 0-12 0,74-9 12 15,0 3-12-15,-74 6 23 0,0 0-23 0,64-9 24 16,-17-1-24-16,-47 10 20 0,0 0-20 0,36-9 21 16,-13 5-21-16,-23 4 12 0,0 0-12 0,15-1 13 15,-9 1-13-15,3-4-957 0</inkml:trace>
  <inkml:trace contextRef="#ctx0" brushRef="#br0" timeOffset="23311.58">7094 8135 1513 0,'0'0'0'0,"0"0"0"0,14-3 0 16,-14 3 2-16,0 0-2 0,27-4 2 0,19-1-2 0,-46 5 10 16,0 0-10-16,60-7 10 0,7 0-10 0,-67 7 4 15,0 0-4-15,81-5 5 0,14 0-5 0,-95 5 0 16,0 0 0-16,108-9 0 0,5-6 0 15,-4-1-1100-15</inkml:trace>
  <inkml:trace contextRef="#ctx0" brushRef="#br0" timeOffset="26313.72">9615 7291 1211 0,'0'0'0'0,"0"0"0"0,0-38 0 0,0 38 23 16,0 0-23-16,9-30 24 0,17-3-24 0,-26 33 52 15,0 0-52-15,34-31 53 0,13 11-53 0,-47 20 41 16,0 0-41-16,55-21 41 0,-6 5-41 16,-49 16 18-16,0 0-18 0,50-12 19 0,-10 0-19 0,-40 12 13 15,0 0-13-15,43 0 13 0,1 12-13 0,-44-12 11 0,0 0-11 16,44 24 11-16,-3 13-11 0,-41-37 8 15,0 0-8-15,28 52 8 0,-14 20-8 0,-14-72 8 0,0 0-8 0,0 82 8 16,-20 8-8-16,20-90 7 0,0 0-7 16,-35 95 8-16,-11 2-8 0,46-97 7 0,0 0-7 15,-58 90 8-15,0 3-8 0,58-93 8 0,0 0-8 0,-64 80 8 16,1-25-8-16,63-55 3 0,0 0-3 0,-55 42 4 16,11-18-4-16,44-24 0 0,0 0 0 0,-37 12 1 15,12-5-1-15,25-7 0 0,0 0 0 0,-24-5 0 16,-3-14 0-16,27 19 0 0,0 0 0 0,-26-30 0 15,15-8 0-15,11 38-1 0,0 0 1 0,-3-40 0 16,3 1 0-16,0 39-2 0,0 0 2 0,12-38-1 0,13 1 1 16,-25 37-2-16,0 0 2 0,38-33-1 0,8 14 1 15,-46 19-2-15,0 0 2 0,55-3-2 0,3 18 2 16,-58-15-1-16,0 0 1 0,53 25-1 0,4 2 1 16,-57-27-1-16,0 0 1 0,54 33-1 15,3 4 1-15,-57-37 0 0,0 0 0 0,51 36 0 0,4-10 0 16,-55-26 0-16,0 0 0 0,52 26 1 0,-11-5-1 15,0-4-1142-15</inkml:trace>
  <inkml:trace contextRef="#ctx0" brushRef="#br0" timeOffset="26612.98">10548 7409 1569 0,'0'0'0'0,"14"3"0"15,18 9 0-15,-32-12-1 0,0 0 1 0,49 17 0 16,11 2 0-16,-60-19-1 0,0 0 1 0,62 26-1 16,2 6 1-16,-64-32 16 0,0 0-16 0,51 36 16 15,-7 9-16-15,-44-45 19 0,0 0-19 0,26 55 20 16,-19 11-20-16,-7-66 22 0,0 0-22 0,-7 73 23 15,-16 3-23-15,23-76 14 0,0 0-14 0,-35 71 15 16,-13-9-15-16,48-62 4 0,0 0-4 0,-47 52 4 16,6-10-4-16,41-42 0 0,0 0 0 0,-30 26 0 15,16-11 0-15,0 1-1230 0</inkml:trace>
  <inkml:trace contextRef="#ctx0" brushRef="#br0" timeOffset="26895.22">11028 7325 1334 0,'0'0'0'0,"0"7"0"0,-5 12 0 0,5-19 10 16,0 0-10-16,-8 38 10 0,-7 21-10 0,15-59 24 15,0 0-24-15,-18 71 24 0,6 2-24 0,12-73 47 0,0 0-47 16,-9 83 48-16,18 5-48 0,-9-88 33 0,0 0-33 15,14 87 34-15,12-18-34 16,-26-69 27-16,0 0-27 0,35 55 27 0,11-6-27 0,-46-49 17 16,0 0-17-16,55 36 17 0,3-8-17 0,-58-28 10 0,0 0-10 15,58 17 10-15,-3-10-10 0,-55-7 4 0,0 0-4 16,58-3 4-16,11-9-4 0,-69 12 0 0,0 0 0 0,64-25 0 16,-11-8 0-16,1 2-1200 0</inkml:trace>
  <inkml:trace contextRef="#ctx0" brushRef="#br0" timeOffset="27125.96">12054 7639 1491 0,'0'0'0'0,"0"0"0"0,13 0 0 16,-13 0-2-16,0 0 2 0,19-4-2 0,22-1 2 15,-41 5-6-15,0 0 6 0,56-7-6 0,17-8 6 16,-73 15-8-16,0 0 8 0,72-16-8 0,11-1 8 16,-83 17-21-16,0 0 21 0,84-21-21 0,-6-7 21 15,-78 28-27-15,0 0 27 0,78-33-27 0,-6-1 27 16,0 1-963-16</inkml:trace>
  <inkml:trace contextRef="#ctx0" brushRef="#br0" timeOffset="27443.5">13682 6948 1535 0,'0'0'0'0,"0"0"0"16,15-10 0-16,-15 10 6 0,0 0-6 15,26-12 6-15,20-2-6 0,-46 14 0 0,0 0 0 0,53-24 0 16,7-4 0-16,-60 28-2 0,0 0 2 0,62-31-1 16,6 5 1-16,-68 26 0 0,0 0 0 0,73-24 1 15,3-1-1-15,-76 25 8 0,0 0-8 0,77-22 8 16,-12 8-8-16,-65 14 23 0,0 0-23 0,57-12 23 0,-24 2-23 16,-33 10 13-16,0 0-13 0,25-9 14 0,-11 4-14 15,-14 5 4-15,0 0-4 0,5-4 4 0,-5 4-4 16,0 0 0-16,0 0 0 0,-19 4 1 0,-25 8-1 15,0 0-1173-15</inkml:trace>
  <inkml:trace contextRef="#ctx0" brushRef="#br0" timeOffset="27921.56">13737 6900 1155 0,'0'0'0'15,"0"0"0"-15,-14 17 0 0,14-17 1 0,0 0-1 16,-12 21 2-16,8 5-2 0,4-26 3 0,0 0-3 15,0 34 4-15,-2 10-4 0,2-44 22 16,0 0-22-16,2 48 22 0,7 1-22 0,-9-49 34 0,0 0-34 16,12 51 35-16,-1 10-35 0,-11-61 39 0,0 0-39 15,18 62 40-15,6-1-40 0,-24-61 42 0,0 0-42 16,28 50 43-16,1-17-43 0,-29-33 38 0,0 0-38 0,24 24 39 16,-8-12-39-16,-16-12 33 0,0 0-33 0,16 0 33 15,12-8-33-15,-28 8 32 0,0 0-32 0,27-19 32 16,-1-14-32-16,-26 33 29 0,0 0-29 0,23-37 29 15,-3-6-29-15,-20 43 20 0,0 0-20 0,19-41 20 16,2-3-20-16,-21 44 16 0,0 0-16 0,27-38 16 16,6 2-16-16,-33 36 11 0,0 0-11 0,39-31 12 15,3 7-12-15,-42 24 6 0,0 0-6 0,50-13 6 0,3 13-6 16,-53 0 3-16,0 0-3 0,49 6 4 16,0 7-4-16,-49-13 1 0,0 0-1 0,46 23 2 0,-2 8-2 15,-44-31 0-15,0 0 0 0,41 42 1 0,-2 17-1 16,-39-59 0-16,0 0 0 0,39 62 0 0,-8 5 0 15,-31-67 0-15,0 0 0 0,23 64 0 16,-19-3 0-16,-4-61 0 0,0 0 0 0,-13 62 0 0,-13 9 0 16,26-71 0-16,0 0 0 0,-37 69 0 0,-7-12 0 15,44-57 0-15,0 0 0 0,-48 52 1 0,-1-12-1 16,49-40 0-16,0 0 0 0,-50 30 0 0,-4-20 0 0,54-10 0 16,0 0 0-16,-50 2 0 0,1-9 0 0,49 7 0 15,0 0 0-15,-35-14 0 0,21-19 0 0,-4 2-1310 0</inkml:trace>
  <inkml:trace contextRef="#ctx0" brushRef="#br0" timeOffset="28560.2">15032 7062 1076 0,'0'0'0'0,"0"0"0"15,7 21 0-15,-7-21 5 0,0 0-5 0,12 26 5 16,2 9-5-16,-14-35 19 0,0 0-19 0,18 50 20 16,3 23-20-16,-21-73 51 0,0 0-51 0,23 83 52 15,2 0-52-15,-25-83 41 0,0 0-41 0,25 66 42 16,-1-15-42-16,-24-51 32 0,0 0-32 0,23 37 33 16,0-13-33-16,-23-24 36 0,0 0-36 0,21 16 36 0,-1-16-36 15,-20 0 36-15,0 0-36 0,21-16 37 0,7-17-37 16,-28 33 37-16,0 0-37 0,26-47 38 0,1-18-38 15,-27 65 33-15,0 0-33 0,21-77 33 0,-1-4-33 16,-20 81 27-16,0 0-27 0,17-81 28 0,-3 12-28 16,-14 69 23-16,0 0-23 0,9-56 23 0,-5 20-23 15,-4 36 18-15,0 0-18 0,5-24 18 0,-5 12-18 16,0 12 15-16,0 0-15 0,0 0 15 0,0 0-15 0,0 0 11 16,0 0-11-16,9 27 11 0,-9 18-11 0,0-45 7 15,0 0-7-15,3 61 7 0,3 15-7 0,-6-76 4 16,0 0-4-16,10 86 5 0,6 13-5 0,-16-99 3 15,0 0-3-15,23 106 3 0,5 4-3 0,-28-110 4 16,0 0-4-16,28 108 5 0,2-6-5 16,-30-102 4-16,0 0-4 0,25 95 4 0,0 0-4 0,-25-95 5 15,0 0-5-15,19 92 6 0,2-12-6 0,-21-80 9 0,0 0-9 16,14 72 9-16,-3-13-9 0,-11-59 11 0,0 0-11 16,2 45 11-16,-11-14-11 0,9-31 13 0,0 0-13 0,-27 17 13 15,-13-10-13-15,40-7 12 0,0 0-12 0,-57-3 12 16,-8-1-12-16,65 4 9 0,0 0-9 0,-70-10 10 15,6-9-10-15,64 19 7 0,0 0-7 0,-56-21 8 16,13 1-8-16,43 20 7 0,0 0-7 0,-30-16 8 16,13-1-8-16,17 17 8 0,0 0-8 0,-7-26 9 15,8-11-9-15,-1 37 8 0,0 0-8 0,11-41 9 16,12-8-9-16,-23 49 7 0,0 0-7 0,39-53 7 16,17-1-7-16,-56 54 6 0,0 0-6 0,67-59 6 0,9-5-6 15,-76 64 2-15,0 0-2 0,78-72 2 0,-6-10-2 16,-72 82 0-16,0 0 0 0,67-81 0 0,-3 1 0 15,1-1-1524-15</inkml:trace>
  <inkml:trace contextRef="#ctx0" brushRef="#br0" timeOffset="28988.37">17177 6469 1267 0,'0'0'0'0,"0"0"0"15,5 10 0-15,-5-10-6 0,0 0 6 0,9 14-5 16,-2 5 5-16,-7-19 3 0,0 0-3 0,11 24 3 16,4 16-3-16,-15-40 19 0,0 0-19 0,16 49 20 15,-2 8-20-15,-14-57 40 0,0 0-40 0,13 69 40 0,-1 21-40 16,-12-90 52-16,0 0-52 0,16 100 53 16,-5 4-53-16,-11-104 43 0,0 0-43 0,12 109 43 0,-3 4-43 15,-9-113 39-15,0 0-39 0,5 107 39 0,0-21-39 16,-5-86 32-16,0 0-32 0,4 78 33 0,1-14-33 15,-5-64 24-15,0 0-24 0,7 49 24 0,-2-20-24 16,-5-29 18-16,0 0-18 0,4 19 19 0,-6-10-19 16,2-9 10-16,0 0-10 0,-5-12 10 0,0-25-10 15,-1-2-1305-15</inkml:trace>
  <inkml:trace contextRef="#ctx0" brushRef="#br0" timeOffset="29212.77">16868 7106 1457 0,'0'0'0'16,"0"0"0"-16,-12 5 0 0,12-5 6 15,0 0-6-15,-9 7 7 0,9-7-7 0,0 0 11 0,0 0-11 16,0 0 11-16,10 5-11 0,-10-5 17 0,0 0-17 0,27 0 17 16,22-5-17-16,-49 5 28 0,0 0-28 0,55-7 28 15,9 2-28-15,-64 5 26 0,0 0-26 0,61-16 27 16,10-8-27-16,-71 24 20 0,0 0-20 0,74-33 21 15,4-7-21-15,3 4-1197 0</inkml:trace>
  <inkml:trace contextRef="#ctx0" brushRef="#br0" timeOffset="29760.48">18643 6552 1401 0,'0'0'0'0,"7"-4"0"0,10-6 0 15,-17 10 25-15,0 0-25 0,34-12 25 0,13 2-25 0,-47 10 57 16,0 0-57-16,55-4 58 0,-6 4-58 0,-49 0 44 15,0 0-44-15,52 9 44 0,1 6-44 0,-53-15 25 0,0 0-25 16,49 21 25-16,6 12-25 0,-55-33 18 0,0 0-18 16,49 43 18-16,-1 6-18 0,-48-49 16 0,0 0-16 15,38 60 16 1,-8 13-16-16,-30-73 12 0,0 0-12 0,20 76 12 0,-18 2-12 0,-2-78 11 0,0 0-11 16,-15 69 11-16,-13-5-11 0,28-64 7 0,0 0-7 15,-40 57 7-15,-15-1-7 0,55-56 6 0,0 0-6 0,-56 48 7 16,1-3-7-16,55-45 6 0,0 0-6 0,-55 33 7 15,4-12-7-15,51-21 4 0,0 0-4 0,-46 10 5 16,11-10-5-16,35 0 3 0,0 0-3 0,-35-12 4 16,-2-16-4-16,37 28 0 0,0 0 0 0,-30-32 1 15,10-1-1-15,20 33 0 0,0 0 0 0,-7-32 0 16,9 3 0-16,-2 29 0 0,0 0 0 0,14-26 0 16,11 0 0-16,-25 26 0 0,0 0 0 0,35-24 0 15,4 5 0-15,-39 19 0 0,0 0 0 0,40-9 1 0,1 6-1 16,-41 3 0-16,0 0 0 0,40 7 1 15,6 8-1-15,-46-15 1 0,0 0-1 0,48 26 2 0,5 9-2 16,-53-35 2-16,0 0-2 0,56 36 2 0,4 6-2 16,-60-42 3-16,0 0-3 0,60 40 4 0,-2-15-4 15,-58-25 1-15,0 0-1 0,53 19 1 0,-1-15-1 16,-52-4-1-16,0 0 1 0,52-12 0 0,12-21 0 0,-4 2-1359 16</inkml:trace>
  <inkml:trace contextRef="#ctx0" brushRef="#br0" timeOffset="30113.33">19731 6067 1468 0,'0'0'0'0,"0"18"0"16,0 13 0-16,0-31 8 0,0 0-8 0,3 41 8 16,10 11-8-16,-13-52 21 0,0 0-21 0,10 69 22 15,4 28-22-15,-14-97 30 0,0 0-30 0,13 104 30 16,-4 10-30-16,-9-114 25 0,0 0-25 0,8 118 26 16,5 3-26-16,-13-121 24 0,0 0-24 0,14 116 24 15,0-19-24-15,-14-97 24 0,0 0-24 0,11 87 25 16,4-11-25-16,-15-76 18 0,0 0-18 0,16 67 18 15,0-17-18-15,-16-50 11 0,0 0-11 0,20 35 11 0,4-19-11 16,-24-16 11-16,0 0-11 0,32-4 11 0,16-24-11 16,-48 28 4-16,0 0-4 0,40-39 4 15,-17-15-4-15,0 2-1308 0</inkml:trace>
  <inkml:trace contextRef="#ctx0" brushRef="#br0" timeOffset="30315.17">19563 6657 1446 0,'0'0'0'15,"0"0"0"-15,0 9 0 0,0-9 1 0,0 0-1 16,6 9 1-16,9 3-1 0,-15-12 1 0,0 0-1 16,27 10 2-16,19-1-2 0,-46-9 12 0,0 0-12 0,51 2 13 15,2-1-13-15,-53-1 14 16,0 0-14-16,58-3 15 0,-1-13-15 0,-57 16 4 0,0 0-4 0,59-24 4 15,5-4-4-15,1 1-1075 0</inkml:trace>
  <inkml:trace contextRef="#ctx0" brushRef="#br0" timeOffset="30776.46">20258 5709 1603 0,'0'0'0'0,"9"0"0"0,12 4 0 15,-21-4 4-15,0 0-4 0,37 5 4 0,13 5-4 0,-50-10 4 16,0 0-4-16,58 9 4 0,0-1-4 0,-58-8 6 15,0 0-6-15,55 11 7 0,-18-1-7 0,-37-10 18 16,0 0-18-16,30 14 19 0,-2 7-19 0,-28-21 34 16,0 0-34-16,14 21 34 0,-10 6-34 0,-4-27 41 15,0 0-41-15,-9 28 41 0,-12 7-41 0,21-35 37 16,0 0-37-16,-32 43 37 0,-9 2-37 0,41-45 29 16,0 0-29-16,-42 45 30 0,5-2-30 0,37-43 13 0,0 0-13 15,-30 36 14-15,7-3-14 0,23-33 5 0,0 0-5 16,-16 25 6-16,13-6-6 0,3-19 0 0,0 0 0 0,7 12 1 15,7 0-1-15,-14-12-1 0,0 0 1 0,30 8 0 16,14-2 0-16,-44-6-2 0,0 0 2 0,49 7-2 16,2 1 2-16,-51-8-5 0,0 0 5 0,50 12-4 15,-1 0 4-15,-49-12-7 0,0 0 7 0,50 16-7 16,-1 1 7-16,-49-17-11 0,0 0 11 0,55 23-11 16,5 3 11-16,0 1-1396 0</inkml:trace>
  <inkml:trace contextRef="#ctx0" brushRef="#br0" timeOffset="180254.26">2619 11984 975 0,'0'0'0'0,"0"0"0"15,11 17 0-15,-11-17 18 0,0 0-18 0,12 25 18 16,11 11-18-16,-23-36 49 0,0 0-49 0,28 54 49 16,8 30-49-16,-36-84 44 0,0 0-44 0,37 97 45 15,-2 9-45-15,-35-106 37 0,0 0-37 0,32 114 38 16,-4 2-38-16,-28-116 25 0,0 0-25 0,26 104 26 15,1-28-26-15,-27-76 24 0,0 0-24 0,28 52 24 0,2-19-24 16,-30-33 11-16,0 0-11 0,32 14 12 16,-9-16-12-16,-23 2 7 0,0 0-7 0,17-21 7 15,1-19-7-15,-18 40 3 0,0 0-3 0,11-55 3 16,-4-21-3-16,-7 76 3 0,0 0-3 0,2-81 4 16,-4 3-4-16,2 78 6 0,0 0-6 0,-9-85 6 0,-3-12-6 15,12 97 8-15,0 0-8 0,-15-93 9 0,7 9-9 16,8 84 12-16,0 0-12 0,-13-65 13 0,4 23-13 15,9 42 14-15,0 0-14 0,-7-24 14 0,-5 10-14 0,12 14 13 16,0 0-13-16,-9-5 13 0,9 5-13 0,0 0 12 16,0 0-12-16,-14 14 12 0,-3 15-12 0,17-29 11 15,0 0-11-15,-15 49 11 0,12 20-11 0,3-69 10 16,0 0-10-16,12 78 10 0,22 3-10 0,-34-81 8 16,0 0-8-16,44 88 8 0,5 13-8 0,-49-101 6 15,0 0-6-15,51 104 7 0,-1 3-7 0,-50-107 5 16,0 0-5-16,47 105 5 0,-4 3-5 0,-43-108 4 0,0 0-4 15,40 102 4-15,-4-2-4 0,-36-100 3 16,0 0-3-16,26 88 4 0,-7-15-4 0,-19-73 4 0,0 0-4 16,9 71 4-16,-14-3-4 0,5-68 4 0,0 0-4 15,-12 65 5-15,-8-4-5 0,20-61 5 0,0 0-5 16,-26 50 5-16,3-15-5 0,23-35 5 0,0 0-5 16,-32 26 6-16,-23-6-6 0,55-20 13 0,0 0-13 0,-53 12 14 15,13-10-14-15,40-2 22 0,0 0-22 0,-44-5 22 16,-2-9-22-16,46 14 24 0,0 0-24 0,-49-17 25 15,15-2-25-15,34 19 16 0,0 0-16 0,-26-30 17 16,8-16-17-16,18 46 6 0,0 0-6 0,-4-56 7 16,17-6-7-16,-13 62 4 0,0 0-4 0,23-67 4 15,12-6-4-15,-35 73 0 0,0 0 0 0,41-76 0 0,-1-16 0 16,1 0-1337-16</inkml:trace>
  <inkml:trace contextRef="#ctx0" brushRef="#br0" timeOffset="180572.35">3267 11577 1278 0,'0'0'0'0,"0"0"0"16,0 13 0-16,0-13-6 0,0 0 6 0,0 17-6 15,3 11 6-15,-3-28-27 0,0 0 27 0,6 41-26 16,2 20 26-16,-8-61 0 0,0 0 0 0,9 71 1 16,0 8-1-16,-9-79 8 0,0 0-8 0,5 83 8 15,1-8-8-15,-6-75 15 0,0 0-15 0,7 71 15 16,1 8-15-16,-8-79 16 0,0 0-16 0,6 69 17 15,-3-13-17-15,-1-2-910 0</inkml:trace>
  <inkml:trace contextRef="#ctx0" brushRef="#br0" timeOffset="180804.99">3533 11609 1513 0,'0'0'0'0,"-2"7"0"0,-10 10 0 0,12-17 0 16,0 0 0-16,-9 29 0 0,4 15 0 0,5-44 0 0,0 0 0 16,-4 55 0-16,8 16 0 0,-4-71-21 0,0 0 21 15,0 74-21-15,0-3 21 0,0 2-1044 0</inkml:trace>
  <inkml:trace contextRef="#ctx0" brushRef="#br0" timeOffset="181225.43">4886 12510 1043 0,'0'0'0'0,"5"0"0"15,13 0 0-15,-18 0 39 0,0 0-39 0,28-3 40 0,13 1-40 16,-41 2 59-16,0 0-59 0,53-2 60 0,10 4-60 0,-63-2 42 16,0 0-42-16,72 5 43 0,11 2-43 0,-83-7 29 15,0 0-29-15,85 5 30 0,-7-3-30 0,-78-2 22 0,0 0-22 16,67-2 23-16,0-3-23 0,-67 5 17 0,0 0-17 15,58-5 18-15,-7 0-18 0,-51 5 13 0,0 0-13 16,35-2 13-16,-17 7-13 0,-2 0-1059 0</inkml:trace>
  <inkml:trace contextRef="#ctx0" brushRef="#br0" timeOffset="181436.61">4990 13000 1804 0,'0'0'0'0,"9"0"0"16,23 2 0-16,-32-2 5 0,0 0-5 0,56 5 5 16,38 2-5-16,-94-7 6 0,0 0-6 0,112 5 6 15,14-5-6-15,-126 0 3 0,0 0-3 0,135-7 4 16,19-7-4-16,-154 14 1 0,0 0-1 0,153-27 2 0,-17-17-2 15,0 1-1317-15</inkml:trace>
  <inkml:trace contextRef="#ctx0" brushRef="#br0" timeOffset="182592.32">8408 11977 1423 0,'0'0'0'0,"0"0"0"0,-8-22 0 15,8 22 44-15,0 0-44 0,0-26 44 0,5-11-44 0,-5 37 80 16,0 0-80-16,14-45 80 0,16 6-80 0,-30 39 57 16,0 0-57-16,34-40 58 0,-4 12-58 0,-30 28 25 15,0 0-25-15,28-15 26 0,2 9-26 0,-30 6 10 0,0 0-10 16,31 7 10-16,-2 17-10 0,-29-24 5 15,0 0-5-15,26 37 6 0,1 8-6 0,-27-45 4 0,0 0-4 16,23 50 4-16,-15 9-4 0,-8-59 3 0,0 0-3 16,-3 60 3-16,-11 1-3 0,14-61 1 0,0 0-1 15,-32 64 2-15,-12 21-2 0,44-85 1 16,0 0-1-16,-51 81 2 0,-16-17-2 0,67-64 0 0,0 0 0 16,-73 52 1-16,-8-7-1 0,81-45 0 0,0 0 0 15,-72 33 0-15,10-14 0 0,62-19 0 0,0 0 0 0,-51 7 0 16,7-12 0-16,44 5 0 0,0 0 0 0,-37-14 0 15,7-5 0-15,30 19 0 0,0 0 0 0,-16-28 0 16,13-1 0-16,3 29 0 0,0 0 0 0,14-28 0 16,16-1 0-16,-30 29 0 0,0 0 0 0,37-19 1 15,9 7-1-15,-46 12 0 0,0 0 0 0,52 0 1 16,7 8-1-16,-59-8 2 0,0 0-2 0,63 19 2 16,15 9-2-16,-78-28 3 0,0 0-3 0,76 29 3 0,-8 1-3 15,-68-30 1-15,0 0-1 0,67 22 1 0,2-6-1 16,-69-16 0-16,0 0 0 0,73 14 0 0,2-2 0 15,-75-12-2-15,0 0 2 0,67 8-1 0,-12-6 1 16,-4 0-1365-16</inkml:trace>
  <inkml:trace contextRef="#ctx0" brushRef="#br0" timeOffset="182876.79">9340 11797 1547 0,'0'0'0'0,"0"0"0"0,9 2 0 0,-9-2-35 0,0 0 35 15,12 9-35-15,11 4 35 0,-23-13-84 0,0 0 84 0,26 19-84 16,13 6 84-16,-39-25 4 0,0 0-4 0,48 31 4 16,1 9-4-16,-49-40 48 0,0 0-48 0,50 45 48 15,-13 3-48-15,-37-48 92 0,0 0-92 0,23 57 92 16,-11 16-92-16,-12-73 53 0,0 0-53 0,-7 80 53 15,-13 10-53-15,20-90 29 0,0 0-29 0,-30 79 30 16,-7-10-30-16,37-69 16 0,0 0-16 0,-44 70 16 16,2-3-16-16,42-67 5 0,0 0-5 15,-41 62 5-15,4-22-5 0,4 0-1293 0</inkml:trace>
  <inkml:trace contextRef="#ctx0" brushRef="#br0" timeOffset="183154.74">9668 11735 1524 0,'0'0'0'0,"0"0"0"0,-9 21 0 16,9-21 28-16,0 0-28 0,-3 27 29 0,-6 10-29 0,9-37 61 16,0 0-61-16,-6 48 62 0,-2 6-62 0,8-54 61 15,0 0-61-15,-9 59 62 0,0-2-62 0,9-57 31 16,0 0-31-16,-5 62 31 0,1 21-31 0,4-83 21 0,0 0-21 15,5 81 22-15,13-4-22 0,-18-77 17 0,0 0-17 16,27 62 17-16,13-14-17 16,-40-48 10-16,0 0-10 0,51 38 11 0,7-10-11 15,-58-28 7-15,0 0-7 0,62 14 8 0,-2-14-8 0,-60 0 3 16,0 0-3-16,64-12 3 0,6-12-3 0,-70 24 0 0,0 0 0 16,65-42 0-16,-8-20 0 0,-2 1-1446 0</inkml:trace>
  <inkml:trace contextRef="#ctx0" brushRef="#br0" timeOffset="183389.99">10333 10838 1782 0,'0'0'0'0,"-5"7"0"0,-4 11 0 16,9-18-1-16,0 0 1 0,-7 33-1 0,7 27 1 16,0-60-4-16,0 0 4 0,0 73-3 0,-7 6 3 15,7-79-10-15,0 0 10 0,-13 84-10 16,-6 18 10-16,19-102-29 0,0 0 29 0,-27 102-29 16,-17 0 29-16,4 2-1212 0</inkml:trace>
  <inkml:trace contextRef="#ctx0" brushRef="#br0" timeOffset="185740.83">11100 11929 1412 0,'0'0'0'0,"0"0"0"0,23-12 0 15,-23 12 37-15,0 0-37 0,32-12 37 16,14-11-37-16,-46 23 69 0,0 0-69 0,47-21 69 16,-1 4-69-16,-46 17 50 0,0 0-50 0,46-17 50 0,7-1-50 15,-53 18 25-15,0 0-25 0,55-14 25 0,8 6-25 16,-63 8 15-16,0 0-15 0,64-4 15 0,-4 1-15 15,-60 3 9-15,0 0-9 0,56 0 9 0,-10 0-9 0,-46 0 4 16,0 0-4-16,42-4 5 0,2 1-5 0,-44 3 1 16,0 0-1-16,44-9 1 0,-7-8-1 0,2-4-1315 15</inkml:trace>
  <inkml:trace contextRef="#ctx0" brushRef="#br0" timeOffset="186078.59">12857 11147 1166 0,'0'0'0'0,"0"0"0"15,4-6 0-15,-4 6 3 0,0 0-3 0,14-8 4 16,17 4-4-16,-31 4 10 0,0 0-10 0,41-3 11 16,8-4-11-16,-49 7 9 0,0 0-9 0,55-9 10 0,5-3-10 15,-60 12 16-15,0 0-16 0,71-14 17 0,6-1-17 16,-77 15 16-16,0 0-16 0,85-19 17 0,-4 5-17 16,-81 14 21-16,0 0-21 0,74-11 22 0,-9 3-22 15,-65 8 21-15,0 0-21 0,55-9 22 0,-14-8-22 16,-41 17 24-16,0 0-24 0,31-14 24 0,-15 5-24 15,-16 9 24-15,0 0-24 0,0 0 25 0,0 0-25 0,0 0-1037 16</inkml:trace>
  <inkml:trace contextRef="#ctx0" brushRef="#br0" timeOffset="186585.78">13055 11160 1031 0,'0'0'0'0,"0"0"0"0,-9 7 0 0,9-7 7 0,0 0-7 15,-7 7 8-15,7 0-8 0,0-7 16 0,0 0-16 16,3 11 17-16,2 8-17 0,-5-19 21 0,0 0-21 0,8 29 22 16,-7 11-22-16,-1-40 24 0,0 0-24 0,7 47 25 15,7 4-25-15,-14-51 38 0,0 0-38 0,18 59 38 16,-4 4-38-16,-14-63 37 0,0 0-37 0,14 58 38 16,-1-9-38-16,-13-49 39 0,0 0-39 0,10 45 40 15,-1-7-40-15,-9-38 28 0,0 0-28 0,9 33 29 16,-6-9-29-16,-3-24 26 0,0 0-26 0,6 19 27 15,-5-7-27-15,-1-12 22 0,0 0-22 0,8 7 23 16,4-7-23-16,-12 0 20 0,0 0-20 0,19-9 20 0,1-8-20 16,-20 17 18-16,0 0-18 0,21-24 19 0,-3-5-19 15,-18 29 13-15,0 0-13 0,19-28 14 16,7 0-14-16,-26 28 10 0,0 0-10 0,29-28 11 16,1 9-11-16,-30 19 8 0,0 0-8 0,33-10 8 15,6 1-8-15,-39 9 6 0,0 0-6 0,40-1 6 0,5 8-6 16,-45-7 5-16,0 0-5 0,51 12 5 0,-2 0-5 15,-49-12 4-15,0 0-4 0,49 24 4 0,6 7-4 16,-55-31 3-16,0 0-3 0,44 45 3 0,-10 16-3 0,-34-61 5 16,0 0-5-16,23 69 6 0,-11-5-6 0,-12-64 5 15,0 0-5-15,-3 61 6 0,-17-10-6 0,20-51 6 16,0 0-6-16,-35 51 6 0,-16 1-6 0,51-52 5 0,0 0-5 16,-57 53 5-16,1-6-5 0,56-47 6 0,0 0-6 15,-53 38 7-15,0-12-7 0,53-26 2 0,0 0-2 16,-49 12 3-16,3-15-3 0,46 3 0 0,0 0 0 0,-34-14 1 15,10-7-1-15,24 21 0 16,0 0 0-16,-8-35 0 0,17-17 0 0,0 1-1287 0</inkml:trace>
  <inkml:trace contextRef="#ctx0" brushRef="#br0" timeOffset="187123.91">14208 11342 1379 0,'0'0'0'0,"4"14"0"16,8 29 0-16,-12-43-3 0,0 0 3 0,16 57-3 0,7 4 3 15,-23-61-12-15,0 0 12 0,30 73-12 0,0 8 12 16,-30-81 4-16,0 0-4 0,33 85 4 0,-1-6-4 16,-32-79 32-16,0 0-32 0,28 66 33 0,-3-21-33 15,-25-45 64-15,0 0-64 0,18 31 64 0,-4-17-64 16,-14-14 62-16,0 0-62 0,16 2 62 0,5-11-62 15,-21 9 46-15,0 0-46 0,21-31 46 0,-5-24-46 0,-16 55 36 16,0 0-36-16,16-66 36 0,7-16-36 0,-23 82 33 16,0 0-33-16,17-81 33 0,-1 2-33 15,-16 79 24-15,0 0-24 0,12-85 24 0,-1-7-24 0,-11 92 19 16,0 0-19-16,12-76 19 0,6 27-19 16,-18 49 11-16,0 0-11 0,11-31 12 0,-4 16-12 15,-7 15 3-15,0 0-3 0,1 8 4 0,1 18-4 0,-2-26 1 16,0 0-1-16,5 47 1 0,-1 14-1 0,-4-61 0 15,0 0 0-15,11 65 0 0,-3 3 0 0,-8-68-1 0,0 0 1 16,18 64-1-16,0-5 1 0,-18-59-3 0,0 0 3 0,23 71-2 16,0 15 2-16,-23-86-2 0,0 0 2 0,24 87-1 15,1-6 1-15,-25-81-1 0,0 0 1 0,23 81 0 16,3 1 0-16,-26-82 0 0,0 0 0 0,25 86 0 16,-4 1 0-16,-21-87 0 0,0 0 0 0,18 76 1 15,-9-15-1-15,-9-61 0 0,0 0 0 0,0 55 1 16,-4-10-1-16,4-45 1 0,0 0-1 0,-10 41 1 15,-8 4-1-15,18-45 1 0,0 0-1 0,-25 44 1 16,-3-15-1-16,28-29 1 0,0 0-1 0,-37 19 1 16,-9-15-1-16,46-4 1 0,0 0-1 0,-51-16 2 0,-6-20-2 15,57 36 2-15,0 0-2 0,-49-54 2 16,10-5-2-16,0-1-1460 0</inkml:trace>
  <inkml:trace contextRef="#ctx0" brushRef="#br0" timeOffset="187434.47">15228 10006 1323 0,'0'0'0'0,"0"0"0"0,0-17 0 0,0 17-2 0,0 0 2 16,3-12-1-16,-1 5 1 0,-2 7-4 0,0 0 4 16,0 0-4-16,7 24 4 0,-7-24 0 0,0 0 0 15,5 29 1-15,-3 18-1 0,-2-47 1 16,0 0-1-16,-2 57 2 0,-7-1-2 0,9-56 5 16,0 0-5-16,-14 65 6 0,-7 8-6 0,21-73 8 0,0 0-8 0,-19 81 8 15,3 13-8-15,16-94 7 0,0 0-7 0,-16 92 8 16,-2-11-8-16,-3 4-959 0</inkml:trace>
  <inkml:trace contextRef="#ctx0" brushRef="#br0" timeOffset="187760.62">16672 10790 1446 0,'0'0'0'0,"2"9"0"0,5 22 0 15,-7-31 7-15,0 0-7 0,11 52 8 0,10 26-8 16,-21-78 15-16,0 0-15 0,19 81 16 0,2-5-16 0,-21-76 38 15,0 0-38-15,22 87 39 0,1 16-39 0,-23-103 25 0,0 0-25 16,22 104 26-16,-6-7-26 0,-16-97 22 0,0 0-22 16,13 94 22-16,-8-6-22 0,-5-88 9 0,0 0-9 0,0 83 10 15,-2-12-10-15,2-71 1 0,0 0-1 0,-7 52 1 16,5-19-1-16,-3-4-1204 0</inkml:trace>
  <inkml:trace contextRef="#ctx0" brushRef="#br0" timeOffset="187973.42">16369 11349 1659 0,'0'0'0'0,"7"2"0"16,9 1 0-16,-16-3 0 0,0 0 0 0,46 0 0 15,44 0 0-15,-90 0-1 0,0 0 1 0,100-12 0 0,6-17 0 16,-106 29-59-16,0 0 59 0,113-31-58 0,7 5 58 16,-2 0-1096-16</inkml:trace>
  <inkml:trace contextRef="#ctx0" brushRef="#br0" timeOffset="188407.6">18528 10697 1815 0,'0'0'0'0,"0"0"0"15,-12-7 0-15,12 7 7 0,0 0-7 16,-9-6 8-16,9 6-8 0,0 0 12 0,0 0-12 0,-7-3 13 15,7 3-13-15,0 0 18 0,0 0-18 0,-13 21 18 16,-6 6-18-16,19-27 7 0,0 0-7 0,-21 37 7 16,-11-1-7-16,32-36 4 0,0 0-4 0,-35 45 5 15,-11 16-5-15,46-61 2 0,0 0-2 0,-46 64 3 16,9-7-3-16,37-57 2 0,0 0-2 0,-28 47 2 0,12-15-2 16,16-32 2-16,0 0-2 0,-9 23 2 0,14-1-2 15,-5-22 0-15,0 0 0 0,22 21 1 0,18 0-1 16,-40-21 1-16,0 0-1 0,51 19 1 0,9 0-1 15,-60-19 0-15,0 0 0 0,67 17 1 0,11-8-1 16,-78-9 1-16,0 0-1 0,88 7 1 0,6-4-1 16,-94-3 4-16,0 0-4 0,95 2 4 0,-7 2-4 15,-88-4 7-15,0 0-7 0,83 1 7 0,5-2-7 0,-88 1 3 16,0 0-3-16,79-4 4 0,-19 1-4 16,-60 3 0-16,0 0 0 0,45-4 0 0,-23 2 0 15,-2-3-1412-15</inkml:trace>
  <inkml:trace contextRef="#ctx0" brushRef="#br0" timeOffset="188690.47">18768 10641 1502 0,'0'0'0'0,"0"0"0"15,0 0 0-15,0 0 3 0,0 0-3 0,0 0 3 16,7 9-3-16,-7-9 28 0,0 0-28 0,3 17 29 15,8 16-29-15,-11-33 47 0,0 0-47 0,18 45 48 16,6 12-48-16,-24-57 45 0,0 0-45 0,27 73 45 16,1 19-45-16,-28-92 46 0,0 0-46 0,30 102 47 15,-2 7-47-15,-28-109 30 0,0 0-30 0,28 116 30 16,-3 10-30-16,-25-126 22 0,0 0-22 0,23 126 23 16,-2 2-23-16,-21-128 15 0,0 0-15 0,21 121 16 15,-1-24-16-15,-20-97 9 0,0 0-9 0,16 77 9 16,-8-29-9-16,-8-48 1 0,0 0-1 0,9 26 1 15,2-19-1-15,-1-4-1440 0</inkml:trace>
  <inkml:trace contextRef="#ctx0" brushRef="#br0" timeOffset="189022.81">19759 10255 1670 0,'0'0'0'0,"0"0"0"0,0 0 0 0,0 0-7 0,0 0 7 16,11 18-7-16,-6 11 7 0,-5-29-29 0,0 0 29 15,7 50-29-15,4 23 29 0,-11-73 5 16,0 0-5-16,12 90 6 0,2 9-6 0,-14-99 29 16,0 0-29-16,18 112 30 0,1 16-30 0,-19-128 54 15,0 0-54-15,28 121 55 0,8-10-55 0,-36-111 54 0,0 0-54 16,44 109 54-16,2 10-54 0,-46-119 38 0,0 0-38 0,49 106 39 15,-3-20-39-15,-46-86 26 0,0 0-26 0,44 71 27 16,-2-27-27-16,-42-44 19 0,0 0-19 0,39 31 20 16,-4-16-20-16,-35-15 6 0,0 0-6 0,37 2 6 15,7-12-6-15,-44 10 1 0,0 0-1 0,41-30 1 16,-9-22-1-16,-32 52 0 0,0 0 0 0,17-72 0 16,-15-22 0-16,0 3-1491 0</inkml:trace>
  <inkml:trace contextRef="#ctx0" brushRef="#br0" timeOffset="189256.18">19507 10747 1681 0,'0'0'0'0,"0"0"0"0,0 0 0 15,0 0-1-15,0 0 1 0,0 0 0 0,19 10 0 16,-19-10-5-16,0 0 5 0,41 9-5 0,35 8 5 15,-76-17 2-15,0 0-2 0,91 16 3 0,13-8-3 0,-104-8 12 16,0 0-12-16,117 7 13 0,8-3-13 0,-125-4 19 0,0 0-19 16,129 0 20-16,0-11-20 0,-129 11 5 0,0 0-5 15,127-12 6-15,-18 2-6 0,2-1-1253 0</inkml:trace>
  <inkml:trace contextRef="#ctx0" brushRef="#br0" timeOffset="190941.45">5230 15142 1323 0,'0'0'0'0,"0"0"0"16,0 0 0-16,0 0 40 0,0 0-40 15,19-5 41-15,22-5-41 0,-41 10 74 0,0 0-74 16,48-12 74-16,3 3-74 0,-51 9 65 0,0 0-65 0,53-9 66 16,7-1-66-16,-60 10 35 0,0 0-35 0,72-10 35 15,9 1-35-15,-81 9 18 0,0 0-18 0,85-7 19 16,1 2-19-16,-86 5 11 0,0 0-11 0,90-4 11 16,-9 4-11-16,-81 0 11 0,0 0-11 0,83 4 11 15,-2 3-11-15,-81-7 9 0,0 0-9 0,76 8 10 16,-9-1-10-16,-67-7 2 0,0 0-2 0,55 6 3 15,-9-6-3-15,0 0-1334 0</inkml:trace>
  <inkml:trace contextRef="#ctx0" brushRef="#br0" timeOffset="191166.27">5470 15592 1815 0,'0'0'0'0,"0"0"0"0,5 2 0 0,-5-2 7 16,0 0-7-16,21 2 8 0,25-2-8 0,-46 0 8 15,0 0-8-15,64-2 8 0,26 0-8 0,-90 2 2 16,0 0-2-16,98 0 2 0,12-7-2 0,-110 7-2 0,0 0 2 16,121-12-1-16,14-5 1 0,-135 17-6 15,0 0 6-15,141-31-6 0,9-9 6 0,-2-1-1317 16</inkml:trace>
  <inkml:trace contextRef="#ctx0" brushRef="#br0" timeOffset="191706.11">8423 14554 1815 0,'0'0'0'0,"0"0"0"0,-6-10 0 15,6 10 18-15,0 0-18 0,6-11 18 0,11-1-18 16,-17 12 40-16,0 0-40 0,28-15 41 0,8 1-41 16,-36 14 61-16,0 0-61 0,40-5 62 0,6 11-62 15,-46-6 32-15,0 0-32 0,50 25 32 0,10 16-32 16,-60-41 25-16,0 0-25 0,65 52 25 0,-5 3-25 15,-60-55 16-15,0 0-16 0,44 71 16 0,-16 19-16 16,-28-90 9-16,0 0-9 0,4 99 10 16,-22-4-10-16,18-95 0 0,0 0 0 0,-46 97 1 0,-26 4-1 0,72-101-7 15,0 0 7-15,-85 93-6 0,-5-6 6 0,90-87-29 16,0 0 29-16,-95 72-29 0,-4-20 29 0,99-52-44 0,0 0 44 16,-90 35-43-16,21-20 43 0,69-15-33 0,0 0 33 15,-61-5-33-15,9-19 33 0,52 24-11 0,0 0 11 16,-37-35-10-16,11-6 10 0,26 41-2 0,0 0 2 0,-9-52-1 15,13-10 1-15,-4 62 1 0,0 0-1 16,19-58 1-16,13 15-1 0,-32 43 6 0,0 0-6 0,40-36 7 16,13 10-7-16,-53 26 9 0,0 0-9 0,64-16 9 15,17 11-9-15,-81 5 7 0,0 0-7 0,86 4 7 16,-3 9-7-16,-83-13 3 0,0 0-3 0,85 21 4 16,-4 3-4-16,-81-24 2 0,0 0-2 0,85 28 3 15,6 5-3-15,-91-33 2 0,0 0-2 0,90 29 2 16,0-10-2-16,-90-19 1 0,0 0-1 0,90 7 1 15,2-10-1-15,-92 3 0 0,0 0 0 0,85-16 0 16,-22-15 0-16,-3 0-1469 0</inkml:trace>
  <inkml:trace contextRef="#ctx0" brushRef="#br0" timeOffset="192085.13">10007 14161 1502 0,'0'0'0'16,"0"0"0"-16,-9-10 0 0,9 10-22 16,0 0 22-16,-9-9-21 0,2 4 21 0,7 5-65 0,0 0 65 15,0 0-65-15,0 0 65 16,0 0 0-16,0 0 0 0,-14 17 1 0,-11 20-1 0,25-37 14 15,0 0-14-15,-26 48 15 0,-4 9-15 0,30-57 38 0,0 0-38 16,-23 78 38-16,12 29-38 0,11-107 50 0,0 0-50 16,-3 120 50-16,8 13-50 0,-5-133 40 0,0 0-40 0,16 132 41 15,7-4-41-15,-23-128 30 0,0 0-30 0,31 128 31 16,10 5-31-16,-41-133 20 0,0 0-20 0,51 119 20 16,18-18-20-16,-69-101 16 0,0 0-16 0,79 83 16 15,-5-12-16-15,-74-71 7 0,0 0-7 0,80 57 7 16,1-16-7-16,-81-41 3 0,0 0-3 0,81 25 3 15,5-20-3-15,-86-5 0 0,0 0 0 0,83-11 0 16,-9-20 0-16,-1 0-1267 0</inkml:trace>
  <inkml:trace contextRef="#ctx0" brushRef="#br0" timeOffset="192723.27">11135 14272 1636 0,'0'0'0'0,"0"0"0"0,6 0 0 15,-6 0-36-15,0 0 36 0,17 3-36 0,12 6 36 16,-29-9-65-16,0 0 65 0,40 7-64 0,4 0 64 15,-44-7 4-15,0 0-4 0,51 7 4 0,11 3-4 16,-62-10 28-16,0 0-28 0,65 16 28 0,6 3-28 0,-71-19 59 16,0 0-59-16,69 27 60 0,-2 12-60 0,-67-39 66 15,0 0-66-15,58 48 66 16,-16 6-66-16,-42-54 46 0,0 0-46 0,30 53 47 0,-10-1-47 0,-20-52 23 16,0 0-23-16,7 54 23 0,-16 5-23 15,9-59 13-15,0 0-13 0,-18 67 14 0,-5 20-14 0,23-87 7 16,0 0-7-16,-31 86 8 0,-13-13-8 0,44-73 4 15,0 0-4-15,-53 67 4 0,-7-6-4 0,60-61 0 16,0 0 0-16,-59 52 0 0,22-14 0 0,-3 2-1395 0</inkml:trace>
  <inkml:trace contextRef="#ctx0" brushRef="#br0" timeOffset="193002.09">11980 13988 1345 0,'0'0'0'0,"0"0"0"16,-8 9 0-16,8-9 4 0,0 0-4 0,-6 5 4 15,6-5-4-15,0 0 16 0,0 0-16 0,-9 21 16 0,-8 13-16 16,17-34 39-16,0 0-39 0,-21 44 39 0,-2 6-39 16,23-50 55-16,0 0-55 0,-20 55 56 0,3 4-56 15,17-59 53-15,0 0-53 0,-9 71 53 0,4 22-53 16,5-93 46-16,0 0-46 0,8 96 46 15,15-10-46-15,-23-86 34 0,0 0-34 0,34 85 35 0,13 0-35 16,-47-85 22-16,0 0-22 0,55 86 23 0,0-6-23 16,-55-80 13-16,0 0-13 0,58 67 14 0,5-18-14 15,-63-49 7-15,0 0-7 0,62 33 8 0,-2-18-8 0,4 1-1386 16</inkml:trace>
  <inkml:trace contextRef="#ctx0" brushRef="#br0" timeOffset="193225.38">13174 14348 1849 0,'0'0'0'0,"0"0"0"15,20 0 0-15,-20 0 17 0,0 0-17 0,39 2 18 16,26 5-18-16,-65-7 37 0,0 0-37 0,78 1 37 15,4-6-37-15,-82 5 14 0,0 0-14 0,94-12 14 16,5-7-14-16,-99 19-4 0,0 0 4 0,100-21-3 16,-4 1 3-16,-3-3-1425 0</inkml:trace>
  <inkml:trace contextRef="#ctx0" brushRef="#br0" timeOffset="193616.74">14857 13974 1703 0,'0'0'0'0,"0"0"0"0,4 7 0 0,-4-7 0 15,0 0 0-15,2 9 0 0,-4 1 0 16,2-10-1-16,0 0 1 0,0 26 0 0,5 19 0 0,-5-45 13 15,0 0-13-15,0 54 13 0,-5-1-13 0,5-53 21 16,0 0-21-16,-9 49 22 0,0 1-22 0,9-50 28 0,0 0-28 16,-7 52 29-16,-2 7-29 0,9-59 28 0,0 0-28 15,-7 50 29-15,2-17-29 0,5-33 22 0,0 0-22 0,5 28 23 16,4 3-23-16,-9-31 17 0,0 0-17 0,23 31 18 16,14-9-18-16,-37-22 12 0,0 0-12 0,55 14 13 15,22-7-13-15,-77-7 9 0,0 0-9 0,90 2 9 16,5-4-9-16,-95 2 5 0,0 0-5 0,101-5 6 15,8 0-6-15,-109 5 2 0,0 0-2 0,106-9 2 16,-3-5-2-16,-103 14 0 0,0 0 0 0,89-14 0 16,-14 4 0-16,-75 10-3 0,0 0 3 0,61-7-3 15,-24 2 3-15,2 0-1453 0</inkml:trace>
  <inkml:trace contextRef="#ctx0" brushRef="#br0" timeOffset="193916.5">14935 13940 1726 0,'0'0'0'0,"5"8"0"0,7 17 0 0,-12-25 0 15,0 0 0-15,30 38 1 0,20 22-1 0,-50-60 14 0,0 0-14 16,56 73 14-16,3 6-14 0,-59-79 37 0,0 0-37 15,52 90 37-15,-15 21-37 0,-37-111 41 0,0 0-41 16,36 114 41-16,-12 1-41 0,-24-115 36 0,0 0-36 16,22 116 36-16,-10 8-36 0,-12-124 27 15,0 0-27-15,9 118 28 0,-2-26-28 0,-7-92 16 0,0 0-16 16,7 76 17-16,-7-17-17 0,0-59 6 0,0 0-6 16,2 36 6-16,3-19-6 0,-5-17 0 0,0 0 0 0,9-12 0 15,3-31 0-15,0-2-1503 0</inkml:trace>
  <inkml:trace contextRef="#ctx0" brushRef="#br0" timeOffset="194465.6">15836 13919 1603 0,'0'0'0'0,"0"10"0"0,0 15 0 16,0-25 4-16,0 0-4 0,5 46 4 0,4 25-4 15,-9-71 12-15,0 0-12 0,21 85 13 0,13 5-13 16,-34-90 20-16,0 0-20 0,37 97 20 0,2 10-20 16,-39-107 18-16,0 0-18 0,33 92 18 15,1-30-18-15,-34-62 23 0,0 0-23 0,28 42 24 0,-1-16-24 0,-27-26 25 16,0 0-25-16,22 7 25 0,3-14-25 16,-25 7 23-16,0 0-23 0,25-25 23 0,-2-18-23 0,-23 43 21 15,0 0-21-15,17-60 21 0,-2-18-21 16,-15 78 24-16,0 0-24 0,10-83 24 0,-1 0-24 15,-9 83 26-15,0 0-26 0,3-83 26 0,-4-4-26 0,1 87 23 16,0 0-23-16,-2-83 24 0,0 26-24 0,2 57 15 16,0 0-15-16,0-42 15 0,0 23-15 0,0 19 9 0,0 0-9 15,2-10 10-15,-2 10-10 0,0 0 5 0,0 0-5 16,3 10 6-16,1 35-6 0,-4-45 4 0,0 0-4 0,5 61 4 16,4 10-4-16,-9-71 3 0,0 0-3 0,18 79 3 15,1 4-3-15,-19-83 2 0,0 0-2 0,27 92 3 16,1 24-3-16,-28-116 4 0,0 0-4 0,35 121 4 15,4 2-4-15,-39-123 6 0,0 0-6 0,37 121 6 16,-2 2-6-16,-35-123 8 0,0 0-8 0,34 123 8 16,3 7-8-16,-37-130 8 0,0 0-8 0,33 119 9 15,-3-15-9-15,-30-104 7 0,0 0-7 0,25 95 8 16,-9-7-8-16,-16-88 7 0,0 0-7 0,10 80 8 16,-4-9-8-16,-6-71 8 0,0 0-8 0,3 55 9 15,-4-18-9-15,1-37 8 0,0 0-8 0,-11 27 9 16,-12-1-9-16,23-26 10 0,0 0-10 0,-37 18 11 15,-12-17-11-15,49-1 10 0,0 0-10 0,-60-13 10 16,-14-17-10-16,74 30 3 0,0 0-3 0,-82-36 4 0,5-4-4 16,-3 0-1656-16</inkml:trace>
  <inkml:trace contextRef="#ctx0" brushRef="#br0" timeOffset="194848.56">17746 14291 1883 0,'0'0'0'0,"9"0"0"0,18-2 0 15,-27 2 0-15,0 0 0 0,47-2 1 0,20 4-1 16,-67-2 1-16,0 0-1 0,85 0 2 0,7-5-2 15,-92 5 0-15,0 0 0 0,97-9 0 0,0-3 0 16,-97 12-5-16,0 0 5 0,90-15-4 16,-14-4 4-16,1 0-1349 0</inkml:trace>
  <inkml:trace contextRef="#ctx0" brushRef="#br0" timeOffset="195122.52">17798 13851 2006 0,'0'0'0'0,"0"0"0"16,3 6 0-16,-3-6 0 0,0 0 0 0,14 24 0 15,16 28 0-15,-30-52 1 0,0 0-1 0,37 71 2 16,4 19-2-16,-41-90 0 0,0 0 0 0,40 102 0 15,1 10 0-15,-41-112-4 0,0 0 4 0,34 116-3 16,-4-2 3-16,-30-114-15 0,0 0 15 0,17 113-14 16,-8-6 14-16,-9-107-27 0,0 0 27 0,0 95-26 15,0-18 26-15,-4-1-1380 0</inkml:trace>
  <inkml:trace contextRef="#ctx0" brushRef="#br0" timeOffset="195471.02">18838 13635 1815 0,'0'0'0'0,"2"7"0"0,3 12 0 0,-5-19-2 15,0 0 2-15,9 33-1 0,5 17 1 0,-14-50-1 0,0 0 1 16,20 71 0-16,8 38 0 0,-28-109 9 0,0 0-9 16,32 114 10-16,-1-1-10 0,-31-113 22 0,0 0-22 15,34 119 22-15,1 8-22 16,-35-127 35-16,0 0-35 0,32 119 36 0,-6-26-36 0,-26-93 33 16,0 0-33-16,27 83 34 0,1-12-34 0,-28-71 23 0,0 0-23 15,23 51 23-15,-11-27-23 0,-12-24 14 0,0 0-14 16,15 7 14-16,7-12-14 0,-22 5 9 0,0 0-9 0,25-21 10 15,0-16-10-15,-25 37 2 0,0 0-2 16,23-58 2-16,-2-32-2 0,-21 90-4 0,0 0 4 16,11-104-4-16,-8-4 4 0,1-1-1516 0</inkml:trace>
  <inkml:trace contextRef="#ctx0" brushRef="#br0" timeOffset="195671.38">18537 14050 1558 0,'0'0'0'0,"0"0"0"0,-9 2 0 16,9-2 0-16,0 0 0 0,0 0 1 0,25-2-1 15,-25 2 0-15,0 0 0 0,44-5 0 0,26-5 0 16,-70 10-2-16,0 0 2 0,81-14-1 0,6-5 1 16,-87 19-14-16,0 0 14 0,90-26-14 0,16-5 14 15,-106 31-25-15,0 0 25 0,104-31-25 16,-16 5 25-16,-2 2-1049 0</inkml:trace>
  <inkml:trace contextRef="#ctx0" brushRef="#br0" timeOffset="195954.38">20272 13600 1939 0,'0'0'0'0,"2"9"0"16,3 15 0-16,-5-24-13 0,0 0 13 0,9 33-13 15,11 16 13-15,-20-49-23 0,0 0 23 0,30 55-22 16,16 9 22-16,-46-64-15 0,0 0 15 0,44 80-15 16,1 22 15-16,-45-102-13 0,0 0 13 0,41 102-13 15,-9-14 13-15,-32-88-5 0,0 0 5 0,19 81-5 16,-10-1 5-16,-9-80-2 0,0 0 2 0,-2 69-2 15,-7-15 2-15,9-54-1 0,0 0 1 0,-17 35 0 16,-22-22 0-16,4 3-1288 0</inkml:trace>
  <inkml:trace contextRef="#ctx0" brushRef="#br0" timeOffset="196155.59">20085 14113 1737 0,'0'0'0'0,"16"-2"0"0,28 0 0 0,-44 2 0 0,0 0 0 16,62-3 1-16,16-4-1 0,-78 7 3 0,0 0-3 15,95-12 4-15,18-4-4 0,-113 16 10 16,0 0-10-16,113-21 11 0,-4-3-11 0,-109 24 5 0,0 0-5 16,102-29 6-16,-3-8-6 0,0 3-1273 0</inkml:trace>
  <inkml:trace contextRef="#ctx0" brushRef="#br0" timeOffset="196607.43">21364 13561 1647 0,'0'0'0'0,"0"0"0"15,0 0 0-15,0 0 35 0,0 0-35 0,14 7 35 16,8 5-35-16,-22-12 60 0,0 0-60 0,31 17 61 0,10 0-61 15,-41-17 40-15,0 0-40 0,40 25 41 0,-8 6-41 16,-32-31 31-16,0 0-31 0,25 36 32 0,3 7-32 16,-28-43 26-16,0 0-26 0,23 54 26 0,-9 13-26 15,-14-67 18-15,0 0-18 0,-3 75 18 0,-15 1-18 16,18-76 13-16,0 0-13 0,-28 73 14 0,-13-13-14 16,41-60 10-16,0 0-10 0,-49 54 10 0,-11-9-10 15,60-45 4-15,0 0-4 0,-62 34 4 16,7-8-4-16,55-26 1 0,0 0-1 0,-45 18 2 0,15-11-2 15,30-7 0-15,0 0 0 0,-23 0 1 0,5-7-1 16,18 7 0-16,0 0 0 0,-11-11 0 0,11-6 0 0,0 17-1 16,0 0 1-16,4-16 0 0,-1 8 0 0,-3 8-2 15,0 0 2-15,13-12-1 0,15-9 1 0,-28 21-1 0,0 0 1 16,39-19-1-16,10 10 1 0,-49 9-1 0,0 0 1 16,58 5 0-16,11 16 0 0,-69-21 0 0,0 0 0 15,67 31 0-15,-12 1 0 0,-55-32-1 0,0 0 1 0,58 38 0 16,2 1 0-16,-60-39-1 0,0 0 1 0,64 32 0 15,-1-15 0-15,-63-17-8 0,0 0 8 0,57-2-7 16,-8-24 7-16,-49 26-41 0,0 0 41 0,46-43-40 16,-9-14 40-16,2 3-1458 0</inkml:trace>
  <inkml:trace contextRef="#ctx0" brushRef="#br0" timeOffset="196948.55">21955 12682 1894 0,'0'0'0'0,"0"0"0"0,9 5 0 16,-9-5-4-16,0 0 4 0,14 12-4 0,21 10 4 15,-35-22-29-15,0 0 29 0,48 33-28 0,17 12 28 16,-65-45-20-16,0 0 20 0,76 49-20 0,5 6 20 0,-81-55 4 15,0 0-4-15,76 71 4 0,-5 21-4 0,-71-92 34 16,0 0-34-16,63 104 35 0,-3 5-35 0,-60-109 42 16,0 0-42-16,53 119 43 0,-7 23-43 0,-46-142 32 0,0 0-32 15,42 154 33-15,-7 3-33 0,-35-157 20 0,0 0-20 16,18 154 21-16,-23-12-21 16,5-142 13-16,0 0-13 0,-25 140 14 0,-21-5-14 0,46-135 11 0,0 0-11 15,-53 122 11-15,-5-24-11 0,58-98 0 16,0 0 0-16,-60 78 0 0,-2-21 0 0,62-57-4 0,0 0 4 15,-63 30-3-15,1-39 3 0,-1 0-1515 0</inkml:trace>
  <inkml:trace contextRef="#ctx0" brushRef="#br0" timeOffset="197264.37">23906 13734 1782 0,'0'0'0'0,"9"0"0"0,14-2 0 16,-23 2 16-16,0 0-16 0,44-2 17 0,28-3-17 15,-72 5 38-15,0 0-38 0,81-3 38 0,-1-1-38 16,-80 4 36-16,0 0-36 0,84-9 36 0,8-6-36 16,-92 15 6-16,0 0-6 0,92-24 7 0,0-7-7 15,-92 31 0-15,0 0 0 0,82-37 1 0,-11-4-1 0,-71 41-2 16,0 0 2-16,62-44-2 0,-4 8 2 0,2 0-1420 0</inkml:trace>
  <inkml:trace contextRef="#ctx0" brushRef="#br0" timeOffset="197530.88">25201 13055 1905 0,'0'0'0'0,"16"-5"0"15,26-7 0-15,-42 12 2 0,0 0-2 0,70-17 2 16,35-6-2-16,-105 23-1 0,0 0 1 0,114-22 0 16,6 4 0-16,-120 18-2 0,0 0 2 0,117-13-2 15,-12 0 2-15,-105 13-10 0,0 0 10 0,96-13-10 0,-22-1 10 16,-74 14-34-16,0 0 34 0,56-16-34 0,-14-1 34 16,-42 17-45-16,0 0 45 0,22-24-44 0,-26-11 44 15,1-1-1236-15</inkml:trace>
  <inkml:trace contextRef="#ctx0" brushRef="#br0" timeOffset="198015.22">25038 12958 1603 0,'0'0'0'0,"0"0"0"0,11 16 0 0,-11-16-5 16,0 0 5-16,14 28-5 0,6 18 5 0,-20-46-9 0,0 0 9 15,26 64-8-15,7 16 8 0,-33-80 8 0,0 0-8 16,34 87 9-16,-4-4-9 0,-30-83 35 16,0 0-35-16,26 90 35 0,1 12-35 0,-27-102 53 0,0 0-53 15,28 91 54-15,-5-23-54 0,-23-68 51 0,0 0-51 0,21 48 52 16,-3-16-52-16,-18-32 34 0,0 0-34 0,19 19 35 16,4-4-35-16,-23-15 24 0,0 0-24 0,27 12 24 15,4-10-24-15,-31-2 14 0,0 0-14 0,32-5 14 16,-4-11-14-16,-28 16 7 0,0 0-7 0,23-17 7 15,0 0-7-15,-23 17 5 0,0 0-5 0,23-25 5 16,2-9-5-16,-25 34 2 0,0 0-2 0,30-31 2 0,10 10-2 16,-40 21 1-16,0 0-1 0,48-9 1 0,10 13-1 15,-58-4 0-15,0 0 0 0,62 15 1 0,5 18-1 16,-67-33 1-16,0 0-1 0,64 40 1 0,-12 8-1 16,-52-48 2-16,0 0-2 0,43 64 2 0,-8 16-2 15,-35-80 4-15,0 0-4 0,28 83 4 0,-8-5-4 16,-20-78 6-16,0 0-6 0,3 73 6 0,-13-9-6 15,10-64 7-15,0 0-7 0,-22 59 7 0,-8 3-7 16,30-62 7-16,0 0-7 0,-35 55 8 0,-9-13-8 16,44-42 6-16,0 0-6 0,-53 27 7 0,-10-11-7 15,63-16 2-15,0 0-2 0,-62-7 2 0,9-22-2 0,53 29-2 16,0 0 2-16,-39-44-1 0,20-6 1 0,-1 0-1529 16</inkml:trace>
  <inkml:trace contextRef="#ctx0" brushRef="#br0" timeOffset="198519.81">26481 13443 1558 0,'0'0'0'0,"2"9"0"16,5 8 0-16,-7-17 5 0,0 0-5 0,11 45 6 16,1 35-6-16,-12-80 16 0,0 0-16 0,11 95 16 15,-3 7-16-15,-8-102 53 0,0 0-53 0,9 100 53 16,2 6-53-16,-11-106 44 0,0 0-44 0,10 81 45 15,1-29-45-15,-11-52 40 0,0 0-40 0,9 31 40 16,-4-14-40-16,-5-17 32 0,0 0-32 0,4 7 33 16,6-5-33-16,-10-2 29 0,0 0-29 0,20-15 29 15,17-25-29-15,-37 40 29 0,0 0-29 0,35-59 29 16,-10-16-29-16,-25 75 27 0,0 0-27 0,21-81 27 0,-4 3-27 16,-17 78 26-16,0 0-26 0,16-71 26 0,-2 6-26 15,-14 65 23-15,0 0-23 0,11-56 23 0,-4 18-23 16,-7 38 20-16,0 0-20 0,4-24 21 0,-3 12-21 15,-1 12 15-15,0 0-15 0,4 7 15 0,6 17-15 16,-10-24 11-16,0 0-11 0,11 38 11 0,0 14-11 0,-11-52 8 16,0 0-8-16,8 60 8 0,3-4-8 0,-11-56 5 15,0 0-5-15,12 69 5 0,1 21-5 0,-13-90 5 16,0 0-5-16,14 94 5 0,2-3-5 0,-16-91 4 16,0 0-4-16,16 89 4 0,-4 4-4 0,-12-93 3 0,0 0-3 15,9 97 4-15,-2-4-4 0,-7-93 4 0,0 0-4 16,5 82 4-16,0-15-4 0,-5-67 3 0,0 0-3 15,0 56 4-15,-8-13-4 0,8-43 2 16,0 0-2-16,-13 34 2 0,-3-2-2 0,16-32 2 16,0 0-2-16,-21 24 2 0,-9-10-2 0,30-14 1 0,0 0-1 15,-40 0 1-15,-22-18-1 0,62 18-1 0,0 0 1 0,-72-27 0 16,-4-8 0-16,76 35-2 0,0 0 2 0,-81-38-1 16,-9-2 1-16,1 0-1721 0</inkml:trace>
  <inkml:trace contextRef="#ctx0" brushRef="#br0" timeOffset="198820.66">27227 11991 1703 0,'0'0'0'0,"0"0"0"0,0 0 0 15,0 0 16-15,0 0-16 0,0 0 16 0,0 0-16 16,0 0 26-16,0 0-26 0,18 5 26 0,12 25-26 0,-30-30 16 16,0 0-16-16,28 39 16 0,-10 15-16 0,-18-54 7 0,0 0-7 15,7 71 7-15,-7 14-7 0,0-85 5 0,0 0-5 16,-9 90 5-16,-16-2-5 0,25-88-1 0,0 0 1 15,-33 99-1-15,-9 17 1 0,-1 1-1321 0</inkml:trace>
  <inkml:trace contextRef="#ctx0" brushRef="#br0" timeOffset="199141.85">28176 13761 2017 0,'0'0'0'0,"9"0"0"0,18 2 0 15,-27-2-20-15,0 0 20 0,30 0-19 0,-2-5 19 16,-28 5-40-16,0 0 40 0,47-10-40 0,31-8 40 15,-78 18-45-15,0 0 45 0,92-17-44 0,10 5 44 16,-102 12-11-16,0 0 11 0,99-5-10 0,-11 6 10 16,-88-1-2-16,0 0 2 0,81 4-1 0,-5 1 1 0,-76-5-2 15,0 0 2-15,57 5-2 0,-22-3 2 0,-35-2-4 16,0 0 4-16,17-4-4 0,-15-2 4 0,0-1-1270 16</inkml:trace>
  <inkml:trace contextRef="#ctx0" brushRef="#br0" timeOffset="199419.22">28289 13062 1815 0,'0'0'0'0,"0"0"0"15,7 12 0-15,-7-12 1 0,0 0-1 0,7 16 1 16,4 6-1-16,-11-22 0 0,0 0 0 0,21 37 0 15,14 29 0-15,-35-66 13 0,0 0-13 0,41 84 14 16,0 13-14-16,-41-97 13 0,0 0-13 0,37 113 14 16,-7 11-14-16,-30-124 17 0,0 0-17 0,19 134 18 15,-12 2-18-15,-7-136 10 0,0 0-10 0,2 135 10 16,-6-19-10-16,4-116 4 0,0 0-4 0,-3 109 4 16,3-7-4-16,0-102 1 0,0 0-1 0,3 85 1 0,3-33-1 15,-6-52 0-15,0 0 0 0,14 28 0 0,14-16 0 16,0 0-1392-16</inkml:trace>
  <inkml:trace contextRef="#ctx0" brushRef="#br0" timeOffset="199783.41">29549 12917 1659 0,'0'0'0'16,"0"0"0"-16,10 7 0 0,-10-7-6 0,0 0 6 0,11 12-6 16,1 7 6-16,-12-19-16 0,0 0 16 15,9 42-16-15,-4 25 16 0,-5-67 5 0,0 0-5 16,0 78 5-16,-7 3-5 0,7-81 18 0,0 0-18 16,-10 83 18-16,-3-7-18 0,13-76 35 0,0 0-35 0,-14 82 35 15,0-6-35-15,14-76 32 0,0 0-32 0,-7 66 32 16,12-23-32-16,-5-43 24 0,0 0-24 0,20 33 25 15,15-4-25-15,-35-29 18 0,0 0-18 16,48 21 19-16,12-9-19 0,-60-12 21 0,0 0-21 0,72 5 21 16,20-5-21-16,-92 0 24 0,0 0-24 0,91-7 24 15,-8-3-24-15,-83 10 16 0,0 0-16 0,78-14 16 16,-4 2-16-16,-74 12 10 0,0 0-10 0,71-16 10 16,-3 3-10-16,-68 13 2 0,0 0-2 0,59-18 2 0,-26-2-2 15,1-1-1461-15</inkml:trace>
  <inkml:trace contextRef="#ctx0" brushRef="#br0" timeOffset="200084.28">29452 12979 1535 0,'0'0'0'0,"0"0"0"0,10 5 0 0,-10-5 5 15,0 0-5-15,14 11 5 0,9 8-5 0,-23-19 13 16,0 0-13-16,29 40 13 0,8 27-13 16,-37-67 22-16,0 0-22 0,40 81 22 0,1 6-22 0,-41-87 38 0,0 0-38 15,35 99 38-15,-2 22-38 0,-33-121 43 0,0 0-43 16,32 124 43-16,-4-6-43 0,-28-118 38 0,0 0-38 0,25 116 38 16,-7 9-38-16,-18-125 31 0,0 0-31 0,16 114 31 15,1-14-31-15,-17-100 18 0,0 0-18 0,18 85 19 16,1-14-19-16,-19-71 4 0,0 0-4 0,16 50 4 15,-2-27-4-15,-14-23 0 0,0 0 0 0,20-11 0 16,8-34 0-16,0 0-1410 0</inkml:trace>
  <inkml:trace contextRef="#ctx0" brushRef="#br0" timeOffset="200418.43">30563 12820 1591 0,'0'0'0'0,"0"0"0"0,0 0 0 15,0 0-4-15,0 0 4 0,7 9-4 0,-2 3 4 16,-5-12-22-16,0 0 22 0,13 27-22 0,6 24 22 16,-19-51 14-16,0 0-14 0,23 72 15 0,0 27-15 0,-23-99 46 15,0 0-46-15,25 116 46 0,1 15-46 0,-26-131 63 16,0 0-63-16,26 139 63 0,-1-2-63 0,-25-137 53 0,0 0-53 15,25 138 54-15,1-6-54 0,-26-132 37 0,0 0-37 16,30 119 37-16,9-22-37 0,-39-97 28 0,0 0-28 16,41 79 28-16,-4-23-28 0,-37-56 20 0,0 0-20 0,30 38 21 15,-11-17-21-15,-19-21 18 0,0 0-18 16,34 5 19-16,24-14-19 0,-58 9 15 0,0 0-15 0,58-29 15 16,-12-28-15-16,-46 57 11 0,0 0-11 0,30-89 11 15,-16-25-11-15,0-2-1555 0</inkml:trace>
  <inkml:trace contextRef="#ctx0" brushRef="#br0" timeOffset="200608.36">30563 13372 1883 0,'0'0'0'0,"7"0"0"0,9 0 0 15,-16 0 2-15,0 0-2 0,28 0 3 0,18 0-3 16,-46 0-1-16,0 0 1 0,62 0 0 0,19 0 0 16,-81 0-48-16,0 0 48 0,83 0-47 0,-6-2 47 15,1 1-1284-15</inkml:trace>
  <inkml:trace contextRef="#ctx0" brushRef="#br0" timeOffset="200803.1">31646 13621 404 0,'0'0'0'0,"-12"-10"0"16,-15-13 0-16,-1 1-243 0</inkml:trace>
  <inkml:trace contextRef="#ctx0" brushRef="#br0" timeOffset="201913.56">6539 17271 1289 0,'0'0'0'0,"0"0"0"0,0 0 0 15,0 0 45-15,0 0-45 0,19-5 45 0,9 3-45 0,-28 2 105 16,0 0-105-16,41-3 105 0,7-8-105 0,-48 11 71 15,0 0-71-15,54-17 72 0,1-4-72 0,-55 21 38 0,0 0-38 16,69-26 38-16,19-2-38 0,-88 28 25 16,0 0-25-16,90-32 26 0,2-5-26 0,-92 37 11 0,0 0-11 15,93-33 11-15,-1 9-11 0,-92 24 6 0,0 0-6 16,99-19 7-16,-1 5-7 0,-98 14 1 0,0 0-1 16,83-12 1-16,-7 0-1 0,-76 12 0 0,0 0 0 0,58-9 0 15,-15 6 0-15,-3-1-1362 16</inkml:trace>
  <inkml:trace contextRef="#ctx0" brushRef="#br0" timeOffset="202115.6">6805 17492 1726 0,'0'0'0'0,"0"0"0"16,7 9 0-16,-7-9 6 0,0 0-6 0,21 9 7 15,16-2-7-15,-37-7 6 0,0 0-6 0,62-4 6 0,21-8-6 16,-83 12 0-16,0 0 0 0,99-17 0 0,8-6 0 16,-107 23-6-16,0 0 6 0,113-24-5 0,9-5 5 15,0-1-1245-15</inkml:trace>
  <inkml:trace contextRef="#ctx0" brushRef="#br0" timeOffset="204900.54">9502 17051 1479 0,'0'0'0'0,"0"0"0"0,0 0 0 0,0 0 47 16,0 0-47-16,-19-19 48 0,19 7-48 0,0 12 94 15,0 0-94-15,5-14 95 0,-2 0-95 0,-3 14 63 0,0 0-63 16,11-15 63-16,7-3-63 0,-18 18 27 0,0 0-27 15,26-19 28-15,20 0-28 0,-46 19 14 0,0 0-14 16,53-15 15-16,7 4-15 0,-60 11 11 0,0 0-11 0,60-5 11 16,3 5-11-16,-63 0 8 0,0 0-8 0,62 9 9 15,-4 10-9-15,-58-19 6 0,0 0-6 16,59 35 7-16,1 16-7 0,-60-51 6 0,0 0-6 0,54 70 7 16,-10 9-7-16,-44-79 6 0,0 0-6 0,23 83 7 15,-17 0-7-15,-6-83 2 0,0 0-2 0,-18 85 2 16,-28 3-2-16,46-88 0 0,0 0 0 0,-55 82 1 15,1-13-1-15,54-69 0 0,0 0 0 0,-59 57 0 16,5-15 0-16,54-42-1 0,0 0 1 0,-53 29 0 16,7-12 0-16,46-17-1 0,0 0 1 0,-46 6 0 15,-3-8 0-15,49 2 0 0,0 0 0 0,-44-9 1 16,12-3-1-16,32 12 4 0,0 0-4 0,-20-19 4 0,17-9-4 16,3 28 7-16,0 0-7 0,0-29 7 0,-11-2-7 15,11 31 10-15,0 0-10 0,-3-30 10 0,12 3-10 16,-9 27 10-16,0 0-10 0,19-21 11 0,11 9-11 15,-30 12 8-15,0 0-8 0,41-2 9 0,22 11-9 16,-63-9 6-16,0 0-6 0,64 15 6 0,-10 6-6 16,-54-21 2-16,0 0-2 0,59 24 3 0,9 2-3 0,-68-26 2 15,0 0-2-15,76 23 2 0,2-8-2 0,-78-15 0 16,0 0 0-16,76 9 0 0,-13-2 0 0,-63-7-4 16,0 0 4-16,55 3-4 0,-6-3 4 0,1 0-1551 0</inkml:trace>
  <inkml:trace contextRef="#ctx0" brushRef="#br0" timeOffset="205200.76">10486 17141 1759 0,'0'0'0'0,"0"0"0"16,0 0 0-16,0 0 7 0,0 0-7 0,0 0 8 15,14 4-8-15,-14-4 34 0,0 0-34 0,30-2 35 16,22 0-35-16,-52 2 37 0,0 0-37 0,54 2 38 16,3 5-38-16,-57-7 44 0,0 0-44 0,54 15 45 0,-8 10-45 15,-46-25 45-15,0 0-45 0,50 29 46 16,1 7-46-16,-51-36 41 0,0 0-41 0,47 44 41 0,-15 8-41 16,-32-52 36-16,0 0-36 0,16 62 36 0,-12 12-36 15,-4-74 8-15,0 0-8 0,-11 78 8 16,-10-5-8-16,21-73 1 0,0 0-1 0,-28 64 1 0,-8-9-1 15,36-55-1-15,0 0 1 0,-37 49 0 0,7-15 0 16,2 1-1642-16</inkml:trace>
  <inkml:trace contextRef="#ctx0" brushRef="#br0" timeOffset="205486.28">11014 16940 1670 0,'0'0'0'16,"0"0"0"-16,-13 2 0 0,13-2 23 0,0 0-23 0,-10 5 23 15,1 1-23-15,9-6 39 0,0 0-39 0,-4 10 39 16,-4 9-39-16,8-19 45 0,0 0-45 0,-4 38 45 16,2 24-45-16,2-62 31 0,0 0-31 0,-3 71 31 15,3 0-31-15,0-71 26 0,0 0-26 0,9 73 27 16,10-4-27-16,-19-69 17 0,0 0-17 0,34 69 17 15,6 2-17-15,-40-71 9 0,0 0-9 16,50 66 9-16,1-17-9 0,-51-49 4 0,0 0-4 0,58 29 4 16,2-17-4-16,-60-12 1 0,0 0-1 0,70-10 2 15,3-23-2-15,-1 0-1487 0</inkml:trace>
  <inkml:trace contextRef="#ctx0" brushRef="#br0" timeOffset="206535.7">13047 17314 1569 0,'0'0'0'0,"0"0"0"0,0 0 0 0,0 0 49 15,0 0-49-15,0 0 50 0,36-7-50 0,-36 7 91 16,0 0-91-16,26-5 92 0,15 3-92 16,-41 2 58-16,0 0-58 0,54-3 58 0,14-6-58 0,-68 9 27 0,0 0-27 15,72-12 28-15,0-5-28 0,-72 17 16 0,0 0-16 16,74-17 17-16,6 3-17 0,-80 14 11 0,0 0-11 0,77-7 11 16,8 5-11-16,-85 2-1 0,0 0 1 15,72-5 0-15,-17-11 0 0,-2 1-1497 0</inkml:trace>
  <inkml:trace contextRef="#ctx0" brushRef="#br0" timeOffset="207120.4">14907 16760 1558 0,'0'0'0'0,"0"0"0"0,-20-20 0 16,20 20-3-16,0 0 3 0,-21-23-2 0,-11-8 2 15,32 31-10-15,0 0 10 0,-44-26-10 0,-10 14 10 16,54 12-31-16,0 0 31 0,-53 3-31 0,5 16 31 16,48-19-50-16,0 0 50 0,-46 32-50 0,11 6 50 15,35-38-13-15,0 0 13 0,-30 40-13 0,14-6 13 0,16-34-3 16,0 0 3-16,-4 33-3 0,8 0 3 0,-4-33 0 15,0 0 0-15,19 34 0 0,17 10 0 0,-36-44 4 0,0 0-4 16,49 48 5-16,11 11-5 0,-60-59 13 0,0 0-13 16,60 62 14-16,5 1-14 0,-65-63 23 0,0 0-23 15,64 58 23-15,-4 5-23 0,-60-63 28 0,0 0-28 0,53 64 28 16,-7-2-28-16,-46-62 22 0,0 0-22 16,31 61 23-16,-20-2-23 0,-11-59 20 0,0 0-20 0,-11 50 21 15,-19-5-21-15,30-45 17 0,0 0-17 0,-39 34 17 16,-3-11-17-16,42-23 16 15,0 0-16-15,-39 14 16 0,9-13-16 0,30-1 29 0,0 0-29 16,-24-5 30-16,-3-7-30 0,27 12 40 0,0 0-40 0,-26-29 41 16,3-34-41-16,23 63 42 0,0 0-42 0,-23-74 43 15,7-7-43-15,16 81 46 0,0 0-46 0,-7-90 46 16,5-7-46-16,2 97 37 0,0 0-37 0,9-97 38 16,12-2-38-16,-21 99 29 0,0 0-29 0,32-92 29 15,3 18-29-15,-35 74 17 0,0 0-17 0,41-66 18 16,-4 9-18-16,-37 57 16 0,0 0-16 0,32-47 16 0,-6 16-16 15,-26 31 13-15,0 0-13 0,26-22 14 0,-1 8-14 16,-25 14 11-16,0 0-11 0,16-9 12 0,-9 8-12 16,-7 1 7-16,0 0-7 0,4 19 8 0,-6 26-8 15,2-45 0-15,0 0 0 0,-7 55 1 0,-7 7-1 16,0 1-1599-16</inkml:trace>
  <inkml:trace contextRef="#ctx0" brushRef="#br0" timeOffset="207728.72">15408 17017 1535 0,'0'0'0'16,"0"0"0"-16,0 0 0 0,0 0 12 0,0 0-12 16,5 7 12-16,-5-7-12 0,0 0 12 0,0 0-12 15,19 19 13-15,6 8-13 0,-25-27 9 0,0 0-9 16,26 42 10-16,3 13-10 0,-29-55 14 0,0 0-14 0,26 62 14 15,2 9-14-15,-28-71 22 0,0 0-22 0,30 71 22 16,-1-1-22-16,-29-70 27 0,0 0-27 0,17 53 27 16,-6-23-27-16,-11-30 25 0,0 0-25 0,12 17 26 15,6-5-26-15,-18-12 23 0,0 0-23 0,23-7 23 16,0-21-23-16,-23 28 20 0,0 0-20 0,23-41 21 16,3-8-21-16,-26 49 18 0,0 0-18 0,21-57 19 15,-1-7-19-15,-20 64 20 0,0 0-20 0,12-67 20 0,-7-1-20 16,-5 68 19-16,0 0-19 0,0-62 19 0,2 14-19 15,-2 48 16-15,0 0-16 0,3-33 16 0,-3 15-16 16,0 18 12-16,0 0-12 0,0-10 12 0,0 10-12 16,0 0 6-16,0 0-6 0,2 17 7 0,5 42-7 15,-7-59 3-15,0 0-3 0,13 69 4 16,8-1-4-16,-21-68 2 0,0 0-2 0,26 69 2 0,8 11-2 16,-34-80 2-16,0 0-2 0,39 88 2 0,5 9-2 15,-44-97 1-15,0 0-1 0,44 99 1 0,-7-6-1 16,-37-93 0-16,0 0 0 0,32 95 1 0,-6-1-1 0,-26-94 0 15,0 0 0-15,23 84 0 0,-9-7 0 0,-14-77 0 16,0 0 0-16,12 58 0 0,-10-21 0 0,-2-37 0 0,0 0 0 16,0 26 0-16,-2 3 0 0,2-29 0 0,0 0 0 15,-14 26 0-15,-7-7 0 0,21-19 0 0,0 0 0 16,-40 9 1-16,-19-9-1 0,59 0 1 0,0 0-1 16,-60-9 1-16,2-6-1 0,58 15 0 0,0 0 0 15,-58-21 1-15,7 0-1 0,51 21-1 0,0 0 1 0,-42-23 0 16,10 1 0-16,32 22-4 0,0 0 4 0,-21-26-4 15,14-5 4-15,7 31-14 0,0 0 14 0,7-40-13 16,14-12 13-16,-21 52-34 0,0 0 34 0,39-59-34 16,19-8 34-16,0-2-1417 0</inkml:trace>
  <inkml:trace contextRef="#ctx0" brushRef="#br0" timeOffset="208127.36">17657 16728 1479 0,'0'0'0'16,"0"0"0"-16,-4 13 0 16,4-13-9-16,0 0 9 0,-2 16-9 0,8 0 9 0,-6-16-4 15,0 0 4-15,12 20-4 0,16 12 4 0,-28-32 0 0,0 0 0 16,32 39 1-16,0 8-1 0,-32-47 8 0,0 0-8 15,31 61 8-15,5 25-8 0,-36-86 22 0,0 0-22 0,33 94 22 16,-1-3-22-16,-32-91 31 0,0 0-31 0,30 92 31 16,-9 0-31-16,-21-92 14 0,0 0-14 0,11 88 15 15,-17-3-15-15,6-85 4 0,0 0-4 0,-23 66 4 16,-7-32-4-16,2-1-1150 0</inkml:trace>
  <inkml:trace contextRef="#ctx0" brushRef="#br0" timeOffset="208330.29">17593 17072 1703 0,'0'0'0'0,"0"0"0"16,18 2 0-16,-18-2 4 0,0 0-4 0,31-4 4 0,24-10-4 15,-55 14 12-15,0 0-12 0,65-19 13 0,15 0-13 16,-80 19 35-16,0 0-35 0,83-22 36 0,1-2-36 15,-84 24 30-15,0 0-30 0,87-33 31 0,3-4-31 0,3 1-1341 16</inkml:trace>
  <inkml:trace contextRef="#ctx0" brushRef="#br0" timeOffset="208968.66">19352 16430 1715 0,'0'0'0'0,"0"0"0"0,0 0 0 15,0 0 45-15,0 0-45 0,8-5 46 0,3 6-46 16,-11-1 67-16,0 0-67 0,23 2 67 0,16 0-67 16,-39-2 61-16,0 0-61 0,42 3 62 0,7 4-62 15,-49-7 29-15,0 0-29 0,53 16 30 0,6 10-30 16,-59-26 24-16,0 0-24 0,54 40 25 0,-10 24-25 15,-44-64 13-15,0 0-13 0,36 78 14 0,-19 6-14 0,-17-84 2 16,0 0-2-16,2 90 3 0,-13 0-3 16,11-90 0-16,0 0 0 0,-26 87 0 0,-16-1 0 0,42-86-1 15,0 0 1-15,-53 75-1 0,-11-20 1 0,64-55-6 16,0 0 6-16,-63 42-5 0,15-18 5 16,48-24-11-16,0 0 11 0,-37 14-10 0,18-11 10 0,19-3-14 15,0 0 14-15,-9-7-13 0,2-13 13 0,7 20-11 0,0 0 11 16,-2-33-11-16,-1-9 11 0,3 42-9 0,0 0 9 15,0-50-9-15,12-9 9 0,-12 59-7 0,0 0 7 0,16-57-7 16,7 5 7-16,-23 52-6 0,0 0 6 0,30-41-5 16,5 8 5-16,-35 33-4 0,0 0 4 0,35-21-4 15,6 14 4-15,-41 7-2 0,0 0 2 0,39 3-2 16,-4 11 2-16,-35-14-1 0,0 0 1 0,35 25-1 16,6 9 1-16,-41-34-1 0,0 0 1 0,37 40 0 15,-2 5 0-15,-35-45-1 0,0 0 1 0,32 43 0 16,-4-10 0-16,-28-33-1 0,0 0 1 0,32 23 0 15,7-8 0-15,-39-15-1 0,0 0 1 0,38 5 0 16,3-10 0-16,-41 5-6 0,0 0 6 0,35-21-5 16,-8-17 5-16,-1 0-1476 0</inkml:trace>
  <inkml:trace contextRef="#ctx0" brushRef="#br0" timeOffset="209261.21">20112 16283 1300 0,'0'0'0'0,"0"0"0"0,-2-19 0 0,2 19 1 16,0 0-1-16,-2-18 1 0,-1 6-1 0,3 12 2 16,0 0-2-16,0-10 3 0,0 3-3 0,0 7 36 15,0 0-36-15,0 0 37 0,0 0-37 0,0 0 77 0,0 0-77 16,12 14 77-16,1 21-77 0,-13-35 78 0,0 0-78 16,19 53 79-16,4 15-79 0,-23-68 80 0,0 0-80 15,26 79 80-15,-3 11-80 0,-23-90 64 0,0 0-64 16,23 97 64-16,4-3-64 0,-27-94 38 0,0 0-38 15,23 90 39-15,3-11-39 0,-26-79 27 0,0 0-27 16,28 73 27-16,4-2-27 0,-32-71 19 0,0 0-19 0,32 59 20 16,-4-20-20-16,-28-39 10 0,0 0-10 0,28 28 10 15,6-7-10-15,-34-21 0 0,0 0 0 0,28 9 0 16,-9-16 0-16,1 0-1567 0</inkml:trace>
  <inkml:trace contextRef="#ctx0" brushRef="#br0" timeOffset="209478.65">20070 16684 1703 0,'0'0'0'0,"0"0"0"0,-9 2 0 16,9-2 5-16,0 0-5 0,0 0 5 0,0 0-5 15,0 0 12-15,0 0-12 0,19-3 13 0,9-8-13 16,-28 11 35-16,0 0-35 0,36-17 36 0,13-13-36 15,-49 30 33-15,0 0-33 0,60-34 33 0,16-2-33 0,-76 36 14 16,0 0-14-16,83-35 14 16,5 7-14-16,-2 2-1368 0</inkml:trace>
  <inkml:trace contextRef="#ctx0" brushRef="#br0" timeOffset="209766.9">21562 16195 1692 0,'0'0'0'0,"0"0"0"16,0 0 0-16,0 0 6 0,0 0-6 0,0 6 6 16,0-6-6-16,0 0 13 0,0 0-13 0,5 21 14 15,13 10-14-15,-18-31 57 0,0 0-57 0,21 47 58 16,9 15-58-16,-30-62 42 0,0 0-42 0,30 77 42 15,-7 14-42-15,-23-91 35 0,0 0-35 0,24 102 36 16,1 2-36-16,-25-104 27 0,0 0-27 0,23 102 28 16,-3-5-28-16,-20-97 12 0,0 0-12 0,12 85 13 0,-9-17-13 15,-3-68 1-15,0 0-1 0,-3 51 2 16,-6-16-2-16,9-35-3 0,0 0 3 0,-18 17-2 0,-13-15 2 16,-1 0-1500-16</inkml:trace>
  <inkml:trace contextRef="#ctx0" brushRef="#br0" timeOffset="209946.97">21378 16664 1569 0,'0'0'0'0,"13"-2"0"0,10 0 0 0,-23 2-13 0,0 0 13 16,35-5-13-16,7-5 13 0,-42 10-64 15,0 0 64-15,50-18-64 0,3-4 64 0,-53 22-27 0,0 0 27 16,63-28-27-16,18-3 27 0,-81 31-9 0,0 0 9 15,81-31-8-15,-8 0 8 0,-1 1-948 0</inkml:trace>
  <inkml:trace contextRef="#ctx0" brushRef="#br0" timeOffset="210297.02">22520 16236 1636 0,'0'0'0'0,"0"0"0"16,0 5 0-16,0-5 0 0,0 0 0 0,0 7 0 0,0 0 0 15,0-7 0-15,0 0 0 0,-2 11 0 0,-5 6 0 16,7-17 8-16,0 0-8 0,-11 22 9 0,-5 9-9 16,16-31 11-16,0 0-11 0,-16 30 11 0,6-9-11 15,10-21 15-15,0 0-15 0,-9 17 16 0,4-1-16 16,5-16 20-16,0 0-20 0,-4 12 20 0,2-5-20 15,2-7 22-15,0 0-22 0,6 8 22 0,6 8-22 16,-12-16 18-16,0 0-18 0,32 17 19 0,21-1-19 0,-53-16 19 16,0 0-19-16,69 14 20 15,8-4-20-15,-77-10 16 0,0 0-16 0,81 9 17 0,-12-1-17 0,-69-8 12 16,0 0-12-16,64 9 13 0,1-4-13 0,-65-5 9 16,0 0-9-16,65 5 10 0,-1 2-10 15,-64-7 1-15,0 0-1 0,54 4 1 0,-8-11-1 0,0 0-1399 16</inkml:trace>
  <inkml:trace contextRef="#ctx0" brushRef="#br0" timeOffset="210582.22">22694 16020 1692 0,'0'0'0'0,"2"8"0"16,0 15 0-16,-2-23 11 0,0 0-11 0,9 43 12 16,10 28-12-16,-19-71 69 0,0 0-69 0,28 87 70 15,0 13-70-15,-28-100 72 0,0 0-72 0,30 118 72 0,-1 20-72 16,-29-138 47-16,0 0-47 0,26 139 47 16,-7-11-47-16,-19-128 31 0,0 0-31 0,22 117 31 15,-12-11-31-15,-10-106 16 0,0 0-16 0,9 93 17 16,-4-18-17-16,-5-75 9 0,0 0-9 0,4 55 10 0,-1-24-10 15,-3-31 0-15,0 0 0 0,-3 18 1 0,3-18-1 16,0 0-1596-16</inkml:trace>
  <inkml:trace contextRef="#ctx0" brushRef="#br0" timeOffset="210950.34">24243 16657 1401 0,'0'0'0'0,"0"0"0"15,0 0 0-15,0 0 3 0,0 0-3 0,0 0 4 16,0 0-4-16,0 0 10 0,0 0-10 0,10 7 10 16,3-9-10-16,-13 2 52 0,0 0-52 0,23-11 53 15,14-8-53-15,-37 19 57 0,0 0-57 0,46-20 57 0,8 1-57 16,-54 19 55-16,0 0-55 0,62-18 55 0,3 3-55 16,-65 15 51-16,0 0-51 0,67-18 51 0,-8 1-51 15,-59 17 31-15,0 0-31 0,52-21 31 0,-4-1-31 16,-48 22 14-16,0 0-14 0,48-28 14 0,-6-3-14 15,2 0-1402-15</inkml:trace>
  <inkml:trace contextRef="#ctx0" brushRef="#br0" timeOffset="211268.19">25636 15952 1188 0,'0'0'0'0,"0"0"0"16,22-7 0-16,-22 7 25 0,0 0-25 0,19-10 25 16,7-2-25-16,-26 12 65 0,0 0-65 0,41-12 65 15,15 3-65-15,-56 9 53 0,0 0-53 0,67-9 54 16,8 1-54-16,-75 8 31 0,0 0-31 0,75-9 32 15,-2 1-32-15,-73 8 26 0,0 0-26 0,77-7 27 16,11 0-27-16,-88 7 32 0,0 0-32 16,82-6 33-16,-14 6-33 0,-68 0 45 0,0 0-45 0,59-1 45 15,-14-11-45-15,-45 12 29 0,0 0-29 0,34-12 29 16,-18-6-29-16,-16 18 6 0,0 0-6 0,-5-15 7 16,-20-4-7-16,0 0-1303 0</inkml:trace>
  <inkml:trace contextRef="#ctx0" brushRef="#br0" timeOffset="211732.61">25587 15952 1345 0,'0'0'0'0,"0"0"0"0,-2 9 0 0,2-9 14 16,0 0-14-16,-3 9 14 0,1-2-14 0,2-7 41 0,0 0-41 15,2 8 41-15,3 6-41 0,-5-14 63 0,0 0-63 16,11 28 64-16,6 15-64 0,-17-43 46 15,0 0-46-15,18 55 47 0,-2 9-47 0,-16-64 33 0,0 0-33 16,16 63 34-16,3-6-34 0,-19-57 27 0,0 0-27 16,18 45 28-16,-6-19-28 0,-12-26 21 0,0 0-21 15,9 17 21-15,1-1-21 0,-10-16 16 0,0 0-16 16,11 13 17-16,-2-2-17 0,-9-11 13 0,0 0-13 16,12 9 14-16,9-1-14 0,-21-8 10 0,0 0-10 15,29 2 10-15,9-12-10 0,-38 10 9 0,0 0-9 16,43-16 10-16,1-1-10 0,-44 17 7 0,0 0-7 0,42-16 8 15,-5 6-8-15,-37 10 7 0,0 0-7 0,39-4 7 16,9 8-7-16,-48-4 7 0,0 0-7 0,52 12 7 16,7 9-7-16,-59-21 7 0,0 0-7 0,56 27 7 15,-6 8-7-15,-50-35 6 0,0 0-6 0,40 45 6 16,-6 17-6-16,-34-62 6 0,0 0-6 0,23 68 7 16,-16 1-7-16,-7-69 5 0,0 0-5 0,-9 69 6 15,-18 4-6-15,27-73 4 0,0 0-4 0,-40 72 5 0,-13 3-5 16,53-75 4-16,0 0-4 0,-58 71 4 0,3-14-4 15,55-57 3-15,0 0-3 0,-49 43 3 0,8-12-3 16,41-31 0-16,0 0 0 0,-34 16 0 0,10-11 0 16,24-5-1-16,0 0 1 0,-23-14 0 0,7-20 0 15,0-3-1480-15</inkml:trace>
  <inkml:trace contextRef="#ctx0" brushRef="#br0" timeOffset="212297.35">26917 16283 1580 0,'0'0'0'0,"2"17"0"16,1 30 0-16,-3-47 1 0,0 0-1 0,7 67 2 16,2 18-2-16,-9-85 3 0,0 0-3 0,9 92 4 15,2 1-4-15,-11-93 43 0,0 0-43 0,10 78 44 16,-1-26-44-16,-9-52 48 0,0 0-48 0,5 33 48 15,1-16-48-15,-6-17 44 0,0 0-44 0,10 12 44 16,11 1-44-16,-21-13 39 0,0 0-39 0,32 3 39 16,10-13-39-16,-42 10 27 0,0 0-27 0,43-25 28 15,-3-11-28-15,-40 36 25 0,0 0-25 0,37-50 25 16,-3-16-25-16,-34 66 17 0,0 0-17 0,26-71 17 16,-8 5-17-16,-18 66 14 0,0 0-14 0,14-58 14 15,-5 11-14-15,-9 47 10 0,0 0-10 0,5-37 11 16,-1 15-11-16,-4 22 8 0,0 0-8 0,0-12 8 15,0 12-8-15,0 0 6 0,0 0-6 0,0 0 6 0,0 0-6 16,0 0 5-16,0 0-5 0,-4 9 5 0,4 4-5 16,0-13 4-16,0 0-4 0,2 25 4 0,7 11-4 15,-9-36 3-15,0 0-3 0,12 47 4 0,0 20-4 16,-12-67 6-16,0 0-6 0,13 73 6 0,1 1-6 0,-14-74 8 16,0 0-8-16,12 73 8 0,4-7-8 0,-16-66 7 15,0 0-7-15,14 71 7 0,-3 7-7 0,-11-78 8 16,0 0-8-16,12 79 9 0,2-6-9 0,-14-73 7 0,0 0-7 15,7 66 8-15,-8-6-8 0,1-60 6 16,0 0-6-16,-9 50 6 0,0-12-6 0,9-38 4 0,0 0-4 16,-14 35 4-16,-9 1-4 0,23-36 3 15,0 0-3-15,-28 30 3 0,-11-18-3 0,39-12 2 16,0 0-2-16,-50-7 3 0,-15-21-3 0,65 28-1 0,0 0 1 16,-70-38 0-16,4-12 0 0,66 50-3 15,0 0 3-15,-67-59-2 0,4-7 2 0,-1 2-1650 0</inkml:trace>
  <inkml:trace contextRef="#ctx0" brushRef="#br0" timeOffset="212592.19">27771 15170 1827 0,'0'0'0'0,"0"0"0"0,0 0 0 15,0 0 18-15,0 0-18 0,0 0 19 0,0 0-19 16,0 0 74-16,0 0-74 0,0 0 75 0,5 10-75 16,-5-10 66-16,0 0-66 0,3 20 67 0,3 21-67 15,-6-41 28-15,0 0-28 0,3 54 29 0,-8 11-29 16,5-65 20-16,0 0-20 0,-12 70 20 0,-13 2-20 15,25-72 7-15,0 0-7 0,-25 80 8 0,-1 12-8 0,26-92-1 16,0 0 1-16,-25 90-1 0,7-4 1 0,3 1-1632 0</inkml:trace>
  <inkml:trace contextRef="#ctx0" brushRef="#br0" timeOffset="212915.73">28817 15842 1894 0,'0'0'0'0,"0"0"0"0,12 20 0 15,-12-20 3-15,0 0-3 0,11 21 4 16,1 3-4-16,-12-24 0 0,0 0 0 0,18 38 1 15,10 19-1-15,-28-57 0 0,0 0 0 0,30 75 1 0,-2 15-1 16,-28-90-1-16,0 0 1 0,23 93-1 0,-4 3 1 16,-19-96-3-16,0 0 3 0,13 95-2 0,-8 3 2 15,-5-98-4-15,0 0 4 0,-2 92-3 0,-7-18 3 16,9-74-3-16,0 0 3 0,-12 54-3 0,-4-21 3 0,16-33-5 16,0 0 5-16,-16 12-4 0,-1-19 4 0,-1 0-1346 15</inkml:trace>
  <inkml:trace contextRef="#ctx0" brushRef="#br0" timeOffset="213114.64">28810 16366 1995 0,'0'0'0'0,"8"2"0"16,12 5 0-16,-20-7 2 0,0 0-2 15,32 1 2-15,15-8-2 0,-47 7 3 0,0 0-3 0,58-13 3 16,16-7-3-16,-74 20 2 0,0 0-2 0,75-27 2 16,-10-10-2-16,-65 37-1 0,0 0 1 0,58-39 0 15,-5-6 0-15,0 0-1446 0</inkml:trace>
  <inkml:trace contextRef="#ctx0" brushRef="#br0" timeOffset="213478.55">29859 15980 1367 0,'0'0'0'0,"0"0"0"0,0 0 0 15,0 0 17-15,0 0-17 0,0 0 17 0,0 0-17 16,0 0 76-16,0 0-76 0,0 0 77 0,12 0-77 16,-12 0 89-16,0 0-89 0,0 0 90 0,8 5-90 15,-8-5 53-15,0 0-53 0,0 0 53 0,-13 14-53 16,13-14 43-16,0 0-43 0,-14 16 44 0,-7 8-44 15,21-24 38-15,0 0-38 0,-23 29 39 0,-2 4-39 0,25-33 29 16,0 0-29-16,-19 36 30 0,8 3-30 0,11-39 19 16,0 0-19-16,-5 29 20 0,7-12-20 0,-2-17 16 0,0 0-16 15,14 18 16-15,16 6-16 0,-30-24 11 0,0 0-11 16,49 26 11-16,17-4-11 0,-66-22 8 0,0 0-8 0,65 16 9 16,-19-6-9-16,-46-10 6 0,0 0-6 0,44 11 7 15,14 1-7-15,-58-12 3 0,0 0-3 0,58 12 3 16,-10-4-3-16,-48-8 1 0,0 0-1 0,42 7 1 15,-1-1-1-15,-41-6 0 0,0 0 0 0,37 3 1 16,-13-3-1-16,-24 0-1 0,0 0 1 0,13-12-1 16,-17-14 1-16,1 0-1584 0</inkml:trace>
  <inkml:trace contextRef="#ctx0" brushRef="#br0" timeOffset="213741.42">30000 15890 1591 0,'0'0'0'0,"0"0"0"0,11 9 0 16,-11-9-2-16,0 0 2 0,12 13-2 0,6 12 2 16,-18-25-14-16,0 0 14 0,23 40-13 0,8 18 13 0,-31-58 13 15,0 0-13-15,30 75 13 0,-8 10-13 0,-22-85 43 16,0 0-43-16,16 83 44 0,-4 0-44 0,-12-83 52 15,0 0-52-15,12 83 52 0,1 2-52 0,-13-85 44 16,0 0-44-16,12 90 45 0,-3 0-45 0,-9-90 27 16,0 0-27-16,9 76 28 0,-1-14-28 0,-8-62 6 15,0 0-6-15,9 48 6 0,-4-16-6 0,1-1-1390 16</inkml:trace>
  <inkml:trace contextRef="#ctx0" brushRef="#br0" timeOffset="214167.61">30704 15613 1681 0,'0'0'0'0,"0"0"0"16,0 0 0-16,0 0-15 0,0 0 15 0,0 0-14 0,4 9 14 15,-4-9-16-15,0 0 16 0,10 19-16 0,13 17 16 16,-23-36 0-16,0 0 0 0,27 54 1 0,-3 15-1 16,-24-69 11-16,0 0-11 0,20 80 11 0,-8 3-11 15,-12-83 30-15,0 0-30 0,14 90 30 0,7 17-30 16,-21-107 39-16,0 0-39 0,21 106 39 0,-5-10-39 16,-16-96 35-16,0 0-35 0,16 96 35 0,4-6-35 15,-20-90 28-15,0 0-28 0,19 81 28 0,-1-17-28 16,-18-64 26-16,0 0-26 0,14 45 26 0,-4-19-26 15,-10-26 22-15,0 0-22 0,13 19 23 0,4-3-23 16,-17-16 18-16,0 0-18 0,29 10 18 0,11-8-18 0,-40-2 15 16,0 0-15-16,48-7 15 0,-1-11-15 0,-47 18 12 15,0 0-12-15,43-27 13 0,-10-4-13 0,-33 31 8 0,0 0-8 16,30-38 8-16,-3-6-8 0,-27 44 0 0,0 0 0 16,21-43 1-16,-11 5-1 0,-10 38-1 0,0 0 1 15,0-38-1-15,-12-5 1 0,0 1-1523 0</inkml:trace>
  <inkml:trace contextRef="#ctx0" brushRef="#br0" timeOffset="214450.46">30551 16103 1961 0,'0'0'0'0,"0"0"0"0,14-4 0 15,-14 4-1-15,0 0 1 0,26-7-1 0,20-6 1 16,-46 13-11-16,0 0 11 0,63-18-11 0,19-1 11 16,-82 19-7-16,0 0 7 0,81-19-6 0,-7 2 6 15,-74 17-24-15,0 0 24 0,65-14-24 0,-7 0 24 0,-58 14-25 16,0 0 25-16,48-10-24 0,-11 6 24 15,-37 4-35-15,0 0 35 0,28-1-34 0,-8 1 34 0,-1 0-1259 16</inkml:trace>
  <inkml:trace contextRef="#ctx0" brushRef="#br0" timeOffset="-211172.23">22611 6799 1491 0,'0'0'0'0,"0"0"0"0,39 7 0 16,-39-7 38-16,0 0-38 0,48 5 38 0,19 1-38 16,-67-6 65-16,0 0-65 0,72 1 66 0,-1 1-66 15,-71-2 32-15,0 0-32 0,72 0 33 0,-7 0-33 16,-65 0 3-16,0 0-3 0,57 0 4 0,-24 0-4 0,-33 0 0 15,0 0 0-15,20 0 0 0,-8 0 0 16,0 0-1268-16</inkml:trace>
  <inkml:trace contextRef="#ctx0" brushRef="#br0" timeOffset="-210947.43">22638 7042 1177 0,'0'0'0'0,"12"3"0"15,11-1 0-15,-23-2 10 0,0 0-10 0,41 2 11 16,10-4-11-16,-51 2 20 0,0 0-20 0,58-5 21 16,2-1-21-16,-60 6 19 0,0 0-19 0,56-3 19 15,-12 0-19-15,-44 3 13 0,0 0-13 0,46 0 13 16,2-6-13-16,-48 6 10 0,0 0-10 0,42-3 10 16,-12-1-10-16,-30 4 9 0,0 0-9 0,32-8 10 15,7-15-10-15,-39 23 0 0,0 0 0 0,35-22 1 16,-15 3-1-16,1-2-948 0</inkml:trace>
  <inkml:trace contextRef="#ctx0" brushRef="#br0" timeOffset="-210700.35">23322 6436 1647 0,'0'0'0'0,"5"9"0"0,6 15 0 0,-11-24 88 0,0 0-88 16,21 36 89-16,11 20-89 0,-32-56 70 0,0 0-70 15,30 64 71-15,-2 13-71 0,-28-77 30 0,0 0-30 16,23 89 31-16,-7 25-31 0,-16-114 0 0,0 0 0 16,7 119 1-16,-16 1-1 0,9-120-2 0,0 0 2 15,-25 112-2-15,-15-6 2 0,1-2-1458 0</inkml:trace>
  <inkml:trace contextRef="#ctx0" brushRef="#br0" timeOffset="-209514.47">25250 6254 1211 0,'0'0'0'0,"0"0"0"0,14 12 0 15,-14-12 8-15,0 0-8 0,13 9 8 0,-1-2-8 16,-12-7 28-16,0 0-28 0,18 3 28 0,13 6-28 16,-31-9 20-16,0 0-20 0,34 12 20 0,-1 5-20 0,-33-17 19 0,0 0-19 15,30 20 20-15,-5-7-20 0,-25-13 24 0,0 0-24 16,23 23 24-16,0 13-24 0,-23-36 26 0,0 0-26 16,17 45 27-16,-8 11-27 0,-9-56 22 0,0 0-22 0,2 58 23 15,-7-2-23-15,5-56 18 0,0 0-18 0,-16 52 18 16,-16 0-18-16,32-52 17 0,0 0-17 0,-37 60 17 15,-5 11-17-15,42-71 14 0,0 0-14 0,-41 68 14 16,8-20-14-16,33-48 1 0,0 0-1 0,-27 36 1 16,8-8-1-16,1-4-1146 0</inkml:trace>
  <inkml:trace contextRef="#ctx0" brushRef="#br0" timeOffset="-209236.56">25665 6109 807 0,'0'0'0'0,"0"0"0"15,0 0 0-15,0 0 27 0,0 0-27 0,0 0 27 0,7 9-27 16,-7-9 47-16,0 0-47 0,-2 10 48 0,-2 11-48 16,4-21 52-16,0 0-52 0,-7 24 53 0,-3 9-53 15,10-33 39-15,0 0-39 0,-13 40 40 0,-1 8-40 16,14-48 32-16,0 0-32 0,-16 62 32 0,4 18-32 0,12-80 31 15,0 0-31-15,-5 76 32 0,5-3-32 0,0-73 28 16,0 0-28-16,9 60 29 0,6-11-29 0,-15-49 27 0,0 0-27 16,23 36 27-16,6-8-27 0,-29-28 21 0,0 0-21 15,26 21 21-15,-5-13-21 0,-21-8 19 16,0 0-19-16,34 0 19 0,22-17-19 0,2 1-1034 0</inkml:trace>
  <inkml:trace contextRef="#ctx0" brushRef="#br0" timeOffset="-208937.69">26910 6254 1255 0,'0'0'0'0,"18"4"0"0,34-1 0 15,-52-3 21-15,0 0-21 0,60 5 21 0,6-5-21 16,-66 0 7-16,0 0-7 0,67-3 7 0,3 1-7 16,-70 2 0-16,0 0 0 0,60 0 0 0,-16 0 0 15,-44 0 0-15,0 0 0 0,36 0 1 0,-10-3-1 16,-26 3 0-16,0 0 0 0,19-4 0 0,-8 1 0 15,0 1-924-15</inkml:trace>
  <inkml:trace contextRef="#ctx0" brushRef="#br0" timeOffset="-208699.71">27072 6670 1491 0,'0'0'0'0,"7"1"0"16,11 6 0-16,-18-7 7 0,0 0-7 0,32 12 8 16,19 0-8-16,-51-12 42 0,0 0-42 0,69 6 42 15,17-5-42-15,-86-1 66 0,0 0-66 0,88-3 66 16,-7-7-66-16,-81 10 40 0,0 0-40 0,78-14 41 16,-2-5-41-16,-76 19 33 0,0 0-33 0,58-18 34 15,-26 3-34-15,-1-1-1343 0</inkml:trace>
  <inkml:trace contextRef="#ctx0" brushRef="#br0" timeOffset="-208065.83">24631 6346 1804 0,'0'0'0'0,"0"0"0"16,7-12 0-16,-7 12-12 0,0 0 12 0,5-11-12 16,-5 11 12-16,0 0-24 0,0 0 24 0,20-5-24 15,19 2 24-15,-39 3 0 0,0 0 0 0,38 0 1 16,-6 3-1-16,-32-3 5 0,0 0-5 0,32 9 5 15,3 10-5-15,-35-19 18 0,0 0-18 0,28 29 18 16,-12 20-18-16,-16-49 26 0,0 0-26 0,7 55 26 0,-7 11-26 16,0-66 22-16,0 0-22 0,-14 69 23 0,-18 0-23 15,32-69 16-15,0 0-16 0,-42 71 17 0,-6 11-17 16,48-82 11-16,0 0-11 0,-52 72 12 0,-3-20-12 16,55-52 10-16,0 0-10 0,-50 38 10 0,13-13-10 15,37-25 3-15,0 0-3 0,-24 13 3 16,11-7-3-16,13-6 0 0,0 0 0 0,0 0 1 0,-10-7-1 15,10 7 0-15,0 0 0 0,0-9 0 0,7-7 0 16,-7 16-2-16,0 0 2 0,17-17-1 0,17-7 1 16,-34 24-4-16,0 0 4 0,39-17-3 0,-11 10 3 15,-28 7-5-15,0 0 5 0,35-4-4 0,18 11 4 0,-53-7-7 16,0 0 7-16,57 12-7 0,1 0 7 0,-58-12-9 0,0 0 9 16,60 18-9-16,3 1 9 0,-63-19-9 0,0 0 9 15,57 8-9-15,-11-2 9 0,-46-6-21 0,0 0 21 16,37-2-20-16,-4-9 20 0,1 1-1327 0</inkml:trace>
  <inkml:trace contextRef="#ctx0" brushRef="#br0" timeOffset="-206808.01">28593 5882 1065 0,'0'0'0'0,"0"0"0"15,26 40 0-15,-26-40 15 0,0 0-15 0,21 48 16 16,0 25-16-16,-21-73 24 0,0 0-24 0,22 85 25 16,-5 12-25-16,-17-97 28 0,0 0-28 0,13 97 28 15,-1 5-28-15,-12-102 24 0,0 0-24 0,12 88 24 16,2-24-24-16,-14-64 24 0,0 0-24 0,13 45 25 0,-6-24-25 16,-7-21 22-16,0 0-22 0,16 0 23 0,14-12-23 15,-30 12 21-15,0 0-21 0,35-37 21 0,2-30-21 16,-37 67 17-16,0 0-17 0,37-74 17 0,2-8-17 15,-39 82 14-15,0 0-14 0,30-79 15 0,-7-3-15 16,-23 82 16-16,0 0-16 0,14-85 16 0,-7 4-16 0,-7 81 14 16,0 0-14-16,2-64 14 0,-8 21-14 0,6 43 11 15,0 0-11-15,-8-23 11 0,-5 20-11 0,13 3 8 16,0 0-8-16,-12 15 9 0,5 27-9 0,7-42 4 16,0 0-4-16,-7 52 5 0,0 5-5 0,7-57 5 15,0 0-5-15,-4 61 5 0,8 8-5 0,-4-69 5 16,0 0-5-16,10 76 6 0,6 9-6 0,-16-85 4 15,0 0-4-15,21 88 5 0,4 5-5 0,-25-93 5 16,0 0-5-16,23 97 6 0,-2-8-6 0,-21-89 4 16,0 0-4-16,20 93 5 0,-3 4-5 0,-17-97 5 0,0 0-5 15,13 85 5-15,-6-16-5 0,-7-69 6 0,0 0-6 16,1 52 7-16,-4-11-7 0,3-41 7 0,0 0-7 0,-13 32 7 16,-11-8-7-16,24-24 7 0,0 0-7 0,-36 12 8 15,-11-12-8-15,47 0 6 0,0 0-6 0,-51-12 7 16,-4-12-7-16,55 24 2 0,0 0-2 0,-56-25 3 15,1-9-3-15,0 1-1197 0</inkml:trace>
  <inkml:trace contextRef="#ctx0" brushRef="#br0" timeOffset="-206453.94">29423 4271 1121 0,'0'0'0'16,"0"0"0"-16,6 12 0 0,-6-12 2 0,0 0-2 15,7 19 2-15,2 11-2 0,-9-30 11 0,0 0-11 16,7 36 12-16,-2 4-12 0,-5-40 20 0,0 0-20 16,5 45 20-16,1 3-20 0,-6-48 17 0,0 0-17 0,3 56 17 15,-3 21-17-15,0-77 16 0,0 0-16 0,-2 89 17 16,-5 4-17-16,7-93 12 0,0 0-12 0,-7 97 13 16,4 0-13-16,3-97 10 0,0 0-10 0,0 100 10 15,3 1-10-15,1 1-915 0</inkml:trace>
  <inkml:trace contextRef="#ctx0" brushRef="#br0" timeOffset="-206001.67">30083 5861 1300 0,'0'0'0'16,"0"0"0"-16,20 21 0 0,-20-21 2 0,0 0-2 0,19 31 3 16,6 20-3-16,-25-51 6 0,0 0-6 0,26 64 6 15,1 12-6-15,-27-76 5 0,0 0-5 0,22 78 6 16,-6-6-6-16,-16-72 4 0,0 0-4 0,11 73 5 15,-6-6-5-15,-5-67 3 0,0 0-3 0,6 66 4 16,1-12-4-16,-7-54 0 0,0 0 0 0,0 47 1 16,-7-15-1-16,7-32-1 0,0 0 1 0,-13 18 0 15,-1-15 0-15,0 1-948 0</inkml:trace>
  <inkml:trace contextRef="#ctx0" brushRef="#br0" timeOffset="-205798.18">30000 6130 1300 0,'0'0'0'0,"0"0"0"0,21-2 0 16,-21 2-34-16,0 0 34 0,23-4-34 0,13-2 34 16,-36 6-59-16,0 0 59 0,47-9-59 0,17-8 59 0,-64 17-21 15,0 0 21-15,72-19-21 0,7 3 21 0,-79 16-15 0,0 0 15 16,78-17-15-16,-16-11 15 0,-62 28-20 0,0 0 20 15,47-24-19-15,-15 6 19 0,2-1-693 0</inkml:trace>
  <inkml:trace contextRef="#ctx0" brushRef="#br0" timeOffset="-205545.41">30857 5522 1423 0,'0'0'0'0,"11"-3"0"15,17-2 0-15,-28 5-49 0,0 0 49 0,41-7-48 16,6-2 48-16,-47 9-75 0,0 0 75 0,52-7-75 16,-1-5 75-16,-51 12-9 0,0 0 9 0,49-12-9 0,-6 3 9 15,-43 9-1-15,0 0 1 0,31-7-1 0,-13 2 1 16,-18 5 2-16,0 0-2 0,10-5 3 0,-4-2-3 15,-6 7 1-15,0 0-1 0,-6-7 1 0,-13 2-1 16,0-4-813-16</inkml:trace>
  <inkml:trace contextRef="#ctx0" brushRef="#br0" timeOffset="-205073.86">30662 5655 931 0,'0'0'0'0,"0"9"0"0,-2 22 0 0,2-31 1 16,0 0-1-16,2 45 1 0,8 0-1 0,-10-45-2 16,0 0 2-16,14 49-1 0,2-6 1 0,-16-43 6 15,0 0-6-15,20 45 6 0,6 0-6 0,-26-45 14 0,0 0-14 16,27 36 15-16,-3-6-15 0,-24-30 22 0,0 0-22 16,18 22 22-16,-8-10-22 0,-10-12 29 0,0 0-29 0,9 6 30 15,-9-6-30-15,0 0 37 0,0 0-37 0,14-6 37 16,8-9-37-16,-22 15 38 0,0 0-38 0,23-28 39 15,-4-13-39-15,-19 41 36 0,0 0-36 0,16-37 37 16,-2 3-37-16,-14 34 32 0,0 0-32 0,14-26 32 16,0 5-32-16,-14 21 29 0,0 0-29 0,16-16 29 15,2 4-29-15,-18 12 27 0,0 0-27 0,19-12 27 16,2 3-27-16,-21 9 28 0,0 0-28 0,30-3 29 16,7 8-29-16,-37-5 26 0,0 0-26 0,44 16 27 15,0 11-27-15,-44-27 23 0,0 0-23 0,39 38 24 0,-11 18-24 16,-28-56 14-16,0 0-14 0,22 64 15 0,-12 5-15 15,-10-69 9-15,0 0-9 0,2 66 9 16,-9-2-9-16,7-64 6 0,0 0-6 0,-18 55 7 16,-10-1-7-16,28-54 4 0,0 0-4 0,-35 52 4 0,-2-2-4 15,37-50 3-15,0 0-3 0,-34 43 3 0,10-13-3 16,24-30 2-16,0 0-2 0,-20 15 2 0,4-15-2 16,16 0 1-16,0 0-1 0,-16-20 1 0,2-24-1 0,14 44 0 15,0 0 0-15,-10-50 1 0,4-2-1 0,1 4-1224 16</inkml:trace>
  <inkml:trace contextRef="#ctx0" brushRef="#br0" timeOffset="-204569.42">31549 5834 852 0,'0'0'0'0,"5"5"0"15,8 14 0-15,-13-19 0 0,0 0 0 0,14 33 1 16,-4 15-1-16,-10-48 1 0,0 0-1 0,9 61 1 15,-2 6-1-15,-7-67 19 0,0 0-19 0,9 70 20 16,2-19-20-16,-11-51 32 0,0 0-32 0,12 42 33 16,-3-14-33-16,-9-28 42 0,0 0-42 0,7 15 43 15,0-10-43-15,-7-5 38 0,0 0-38 0,10 0 38 16,8-8-38-16,-18 8 28 0,0 0-28 0,25-24 28 16,12-25-28-16,-37 49 23 0,0 0-23 0,35-64 23 15,-10-9-23-15,-25 73 20 0,0 0-20 0,16-77 20 0,-9 4-20 16,-7 73 18-16,0 0-18 0,3-61 18 0,-1 13-18 15,-2 48 15-15,0 0-15 0,2-35 16 0,1 21-16 16,-3 14 13-16,0 0-13 0,0 0 14 0,0 9-14 16,0-9 13-16,0 0-13 0,-2 21 14 0,1 10-14 15,1-31 14-15,0 0-14 0,0 36 14 0,3 4-14 16,-3-40 12-16,0 0-12 0,7 50 13 0,6 11-13 0,-13-61 15 16,0 0-15-16,16 67 16 0,1 3-16 0,-17-70 10 15,0 0-10-15,20 69 10 0,1-9-10 0,-21-60 5 16,0 0-5-16,19 68 6 0,-3 10-6 0,-16-78 6 15,0 0-6-15,12 72 7 0,-5 1-7 0,-7-73 9 16,0 0-9-16,4 64 9 0,-4-3-9 0,0-61 10 16,0 0-10-16,-4 48 11 0,-3-6-11 0,7-42 11 15,0 0-11-15,-14 36 11 0,-7-3-11 0,21-33 10 16,0 0-10-16,-28 22 11 0,-4-16-11 0,32-6 8 0,0 0-8 16,-37-6 9-16,-11-13-9 0,48 19 5 0,0 0-5 0,-49-20 6 15,0-10-6-15,49 30-1 0,0 0 1 0,-44-28 0 16,5 4 0-16,2 0-1155 0</inkml:trace>
  <inkml:trace contextRef="#ctx0" brushRef="#br0" timeOffset="-204251.68">32434 5915 1524 0,'0'0'0'0,"0"0"0"0,20 4 0 16,-20-4 0-16,0 0 0 0,28 5 0 0,14 2 0 15,-42-7 0-15,0 0 0 0,48 3 0 0,1-3 0 0,-49 0 0 16,0 0 0-16,41-3 0 0,-18-3 0 0,-23 6 2 15,0 0-2-15,25-6 3 0,10-7-3 0,-35 13 7 16,0 0-7-16,32-12 8 0,-17 4-8 0,-15 8 7 16,0 0-7-16,11-4 8 0,0-8-8 0,-11 12 2 0,0 0-2 15,8-12 2-15,-2-5-2 0,-1 1-1113 0</inkml:trace>
  <inkml:trace contextRef="#ctx0" brushRef="#br0" timeOffset="-203168.4">33496 5320 1224 0,'-5'8'0'0,"5"-8"8"0,0 0-8 0,-7 38 8 0,3 9-8 16,4-47 0-16,0 0 0 0,0 54 0 0,0 13 0 16,0-67 0-16,0 0 0 0,0 76 0 0,-1 2 0 15,1-78 0-15,0 0 0 0,-4 73 1 0,1-4-1 16,3-69 2-16,0 0-2 0,-2 69 2 0,4 2-2 16,-2-71 3-16,0 0-3 0,5 61 4 0,2-11-4 15,-7-50 4-15,0 0-4 0,9 40 5 0,0-16-5 16,-9-24 5-16,0 0-5 0,7 12 6 0,-7-12-6 15,0 0 5-15,0 0-5 0,14-8 5 0,0-4-907 16</inkml:trace>
  <inkml:trace contextRef="#ctx0" brushRef="#br0" timeOffset="-202979.18">33424 5664 1159 0,'16'4'2'0,"38"8"0"16,3-11-8-16,-9-2 1 16,-1 1-799-16</inkml:trace>
  <inkml:trace contextRef="#ctx0" brushRef="#br0" timeOffset="-202567.33">33256 4574 1655 0,'0'0'0'0,"39"-21"1"15,19 6-7-15,4 2 0 16,-5 13 4-16,-8 4 0 16,-14-1 2-16,-5 3 0 15,4 9 10-15,-1 6 0 16,-5 0 16-1,-6 10 1-15,-6 14 3 0,-9 0 1 16,-13 1-4-16,-4-4 0 16,-3-2-6-16,3-7 0 15,3-6-5-15,7-2 1 16,5-8-4-16,4-1 1 16,3-13-4-16,6-1 1 15,3-1-6-15,7-2 1 16,11-4-5-16,0-1-1414 15</inkml:trace>
  <inkml:trace contextRef="#ctx0" brushRef="#br0" timeOffset="-65660.62">32745 5610 698 0,'0'0'0'0,"0"0"69"0,0 0-69 16,0 0 69-16,21-31-69 0,-21 31 71 0,0 0-71 0,7-12 72 16,-3 4-72-16,-4 8 47 0,0 0-47 0,3-9 47 15,-3 9-47-15,0 0 37 0,0 0-37 0,9-4 37 16,9-2-37-16,-18 6 25 0,0 0-25 0,21-6 26 0,0 3-26 15,-21 3 21-15,0 0-21 0,19 0 22 0,-3 0-22 16,-16 0 17-16,0 0-17 0,23 3 17 0,12 9-17 16,-35-12 14-16,0 0-14 0,41 21 15 0,-4-3-15 15,-37-18 14-15,0 0-14 0,34 19 14 0,1 0-14 16,-35-19 9-16,0 0-9 0,37 20 10 0,0 1-10 16,-37-21 6-16,0 0-6 0,35 28 6 0,-10-1-6 15,-25-27 3-15,0 0-3 0,19 30 4 0,-6 1-4 0,-13-31 4 16,0 0-4-16,8 29 5 0,-6-1-5 0,-2-28 5 15,0 0-5-15,-5 30 5 0,-7 6-5 16,12-36 4-16,0 0-4 0,-18 43 5 0,-3 2-5 16,21-45 4-16,0 0-4 0,-25 49 4 0,-8 4-4 0,33-53 5 15,0 0-5-15,-34 52 6 0,2-9-6 0,32-43 8 16,0 0-8-16,-31 37 9 0,-1-8-9 0,32-29 9 0,0 0-9 16,-32 24 9-16,4 1-9 0,28-25 12 0,0 0-12 15,-23 19 13-15,2-11-13 0,21-8 14 0,0 0-14 0,-18 4 14 16,6-4-14-16,12 0 11 0,0 0-11 0,-9-4 11 15,9 4-11-15,0 0 10 0,0 0-10 0,-7-3 11 16,7 3-11-16,0 0 9 0,0 0-9 0,3-12 10 16,1 3-10-16,-4 9 9 0,0 0-9 0,3-12 9 15,4-4-9-15,-7 16 10 0,0 0-10 0,8-8 11 16,-8 8-11-16,0 0 10 0,0 0-10 0,10-9 10 16,-3 9-10-16,-7 0 9 0,0 0-9 0,9-3 10 15,3 3-10-15,-12 0 6 0,0 0-6 0,22 3 7 16,15 9-7-16,-37-12 5 0,0 0-5 0,37 12 5 15,-7 2-5-15,-30-14 4 0,0 0-4 0,30 19 4 16,7 2-4-16,-37-21 3 0,0 0-3 0,35 24 4 16,-5 4-4-16,-30-28 3 0,0 0-3 0,25 24 3 15,-3 2-3-15,-22-26 3 0,0 0-3 0,20 23 4 0,-4-8-4 16,-16-15 5-16,0 0-5 0,16 14 5 0,-2 2-5 16,-14-16 8-16,0 0-8 0,10 8 8 0,-3-1-8 15,-7-7 10-15,0 0-10 0,0 0 11 0,9 0-11 16,-9 0 10-16,0 0-10 0,0 0 11 0,9-3-11 0,-9 3 10 15,0 0-10-15,4-9 11 0,-10-6-11 0,1-3-1279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7:29:02.7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0-09-22T07:29:41.177"/>
    </inkml:context>
  </inkml:definitions>
  <inkml:trace contextRef="#ctx0" brushRef="#br0">2147 2030 886 0,'0'0'0'0,"5"24"0"0,11 44 0 16,-16-68 14-16,0 0-14 0,16 84 15 0,0 1-15 15,-16-85 27-15,0 0-27 0,10 89 27 0,8 16-27 16,-18-105 41-16,0 0-41 0,17 94 41 0,-2-25-41 0,-15-69 31 16,0 0-31-16,21 52 31 0,3-25-31 15,-24-27 25-15,0 0-25 0,30 12 25 0,-1-18-25 0,-29 6 19 16,0 0-19-16,30-26 20 0,1-26-20 16,-31 52 16-16,0 0-16 0,34-68 16 0,6-6-16 15,-40 74 24-15,0 0-24 0,39-76 24 0,-11 12-24 0,-28 64 24 16,0 0-24-16,18-58 25 0,-9 7-25 0,-9 51 25 0,0 0-25 15,3-45 25-15,-6 12-25 0,3 33 22 0,0 0-22 16,-4-25 23-16,-1 10-23 0,5 15 20 0,0 0-20 0,-5-9 21 16,-4 6-21-16,9 3 13 0,0 0-13 0,-7 8 13 15,5 20-13-15,2-28 9 0,0 0-9 0,5 40 10 16,4 8-10-16,-9-48 7 0,0 0-7 0,18 61 7 16,5 5-7-16,-23-66 4 0,0 0-4 0,26 79 5 15,6 18-5-15,-32-97 2 0,0 0-2 0,28 102 3 16,2-1-3-16,-30-101 1 0,0 0-1 0,23 97 1 15,0 12-1-15,-23-109 1 0,0 0-1 0,23 102 1 16,-5-14-1-16,-18-88 1 0,0 0-1 0,9 78 1 0,-9-2-1 16,0-76 2-16,0 0-2 0,-4 76 3 15,-7-3-3-15,11-73 4 0,0 0-4 0,-17 60 5 0,-4-16-5 16,21-44 7-16,0 0-7 0,-27 33 7 16,-1-16-7-16,28-17 9 0,0 0-9 0,-37 7 9 15,-18-11-9-15,55 4 11 0,0 0-11 0,-58-20 11 16,5-15-11-16,2 2-1151 0</inkml:trace>
  <inkml:trace contextRef="#ctx0" brushRef="#br0" timeOffset="269.44">3140 1326 1625 0,'0'0'0'0,"0"0"0"16,3 8 0-16,-3-8 5 0,0 0-5 15,6 9 6-15,8 6-6 0,-14-15 12 0,0 0-12 16,8 25 12-16,1 8-12 0,-9-33 29 0,0 0-29 0,0 43 29 16,-9 5-29-16,9-48 15 0,0 0-15 0,-14 66 16 15,-3 14-16-15,17-80 10 0,0 0-10 0,-27 81 11 16,-1-8-11-16,28-73 7 0,0 0-7 0,-26 60 7 15,8-3-7-15,0 0-1278 0</inkml:trace>
  <inkml:trace contextRef="#ctx0" brushRef="#br0" timeOffset="568.5">4265 2198 1345 0,'0'0'0'0,"16"0"0"0,25 8 0 15,-41-8 3-15,0 0-3 0,60 9 3 0,17-2-3 0,-77-7 12 16,0 0-12-16,81 5 13 0,0-1-13 0,-81-4 4 15,0 0-4-15,80 8 5 0,-8-1-5 0,-72-7 2 0,0 0-2 16,64 9 2-16,-15 0-2 0,-49-9 1 0,0 0-1 0,32 6 2 16,-9 3-2-16,-23-9 0 0,0 0 0 0,5 9 0 15,-19 10 0-15,1-5-984 0</inkml:trace>
  <inkml:trace contextRef="#ctx0" brushRef="#br0" timeOffset="768.34">4329 2660 964 0,'0'0'0'0,"0"0"0"16,17-5 0-16,-17 5 5 0,0 0-5 0,23-4 5 15,16-1-5-15,-39 5 8 0,0 0-8 0,49-7 8 16,6-5-8-16,-55 12 16 0,0 0-16 0,64-12 17 16,3-5-17-16,-67 17 28 0,0 0-28 0,74-13 29 15,10 1-29-15,-84 12 31 0,0 0-31 0,85-7 31 16,-7 7-31-16,-78 0 28 0,0 0-28 0,72 4 28 0,0 5-28 15,-5-3-839-15</inkml:trace>
  <inkml:trace contextRef="#ctx0" brushRef="#br0" timeOffset="2270.02">3822 1210 883 0,'0'0'0'0,"0"0"33"0,0 0-33 0,-19 46 34 15,1-9-34-15,18-37 39 0,0 0-39 0,-17 29 40 16,-3-1-40-16,20-28 27 0,0 0-27 0,-21 24 27 16,-7 0-27-16,28-24 26 0,0 0-26 15,-32 33 27-15,-3 0-27 0,35-33 28 0,0 0-28 0,-41 43 29 16,1 11-29-16,40-54 27 0,0 0-27 0,-46 64 27 16,2 9-27-16,44-73 28 0,0 0-28 0,-41 72 29 15,9-15-29-15,32-57 20 0,0 0-20 0,-31 49 20 0,8-6-20 16,23-43 9-16,0 0-9 0,-14 38 10 15,7-3-10-15,1 1-963 0</inkml:trace>
  <inkml:trace contextRef="#ctx0" brushRef="#br0" timeOffset="3773.15">6364 1819 763 0,'0'0'0'0,"0"0"0"16,9 15 0-16,-9-15 24 0,0 0-24 0,9 25 25 15,3 4-25-15,-12-29 34 0,0 0-34 0,11 43 35 0,1 18-35 16,-12-61 28-16,0 0-28 0,11 73 29 0,3 4-29 15,-14-77 14-15,0 0-14 0,21 70 15 0,-2-18-15 16,-19-52 8-16,0 0-8 0,25 36 8 0,0-15-8 16,-25-21 5-16,0 0-5 0,26 10 6 0,6-13-6 15,-32 3 6-15,0 0-6 0,37-13 7 0,4-11-7 16,-41 24 8-16,0 0-8 0,44-45 8 0,-4-19-8 16,-40 64 22-16,0 0-22 0,37-72 22 0,-2-5-22 15,-35 77 35-15,0 0-35 0,32-76 36 0,-9 14-36 16,-23 62 37-16,0 0-37 0,14-61 37 0,-7 1-37 15,-7 60 36-15,0 0-36 0,6-49 37 0,-6 22-37 16,0 27 31-16,0 0-31 0,0-9 32 0,0 9-32 0,0 0 26 16,0 0-26-16,-6 21 26 0,-6 12-26 0,12-33 20 15,0 0-20-15,-9 43 20 0,4 2-20 0,5-45 12 0,0 0-12 16,0 48 13-16,0 1-13 0,0-49 7 0,0 0-7 16,9 60 8-16,0 22-8 0,-9-82 4 0,0 0-4 15,17 85 5-15,3-4-5 0,-20-81 1 0,0 0-1 16,21 79 2-16,7-2-2 0,-28-77 2 0,0 0-2 0,28 81 2 15,2 9-2-15,-30-90 2 0,0 0-2 0,32 80 2 16,0-15-2-16,-32-65 2 0,0 0-2 0,23 61 3 16,-11-1-3-16,-12-60 3 0,0 0-3 0,0 64 4 15,-9-8-4-15,9-56 4 0,0 0-4 0,-23 54 5 16,-17-9-5-16,40-45 4 0,0 0-4 0,-44 34 4 16,-6-13-4-16,50-21 3 0,0 0-3 0,-46 9 4 15,9-9-4-15,37 0 0 0,0 0 0 0,-40-25 0 16,-13-23 0-16,53 48-1 0,0 0 1 0,-46-64 0 15,16-5 0-15,-2-1-1092 0</inkml:trace>
  <inkml:trace contextRef="#ctx0" brushRef="#br0" timeOffset="3988.57">7424 895 1291 0,'0'12'0'0,"0"-12"19"0,0 0-19 16,-3 55 19-16,-3 9-19 16,6-64 3-16,0 0-3 0,-12 69 4 0,-2 9-4 0,14-78-11 0,0 0 11 15,-14 85-11-15,1-5 11 0,3-2-926 0</inkml:trace>
  <inkml:trace contextRef="#ctx0" brushRef="#br0" timeOffset="4538.2">8518 1601 763 0,'0'0'0'0,"0"0"0"15,12 8 0-15,-12-8-2 16,0 0 2-16,9 19-2 0,5 11 2 16,-14-30-3-16,0 0 3 0,14 43-3 0,-5 14 3 0,-9-57 3 0,0 0-3 0,5 64 3 15,4-1-3-15,-9-63 15 0,0 0-15 0,9 79 16 16,0 22-16-16,-9-101 31 0,0 0-31 0,10 93 31 16,3-20-31-16,-13-73 40 0,0 0-40 0,5 60 40 15,2-20-40-15,-7-40 38 0,0 0-38 0,9 33 38 16,-4-16-38-16,-5-17 32 0,0 0-32 0,5 11 33 15,-5-11-33-15,0 0 26 0,0 0-26 0,0 0 27 16,4-11-27-16,-4 3-785 0</inkml:trace>
  <inkml:trace contextRef="#ctx0" brushRef="#br0" timeOffset="4749.53">8354 1997 1177 0,'0'0'0'0,"0"0"0"0,14 0 0 0,-14 0 2 16,0 0-2-16,28 9 2 0,25 6-2 0,-53-15 5 16,0 0-5-16,58 4 6 0,6-13-6 0,-64 9 17 15,0 0-17-15,69-15 17 0,12-6-17 0,-81 21 19 16,0 0-19-16,81-24 20 0,3-1-20 0,-84 25 19 16,0 0-19-16,87-27 19 0,-9-6-19 15,-78 33 17-15,0 0-17 0,72-35 17 0,4-1-17 0,-2-2-943 16</inkml:trace>
  <inkml:trace contextRef="#ctx0" brushRef="#br0" timeOffset="5028.33">9936 1423 1535 0,'0'0'0'0,"18"-7"0"0,22-6 0 16,-40 13 6-16,0 0-6 0,60-20 6 0,12 4-6 15,-72 16 11-15,0 0-11 0,73-17 11 0,-3 1-11 16,-70 16 6-16,0 0-6 0,64-15 7 0,-15-3-7 16,-49 18 2-16,0 0-2 0,41-12 2 0,-22 4-2 15,-19 8 0-15,0 0 0 0,13-7 0 0,-13 7 0 16,0 0-1-16,0 0 1 0,3-5-1 0,-12 1 1 15,9 4-3-15,0 0 3 0,-17 0-3 0,-24 5 3 16,1 2-1124-16</inkml:trace>
  <inkml:trace contextRef="#ctx0" brushRef="#br0" timeOffset="5509.92">9902 1464 1054 0,'0'0'0'16,"0"0"0"-16,20 10 0 0,-20-10 0 0,0 0 0 0,12 14 1 15,-3 5-1-15,-9-19 0 0,0 0 0 0,11 33 1 16,6 12-1-16,-17-45 8 0,0 0-8 0,13 57 8 16,-3 11-8-16,-10-68 12 0,0 0-12 15,9 64 12-15,2-11-12 0,-11-53 18 0,0 0-18 16,12 40 19-16,0-7-19 0,-12-33 25 0,0 0-25 0,6 21 25 16,-1-6-25-16,-5-15 28 0,0 0-28 0,3 7 28 15,-3-7-28-15,0 0 30 0,0 0-30 0,9-3 30 16,0-1-30-16,-9 4 31 0,0 0-31 0,11-8 31 15,1-8-31-15,-12 16 31 0,0 0-31 0,14-27 32 16,-2-3-32-16,-12 30 26 0,0 0-26 0,11-33 27 16,1-7-27-16,-12 40 20 0,0 0-20 0,20-43 21 0,3 5-21 15,-23 38 16-15,0 0-16 0,30-31 17 0,7 14-17 16,-37 17 13-16,0 0-13 0,35 0 14 0,2 14-14 16,-37-14 9-16,0 0-9 0,41 31 9 0,3 8-9 15,-44-39 2-15,0 0-2 0,42 45 2 0,-1 4-2 16,-41-49 0-16,0 0 0 0,35 41 0 0,-7 3 0 0,-28-44-1 15,0 0 1-15,18 45 0 0,-15 10 0 0,-3-55 0 16,0 0 0-16,-9 61 0 0,-12 4 0 0,21-65 1 16,0 0-1-16,-31 58 1 0,-10-19-1 0,41-39 7 15,0 0-7-15,-42 28 7 0,1-7-7 0,41-21 16 16,0 0-16-16,-40 12 17 0,8-9-17 0,32-3 23 16,0 0-23-16,-23 4 24 0,7-8-24 0,16 4 23 15,0 0-23-15,-11-3 23 0,-1-6-23 0,12 9 8 16,0 0-8-16,-5-19 8 0,8-17-8 0,3 0-1258 15</inkml:trace>
  <inkml:trace contextRef="#ctx0" brushRef="#br0" timeOffset="6033.38">10747 1698 998 0,'0'0'0'0,"0"0"0"16,14 0 0-16,-14 0 16 0,0 0-16 0,11-4 17 15,-4 8-17-15,-7-4 16 0,0 0-16 0,9 12 16 16,0 12-16-16,-9-24 27 0,0 0-27 0,10 33 27 16,-3 7-27-16,-7-40 21 0,0 0-21 0,7 40 22 0,2 1-22 15,-9-41 21-15,0 0-21 0,13 36 21 0,-5-4-21 16,-8-32 24-16,0 0-24 0,15 29 25 0,-1 2-25 16,-14-31 27-16,0 0-27 0,14 21 28 15,-2-9-28-15,-12-12 24 0,0 0-24 0,18-7 24 0,5-17-24 16,-23 24 22-16,0 0-22 0,26-30 22 15,-12-1-22-15,-14 31 24 0,0 0-24 0,9-33 25 0,-4-12-25 16,-5 45 22-16,0 0-22 0,4-45 22 0,-9 2-22 16,5 43 18-16,0 0-18 0,-4-33 18 0,4 6-18 0,0 27 15 15,0 0-15-15,-3-18 15 0,3 8-15 0,0 10 13 16,0 0-13-16,3 7 13 0,6 22-13 0,-9-29 11 16,0 0-11-16,5 43 11 0,4 2-11 0,-9-45 10 0,0 0-10 15,9 49 11-15,3 6-11 0,-12-55 5 0,0 0-5 16,20 63 6-16,-3 20-6 0,-17-83 3 0,0 0-3 15,23 84 4-15,-5-11-4 0,-18-73 2 0,0 0-2 16,14 62 3-16,-9-6-3 0,-5-56 2 0,0 0-2 0,4 52 2 16,-4-2-2-16,0-50 3 0,0 0-3 0,-6 48 3 15,-1-4-3-15,7-44 5 0,0 0-5 0,-10 33 5 16,-8-14-5-16,18-19 7 0,0 0-7 16,-17 12 7-16,-1-7-7 0,18-5 8 0,0 0-8 0,-18-5 8 15,-1-7-8-15,19 12 8 0,0 0-8 0,-23-16 9 16,5 4-9-16,18 12 1 0,0 0-1 0,-9-7 2 15,9 7-2-15,0 0-1 0,0 0 1 0,-5-9 0 16,5 1 0-16,2 1-1229 0</inkml:trace>
  <inkml:trace contextRef="#ctx0" brushRef="#br0" timeOffset="6336.21">11718 1810 1345 0,'0'0'0'0,"10"0"0"0,17-3 0 16,-27 3 2-16,0 0-2 0,42-7 3 0,21 5-3 0,-63 2 6 15,0 0-6-15,74-3 6 0,8 3-6 16,-82 0 17-16,0 0-17 0,77 0 17 0,-3 5-17 0,-74-5 22 15,0 0-22-15,66 7 23 0,-10-4-23 0,-56-3 26 16,0 0-26-16,49 0 26 0,-1-3-26 0,-48 3 27 0,0 0-27 16,37-4 28-16,-10 1-28 0,-27 3 12 0,0 0-12 0,14-2 12 15,-6-5-12-15,-8 7 2 0,0 0-2 0,0-9 3 16,-3-11-3-16,-1 1-1123 0</inkml:trace>
  <inkml:trace contextRef="#ctx0" brushRef="#br0" timeOffset="6766.42">13176 1177 1325 0,'6'19'0'0,"-6"-19"27"16,0 0-27-16,5 62 27 0,-2 6-27 15,-3-68 17-15,0 0-17 0,-8 60 17 0,-7-3-17 0,15-57 9 16,0 0-9-16,-22 52 9 0,0-7-9 0,22-45 4 0,0 0-4 16,-23 40 5-16,11-11-5 0,12-29 4 0,0 0-4 15,-5 21 4-15,8-9-4 0,-3-12 7 0,0 0-7 16,9 7 7-16,14-7-7 0,-23 0 7 0,0 0-7 15,28-7 8-15,11-1-8 0,-39 8 9 0,0 0-9 16,51-12 10-16,9-1-10 0,-60 13 13 0,0 0-13 16,64-15 13-16,-4-2-13 0,-60 17 16 0,0 0-16 15,56-16 16-15,-3 7-16 0,-53 9 13 16,0 0-13-16,49-8 13 0,-3 1-13 0,-46 7 10 0,0 0-10 16,36-5 10-16,-8-2-10 0,-28 7 9 0,0 0-9 15,23-2 10-15,-11 2-10 0,-12 0 1 0,0 0-1 16,0 0 1-16,-7-4-1 0,0 4-1156 0</inkml:trace>
  <inkml:trace contextRef="#ctx0" brushRef="#br0" timeOffset="7046.41">13353 1071 1448 0,'19'42'0'16,"-19"-42"16"-16,0 0-16 0,37 88 16 0,2 9-16 0,-39-97 0 15,0 0 0-15,32 97 0 0,-9-4 0 0,-23-93 7 16,0 0-7-16,17 97 8 0,-8 0-8 0,-9-97 19 16,0 0-19-16,4 92 19 0,-8-23-19 0,4-69 25 15,0 0-25-15,-5 57 25 0,1-12-25 0,4-45 24 16,0 0-24-16,0 40 24 0,0 0-24 0,0-40 15 15,0 0-15-15,2 27 15 0,7-18-15 0,-9-9 7 16,0 0-7-16,21-12 8 0,7-24-8 0,2-1-1197 0</inkml:trace>
  <inkml:trace contextRef="#ctx0" brushRef="#br0" timeOffset="7331.66">14067 1080 1537 0,'0'52'0'0,"0"-52"11"0,0 0-11 0,5 93 12 0,1 16-12 16,-6-109 0-16,0 0 0 0,7 118 0 16,-6 15 0-16,-1-133 2 0,0 0-2 0,7 125 2 15,-1-20-2-15,-6-105 9 0,0 0-9 0,12 97 10 16,2 0-10-16,-14-97 20 0,0 0-20 0,20 80 20 15,-3-20-20-15,-17-60 26 0,0 0-26 0,27 42 26 16,4-18-26-16,-31-24 24 0,0 0-24 0,29 9 25 0,-8-11-25 16,-21 2 19-16,0 0-19 0,19-24 20 0,2-25-20 15,-21 49 13-15,0 0-13 0,11-60 14 0,-16-11-14 0,-1 2-1283 16</inkml:trace>
  <inkml:trace contextRef="#ctx0" brushRef="#br0" timeOffset="7549.95">13795 1452 1401 0,'0'0'0'15,"0"0"0"-15,9 0 0 0,-9 0 33 0,0 0-33 16,16 0 33-16,14 7-33 0,-30-7 34 0,0 0-34 0,41 9 35 16,4-3-35-16,-45-6 23 0,0 0-23 0,53 2 24 15,6-2-24-15,-59 0 20 0,0 0-20 16,63-5 20-16,1-7-20 0,-64 12 6 0,0 0-6 0,63-12 7 15,-13 3-7-15,-50 9 0 0,0 0 0 0,37-12 0 16,-9-7 0-16,-28 19-2 0,0 0 2 0,21-21-2 16,-3-3 2-16,-1 0-1164 0</inkml:trace>
  <inkml:trace contextRef="#ctx0" brushRef="#br0" timeOffset="7910.21">14519 938 1601 0,'10'0'0'0,"-10"0"31"16,0 0-31-16,60-7 32 0,12 2-32 0,-72 5 12 16,0 0-12-16,64-4 13 0,-9 8-13 0,-55-4 1 15,0 0-1-15,40 9 1 0,-12 3-1 16,-28-12 8-16,0 0-8 0,18 15 8 0,-14 6-8 15,-4-21 18-15,0 0-18 0,-4 21 18 0,-10 6-18 0,14-27 25 16,0 0-25-16,-18 28 26 0,-8 8-26 0,26-36 28 16,0 0-28-16,-28 40 29 0,1 2-29 0,27-42 20 0,0 0-20 15,-23 40 20-15,11-8-20 0,12-32 14 0,0 0-14 16,-4 28 14-16,8-4-14 0,-4-24 6 0,0 0-6 16,12 21 6-16,2-5-6 0,-14-16 2 0,0 0-2 0,27 12 3 15,6 0-3-15,-33-12 0 0,0 0 0 0,41 9 1 16,7-6-1-16,-48-3-3 0,0 0 3 0,47-7-3 15,3-2 3-15,-50 9-16 0,0 0 16 0,51-8-15 16,2-4 15-16,0 0-1365 0</inkml:trace>
  <inkml:trace contextRef="#ctx0" brushRef="#br0" timeOffset="8294.18">15750 1750 1255 0,'0'0'0'16,"9"0"0"-16,12 0 0 0,-21 0 0 16,0 0 0-16,35 5 0 0,13 2 0 0,-48-7 10 15,0 0-10-15,60 8 10 0,3-4-10 0,-63-4 17 0,0 0-17 16,64 2 18-16,-3-4-18 0,-61 2 17 16,0 0-17-16,59-7 17 0,-5-2-17 0,-54 9 24 0,0 0-24 15,50-15 24-15,-1-6-24 0,-49 21 18 0,0 0-18 16,48-21 18-16,1-1-18 0,-49 22 13 0,0 0-13 15,44-14 14-15,-21 2-14 0,-23 12 4 0,0 0-4 16,11-12 4-16,-17-4-4 0,1 4-1038 0</inkml:trace>
  <inkml:trace contextRef="#ctx0" brushRef="#br0" timeOffset="17712.55">17854 979 984 0,'0'0'0'16,"0"0"38"-16,0 0-38 0,-2-29 39 0,-5-16-39 16,7 45 44-16,0 0-44 0,-9-43 44 0,-8 19-44 0,17 24 28 15,0 0-28-15,-27-21 29 0,-15 9-29 16,42 12 30-16,0 0-30 0,-49-4 31 0,-1 23-31 0,50-19 18 0,0 0-18 16,-47 30 19-16,4 10-19 0,43-40 15 15,0 0-15-15,-39 48 16 0,11 0-16 0,28-48 16 0,0 0-16 16,-17 52 17-16,11 2-17 0,6-54 10 0,0 0-10 15,2 48 11-15,14 10-11 0,-16-58 8 0,0 0-8 0,23 55 9 16,10-3-9-16,-33-52 6 0,0 0-6 0,39 45 7 16,-2-4-7-16,-37-41 4 0,0 0-4 0,44 37 4 15,2 3-4-15,-46-40 3 0,0 0-3 0,48 43 3 16,-4 7-3-16,-44-50 4 16,0 0-4-16,30 52 5 0,-18 2-5 0,-12-54 5 0,0 0-5 0,-7 48 5 15,-21-5-5-15,28-43 5 0,0 0-5 0,-39 40 6 16,-3-7-6-16,42-33 6 0,0 0-6 0,-46 28 6 15,9-8-6-15,37-20 5 0,0 0-5 0,-30 13 6 16,7-10-6-16,23-3 13 0,0 0-13 0,-14 0 13 16,5-10-13-16,9 10 21 0,0 0-21 0,-7-30 22 15,0-34-22-15,7 64 21 0,0 0-21 0,-4-81 22 16,8-20-22-16,-4 101 25 0,0 0-25 0,9-105 26 16,10-16-26-16,-19 121 25 0,0 0-25 0,20-113 26 0,6 15-26 15,-26 98 25-15,0 0-25 0,28-85 25 0,-1 14-25 16,-27 71 20-16,0 0-20 0,21-50 20 0,-9 13-20 15,-12 37 16-15,0 0-16 0,7-22 17 0,-3 5-17 16,-4 17 16-16,0 0-16 0,-5-13 16 0,-10 5-16 0,15 8 11 16,0 0-11-16,-19 1 12 0,-4 22-12 0,23-23 5 15,0 0-5-15,-21 24 5 0,0-3-5 0,21-21 0 16,0 0 0-16,-18 21 1 0,6-1-1 0,1 3-1357 0</inkml:trace>
  <inkml:trace contextRef="#ctx0" brushRef="#br0" timeOffset="18362.24">17978 1213 1485 0,'5'9'0'0,"-5"-9"34"0,0 0-34 0,23 48 35 15,7 8-35-15,-30-56 19 0,0 0-19 0,26 53 19 16,-10 3-19-16,-16-56 12 0,0 0-12 0,16 48 13 16,-2 1-13-16,-14-49 12 0,0 0-12 0,18 36 12 0,5-10-12 15,-23-26 14-15,0 0-14 0,21 15 15 0,-5-11-15 16,-16-4 12-16,0 0-12 0,21-16 13 0,12-17-13 16,-33 33 11-16,0 0-11 0,36-45 12 0,-6 0-12 15,-30 45 7-15,0 0-7 0,23-51 8 0,-6-7-8 16,-17 58 5-16,0 0-5 0,14-64 6 15,-3-15-6-15,-11 79 4 0,0 0-4 0,7-66 5 0,-5 30-5 16,-2 36 3-16,0 0-3 0,-2-21 4 0,0 9-4 16,2 12 4-16,0 0-4 0,0 0 4 0,-14 0-4 15,14 0 3-15,0 0-3 0,-9 26 4 0,0 33-4 16,9-59 4-16,0 0-4 0,-8 72 4 0,1 3-4 0,7-75 2 16,0 0-2-16,-4 79 3 0,6 11-3 0,-2-90 2 15,0 0-2-15,7 95 3 0,5 4-3 0,-12-99 1 0,0 0-1 16,16 97 2-16,2-12-2 0,-18-85 1 0,0 0-1 15,17 92 1-15,1 4-1 0,-18-96 2 0,0 0-2 0,18 90 2 16,-10-13-2-16,-8-77 3 0,0 0-3 16,8 65 3-16,-5-13-3 0,-3-52 2 0,0 0-2 0,-3 45 2 15,-8-5-2-15,11-40 2 0,0 0-2 16,-21 31 2-16,-9-10-2 0,30-21 2 0,0 0-2 16,-35 9 2-16,-10-13-2 0,45 4 3 0,0 0-3 0,-44-14 3 15,4-17-3-15,40 31 7 0,0 0-7 0,-34-36 7 16,4-9-7-16,30 45 11 0,0 0-11 0,-17-52 11 15,11-12-11-15,6 64 13 0,0 0-13 0,13-69 14 16,15-9-14-16,-28 78 14 0,0 0-14 0,44-68 15 16,11 15-15-16,-55 53 13 0,0 0-13 0,61-49 14 15,-1 6-14-15,-60 43 10 0,0 0-10 0,59-45 11 16,-5 5-11-16,-54 40 5 0,0 0-5 0,53-36 6 16,-3 3-6-16,-50 33-1 0,0 0 1 0,45-36 0 15,-4 3 0-15,1-4-1422 0</inkml:trace>
  <inkml:trace contextRef="#ctx0" brushRef="#br0" timeOffset="18932.09">19710 910 842 0,'1'9'0'15,"-1"-9"42"-15,0 0-42 0,20 52 42 0,5 17-42 16,-25-69 32-16,0 0-32 0,22 76 33 0,0 12-33 16,-22-88 46-16,0 0-46 0,23 85 46 0,1-7-46 0,-24-78 45 15,0 0-45-15,23 71 45 0,-2-5-45 0,-21-66 37 16,0 0-37-16,18 57 38 0,-4-9-38 0,-14-48 36 0,0 0-36 15,9 33 36-15,0-14-36 0,-9-19 26 0,0 0-26 16,0 0 26-16,0 0-26 0,0 0 13 0,0 0-13 16,-21-15 14-16,-2-25-14 0,0 5-990 0</inkml:trace>
  <inkml:trace contextRef="#ctx0" brushRef="#br0" timeOffset="19140.15">19738 1144 1138 0,'11'3'0'0,"-11"-3"15"0,0 0-15 0,40 18 16 15,1-3-16-15,-41-15 5 0,0 0-5 0,42 5 5 16,6-6-5-16,-48 1-1 0,0 0 1 0,53-12 0 16,3-13 0-16,-56 25-1 0,0 0 1 0,60-27 0 0,-7 2 0 15,-53 25-1-15,0 0 1 0,44-20 0 0,-7 1 0 16,-37 19-1-16,0 0 1 0,39-18 0 0,10 3 0 15,1-4-822-15</inkml:trace>
  <inkml:trace contextRef="#ctx0" brushRef="#br0" timeOffset="19576.52">20872 599 1392 0,'0'0'0'0,"0"0"14"0,0 0-14 15,-32 24 15-15,1 24-15 0,31-48 3 0,0 0-3 16,-29 64 3-16,5 14-3 0,24-78 4 0,0 0-4 16,-25 89 5-16,4 8-5 0,21-97 10 0,0 0-10 0,-14 100 10 15,5 5-10-15,9-105 16 0,0 0-16 0,-2 94 17 16,9-18-17-16,-7-76 19 0,0 0-19 0,16 61 19 15,9-16-19-15,-25-45 21 0,0 0-21 0,33 33 22 16,6-14-22-16,-39-19 18 0,0 0-18 0,48 5 18 16,6-14-18-16,-54 9 17 0,0 0-17 0,53-21 17 15,0-12-17-15,-53 33 21 0,0 0-21 0,41-34 21 16,-15 4-21-16,-26 30 19 0,0 0-19 0,13-39 20 16,-13-19-20-16,0 58 23 0,0 0-23 0,-11-60 24 0,-10 15-24 15,21 45 21-15,0 0-21 0,-32-28 22 0,-16 25-22 16,48 3 18-16,0 0-18 0,-52 19 18 0,-1 22-18 15,53-41 8-15,0 0-8 0,-55 49 9 16,6 3-9-16,49-52 3 0,0 0-3 0,-39 48 3 0,9-11-3 16,30-37-1-16,0 0 1 0,-18 29 0 0,15-13 0 15,3-16-10-15,0 0 10 0,8 8-10 0,12-10 10 16,1-1-1327-16</inkml:trace>
  <inkml:trace contextRef="#ctx0" brushRef="#br0" timeOffset="19927.68">21553 611 964 0,'0'0'0'0,"0"0"6"0,0 0-6 0,9-4 7 15,-2 4-7-15,-7 0 0 0,0 0 0 0,5 9 1 16,-1 22-1-16,-4-31 2 0,0 0-2 0,1 52 3 15,-2 21-3-15,1-73 8 0,0 0-8 0,-7 81 8 16,-2 1-8-16,9-82 17 0,0 0-17 0,-9 91 17 16,-3 15-17-16,12-106 33 0,0 0-33 0,-7 102 33 15,5-10-33-15,2-92 38 0,0 0-38 0,5 81 38 16,11-1-38-16,-16-80 34 0,0 0-34 0,14 62 34 16,5-17-34-16,-19-45 33 0,0 0-33 0,25 31 34 15,5-15-34-15,-30-16 32 0,0 0-32 0,34-7 33 0,3-23-33 16,-37 30 29-16,0 0-29 0,40-43 29 0,4-2-29 15,-44 45 25-15,0 0-25 0,37-57 25 0,-5-11-25 16,-32 68 15-16,0 0-15 0,14-78 16 0,-23-13-16 16,1 1-1076-16</inkml:trace>
  <inkml:trace contextRef="#ctx0" brushRef="#br0" timeOffset="20129.18">21310 1075 1247 0,'28'1'0'0,"-28"-1"21"0,0 0-21 15,72 4 21-15,7-13-21 0,-79 9 4 16,0 0-4-16,75-12 4 0,-8-3-4 0,-67 15 0 16,0 0 0-16,61-21 0 0,-1 5 0 0,-60 16-2 0,0 0 2 15,58-21-1-15,-3-3 1 0,-55 24-8 0,0 0 8 0,53-21-8 16,-5 6 8-16,-1-1-899 0</inkml:trace>
  <inkml:trace contextRef="#ctx0" brushRef="#br0" timeOffset="20427.91">22878 689 1524 0,'3'19'0'15,"-3"-19"1"-15,0 0-1 0,9 69 2 0,2 23-2 16,-11-92-17-16,0 0 17 0,7 97-17 0,-6 5 17 16,-1-102-7-16,0 0 7 0,-1 97-6 0,-6-13 6 15,7-84-1-15,0 0 1 0,-9 77 0 0,2-17 0 16,7-60 2-16,0 0-2 0,-7 52 2 0,0-19-2 0,7-33 8 15,0 0-8-15,-4 21 8 0,-3-13-8 0,7-8 12 16,0 0-12-16,-9-5 13 0,-5-3-13 0,14 8 6 0,0 0-6 16,-21-23 7-16,-9-15-7 0,0-2-1093 0</inkml:trace>
  <inkml:trace contextRef="#ctx0" brushRef="#br0" timeOffset="20612.34">22664 1014 1020 0,'14'-3'0'0,"-14"3"8"0,0 0-8 0,57-4 8 16,3-1-8-16,-60 5 2 0,0 0-2 16,54 0 2-16,-1 0-2 0,-53 0 4 0,0 0-4 0,55-3 4 15,0-6-4-15,-55 9 10 0,0 0-10 0,56-12 11 16,1-4-11-16,-57 16 15 0,0 0-15 0,54-21 16 16,4-3-16-16,1-3-765 0</inkml:trace>
  <inkml:trace contextRef="#ctx0" brushRef="#br0" timeOffset="20993.51">23848 626 1446 0,'3'13'0'0,"-3"-13"32"16,0 0-32-16,4 48 32 0,-6 6-32 0,2-54 20 16,0 0-20-16,-9 52 20 0,-8 0-20 0,17-52 10 15,0 0-10-15,-20 41 10 0,1-1-10 0,19-40 6 16,0 0-6-16,-14 29 6 0,10-6-6 0,4-23 7 16,0 0-7-16,0 17 7 0,5-10-7 0,-5-7 7 0,0 0-7 15,13 9 7-15,10-1-7 0,-23-8 7 0,0 0-7 16,28 7 8-16,13-7-8 0,-41 0 7 0,0 0-7 0,47 0 8 15,11-3-8-15,-58 3 8 0,0 0-8 0,66-4 8 16,8-1-8-16,-74 5 8 0,0 0-8 0,72 0 8 16,-12 0-8-16,-60 0 6 0,0 0-6 0,53 0 7 15,-9-3-7-15,-44 3 3 0,0 0-3 0,35-4 4 16,-8 1-4-16,-27 3 0 0,0 0 0 0,17-2 1 16,-6-1-1-16,-11 3-1 0,0 0 1 0,0 0 0 15,0-9 0-15,0-2-1209 0</inkml:trace>
  <inkml:trace contextRef="#ctx0" brushRef="#br0" timeOffset="21253.79">24017 587 1194 0,'0'0'0'0,"0"0"23"16,0 0-23-16,0 0 23 0,9 24-23 0,-9-24 10 15,0 0-10-15,7 40 10 0,0 22-10 0,-7-62 12 16,0 0-12-16,5 76 13 0,-5 4-13 0,0-80 25 16,0 0-25-16,0 85 26 0,-5 5-26 0,5-90 39 0,0 0-39 15,-2 91 39-15,4-1-39 0,-2-90 37 0,0 0-37 16,7 85 37-16,4-9-37 0,-11-76 30 0,0 0-30 16,12 69 30-16,-1-8-30 0,-11-61 18 0,0 0-18 0,7 43 18 15,-2-22-18-15,-5-21 11 0,0 0-11 16,0 0 11-16,0 0-11 0,0 0-1145 0</inkml:trace>
  <inkml:trace contextRef="#ctx0" brushRef="#br0" timeOffset="21533.16">25102 890 1418 0,'37'3'0'16,"-37"-3"6"-16,0 0-6 0,79 9 6 0,10-1-6 16,-89-8 0-16,0 0 0 0,84 7 1 0,-11-7-1 15,-73 0-1-15,0 0 1 0,54-7-1 0,-22 2 1 0,-32 5-6 16,0 0 6-16,26-7-5 0,1-5 5 0,-27 12-28 15,0 0 28-15,25-17-27 0,-4-11 27 16,0 0-963-16</inkml:trace>
  <inkml:trace contextRef="#ctx0" brushRef="#br0" timeOffset="21810.12">26238 462 1398 0,'37'-5'0'0,"-37"5"2"0,0 0-2 0,78-4 3 16,-1-3-3-16,-77 7-1 0,0 0 1 0,65-1 0 15,-10 1 0-15,-55 0 0 0,0 0 0 0,41 1 0 16,-8-2 0-16,-33 1 5 0,0 0-5 0,28-4 6 15,-5 1-6-15,-23 3 16 0,0 0-16 0,16-4 16 16,-5 3-16-16,-11 1 16 0,0 0-16 0,-6-7 17 0,-16-5-17 16,22 12 4-16,0 0-4 0,-36-13 5 0,-8-4-5 15,2 2-1056-15</inkml:trace>
  <inkml:trace contextRef="#ctx0" brushRef="#br0" timeOffset="22262.41">26056 517 1125 0,'0'9'0'0,"0"-9"10"0,0 0-10 15,5 45 10-15,3 19-10 0,-8-64 0 16,0 0 0-16,8 69 0 0,-2 1 0 0,-6-70 8 0,0 0-8 16,8 64 8-16,1-12-8 0,-9-52 26 0,0 0-26 15,9 45 26-15,-2-2-26 0,-7-43 43 0,0 0-43 0,5 29 44 16,-1-13-44-16,-4-16 44 0,0 0-44 15,2 8 45-15,-2-8-45 0,0 0 37 0,0 0-37 0,9-8 38 16,1-4-38-16,-10 12 26 0,0 0-26 0,20-25 26 16,11-14-26-16,-31 39 10 0,0 0-10 0,39-49 11 15,2-4-11-15,-41 53 2 0,0 0-2 16,44-52 2-16,-2 8-2 0,-42 44 0 0,0 0 0 0,48-33 0 16,3 9 0-16,-51 24-3 0,0 0 3 0,51-8-2 15,-5 16 2-15,-46-8-8 0,0 0 8 0,42 24-8 16,4 16 8-16,-46-40-14 0,0 0 14 0,46 52-13 15,-2 2 13-15,-44-54-18 0,0 0 18 0,41 55-17 16,-6 2 17-16,-35-57-9 0,0 0 9 0,23 57-9 0,-16 7 9 16,-7-64-3-16,0 0 3 0,-7 70-2 0,-14 2 2 15,21-72 0-15,0 0 0 0,-36 70 0 0,-15-15 0 16,51-55 1-16,0 0-1 0,-51 45 1 0,7-12-1 16,44-33 10-16,0 0-10 0,-42 28 11 0,5-16-11 15,37-12 9-15,0 0-9 0,-36 3 10 0,6-15-10 0,30 12 7 16,0 0-7-16,-28-31 8 0,5-18-8 0,2 1-1059 15</inkml:trace>
  <inkml:trace contextRef="#ctx0" brushRef="#br0" timeOffset="22788.51">27099 777 1166 0,'10'33'0'0,"-10"-33"36"0,0 0-36 0,23 71 37 16,5 7-37-16,-28-78 33 0,0 0-33 0,29 69 34 15,-5-10-34-15,-24-59 15 0,0 0-15 0,25 41 15 16,0-13-15-16,-25-28 18 0,0 0-18 0,21 17 19 16,-7-10-19-16,-14-7 15 0,0 0-15 0,16-12 16 15,7-24-16-15,-23 36 13 0,0 0-13 0,23-43 14 16,-6 1-14-16,-17 42 20 0,0 0-20 0,13-48 21 15,-1-22-21-15,-12 70 22 0,0 0-22 0,12-72 22 0,1 11-22 16,-13 61 18-16,0 0-18 0,9-47 19 16,-6 21-19-16,-3 26 14 0,0 0-14 0,2-12 14 15,-2 12-14-15,0 0 10 0,0 0-10 0,3 21 11 16,-10 19-11-16,7-40 6 0,0 0-6 0,-9 48 7 16,4 13-7-16,5-61 5 0,0 0-5 0,0 66 5 0,9 3-5 15,-9-69 3-15,0 0-3 0,9 79 4 0,3 15-4 16,-12-94 3-16,0 0-3 0,14 97 3 0,0-12-3 15,-14-85 3-15,0 0-3 0,16 91 4 0,0 11-4 0,-16-102 4 16,0 0-4-16,16 101 4 0,0-20-4 0,-16-81 7 16,0 0-7-16,5 76 7 0,-8-15-7 0,3-61 9 15,0 0-9-15,-11 60 10 0,-7-6-10 0,18-54 15 0,0 0-15 16,-26 40 15-16,-11-19-15 0,37-21 18 0,0 0-18 16,-44-4 19-16,-4-22-19 0,48 26 20 0,0 0-20 15,-54-43 21-15,-6-6-21 0,60 49 7 16,0 0-7-16,-59-57 8 0,8-3-8 0,51 60 0 0,0 0 0 15,-44-73 0-15,7-8 0 0,37 81-6 0,0 0 6 16,-25-80-5-16,15 11 5 0,-1-4-1289 0</inkml:trace>
  <inkml:trace contextRef="#ctx0" brushRef="#br0" timeOffset="23065.16">28088 429 1297 0,'0'0'0'16,"0"0"7"-16,0 0-7 0,14 21 7 0,-14 0-7 15,0-21 2-15,0 0-2 0,-10 27 2 0,-11 5-2 16,21-32 0-16,0 0 0 0,-29 41 0 0,-4 11 0 15,33-52 0-15,0 0 0 0,-34 57 1 0,8 4-1 0,26-61 2 16,0 0-2-16,-23 55 3 0,7-6-3 0,16-49 6 16,0 0-6-16,-16 41 6 0,0-1-6 0,0-4-940 15</inkml:trace>
  <inkml:trace contextRef="#ctx0" brushRef="#br0" timeOffset="33284.46">2106 5349 1457 0,'0'0'0'0,"0"0"0"15,-9 28 0-15,9-28 30 0,0 0-30 0,-5 28 31 16,9 10-31-16,-4-38 57 0,0 0-57 0,8 52 58 16,6 13-58-16,-14-65 44 0,0 0-44 0,15 80 45 15,-1 5-45-15,-14-85 18 0,0 0-18 0,17 81 18 16,3-8-18-16,-20-73 11 0,0 0-11 0,21 67 11 16,-2-6-11-16,-19-61 7 0,0 0-7 0,21 50 8 15,2-15-8-15,-23-35 8 0,0 0-8 0,27 12 9 16,-1-19-9-16,-26 7 8 0,0 0-8 0,25-30 8 0,10-22-8 15,-35 52 8-15,0 0-8 0,41-55 9 16,-1-2-9-16,-40 57 8 0,0 0-8 0,37-66 8 0,-10-19-8 16,-27 85 5-16,0 0-5 0,21-84 6 0,-12-1-6 15,-9 85 2-15,0 0-2 0,5-73 3 0,-3 16-3 16,-2 57 1-16,0 0-1 0,0-40 2 0,-2 18-2 16,2 22 0-16,0 0 0 0,0 0 0 0,0 0 0 15,0 0 0-15,0 0 0 0,0 22 0 0,5 11 0 0,-5-33 0 16,0 0 0-16,6 52 0 0,11 29 0 0,-17-81-1 15,0 0 1-15,22 94 0 0,0-1 0 0,-22-93-3 16,0 0 3-16,27 108-2 0,-4 9 2 0,-23-117-3 0,0 0 3 16,26 118-2-16,-3-13 2 0,-23-105-2 0,0 0 2 15,20 108-1-15,-8 13 1 0,-12-121-1 0,0 0 1 16,9 111 0-16,-4-20 0 0,-5-91-1 0,0 0 1 16,-5 75-1-16,-11-11 1 0,16-64-1 0,0 0 1 15,-16 57 0-15,-5-5 0 0,21-52 0 16,0 0 0-16,-23 40 0 0,5-21 0 0,18-19 0 0,0 0 0 15,-31 1 1-15,-29-14-1 0,60 13 2 0,0 0-2 0,-67-26 2 16,12-12-2-16,55 38 11 0,0 0-11 0,-44-44 12 16,9 3-12-16,35 41 24 0,0 0-24 0,-20-40 24 15,17-2-24-15,3 42 29 0,0 0-29 0,3-46 30 16,11-8-30-16,-14 54 29 0,0 0-29 0,23-64 30 16,9-4-30-16,-32 68 28 0,0 0-28 0,44-65 28 15,5 4-28-15,-49 61 13 0,0 0-13 0,52-57 13 16,-3 0-13-16,-49 57 2 0,0 0-2 0,46-55 3 15,-2-3-3-15,-44 58-2 0,0 0 2 0,32-57-1 0,-6 9 1 16,-3 1-1545-16</inkml:trace>
  <inkml:trace contextRef="#ctx0" brushRef="#br0" timeOffset="33625.54">3161 4659 718 0,'0'0'0'0,"0"19"0"15,0 26 0-15,0-45 38 0,0 0-38 0,0 50 39 16,0 14-39-16,0-64 39 0,0 0-39 0,-4 69 39 16,-4 6-39-16,8-75 42 0,0 0-42 0,-15 83 43 15,3 24-43-15,12-107 26 0,0 0-26 0,-18 99 27 16,-1-16-27-16,19-83 18 0,0 0-18 0,-18 62 19 16,13-19-19-16,5-43 15 0,0 0-15 0,0 28 15 15,5-19-15-15,-5-9 11 0,0 0-11 0,13-9 11 16,3-12-11-16,1 2-765 0</inkml:trace>
  <inkml:trace contextRef="#ctx0" brushRef="#br0" timeOffset="33850.98">3441 4595 1031 0,'0'0'0'0,"0"0"0"0,0 0 0 15,0 0 1-15,0 0-1 0,6-9 1 0,-6 9-1 0,0 0 18 16,0 0-18-16,-9 9 18 0,4 3-18 15,5-12 29-15,0 0-29 0,-13 27 30 0,-1 17-30 0,14-44 24 16,0 0-24-16,-14 57 24 0,-4 9-24 0,18-66 27 16,0 0-27-16,-14 71 27 0,-9-6-27 0,23-65 31 15,0 0-31-15,-21 73 31 0,7 12-31 0,14-85 24 0,0 0-24 16,-14 85 24-16,7-1-24 0,7-84 19 0,0 0-19 16,-5 73 20-16,5-19-20 0,-2 1-975 0</inkml:trace>
  <inkml:trace contextRef="#ctx0" brushRef="#br0" timeOffset="36973.25">3849 5922 1087 0,'0'0'0'0,"0"0"0"0,40 0 0 0,-40 0 33 16,0 0-33-16,36 0 33 0,10-3-33 15,-46 3 75-15,0 0-75 0,45-4 76 0,8-1-76 16,-53 5 53-16,0 0-53 0,50-9 54 0,4-3-54 15,-54 12 29-15,0 0-29 0,59-10 29 0,1 5-29 0,-60 5 16 16,0 0-16-16,61-4 16 0,-6 4-16 0,-55 0 12 0,0 0-12 16,55 4 13-16,-11 1-13 0,-44-5 9 0,0 0-9 15,37 7 9-15,-11-2-9 0,-26-5 2 0,0 0-2 16,20 0 2-16,1-5-2 0,-21 5 0 0,0 0 0 0,19-12 0 16,4-4 0-16,0 0-1101 0</inkml:trace>
  <inkml:trace contextRef="#ctx0" brushRef="#br0" timeOffset="37251.55">4196 5695 1289 0,'0'0'0'0,"0"0"0"0,6 9 0 16,-6-9 3-16,0 0-3 0,14 12 3 0,12 4-3 15,-26-16 11-15,0 0-11 0,35 20 11 16,6 5-11-16,-41-25 12 0,0 0-12 0,35 36 12 16,-6 9-12-16,-29-45 21 0,0 0-21 0,17 54 21 0,-12 13-21 15,-5-67 27-15,0 0-27 0,0 73 27 0,-1-1-27 16,1-72 31-16,0 0-31 0,-4 66 31 0,8-19-31 16,-4-47 20-16,0 0-20 0,5 38 20 0,4-7-20 0,-9-31 9 15,0 0-9-15,14 21 10 0,4-5-10 0,-4-1-1109 0</inkml:trace>
  <inkml:trace contextRef="#ctx0" brushRef="#br0" timeOffset="37622.53">5406 5328 1379 0,'0'0'0'0,"4"9"0"16,6 15 0-16,-10-24 5 0,0 0-5 0,13 37 5 15,4 2-5-15,-17-39 5 0,0 0-5 0,15 52 5 16,-7 11-5-16,-8-63 28 0,0 0-28 0,0 69 29 16,-7 2-29-16,7-71 24 0,0 0-24 0,-10 60 24 0,-4-18-24 15,14-42 22-15,0 0-22 0,-13 28 22 0,8-16-22 16,5-12 17-16,0 0-17 0,0 7 17 0,0 1-17 15,0-8 12-15,0 0-12 0,11 0 13 0,6-7-13 16,-17 7 7-16,0 0-7 0,30-8 8 0,11-1-8 16,-41 9 4-16,0 0-4 0,54-16 5 0,15 1-5 15,-69 15 3-15,0 0-3 0,71-16 4 0,1 2-4 16,-72 14 2-16,0 0-2 0,69-12 3 0,-6 0-3 0,-63 12 0 16,0 0 0-16,53-8 1 0,-7 4-1 0,-46 4-1 15,0 0 1-15,35 0-1 0,-19-3 1 16,2-3-1172-16</inkml:trace>
  <inkml:trace contextRef="#ctx0" brushRef="#br0" timeOffset="37921">5713 5225 1311 0,'0'0'0'0,"0"0"0"15,0 8 0-15,0-8 2 0,0 0-2 0,0 28 2 16,9 31-2-16,-9-59 6 0,0 0-6 0,11 69 6 16,6 7-6-16,-17-76 21 0,0 0-21 0,18 85 22 15,-6 17-22-15,-12-102 32 0,0 0-32 0,14 100 32 16,0-6-32-16,-14-94 40 0,0 0-40 0,13 93 40 16,-4 4-40-16,-9-97 33 0,0 0-33 0,5 88 34 0,-3-24-34 15,-2-64 25-15,0 0-25 0,3 45 26 16,10-20-26-16,-13-25 11 0,0 0-11 0,10 8 12 15,4-16-12-15,-14 8 2 0,0 0-2 0,18-37 3 16,5-32-3-16,2 2-1185 0</inkml:trace>
  <inkml:trace contextRef="#ctx0" brushRef="#br0" timeOffset="38402.04">6292 5349 987 0,'0'0'0'0,"0"0"0"0,3 12 0 0,-3-12 0 16,0 0 0-16,9 18 0 0,5 8 0 0,-14-26-1 0,0 0 1 15,18 38 0-15,1 17 0 0,-19-55 7 16,0 0-7-16,21 73 7 0,-3 11-7 0,-18-84 17 0,0 0-17 16,23 85 18-16,0-16-18 0,-23-69 25 0,0 0-25 15,26 56 26-15,-1-15-26 0,-25-41 37 0,0 0-37 16,30 25 38-16,7-20-38 0,-37-5 36 0,0 0-36 16,35-11 37-16,2-16-37 0,-37 27 35 0,0 0-35 15,30-47 35-15,2-15-35 0,-32 62 31 0,0 0-31 0,28-73 31 16,-8-15-31-16,-20 88 31 0,0 0-31 15,12-85 31-15,-3 16-31 0,-9 69 28 0,0 0-28 16,4-61 29-16,-4 6-29 0,0 55 24 0,0 0-24 16,0-38 24-16,0 22-24 0,0 16 17 0,0 0-17 0,0 0 17 15,-16 24-17-15,16-24 12 0,0 0-12 0,-9 33 13 16,2 4-13-16,7-37 6 0,0 0-6 0,-4 52 6 16,4 8-6-16,0-60 2 0,0 0-2 0,0 78 3 15,9 10-3-15,-9-88 1 0,0 0-1 0,11 88 1 0,5-11-1 16,-16-77 1-16,0 0-1 0,19 81 1 0,4 6-1 15,-23-87 0-15,0 0 0 0,26 91 1 0,3-13-1 16,-29-78 0-16,0 0 0 0,24 68 1 0,-4-8-1 16,-20-60 1-16,0 0-1 0,12 57 1 0,-7 4-1 15,-5-61 2-15,0 0-2 0,-3 57 2 0,-15 2-2 16,18-59 3-16,0 0-3 0,-28 50 3 0,-13-10-3 16,41-40 6-16,0 0-6 0,-49 29 7 0,-11-3-7 0,60-26 7 15,0 0-7-15,-67 17 8 0,-5-4-8 16,72-13 6-16,0 0-6 0,-73 3 7 0,15-6-7 15,58 3-1-15,0 0 1 0,-53-9 0 0,6-10 0 16,-3 2-1191-16</inkml:trace>
  <inkml:trace contextRef="#ctx1" brushRef="#br0">6438 6138 0</inkml:trace>
  <inkml:trace contextRef="#ctx0" brushRef="#br0" timeOffset="38691.29">7370 4096 1323 0,'0'0'0'0,"0"0"0"16,0 12 0-16,0-12-6 0,0 0 6 0,-4 25-5 15,-1 20 5-15,5-45-7 0,0 0 7 0,-9 60-6 16,-3 9 6-16,12-69 2 0,0 0-2 0,-15 77 3 15,-2-1-3-15,17-76 6 0,0 0-6 0,-27 78 7 16,-1 3-7-16,28-81 11 0,0 0-11 0,-32 85 12 16,-5-2-12-16,37-83 13 0,0 0-13 0,-31 74 14 15,4-17-14-15,1 2-966 0</inkml:trace>
  <inkml:trace contextRef="#ctx1" brushRef="#br0" timeOffset="300.2">7250 4886 0</inkml:trace>
  <inkml:trace contextRef="#ctx0" brushRef="#br0" timeOffset="41499.5">8142 5527 1054 0,'0'0'0'0,"0"0"0"0,0 0 0 16,0 0 7-16,0 0-7 0,0 0 7 0,23 28-7 15,-23-28 32-15,0 0-32 0,19 21 33 16,11 1-33-16,-30-22 41 0,0 0-41 0,41 18 41 0,23-11-41 15,-64-7 22-15,0 0-22 0,72 5 23 0,5-5-23 16,-77 0 13-16,0 0-13 0,85 0 14 0,2 0-14 16,-87 0 11-16,0 0-11 0,93 5 11 0,2 5-11 0,-95-10 8 15,0 0-8-15,96 9 8 0,-14 3-8 16,-82-12 7-16,0 0-7 0,76 12 8 0,-9-7-8 0,-67-5 6 16,0 0-6-16,59-1 6 0,-19-11-6 0,-40 12 6 15,0 0-6-15,23-13 7 0,-18 1-7 0,-1 0-964 0</inkml:trace>
  <inkml:trace contextRef="#ctx0" brushRef="#br0" timeOffset="41750.01">8608 5264 1334 0,'0'0'0'0,"0"12"0"15,3 20 0-15,-3-32-1 0,0 0 1 0,7 46 0 16,9 10 0-16,-16-56-9 0,0 0 9 0,20 69-8 16,1 23 8-16,-21-92 5 0,0 0-5 0,17 97 5 15,6-4-5-15,-23-93 25 0,0 0-25 0,9 102 26 16,-12 14-26-16,3-116 35 0,0 0-35 0,-9 106 35 0,0-15-35 16,9-91 21-16,0 0-21 0,-9 75 22 0,0-11-22 15,9-64 13-15,0 0-13 0,0 48 14 0,13-24-14 16,1 1-1078-16</inkml:trace>
  <inkml:trace contextRef="#ctx0" brushRef="#br0" timeOffset="42274.29">10029 4982 1647 0,'0'0'0'0,"9"-3"0"16,23-8 0-16,-32 11 0 15,0 0 0-15,55-6 0 0,21 2 0 0,-76 4-4 0,0 0 4 16,86 0-4-16,-8 4 4 0,-78-4 0 0,0 0 0 0,68 0 0 16,-2 0 0-16,-66 0 0 0,0 0 0 0,63 3 1 15,-12 6-1-15,-51-9 2 0,0 0-2 0,37 12 3 16,-19 3-3-16,-18-15 6 0,0 0-6 0,-5 25 6 15,-24 20-6-15,29-45 7 0,0 0-7 0,-49 57 8 16,-18 10-8-16,67-67 6 0,0 0-6 0,-69 62 7 16,-1 1-7-16,70-63 5 0,0 0-5 0,-67 57 6 15,3-9-6-15,64-48 2 0,0 0-2 0,-51 49 3 0,10-4-3 16,41-45 1-16,0 0-1 0,-28 41 2 0,16-13-2 16,12-28 0-16,0 0 0 0,-4 19 0 0,11-10 0 15,-7-9 0-15,0 0 0 0,20 3 0 0,15-6 0 16,-35 3-1-16,0 0 1 0,46-9 0 0,7-7 0 15,-53 16-1-15,0 0 1 0,55-15 0 16,-1-2 0-16,-54 17 0 0,0 0 0 0,50-4 0 0,-1 16 0 16,-49-12 0-16,0 0 0 0,51 28 0 0,-1 8 0 15,-50-36 0-15,0 0 0 0,35 42 0 0,-25 10 0 16,-10-52 1-16,0 0-1 0,-8 48 1 0,-21-5-1 16,29-43 2-16,0 0-2 0,-40 49 2 0,-6 11-2 0,46-60 3 15,0 0-3-15,-46 58 4 0,-2-13-4 0,48-45-2 16,0 0 2-16,-45 27-1 0,-1-15 1 0,46-12-17 0,0 0 17 15,-41-10-16-15,6-26 16 0,1-1-1200 0</inkml:trace>
  <inkml:trace contextRef="#ctx0" brushRef="#br0" timeOffset="42889.55">11100 5079 1188 0,'0'0'0'0,"0"16"0"16,0 27 0-16,0-43 36 0,0 0-36 0,0 61 36 16,5 13-36-16,-5-74 69 0,0 0-69 0,8 88 69 15,-1 13-69-15,-7-101 62 0,0 0-62 0,12 97 63 16,0-4-63-16,-12-93 34 0,0 0-34 0,20 76 35 16,3-24-35-16,-23-52 26 0,0 0-26 0,26 33 26 0,1-21-26 15,-27-12 21-15,0 0-21 0,26-16 22 0,6-23-22 16,-32 39 24-16,0 0-24 0,37-61 24 0,3-27-24 15,-40 88 22-15,0 0-22 0,46-90 22 0,0 5-22 16,-46 85 18-16,0 0-18 0,41-85 18 0,-11-12-18 16,-30 97 13-16,0 0-13 0,19-84 13 0,-5 16-13 15,-14 68 10-15,0 0-10 0,9-50 10 0,-2 26-10 16,-7 24 7-16,0 0-7 0,0 0 8 0,11 14-8 0,-11-14 4 16,0 0-4-16,3 43 5 0,-10 29-5 0,7-72 3 15,0 0-3-15,-7 85 4 0,3-5-4 0,4-80 1 16,0 0-1-16,-3 86 1 0,10 15-1 0,-7-101 0 15,0 0 0-15,7 105 0 0,9-1 0 0,-16-104-1 16,0 0 1-16,18 99 0 0,1 8 0 0,-19-107-2 16,0 0 2-16,19 102-1 0,-6-1 1 0,-13-101-2 15,0 0 2-15,12 88-2 0,-3-15 2 0,-9-73-2 16,0 0 2-16,9 72-2 0,-4 3 2 0,-5-75-1 0,0 0 1 0,-9 69-1 16,-8-10 1-16,17-59 0 0,0 0 0 0,-32 41 0 15,-5-10 0-15,37-31 0 0,0 0 0 0,-44 16 0 16,-9-11 0-16,53-5 0 0,0 0 0 0,-48 0 1 15,9-9-1-15,39 9 3 0,0 0-3 0,-33-20 3 16,3-11-3-16,30 31 6 0,0 0-6 0,-18-45 6 16,18-7-6-16,0 52 10 0,0 0-10 0,21-54 10 15,15 4-10-15,-36 50 10 0,0 0-10 0,54-45 11 16,19 3-11-16,-73 42 13 0,0 0-13 0,77-48 14 0,8-9-14 16,-85 57 11-16,0 0-11 0,90-68 11 0,21-10-11 15,-111 78 1-15,0 0-1 0,111-72 1 0,-10 8-1 16,-101 64 0-16,0 0 0 0,98-70 0 0,-4-6 0 15,-2 4-1434-15</inkml:trace>
  <inkml:trace contextRef="#ctx0" brushRef="#br0" timeOffset="43220.22">13245 5183 1491 0,'0'0'0'0,"14"3"0"16,27 6 0-16,-41-9-1 0,0 0 1 0,58 12 0 16,9 0 0-16,-67-12-37 0,0 0 37 0,78 12-36 15,-3 1 36-15,-75-13 0 0,0 0 0 0,83 8 0 16,7-4 0-16,-90-4 12 0,0 0-12 0,85 0 13 15,-16-4-13-15,-69 4 42 0,0 0-42 0,61 0 42 16,-6 0-42-16,-55 0 53 0,0 0-53 0,46 0 54 16,-2 4-54-16,-44-4 47 0,0 0-47 0,32 1 47 15,-9-2-47-15,-23 1 37 0,0 0-37 0,14-4 37 16,-5 4-37-16,-9 0 13 0,0 0-13 0,-6-5 13 16,-20-11-13-16,3 1-1311 0</inkml:trace>
  <inkml:trace contextRef="#ctx0" brushRef="#br0" timeOffset="43449.09">13605 5576 1659 0,'0'0'0'0,"0"0"0"0,10 3 0 0,-10-3 5 16,0 0-5-16,18 4 5 0,23 4-5 0,-41-8 3 15,0 0-3-15,58 4 3 0,19-1-3 0,-77-3 32 16,0 0-32-16,83 0 32 0,2-7-32 0,-85 7 38 15,0 0-38-15,94-12 38 0,3-7-38 0,-97 19 44 16,0 0-44-16,97-17 44 0,-11 8-44 0,-86 9 9 16,0 0-9-16,74-7 10 0,-10 7-10 0,-64 0-1 15,0 0 1-15,47 4-1 0,-20-1 1 0,-3-1-1380 0</inkml:trace>
  <inkml:trace contextRef="#ctx0" brushRef="#br0" timeOffset="44571.09">16037 5197 1356 0,'0'0'0'0,"0"0"0"0,48 19 0 16,-48-19-1-16,0 0 1 0,44 17-1 0,2-1 1 15,-46-16 0-15,0 0 0 0,55 15 1 0,8 3-1 0,-63-18 0 16,0 0 0-16,67 19 0 0,5-4 0 0,-72-15 3 15,0 0-3-15,74 12 4 0,-3-3-4 0,-71-9 7 16,0 0-7-16,67 4 8 0,-9-15-8 0,-58 11 8 0,0 0-8 16,57-14 8-16,-1-10-8 0,-56 24 1 15,0 0-1-15,60-28 2 0,0-8-2 0,2-4-987 0</inkml:trace>
  <inkml:trace contextRef="#ctx0" brushRef="#br0" timeOffset="44972.54">17732 4553 1479 0,'0'0'0'0,"0"0"0"15,-1 12 0-15,1-12-13 0,0 0 13 0,-6 18-12 16,1 9 12-16,5-27-32 0,0 0 32 0,-5 37-32 0,-9 18 32 15,14-55-1-15,0 0 1 0,-18 54 0 0,-5-6 0 16,23-48 0-16,0 0 0 0,-26 40 0 0,-3-7 0 16,29-33 0-16,0 0 0 0,-24 29 1 0,1-1-1 15,23-28 3-15,0 0-3 0,-18 21 3 0,11-9-3 16,7-12 4-16,0 0-4 0,0 10 5 0,0-10-5 16,0 0 5-16,0 0-5 0,19 9 6 0,6-6-6 0,-25-3 7 15,0 0-7-15,35 4 8 0,18-8-8 16,-53 4 7-16,0 0-7 0,64-8 8 0,8 4-8 0,-72 4 9 15,0 0-9-15,72-7 10 0,-3-1-10 0,-69 8 11 16,0 0-11-16,66-7 11 0,-3 5-11 0,-63 2 12 16,0 0-12-16,64 0 13 0,8 0-13 0,-72 0 8 15,0 0-8-15,63 5 9 0,-10 4-9 0,-53-9 2 16,0 0-2-16,39 7 2 0,-18-4-2 0,-21-3 0 16,0 0 0-16,0 0 0 0,0 0 0 0,0 0-1090 0</inkml:trace>
  <inkml:trace contextRef="#ctx0" brushRef="#br0" timeOffset="45269.02">17819 4416 1502 0,'0'0'0'0,"0"7"0"16,-5 14 0-16,5-21 1 0,0 0-1 0,5 40 2 0,9 17-2 15,-14-57 28-15,0 0-28 0,18 81 28 0,-4 23-28 16,-14-104 38-16,0 0-38 0,10 114 38 0,-1 4-38 16,-9-118 39-16,0 0-39 0,7 118 40 0,-7 6-40 15,0-124 37-15,0 0-37 0,0 120 37 16,0-15-37-16,0-105 32 0,0 0-32 0,0 94 33 0,0-13-33 16,0-81 22-16,0 0-22 0,2 64 23 0,0-22-23 15,-2-42 8-15,0 0-8 0,1 24 9 0,3-14-9 16,-4-10 0-16,0 0 0 0,9-27 1 0,14-39-1 0,0 2-1379 15</inkml:trace>
  <inkml:trace contextRef="#ctx0" brushRef="#br0" timeOffset="45549.15">18514 4352 1468 0,'0'0'0'0,"2"16"0"16,3 24 0-16,-5-40 0 0,0 0 0 0,7 52 0 16,-5 10 0-16,-2-62-1 0,0 0 1 15,0 83-1-15,-2 23 1 0,2-106 14 0,0 0-14 16,-5 105 14-16,10-4-14 0,-5-101 30 0,0 0-30 0,3 98 31 16,4 9-31-16,-7-107 43 0,0 0-43 0,18 97 43 15,12-24-43-15,-30-73 44 0,0 0-44 0,32 61 44 16,0-16-44-16,-32-45 36 0,0 0-36 0,26 27 37 15,8-9-37-15,-34-18 19 0,0 0-19 0,31 7 19 16,-6-7-19-16,-25 0 6 0,0 0-6 0,19-25 7 0,-1-23-7 16,-4-1-1330-16</inkml:trace>
  <inkml:trace contextRef="#ctx0" brushRef="#br0" timeOffset="45753.54">18270 4750 1535 0,'0'0'0'0,"0"0"0"0,13-3 0 0,-13 3 0 16,0 0 0-16,24-7 1 0,21-2-1 0,-45 9 9 15,0 0-9-15,49-5 9 0,7-2-9 16,-56 7 18-16,0 0-18 0,64-5 19 0,5-2-19 0,-69 7 16 16,0 0-16-16,68-9 16 0,1 1-16 0,-69 8 9 15,0 0-9-15,58-16 9 0,-15 1-9 0,-43 15 0 0,0 0 0 16,32-21 1-16,-8 5-1 0,-1 1-1172 0</inkml:trace>
  <inkml:trace contextRef="#ctx0" brushRef="#br0" timeOffset="46134.57">18949 3717 1759 0,'0'0'0'0,"8"0"0"0,11-8 0 16,-19 8 9-16,0 0-9 0,37-7 9 0,19-2-9 15,-56 9 50-15,0 0-50 0,64 0 51 16,5 3-51-16,-69-3 61 0,0 0-61 0,65 13 62 0,-17 4-62 16,-48-17 36-16,0 0-36 0,31 24 37 0,-9 9-37 15,-22-33 20-15,0 0-20 0,3 40 21 0,-14 8-21 16,11-48 14-16,0 0-14 0,-22 49 15 0,-12-6-15 15,34-43 10-15,0 0-10 0,-39 42 10 0,-3-6-10 0,42-36 5 16,0 0-5-16,-37 33 5 0,12-2-5 0,25-31 2 16,0 0-2-16,-14 28 3 0,14 1-3 0,0-29 1 0,0 0-1 15,18 28 2-15,8-1-2 0,-26-27 0 0,0 0 0 16,35 26 1-16,6-7-1 0,-41-19 0 0,0 0 0 16,44 12 0-16,5-3 0 0,-49-9-12 0,0 0 12 15,57 4-12-15,3-13 12 0,-60 9-39 0,0 0 39 16,69-10-39-16,1 4 39 0,1-2-1501 0</inkml:trace>
  <inkml:trace contextRef="#ctx0" brushRef="#br0" timeOffset="46433.57">20085 4816 1647 0,'0'0'0'0,"15"0"0"0,25-7 0 15,-40 7-10-15,0 0 10 0,58-8-10 0,6 2 10 16,-64 6-10-16,0 0 10 0,81-8-9 0,16 1 9 16,-97 7-1-16,0 0 1 0,93-7 0 0,-4 2 0 15,-89 5 9-15,0 0-9 0,81-9 10 0,-9-3-10 16,-72 12 34-16,0 0-34 0,71-12 34 0,-4 0-34 15,-67 12 23-15,0 0-23 0,58-9 24 0,-16 6-24 0,-42 3 6 16,0 0-6-16,30 0 7 0,-9-4-7 16,-21 4 0-16,0 0 0 0,14-5 0 0,-6 5 0 0,-1-4-1256 15</inkml:trace>
  <inkml:trace contextRef="#ctx0" brushRef="#br0" timeOffset="46702.95">20646 4190 1435 0,'0'0'0'0,"4"17"0"15,-1 30 0-15,-3-47 4 0,0 0-4 0,9 62 4 16,4 21-4-16,-13-83 4 0,0 0-4 0,15 94 5 16,0 18-5-16,-15-112 39 0,0 0-39 0,14 118 40 15,-2-4-40-15,-12-114 45 0,0 0-45 0,9 118 46 16,-6 1-46-16,-3-119 48 0,0 0-48 0,2 109 49 15,-2-24-49-15,0-85 41 0,0 0-41 0,2 73 42 16,5-23-42-16,-7-50 29 0,0 0-29 0,5 36 29 16,2-13-29-16,-7-23 15 0,0 0-15 0,9 5 15 0,10-10-15 15,-19 5 6-15,0 0-6 0,27-33 6 16,8-31-6-16,1-4-1367 0</inkml:trace>
  <inkml:trace contextRef="#ctx0" brushRef="#br0" timeOffset="47115.52">21738 3774 1569 0,'0'0'0'0,"0"0"0"0,0 0 0 0,0 0 1 0,0 0-1 15,-9 12 1-15,-3 25-1 0,12-37 6 0,0 0-6 16,-14 55 7-16,2 14-7 0,12-69 18 0,0 0-18 15,-13 82 19-15,-3 23-19 0,16-105 18 0,0 0-18 16,-16 120 18-16,-1 3-18 0,17-123 19 0,0 0-19 0,-13 128 20 16,5-4-20-16,8-124 22 15,0 0-22-15,1 109 23 0,12-26-23 0,-13-83 21 0,0 0-21 16,21 64 21-16,7-20-21 0,-28-44 17 0,0 0-17 0,37 24 17 16,9-15-17-16,-46-9 14 0,0 0-14 0,51-13 15 15,6-11-15-15,-57 24 11 0,0 0-11 0,53-36 11 16,-11-6-11-16,-42 42 10 0,0 0-10 0,28-55 10 15,-12-21-10-15,-16 76 6 0,0 0-6 0,4-66 7 16,-13 23-7-16,9 43 5 0,0 0-5 0,-21-21 5 16,-15 21-5-16,36 0 4 0,0 0-4 0,-47 16 4 15,-17 23-4-15,64-39 0 0,0 0 0 0,-63 49 1 0,4 4-1 16,59-53-2-16,0 0 2 0,-54 52-1 0,8-7 1 16,46-45-10-16,0 0 10 0,-35 40-9 0,17-7 9 15,-5 3-1364-15</inkml:trace>
  <inkml:trace contextRef="#ctx0" brushRef="#br0" timeOffset="47450.38">22569 3890 1591 0,'0'0'0'15,"0"0"0"-15,0 12 0 0,0-12 0 0,0 0 0 16,3 21 0-16,6 12 0 0,-9-33 0 0,0 0 0 0,11 40 0 16,3 1 0-16,-14-41 12 0,0 0-12 0,11 56 12 15,-8 16-12-15,-3-72 18 0,0 0-18 0,0 82 18 16,-2 11-18-16,2-93 27 0,0 0-27 0,0 101 27 16,2-1-27-16,-2-100 29 0,0 0-29 0,7 97 30 15,7 0-30-15,-14-97 26 0,0 0-26 0,14 81 26 16,8-17-26-16,-22-64 20 0,0 0-20 0,22 49 20 15,1-13-20-15,-23-36 18 0,0 0-18 0,32 21 19 16,2-9-19-16,-34-12 8 0,0 0-8 0,33 0 9 0,-8-9-9 16,-25 9 4-16,0 0-4 0,21-33 4 15,-2-26-4-15,3 2-1379 0</inkml:trace>
  <inkml:trace contextRef="#ctx0" brushRef="#br0" timeOffset="47686.57">22244 4380 1311 0,'0'0'0'0,"0"0"0"0,13 4 0 0,-13-4 17 16,0 0-17-16,23 3 17 0,21 2-17 0,-44-5 3 0,0 0-3 16,51 4 4-16,2-4-4 0,-53 0 0 0,0 0 0 15,56-4 0-15,1-1 0 0,-57 5 0 0,0 0 0 16,61-10 0-16,10-4 0 0,-71 14-1 0,0 0 1 15,72-23 0-15,-1-3 0 0,-71 26 0 0,0 0 0 16,65-24 0-16,-5 5 0 0,-60 19-2 0,0 0 2 16,67-21-1-16,13 0 1 0,-3-1-951 0</inkml:trace>
  <inkml:trace contextRef="#ctx0" brushRef="#br0" timeOffset="47936.32">24144 4048 1267 0,'0'0'0'0,"5"17"0"0,4 23 0 16,-9-40 1-16,0 0-1 0,13 73 1 0,-3 23-1 16,-10-96 11-16,0 0-11 0,9 103 11 0,-4-7-11 15,-5-96 30-15,0 0-30 0,7 96 30 0,-3 9-30 16,-4-105 23-16,0 0-23 0,2 94 24 0,-2-18-24 15,0-76 15-15,0 0-15 0,3 60 16 0,-1-15-16 16,-2-45 2-16,0 0-2 0,-2 30 2 0,-1-11-2 16,3-19-1-16,0 0 1 0,-18 3 0 0,-17-10 0 15,-1 2-1014-15</inkml:trace>
  <inkml:trace contextRef="#ctx0" brushRef="#br0" timeOffset="48097.89">23851 4546 1110 0,'0'0'0'16,"6"-2"0"-16,13-4 0 0,-19 6 1 0,0 0-1 0,39-9 1 16,15-3-1-16,-54 12 2 0,0 0-2 0,68-9 3 15,7 2-3-15,-75 7 1 0,0 0-1 0,78-8 2 16,-15-8-2-16,-63 16-2 0,0 0 2 0,66-17-2 16,-1-8 2-16,0 3-777 0</inkml:trace>
  <inkml:trace contextRef="#ctx0" brushRef="#br0" timeOffset="48496.73">25095 4036 1558 0,'0'0'0'0,"0"0"0"0,0 8 0 15,0-8 0-15,0 0 0 0,-2 21 0 0,-10 15 0 16,12-36 3-16,0 0-3 0,-20 40 4 0,-10 5-4 16,30-45 3-16,0 0-3 0,-33 43 4 0,-6-1-4 15,39-42 9-15,0 0-9 0,-35 33 10 0,7 2-10 16,28-35 10-16,0 0-10 0,-20 29 10 0,11-8-10 0,9-21 11 16,0 0-11-16,2 15 11 0,10-8-11 0,-12-7 9 15,0 0-9-15,32 5 10 0,25-1-10 0,-57-4 10 0,0 0-10 16,63 3 10-16,2 3-10 0,-65-6 10 0,0 0-10 15,67 6 10-15,-3-6-10 16,-64 0 12-16,0 0-12 0,67 0 13 0,7 2-13 0,-74-2 12 0,0 0-12 16,69 4 12-16,-15-1-12 0,-54-3 11 15,0 0-11-15,41 0 12 0,-13 0-12 0,-28 0 5 16,0 0-5-16,20 0 5 0,-4 0-5 0,-16 0 0 0,0 0 0 16,12 0 0-16,-5-3 0 0,-7 3-7 0,0 0 7 0,-5-12-6 15,-13-21 6-15,0 0-1261 0</inkml:trace>
  <inkml:trace contextRef="#ctx0" brushRef="#br0" timeOffset="48699.82">25215 4001 1345 0,'0'0'0'0,"3"19"0"0,4 23 0 16,-7-42-7-16,0 0 7 0,9 76-7 0,4 40 7 15,-13-116-14-15,0 0 14 0,10 130-13 0,1 3 13 16,-11-133 0-16,0 0 0 0,9 142 0 0,-6-4 0 16,-3-138 4-16,0 0-4 0,2 140 4 15,-2-13-4-15,0-127 14 0,0 0-14 0,-2 112 14 0,0-20-14 16,1-2-945-16</inkml:trace>
  <inkml:trace contextRef="#ctx0" brushRef="#br0" timeOffset="100805.65">2385 8655 740 0,'0'0'0'0,"0"0"0"15,0 0 0-15,0 0 7 0,0 0-7 0,0 0 7 16,-18 6-7-16,18-6 33 0,0 0-33 0,0 0 34 16,0 0-34-16,0 0 34 0,0 0-34 0,-3 7 34 15,3-7-34-15,0 0 21 0,0 0-21 0,0 0 21 16,0 0-21-16,0 0 14 0,0 0-14 0,0 0 15 0,0 0-15 16,0 0 11-16,0 0-11 0,0 0 12 0,-9-3-12 15,9 3 8-15,0 0-8 0,0 0 9 0,-9-12-9 16,9 12 8-16,0 0-8 0,-2-7 8 0,2 7-8 15,0 0 8-15,0 0-8 0,-3-9 8 0,3 9-8 16,0 0 9-16,0 0-9 0,0 0 10 0,0-8-10 16,0 8 8-16,0 0-8 0,0 0 8 0,0 0-8 0,0 0-741 15</inkml:trace>
  <inkml:trace contextRef="#ctx0" brushRef="#br0" timeOffset="131607.14">3253 14838 1367 0,'0'0'0'0,"0"0"0"0,0 0 0 0,0 0 43 16,0 0-43-16,0 0 44 0,0 0-44 0,0 0 65 15,0 0-65-15,0 0 66 0,23 19-66 0,-23-19 47 16,0 0-47-16,21 3 48 0,16-1-48 0,-37-2 24 0,0 0-24 15,46 4 25-15,15-1-25 0,-61-3 13 0,0 0-13 16,64 2 13-16,-1-1-13 0,-63-1 10 0,0 0-10 16,67 0 10-16,2-1-10 0,-69 1 6 0,0 0-6 15,72-7 7-15,1-9-7 16,-73 16 1-16,0 0-1 0,67-17 1 0,-12 3-1 0,-55 14 0 0,0 0 0 0,40-12 0 16,-22 3 0-16,1 1-1283 0</inkml:trace>
  <inkml:trace contextRef="#ctx0" brushRef="#br0" timeOffset="131801.32">3343 15025 1334 0,'0'0'0'0,"17"-2"0"0,24 0 0 15,-41 2 0-15,0 0 0 0,60 0 0 0,16 2 0 16,-76-2 14-16,0 0-14 0,86 5 14 0,22 6-14 15,-108-11 17-15,0 0-17 0,109 8 18 0,-5-3-18 16,-104-5 9-16,0 0-9 0,102-1 10 0,-15-8-10 16,3 0-1002-16</inkml:trace>
  <inkml:trace contextRef="#ctx0" brushRef="#br0" timeOffset="132090.32">3912 14596 1569 0,'0'0'0'15,"0"0"0"-15,9 12 0 0,-9-12 14 0,0 0-14 16,14 17 15-16,16 11-15 0,-30-28 18 0,0 0-18 0,41 34 18 16,5 6-18-16,-46-40 27 0,0 0-27 0,49 47 27 15,11 17-27-15,-60-64 66 0,0 0-66 0,64 69 67 16,1 4-67-16,-65-73 40 0,0 0-40 0,54 74 40 15,-16 4-40-15,-38-78 18 0,0 0-18 0,26 87 19 16,-21 15-19-16,-5-102 17 0,0 0-17 0,-9 103 18 16,-13-7-18-16,22-96 1 0,0 0-1 0,-32 90 1 15,-14 1-1-15,46-91-4 0,0 0 4 0,-39 73-3 16,14-28 3-16,-1 0-1416 0</inkml:trace>
  <inkml:trace contextRef="#ctx1" brushRef="#br0" timeOffset="93687.4">4392 15469 0</inkml:trace>
  <inkml:trace contextRef="#ctx0" brushRef="#br0" timeOffset="133073.85">5046 14750 1547 0,'0'0'0'0,"0"0"0"0,-1 12 0 0,1-12-2 16,0 0 2-16,0 22-2 0,1 25 2 0,-1-47-20 0,0 0 20 15,13 60-20-15,4 17 20 0,-17-77-1 16,0 0 1-16,27 74 0 0,5-8 0 0,-32-66 4 0,0 0-4 16,31 64 5-16,6 5-5 0,-37-69 20 15,0 0-20-15,36 59 20 0,-4-14-20 16,-32-45 32-16,0 0-32 0,26 28 32 0,2-18-32 0,-28-10 32 0,0 0-32 16,23-7 33-16,0-14-33 0,-23 21 29 0,0 0-29 0,21-36 30 15,-3-18-30-15,-18 54 22 0,0 0-22 16,14-57 23-16,4-2-23 0,-18 59 15 0,0 0-15 15,15-60 16-15,-7-1-16 0,-8 61 13 0,0 0-13 16,0-52 13-16,-4 11-13 0,4 41 11 0,0 0-11 0,-9-30 11 16,4 13-11-16,5 17 7 0,0 0-7 0,0 0 7 15,0 0-7-15,0 0 5 0,0 0-5 0,0 17 6 16,0 23-6-16,0-40 4 0,0 0-4 0,3 50 5 16,4 4-5-16,-7-54 4 0,0 0-4 0,13 62 5 15,1 14-5-15,-14-76 5 0,0 0-5 0,21 82 5 0,2 6-5 16,-23-88 4-16,0 0-4 0,26 83 5 0,3-14-5 15,-29-69 5-15,0 0-5 0,23 66 5 0,-2 0-5 16,-21-66 5-16,0 0-5 0,14 62 6 0,0-8-6 16,-14-54 6-16,0 0-6 0,5 45 6 0,-1-16-6 15,-4-29 7-15,0 0-7 0,-9 24 8 0,-14 1-8 16,23-25 8-16,0 0-8 0,-32 22 8 0,-12-1-8 0,44-21 9 16,0 0-9-16,-42 19 10 0,12-7-10 15,30-12 9-15,0 0-9 0,-34 5 10 0,-10-3-10 0,44-2 9 16,0 0-9-16,-46-2 10 0,20-3-10 15,26 5 9-15,0 0-9 0,-18-10 9 0,8-8-9 0,10 18 9 16,0 0-9-16,2-26 9 0,10-8-9 0,-12 34 7 16,0 0-7-16,18-42 7 0,13-11-7 0,-31 53 7 0,0 0-7 15,34-56 7-15,1 1-7 0,-35 55 4 0,0 0-4 16,46-50 4-16,9 5-4 0,-55 45 1 0,0 0-1 0,61-42 2 16,-1 8-2-16,-60 34-3 0,0 0 3 0,57-35-3 15,-11 2 3-15,-46 33-25 0,0 0 25 0,37-28-25 16,-11 9 25-16,-26 19-55 0,0 0 55 0,14-10-54 15,-5 6 54-15,-9 4-69 0,0 0 69 0,9 4-69 16,-4 3 69-16,-5-7-64 0,0 0 64 0,7 8-64 16,-5 1 64-16,-2-9-37 0,0 0 37 0,0 12-36 15,5 6 36-15,-5-18-15 0,0 0 15 0,9 19-15 16,3 3 15-16,-12-22-4 0,0 0 4 0,9 24-3 16,2-6 3-16,-11-18 0 0,0 0 0 0,9 19 0 15,-2-4 0-15,-7-15 3 0,0 0-3 0,9 18 3 0,-4-1-3 16,-5-17 9-16,0 0-9 0,5 12 10 15,-1-5-10-15,-4-7 15 0,0 0-15 0,0 0 15 16,0 0-15-16,0 0 16 0,0 0-16 0,0 0 17 16,0 0-17-16,0 0 17 0,0 0-17 0,-14-2 17 0,1-5-17 15,13 7 16-15,0 0-16 0,-12-15 17 0,7-6-17 16,5 21 16-16,0 0-16 0,-4-33 17 0,8-5-17 16,-4 38 16-16,0 0-16 0,5-45 17 0,7-5-17 15,-12 50 16-15,0 0-16 0,23-54 16 0,7-3-16 0,-30 57 16 16,0 0-16-16,39-48 16 0,9 8-16 0,-48 40 18 15,0 0-18-15,45-35 19 0,-4 7-19 0,-41 28 7 16,0 0-7-16,35-17 8 0,-3 14-8 0,-32 3 0 0,0 0 0 16,34 8 1-16,-4 11-1 0,-30-19-3 0,0 0 3 15,19 23-2-15,-3-2 2 0,0-1-1375 0</inkml:trace>
  <inkml:trace contextRef="#ctx0" brushRef="#br0" timeOffset="133373.62">7643 15006 1681 0,'0'0'0'0,"9"1"0"0,17 5 0 16,-26-6 0-16,0 0 0 0,44 3 0 0,20-3 0 15,-64 0 8-15,0 0-8 0,72-5 9 0,11-6-9 16,-83 11 13-16,0 0-13 0,85-10 13 0,-17 3-13 16,-68 7 5-16,0 0-5 0,66-5 6 0,-15 0-6 15,-51 5 3-15,0 0-3 0,40-7 3 0,-11-2-3 16,1 1-1246-16</inkml:trace>
  <inkml:trace contextRef="#ctx0" brushRef="#br0" timeOffset="133584.06">7615 15483 1804 0,'0'0'0'0,"0"0"0"16,9-3 0-16,-9 3 0 0,0 0 0 0,17-2 0 15,15 4 0-15,-32-2 1 0,0 0-1 0,46 0 1 16,21-5-1-16,-67 5 5 0,0 0-5 0,76-12 5 16,12-11-5-16,-88 23 5 0,0 0-5 0,97-29 5 15,0-8-5-15,-97 37 4 0,0 0-4 0,102-43 5 16,-3-9-5-16,5 2-1317 0</inkml:trace>
  <inkml:trace contextRef="#ctx0" brushRef="#br0" timeOffset="135500.19">25513 3285 1367 0,'0'0'0'0,"0"0"0"0,0 0 0 0,0 0 21 16,0 0-21-16,0 0 22 0,0 0-22 0,0 0 62 15,0 0-62-15,28 15 63 0,0 2-63 0,-28-17 46 16,0 0-46-16,36 20 47 0,6 0-47 0,-42-20 27 0,0 0-27 16,51 16 27-16,9 5-27 0,-60-21 16 15,0 0-16-15,67 24 17 0,11 4-17 0,-78-28 15 0,0 0-15 16,74 38 16-16,-9 7-16 0,-65-45 15 0,0 0-15 15,57 55 15-15,-5 9-15 16,-52-64 11-16,0 0-11 0,48 81 12 0,-6 20-12 0,-42-101 12 0,0 0-12 16,36 105 12-16,-10-3-12 0,-26-102 13 0,0 0-13 15,18 113 13-15,-8 11-13 0,-10-124 10 0,0 0-10 0,6 130 10 16,-10-9-10-16,4-121 9 0,0 0-9 0,-16 116 10 16,-17-5-10-16,33-111 9 0,0 0-9 0,-51 104 9 15,-20-4-9-15,71-100 2 0,0 0-2 0,-97 90 2 16,-34-5-2-16,-1 0-1373 0</inkml:trace>
  <inkml:trace contextRef="#ctx0" brushRef="#br0" timeOffset="136310.76">16215 3871 1087 0,'0'0'0'0,"0"0"0"0,0 0 0 15,0 0 11-15,0 0-11 0,-31 7 11 0,15 2-11 0,16-9 44 0,0 0-44 16,-16 15 45-16,-5 6-45 15,21-21 33-15,0 0-33 0,-28 28 34 0,-13 8-34 0,41-36 20 16,0 0-20-16,-46 45 20 0,2 7-20 0,44-52 19 0,0 0-19 16,-48 69 20-16,6 25-20 0,42-94 15 0,0 0-15 0,-44 104 16 15,3 6-16-15,41-110 13 0,0 0-13 0,-37 125 14 16,7 15-14-16,30-140 16 0,0 0-16 0,-21 156 16 16,14 20-16-16,7-176 16 0,0 0-16 0,7 186 16 15,14-5-16-15,-21-181 12 0,0 0-12 0,36 184 12 16,13-1-12-16,-49-183 11 0,0 0-11 0,67 175 11 15,9-14-11-15,-76-161 8 0,0 0-8 0,83 150 9 16,3-4-9-16,-86-146 0 0,0 0 0 0,88 121 1 16,-5-29-1-16,-83-92-3 0,0 0 3 0,94 65-3 0,10-25 3 15,-4 5-1083-15</inkml:trace>
  <inkml:trace contextRef="#ctx0" brushRef="#br0" timeOffset="149462">9931 14743 763 0,'0'0'0'0,"0"0"0"0,0 0 0 15,0 0 2-15,0 0-2 0,-23-4 2 0,9-3-2 16,14 7-9-16,0 0 9 0,-22-8-9 0,-4-5 9 16,1 1-502-16</inkml:trace>
  <inkml:trace contextRef="#ctx0" brushRef="#br0" timeOffset="149767.01">9705 14660 639 0,'0'0'0'0,"0"0"0"0,0 0 0 0,0 0 31 16,0 0-31-16,-9-6 32 0,9 6-32 0,0 0 70 0,0 0-70 16,0 0 70-16,0-7-70 0,0 7 59 0,0 0-59 15,0 0 60-15,0 0-60 0,0 0 55 0,0 0-55 0,0 0 55 16,12-5-55-16,-12 5 37 0,0 0-37 0,20 0 37 16,6 5-37-16,-26-5 37 0,0 0-37 0,29 11 37 15,6-1-37-15,-35-10 44 0,0 0-44 0,35 16 44 16,6 8-44-16,-41-24 49 0,0 0-49 0,37 36 49 15,3 15-49-15,-40-51 43 0,0 0-43 0,44 60 43 16,2 4-43-16,-46-64 36 0,0 0-36 0,46 62 36 16,-11-6-36-16,-35-56 25 0,0 0-25 0,27 55 26 15,-13 1-26-15,-14-56 19 0,0 0-19 0,-4 60 20 16,-19 6-20-16,23-66 13 0,0 0-13 0,-37 66 14 16,-10-6-14-16,47-60 11 0,0 0-11 0,-51 56 12 15,-8-10-12-15,59-46 4 0,0 0-4 0,-58 33 4 16,-5-10-4-16,63-23 1 0,0 0-1 0,-64 12 1 15,1-9-1-15,-1 1-1225 0</inkml:trace>
  <inkml:trace contextRef="#ctx0" brushRef="#br0" timeOffset="150115.06">10185 14653 1244 0,'0'0'0'15,"0"0"0"-15,-9-4 0 0,9 4 3 0,0 0-3 16,-7-2 4-16,7 2-4 0,0 0 52 16,0 0-52-16,0 0 53 0,-9-1-53 0,9 1 73 0,0 0-73 15,-12 10 73-15,-11 20-73 0,23-30 65 0,0 0-65 16,-28 38 65-16,6 0-65 0,22-38 65 16,0 0-65-16,-19 46 65 0,7 24-65 0,12-70 50 0,0 0-50 15,-9 77 50-15,12-2-50 0,-3-75 42 0,0 0-42 16,9 69 42-16,2-8-42 0,-11-61 34 0,0 0-34 15,17 60 35-15,3 6-35 0,-20-66 27 0,0 0-27 0,30 62 27 16,5-10-27-16,-35-52 20 0,0 0-20 0,42 44 21 16,11-10-21-16,-53-34 16 0,0 0-16 0,51 24 17 15,-1-15-17-15,-50-9 10 0,0 0-10 0,53 0 11 16,3-7-11-16,-56 7 6 0,0 0-6 0,62-21 7 16,0-17-7-16,-62 38 3 0,0 0-3 0,51-53 4 15,-23-15-4-15,2 2-1578 0</inkml:trace>
  <inkml:trace contextRef="#ctx0" brushRef="#br0" timeOffset="150630.73">9994 14064 1412 0,'0'0'0'0,"0"0"0"16,-3 9 0-16,3-9-5 0,0 0 5 0,-2 12-4 16,7 4 4-16,-5-16-20 0,0 0 20 0,5 29-19 15,4 14 19-15,-9-43 17 0,0 0-17 0,9 66 18 16,0 21-18-16,-9-87 49 0,0 0-49 0,9 100 49 16,3 14-49-16,-12-114 68 0,0 0-68 0,7 130 69 15,0 8-69-15,-7-138 63 0,0 0-63 0,2 135 63 16,2-13-63-16,-4-122 44 0,0 0-44 0,3 115 45 15,8-2-45-15,-11-113 38 0,0 0-38 0,14 100 38 16,3-25-38-16,-17-75 29 0,0 0-29 0,27 55 29 0,13-10-29 16,-40-45 24-16,0 0-24 0,45 36 24 0,4-3-24 15,-49-33 19-15,0 0-19 0,46 25 19 0,0-13-19 16,-46-12 7-16,0 0-7 0,45-2 7 0,12-14-7 16,-57 16 1-16,0 0-1 0,60-27 2 0,-2-15-2 0,-58 42 0 15,0 0 0-15,46-52 0 0,-18-7 0 16,2-1-1505-16</inkml:trace>
  <inkml:trace contextRef="#ctx0" brushRef="#br0" timeOffset="150997.54">9537 15101 1715 0,'0'0'0'0,"0"0"0"15,0 0 0-15,0 0-2 0,0 0 2 0,18-9-2 16,5-12 2-16,-23 21-7 0,0 0 7 0,37-24-6 16,21-2 6-16,-58 26 2 0,0 0-2 0,72-31 2 15,4-12-2-15,-76 43 28 0,0 0-28 0,87-47 28 16,-1 2-28-16,-86 45 55 0,0 0-55 0,99-40 55 16,5 9-55-16,-104 31 50 0,0 0-50 0,99-22 50 15,-16 8-50-15,-83 14 41 0,0 0-41 0,72-7 41 16,-5 9-41-16,-67-2 30 0,0 0-30 0,58 1 31 0,-7 3-31 15,-51-4 22-15,0 0-22 0,45 7 22 0,-10 3-22 16,-35-10 17-16,0 0-17 0,26 9 17 0,-10-4-17 16,-16-5 14-16,0 0-14 0,9 5 14 0,-9-5-14 15,0 0 12-15,0 0-12 0,0 0 12 0,3 7-12 16,-3-7 11-16,0 0-11 0,0 0 11 0,-14 14-11 16,14-14 10-16,0 0-10 0,-23 14 10 0,-7-2-10 15,30-12 5-15,0 0-5 0,-37 5 6 0,-8-12-6 16,0 0-1661-16</inkml:trace>
  <inkml:trace contextRef="#ctx0" brushRef="#br0" timeOffset="151831.51">10866 13836 1132 0,'0'0'0'0,"0"0"0"0,0-9 0 16,0 9 25-16,0 0-25 0,3-10 25 0,2-1-25 16,-5 11 51-16,0 0-51 0,2-10 52 0,-4-4-52 0,2 14 57 15,0 0-57-15,0-15 58 0,6-10-58 0,-6 25 33 0,0 0-33 16,3-22 33-16,-12 1-33 0,9 21 28 0,0 0-28 0,-5-17 28 15,2 1-28-15,3 16 28 0,0 0-28 0,-6-8 29 16,-6-1-29-16,12 9 24 0,0 0-24 0,-18-2 24 16,-5 6-24-16,23-4 21 0,0 0-21 0,-23 10 22 15,4 11-22-15,19-21 19 0,0 0-19 0,-16 24 20 16,6-3-20-16,10-21 18 0,0 0-18 0,0 27 19 16,5 5-19-16,-5-32 17 0,0 0-17 0,12 29 18 15,4-10-18-15,-16-19 17 0,0 0-17 0,21 21 17 16,11 3-17-16,-32-24 14 0,0 0-14 0,32 28 15 0,3 1-15 15,-35-29 14-15,0 0-14 0,32 30 15 0,3-3-15 16,-35-27 13-16,0 0-13 0,34 30 13 0,4-1-13 16,-38-29 10-16,0 0-10 0,32 30 10 0,-12-13-10 15,-20-17 9-15,0 0-9 0,12 15 10 0,-3 1-10 16,-9-16 8-16,0 0-8 0,5 9 9 0,-9-2-9 16,4-7 8-16,0 0-8 0,-10 13 9 0,-20 13-9 15,30-26 7-15,0 0-7 0,-37 26 7 0,-13-1-7 16,50-25 7-16,0 0-7 0,-44 19 7 0,11-6-7 15,33-13 10-15,0 0-10 0,-27 13 10 0,-1-5-10 16,28-8 4-16,0 0-4 0,-17 7 5 0,1-5-5 0,16-2 2 16,0 0-2-16,-7 0 2 0,7 0-2 0,0 0 0 15,0 0 0-15,1-9 1 0,17-5-1 0,-4-1-1466 0</inkml:trace>
  <inkml:trace contextRef="#ctx0" brushRef="#br0" timeOffset="152254.01">11718 15149 1793 0,'0'0'0'16,"0"0"0"-16,1 7 0 15,-1-7-9-15,0 0 9 0,9 7-9 0,9 0 9 0,-18-7-90 0,0 0 90 16,19 2-90-16,-1-4 90 0,3 0-1137 0</inkml:trace>
  <inkml:trace contextRef="#ctx0" brushRef="#br0" timeOffset="153931.28">11943 15558 1367 0,'0'0'0'0,"0"0"0"16,-12 7 0-16,12-7-10 0,0 0 10 0,-9 7-9 16,9 1 9-16,0-8 4 0,0 0-4 0,9 7 4 15,17 10-4-15,-26-17 16 0,0 0-16 0,32 7 16 0,5-8-16 16,-37 1 24-16,0 0-24 0,41-9 25 0,8-5-25 16,-49 14 36-16,0 0-36 0,51-19 37 0,2-12-37 15,-53 31 43-15,0 0-43 0,58-35 43 0,6-6-43 16,-64 41 36-16,0 0-36 0,67-52 37 0,-7-10-37 15,-60 62 29-15,0 0-29 0,58-68 29 0,-8 1-29 16,-50 67 27-16,0 0-27 0,49-71 27 0,-3 5-27 0,-46 66 18 16,0 0-18-16,37-68 19 0,-7-9-19 0,-30 77 13 15,0 0-13-15,23-71 13 0,-11 13-13 0,-12 58 9 16,0 0-9-16,7-39 10 0,-12 13-10 0,5 26 6 16,0 0-6-16,-14-14 6 0,-9 9-6 15,23 5 3-15,0 0-3 0,-35 7 4 0,-10 15-4 16,45-22 0-16,0 0 0 0,-47 38 0 0,3 23 0 0,44-61-1 15,0 0 1-15,-50 67-1 0,4 1 1 0,46-68-4 0,0 0 4 16,-40 64-4-16,8-2 4 0,32-62-2 0,0 0 2 16,-23 66-2-16,7 6 2 0,16-72-1 0,0 0 1 0,-5 71-1 15,9-5 1-15,-4-66-1 0,0 0 1 0,10 61 0 16,15-8 0-16,-25-53 0 0,0 0 0 0,33 42 0 16,11-11 0-16,-44-31 0 0,0 0 0 0,46 24 1 15,4-3-1-15,-50-21 1 0,0 0-1 0,51 16 2 16,5-13-2-16,-56-3 1 0,0 0-1 0,59-3 1 15,6-16-1-15,-65 19 0 0,0 0 0 0,62-30 0 16,-11-13 0-16,-51 43-12 0,0 0 12 0,44-54-12 16,-9-11 12-16,2-1-1326 0</inkml:trace>
  <inkml:trace contextRef="#ctx0" brushRef="#br0" timeOffset="154331.99">13160 14018 1199 0,'0'0'0'0,"0"0"0"0,-19 0 0 0,19 0 2 16,0 0-2-16,-14 3 3 0,-2-1-3 0,16-2 0 15,0 0 0-15,-14 7 0 0,3 5 0 0,11-12 17 0,0 0-17 16,-17 24 17-16,-6 23-17 0,23-47 25 0,0 0-25 15,-21 53 25-15,10 1-25 0,11-54 32 0,0 0-32 0,-9 55 33 16,9-1-33-16,0-54 30 0,0 0-30 16,0 48 31-16,5-16-31 0,-5-32 26 0,0 0-26 0,4 22 26 15,1-3-26-15,-5-19 29 0,0 0-29 0,9 12 30 16,2-10-30-16,-11-2 30 0,0 0-30 0,16-14 31 16,3-19-31-16,-19 33 31 0,0 0-31 0,21-43 31 15,-1-5-31-15,-20 48 31 0,0 0-31 0,19-49 32 16,-3-1-32-16,-16 50 29 0,0 0-29 0,2-49 29 15,-17 10-29-15,15 39 18 0,0 0-18 0,-22-30 18 16,-1 8-18-16,23 22 9 0,0 0-9 0,-23-11 10 16,1 17-10-16,22-6 3 0,0 0-3 0,-19 20 4 15,-13 17-4-15,32-37 0 0,0 0 0 0,-23 39 0 16,11-2 0-16,1-1-1314 0</inkml:trace>
  <inkml:trace contextRef="#ctx0" brushRef="#br0" timeOffset="154662.13">13751 13857 1558 0,'0'0'0'0,"0"0"0"0,-17 7 0 16,17-7-17-16,0 0 17 0,-11 1-17 0,2 3 17 0,9-4-19 15,0 0 19-15,-9 19-18 0,2 17 18 0,7-36 12 16,0 0-12-16,-1 50 12 0,1 11-12 0,0-61 47 0,0 0-47 16,5 62 48-16,2 4-48 0,-7-66 73 0,0 0-73 15,7 76 74-15,0 12-74 0,-7-88 61 0,0 0-61 0,2 90 61 16,1-5-61-16,-3-85 44 0,0 0-44 0,6 69 44 16,1-22-44-16,-7-47 35 0,0 0-35 0,14 33 35 15,5-4-35-15,-19-29 24 0,0 0-24 0,27 19 25 16,-4-13-25-16,-23-6 18 0,0 0-18 0,26-9 19 15,-3-15-19-15,-23 24 3 0,0 0-3 0,18-40 3 16,-4-21-3-16,0 2-1534 0</inkml:trace>
  <inkml:trace contextRef="#ctx0" brushRef="#br0" timeOffset="154851.29">13420 14223 1558 0,'0'0'0'0,"0"0"0"0,19-12 0 16,-19 12 7-16,0 0-7 0,27-8 8 0,13-8-8 15,-40 16 12-15,0 0-12 0,55-14 12 0,8 2-12 0,-63 12-3 16,0 0 3-16,73-12-2 0,10-5 2 0,-83 17-65 16,0 0 65-16,84-21-65 0,-8 4 65 0,2-4-1037 15</inkml:trace>
  <inkml:trace contextRef="#ctx0" brushRef="#br0" timeOffset="155256.49">14843 15322 1535 0,'0'0'0'0,"0"0"0"0,0 0 0 15,0 0-27-15,0 0 27 0,0 0-27 0,0 0 27 16,0 0-76-16,0 0 76 0,12 4-75 0,8-13 75 0,-2 1-938 15</inkml:trace>
  <inkml:trace contextRef="#ctx0" brushRef="#br0" timeOffset="156887.03">16125 14334 886 0,'0'0'0'0,"0"0"0"0,-7-19 0 16,7 19 36-16,0 0-36 0,-1-14 37 0,2 4-37 16,-1 10 108-16,0 0-108 0,4-4 109 0,-4 4-109 15,0 0 91-15,0 0-91 0,0-8 92 0,0 8-92 16,0 0 67-16,0 0-67 0,0 0 68 0,9-4-68 16,-9 4 40-16,0 0-40 0,5 16 40 0,4 27-40 0,-9-43 35 15,0 0-35-15,5 61 36 0,-7 18-36 16,2-79 36-16,0 0-36 0,-5 90 36 0,-2 14-36 0,7-104 31 15,0 0-31-15,-14 109 31 0,-11 11-31 16,25-120 28-16,0 0-28 0,-30 114 29 0,-7-15-29 0,37-99 27 16,0 0-27-16,-35 98 27 0,3-1-27 0,32-97 23 0,0 0-23 15,-28 85 23-15,7-28-23 0,21-57 21 0,0 0-21 16,-14 43 21-16,5-10-21 0,9-33 17 0,0 0-17 16,-9 23 17-16,6-11-17 0,3-12 6 0,0 0-6 0,0 0 7 15,3 7-7-15,-3-7 0 0,0 0 0 0,5-16 1 16,11-24-1-16,0 2-1460 0</inkml:trace>
  <inkml:trace contextRef="#ctx0" brushRef="#br0" timeOffset="157197.78">16117 14528 1087 0,'0'0'0'0,"1"-9"0"16,6-17 0-16,-7 26 8 0,0 0-8 0,2-31 8 15,-2 2-8-15,0 29 18 0,0 0-18 0,2-23 18 16,3 10-18-16,-5 13 30 0,0 0-30 0,2-11 30 15,-2 11-30-15,0 0 34 0,0 0-34 0,7-7 34 16,-7 7-34-16,0 0 45 0,0 0-45 0,11 11 46 16,1 6-46-16,-12-17 45 0,0 0-45 0,19 29 46 0,8 16-46 15,-27-45 40-15,0 0-40 0,30 49 41 0,-2 3-41 16,-28-52 37-16,0 0-37 0,32 57 38 0,5 9-38 16,-37-66 34-16,0 0-34 0,39 76 35 0,3 21-35 15,-42-97 25-15,0 0-25 0,41 93 26 0,-6-13-26 0,-35-80 21 16,0 0-21-16,32 78 22 0,-11 3-22 0,-21-81 17 15,0 0-17-15,23 74 18 0,-4-8-18 0,-19-66 12 16,0 0-12-16,18 50 13 0,-13-17-13 0,-5-33 5 0,0 0-5 16,5 26 6-16,2-2-6 0,-7-24 1 15,0 0-1-15,6 18 2 0,-8-8-2 0,0 2-1322 0</inkml:trace>
  <inkml:trace contextRef="#ctx0" brushRef="#br0" timeOffset="157434.25">15750 14916 1737 0,'0'0'0'0,"0"0"0"16,9 0 0-16,-9 0 4 0,0 0-4 0,19-4 5 15,13-4-5-15,-32 8 14 0,0 0-14 0,51-18 14 0,25-8-14 16,-76 26 32-16,0 0-32 0,84-29 33 15,3-1-33-15,-87 30 20 0,0 0-20 0,99-29 21 0,5-6-21 16,-104 35 18-16,0 0-18 0,104-34 19 0,-4 3-19 16,-100 31 7-16,0 0-7 0,94-31 8 0,-8-2-8 15,1 0-1389-15</inkml:trace>
  <inkml:trace contextRef="#ctx0" brushRef="#br0" timeOffset="157748.32">17060 14403 1491 0,'0'0'0'16,"0"0"0"-16,-7 14 0 0,7-14 0 0,0 0 0 0,-1 21 0 15,2 15 0-15,-1-36-1 0,0 0 1 16,2 44 0-16,3-3 0 0,-5-41 14 0,0 0-14 0,9 50 14 15,11 16-14-15,-20-66 27 0,0 0-27 0,24 85 27 16,-1 21-27-16,-23-106 36 0,0 0-36 0,23 112 37 16,-7-8-37-16,-16-104 36 0,0 0-36 0,16 102 37 15,-2 0-37-15,-14-102 32 0,0 0-32 0,9 92 32 16,-9-25-32-16,0-67 19 0,0 0-19 0,-4 50 19 16,1-22-19-16,3-28 11 0,0 0-11 0,-6 23 11 15,-1-6-11-15,7-17 3 0,0 0-3 0,-12 7 4 16,-9-9-4-16,1-3-1327 0</inkml:trace>
  <inkml:trace contextRef="#ctx0" brushRef="#br0" timeOffset="158627.9">17002 14866 1233 0,'0'0'0'0,"0"0"0"16,-21-4 0-16,21 4-2 0,0 0 2 0,-19-2-1 16,-4 4 1-16,23-2 3 0,0 0-3 0,-23 5 3 15,2-1-3-15,21-4 10 0,0 0-10 0,-18 3 10 16,7 1-10-16,11-4 18 0,0 0-18 0,-9 1 18 15,9-1-18-15,0 0 26 0,0 0-26 0,0 0 27 16,0 0-27-16,0 0 30 0,0 0-30 0,30-1 31 16,11-5-31-16,-41 6 32 0,0 0-32 0,46-12 32 0,3-5-32 15,-49 17 29-15,0 0-29 0,55-16 30 0,3 8-30 16,-58 8 22-16,0 0-22 0,60-7 23 0,-2 2-23 16,-58 5 16-16,0 0-16 0,59-6 16 0,1-2-16 15,-60 8 10-15,0 0-10 0,52-9 10 0,-20 4-10 16,-4 0-1160-16</inkml:trace>
  <inkml:trace contextRef="#ctx0" brushRef="#br0" timeOffset="159477.41">17586 13900 1311 0,'0'0'0'0,"0"0"0"16,7-12 0-16,-7 12 0 0,0 0 0 0,4-7 0 16,3 2 0-16,-7 5 0 0,0 0 0 0,12-7 0 15,6-4 0-15,-18 11 28 0,0 0-28 0,17-10 29 16,1 3-29-16,-18 7 45 0,0 0-45 0,21-2 46 15,9-1-46-15,-30 3 52 0,0 0-52 0,28-2 53 16,-10 0-53-16,-18 2 38 0,0 0-38 0,14 2 38 16,2 7-38-16,-16-9 29 0,0 0-29 0,10 15 30 15,-4 10-30-15,-6-25 17 0,0 0-17 0,-2 36 17 0,-12 18-17 16,14-54 8-16,0 0-8 0,-23 53 9 0,-4 3-9 16,27-56 5-16,0 0-5 0,-26 43 5 0,8-10-5 15,18-33 5-15,0 0-5 0,-15 29 6 0,-1 1-6 16,16-30 4-16,0 0-4 0,-13 24 5 0,6-10-5 15,7-14 5-15,0 0-5 0,6 12 5 0,4 3-5 16,-10-15 4-16,0 0-4 0,25 11 5 0,12-4-5 0,-37-7 4 16,0 0-4-16,44 3 4 0,5-3-4 0,-49 0 0 15,0 0 0-15,48-2 1 0,0-1-1 0,-48 3-1 0,0 0 1 16,45-5 0-16,-4-1 0 0,-41 6-10 16,0 0 10-16,37-10-9 0,2 3 9 15,0 0-1281-15</inkml:trace>
  <inkml:trace contextRef="#ctx0" brushRef="#br0" timeOffset="159784.1">18493 14992 1479 0,'0'0'0'0,"12"-2"0"15,14-3 0-15,-26 5 0 0,0 0 0 0,50-9 0 0,20-1 0 16,-70 10-1-16,0 0 1 0,80-11 0 0,-4 1 0 16,-76 10 0-16,0 0 0 0,79-10 0 0,0 1 0 15,-79 9 1-15,0 0-1 0,83-9 2 16,4-3-2-16,-87 12 0 0,0 0 0 0,79-12 0 0,-15 0 0 15,-64 12-2-15,0 0 2 0,52-15-2 0,-9-10 2 16,1 1-1048-16</inkml:trace>
  <inkml:trace contextRef="#ctx0" brushRef="#br0" timeOffset="160018.45">18817 14487 1390 0,'0'0'0'16,"0"10"0"-16,0 18 0 0,0-28 1 0,0 0-1 15,2 38 2-15,5 15-2 0,-7-53 1 0,0 0-1 16,9 71 2-16,3 19-2 0,-12-90 13 0,0 0-13 0,20 102 14 16,-3 6-14-16,-17-108 19 0,0 0-19 0,16 110 20 15,-5 5-20-15,-11-115 22 0,0 0-22 0,5 105 22 16,0-15-22-16,-5-90 12 0,0 0-12 0,4 76 13 15,-8-27-13-15,2-1-1089 0</inkml:trace>
  <inkml:trace contextRef="#ctx0" brushRef="#br0" timeOffset="160749.1">19973 14099 1412 0,'0'0'0'0,"3"9"0"0,9 15 0 0,-12-24-29 16,0 0 29-16,25 46-28 0,10 19 28 0,-35-65-4 16,0 0 4-16,39 83-3 0,0 22 3 0,-39-105-1 15,0 0 1-15,37 111-1 0,4-2 1 16,-41-109 6-16,0 0-6 0,35 112 6 0,-16 8-6 0,-19-120 12 15,0 0-12-15,18 111 13 0,-4-21-13 0,-14-90 15 16,0 0-15-16,5 81 16 0,-12-14-16 0,7-67 13 0,0 0-13 16,-9 49 14-16,4-21-14 0,5-28 8 0,0 0-8 15,-9 13 9-15,-8-13-9 0,17 0 5 0,0 0-5 16,-21-19 5-16,-8-20-5 0,29 39 3 0,0 0-3 0,-31-49 4 16,-10-8-4-16,41 57 4 0,0 0-4 0,-41-66 4 15,1-8-4-15,40 74 2 0,0 0-2 0,-39-82 2 16,9-8-2-16,30 90 1 0,0 0-1 0,-21-88 1 15,1 0-1-15,20 88 0 0,0 0 0 0,-7-85 1 16,14 4-1-16,-7 81 0 0,0 0 0 0,13-75 0 16,3 13 0-16,-16 62 0 0,0 0 0 0,17-54 0 15,8 11 0-15,-25 43 0 0,0 0 0 0,30-38 0 16,0 5 0-16,-30 33 1 0,0 0-1 0,32-26 1 0,-2 9-1 16,-30 17 4-16,0 0-4 0,24-12 4 0,-6 7-4 15,-18 5 12-15,0 0-12 0,12 3 12 0,-3 4-12 16,-9-7 15-16,0 0-15 0,7 26 16 0,-7 21-16 15,0-47 11-15,0 0-11 0,-7 60 11 0,-5 6-11 16,12-66 7-16,0 0-7 0,-16 69 8 0,-3-5-8 16,19-64 4-16,0 0-4 0,-14 49 5 0,10-18-5 15,4-31 2-15,0 0-2 0,2 21 3 0,3-4-3 16,-5-17 2-16,0 0-2 0,18 17 2 0,17 2-2 0,-35-19 1 16,0 0-1-16,44 16 1 0,5-7-1 0,-49-9 3 15,0 0-3-15,52 6 4 0,4 0-4 0,-56-6 5 16,0 0-5-16,56 8 6 0,1 4-6 0,-57-12 5 0,0 0-5 15,49 16 6-15,-10 5-6 0,-39-21 4 0,0 0-4 16,30 26 4-16,-10 5-4 0,-20-31 3 0,0 0-3 16,7 43 3-16,-16 14-3 0,9-57 2 0,0 0-2 15,-21 61 3-15,-11-2-3 0,32-59 1 0,0 0-1 0,-41 55 2 16,-8 0-2-16,49-55 0 16,0 0 0-16,-53 58 0 0,0 4 0 0,53-62-9 0,0 0 9 0,-49 52-8 15,6-19 8-15,1 0-1175 0</inkml:trace>
  <inkml:trace contextRef="#ctx0" brushRef="#br0" timeOffset="161046.06">21054 13912 1614 0,'0'0'0'0,"0"19"0"0,0 29 0 16,0-48 11-16,0 0-11 0,3 68 11 0,4 17-11 16,-7-85 18-16,0 0-18 0,11 104 19 0,3 22-19 15,-14-126 26-15,0 0-26 0,18 138 26 0,-2 3-26 0,-16-141 19 16,0 0-19-16,15 135 19 0,3-16-19 0,-18-119 13 16,0 0-13-16,18 104 13 0,-8-18-13 0,-10-86 8 15,0 0-8-15,11 71 9 0,-1-22-9 0,-10-49 4 16,0 0-4-16,13 33 5 0,-1-13-5 0,-12-20 0 15,0 0 0-15,16 6 0 0,9-15 0 16,-25 9-1-16,0 0 1 0,19-30-1 0,-12-23 1 0,-2-1-1300 16</inkml:trace>
  <inkml:trace contextRef="#ctx0" brushRef="#br0" timeOffset="161247.56">20604 14521 1502 0,'0'0'0'0,"7"-3"0"16,9-4 0-16,-16 7 0 0,0 0 0 0,32-12 0 15,19-9 0-15,-51 21-1 0,0 0 1 0,72-28 0 16,30-8 0-16,-102 36-6 0,0 0 6 0,110-37-5 0,-1 5 5 16,-109 32-5-16,0 0 5 0,115-32-4 0,5 3 4 15,1-2-1051-15</inkml:trace>
  <inkml:trace contextRef="#ctx0" brushRef="#br0" timeOffset="161481.01">22343 14154 1423 0,'0'0'0'0,"4"9"0"0,3 19 0 0,-7-28 11 0,0 0-11 16,12 48 12-16,6 16-12 0,-18-64 49 0,0 0-49 16,21 83 49-16,2 14-49 0,-23-97 74 0,0 0-74 15,25 97 74-15,1-4-74 0,-26-93 26 0,0 0-26 16,23 90 26-16,-7-3-26 0,-16-87 5 0,0 0-5 16,10 80 5-16,-4-20-5 0,-1-1-1256 0</inkml:trace>
  <inkml:trace contextRef="#ctx0" brushRef="#br0" timeOffset="161926.23">22096 14547 1311 0,'0'0'0'0,"6"-7"0"0,9-8 0 15,-15 15 9-15,0 0-9 0,34-25 10 0,22-4-10 16,-56 29 39-16,0 0-39 0,69-29 39 0,11-1-39 15,-80 30 44-15,0 0-44 0,82-22 44 0,8 8-44 16,-90 14 28-16,0 0-28 0,96-11 29 0,9 3-29 16,-105 8 21-16,0 0-21 0,99-7 22 0,-16 3-22 15,-83 4 19-15,0 0-19 0,80-1 19 0,-1-3-19 16,-79 4 17-16,0 0-17 0,78-5 18 0,-8-4-18 16,-70 9 15-16,0 0-15 0,60-8 15 0,-25-1-15 0,-35 9 23 15,0 0-23-15,29-10 24 0,-10-6-24 0,-19 16 27 16,0 0-27-16,11-19 27 0,-13 2-27 0,2 17 27 15,0 0-27-15,-11-14 27 0,-8 3-27 0,19 11 24 16,0 0-24-16,-21-3 24 0,-9 10-24 0,30-7 21 16,0 0-21-16,-34 16 22 0,-6 9-22 0,40-25 15 15,0 0-15-15,-39 37 15 0,9 18-15 0,30-55 13 0,0 0-13 16,-23 61 13-16,12-1-13 0,11-60 8 0,0 0-8 16,0 57 8-16,9 1-8 0,-9-58 6 0,0 0-6 0,21 50 6 15,13-5-6-15,-34-45 3 0,0 0-3 0,42 40 3 16,6-6-3-16,-48-34 1 0,0 0-1 0,54 24 2 15,8-10-2-15,-62-14 0 0,0 0 0 0,69 0 0 16,10-15 0-16,-79 15-2 0,0 0 2 0,81-26-2 16,-8-11 2-16,1 1-1466 0</inkml:trace>
  <inkml:trace contextRef="#ctx0" brushRef="#br0" timeOffset="162210.37">24118 13298 1603 0,'0'0'0'0,"0"0"0"0,19 13 0 16,-19-13 0-16,0 0 0 0,30 26 0 0,12 18 0 16,-42-44 2-16,0 0-2 0,53 55 2 0,7 18-2 0,-60-73 41 15,0 0-41-15,66 79 41 0,9 11-41 0,-75-90 58 16,0 0-58-16,71 108 59 0,-9 15-59 0,-62-123 58 15,0 0-58-15,47 133 59 0,-8 10-59 0,-39-143 37 0,0 0-37 16,20 156 37-16,-24 10-37 0,4-166 34 0,0 0-34 16,-35 172 35-16,-34 4-35 0,69-176 17 0,0 0-17 15,-94 171 18-15,-15-8-18 0,109-163 5 0,0 0-5 16,-138 151 5-16,-24-18-5 0,0-2-1524 0</inkml:trace>
  <inkml:trace contextRef="#ctx0" brushRef="#br0" timeOffset="162833.44">15102 13829 1569 0,'0'0'0'0,"0"0"0"16,-24 31 0-16,24-31 49 0,0 0-49 0,-21 36 50 16,-2 20-50-16,23-56 91 0,0 0-91 0,-23 69 92 15,-6 4-92-15,29-73 62 0,0 0-62 0,-24 88 62 16,1 17-62-16,23-105 24 0,0 0-24 0,-20 122 24 16,3 16-24-16,17-138 14 0,0 0-14 0,-11 161 14 15,17 31-14-15,-6-192 8 0,0 0-8 0,14 204 8 16,17 6-8-16,-31-210 6 0,0 0-6 0,46 202 6 15,23-15-6-15,-69-187 4 0,0 0-4 0,74 149 5 16,5-35-5-16,-79-114 2 0,0 0-2 0,83 88 2 16,7-17-2-16,-90-71 2 0,0 0-2 0,92 52 2 15,0-24-2-15,-92-28 0 0,0 0 0 0,93 10 0 0,-8-20 0 16,1 0-1512-16</inkml:trace>
  <inkml:trace contextRef="#ctx0" brushRef="#br0" timeOffset="164824.07">11176 13566 1155 0,'0'0'0'0,"0"0"0"0,0 0 0 0,0 0 5 0,0 0-5 16,-25-11 6-16,18 11-6 0,7 0 26 16,0 0-26-16,-7-1 27 0,-3-3-27 0,10 4 19 0,0 0-19 15,-14-5 19-15,-4 5-19 0,18 0 17 0,0 0-17 16,-27 5 17-16,-11 6-17 0,38-11 16 15,0 0-16-15,-43 12 16 0,8 5-16 0,35-17 13 0,0 0-13 0,-34 24 14 16,3 11-14-16,31-35 14 0,0 0-14 16,-27 36 15-16,1 1-15 0,26-37 18 0,0 0-18 15,-20 32 19-15,5 0-19 0,15-32 18 0,0 0-18 0,-6 33 19 16,10 13-19-16,-4-46 18 0,0 0-18 0,14 52 18 16,4 7-18-16,-18-59 17 0,0 0-17 0,37 57 18 15,12-5-18-15,-49-52 13 0,0 0-13 0,63 45 14 16,4-9-14-16,-67-36 10 0,0 0-10 0,73 25 10 15,-8-5-10-15,-65-20 9 0,0 0-9 0,62 12 9 16,-2-6-9-16,-60-6 7 0,0 0-7 0,62-7 7 0,-10-12-7 16,-52 19 5-16,0 0-5 0,55-35 6 0,-7-8-6 15,-48 43 7-15,0 0-7 0,44-56 7 16,-9-15-7-16,-35 71 10 0,0 0-10 0,27-74 10 0,-10 1-10 16,-17 73 18-16,0 0-18 0,11-69 18 0,-11 5-18 15,0 64 21-15,0 0-21 0,-9-67 21 0,-5-3-21 16,14 70 22-16,0 0-22 0,-32-57 23 0,-14 12-23 15,46 45 21-15,0 0-21 0,-49-27 22 0,-8 15-22 16,57 12 19-16,0 0-19 0,-56 0 20 0,-9 12-20 16,65-12 9-16,0 0-9 0,-66 26 10 0,3 20-10 15,63-46 8-15,0 0-8 0,-64 52 8 0,1 11-8 0,1-1-1356 16</inkml:trace>
  <inkml:trace contextRef="#ctx0" brushRef="#br0" timeOffset="169388.56">5510 17453 1367 0,'0'0'0'0,"0"0"0"0,46 1 0 16,-46-1 31-16,0 0-31 0,53 6 32 16,11-3-32-16,-64-3 66 0,0 0-66 0,67 2 67 15,-2-2-67-15,-65 0 51 0,0 0-51 0,67 2 52 16,-5 1-52-16,-62-3 19 0,0 0-19 0,63 7 20 0,1 7-20 16,-64-14 0-16,0 0 0 0,60 14 0 0,-7-4 0 15,-53-10-10-15,0 0 10 0,37 7-10 0,-14-7 10 16,3 0-1204-16</inkml:trace>
  <inkml:trace contextRef="#ctx0" brushRef="#br0" timeOffset="169577.95">5646 17801 1424 0,'23'1'0'0,"-23"-1"11"0,0 0-11 0,71 5 11 16,10-1-11-16,-81-4 0 0,0 0 0 0,86 2 1 15,10-1-1-15,-96-1-34 0,0 0 34 16,89-1-33-16,-7-8 33 0,-5 0-975 0</inkml:trace>
  <inkml:trace contextRef="#ctx0" brushRef="#br0" timeOffset="169878.1">6165 17257 1457 0,'0'0'0'0,"9"11"0"0,8 11 0 15,-17-22 52-15,0 0-52 0,25 29 53 0,14 8-53 16,-39-37 148-16,0 0-148 0,49 45 148 0,-3 12-148 0,-46-57 33 16,0 0-33-16,51 59 33 0,6 0-33 15,-57-59 2-15,0 0-2 0,54 57 2 0,-8-2-2 16,-46-55 2-16,0 0-2 0,32 50 3 0,-14 2-3 0,-18-52 0 16,0 0 0-16,-4 62 0 0,-15 16 0 0,19-78-1 15,0 0 1-15,-32 76-1 0,-9-8 1 0,41-68-8 0,0 0 8 16,-53 61-8-16,-7-6 8 0,-3-1-1377 0</inkml:trace>
  <inkml:trace contextRef="#ctx0" brushRef="#br0" timeOffset="171277.97">7708 17250 1401 0,'0'0'0'0,"0"0"0"16,0 0 0-16,0 0 1 0,0 0-1 0,0 0 1 16,0 7-1-16,0-7-1 0,0 0 1 0,7 14-1 15,11 12 1-15,-18-26 10 0,0 0-10 0,21 36 10 16,-2 8-10-16,-19-44 24 0,0 0-24 0,22 51 24 15,-3 12-24-15,-19-63 33 0,0 0-33 0,26 62 34 16,1-10-34-16,-27-52 35 0,0 0-35 0,32 42 35 16,-6-13-35-16,-26-29 29 0,0 0-29 0,28 19 29 0,-1-10-29 15,-27-9 21-15,0 0-21 0,26 0 22 16,-3-9-22-16,-23 9 15 0,0 0-15 0,20-19 15 16,-3-12-15-16,-17 31 20 0,0 0-20 0,13-42 21 0,1-13-21 15,-14 55 21-15,0 0-21 0,17-59 22 0,-3 4-22 16,-14 55 18-16,0 0-18 0,9-56 19 0,-9 6-19 15,0 50 14-15,0 0-14 0,0-47 14 0,-3 4-14 16,3 43 12-16,0 0-12 0,-2-38 12 0,-7 3-12 0,9 35 10 16,0 0-10-16,-3-24 11 0,-3 12-11 0,6 12 7 15,0 0-7-15,0 0 7 0,-12-7-7 0,12 7 8 16,0 0-8-16,0 0 8 0,-5 9-8 0,5-9 9 0,0 0-9 16,0 17 9-16,3 18-9 0,-3-35 10 0,0 0-10 15,7 41 11-15,6 6-11 0,-13-47 12 0,0 0-12 16,14 57 13-16,7 11-13 0,-21-68 11 0,0 0-11 15,23 72 12-15,9 10-12 0,-32-82 11 0,0 0-11 16,31 76 11-16,-8-10-11 0,-23-66 10 16,0 0-10-16,23 57 10 0,-2-2-10 0,-21-55 9 0,0 0-9 15,23 54 10-15,-3-4-10 0,-20-50 11 0,0 0-11 16,17 41 11-16,-8-15-11 0,-9-26 12 0,0 0-12 16,4 19 12-16,-4-7-12 0,0-12 15 0,0 0-15 0,-9 16 15 15,-9 7-15-15,18-23 16 0,0 0-16 0,-23 20 16 16,-7-2-16-16,30-18 18 0,0 0-18 0,-37 15 18 15,-12-1-18-15,49-14 16 0,0 0-16 0,-42 12 16 16,15-3-16-16,27-9 18 0,0 0-18 0,-23 7 18 0,6-2-18 16,17-5 15-16,0 0-15 0,-18 5 16 15,4 0-16-15,14-5 13 0,0 0-13 0,-14 2 14 0,5-4-14 16,9 2 8-16,0 0-8 0,0 0 9 0,-9-5-9 16,9 5 4-16,0 0-4 0,0 0 5 0,2-14-5 15,-2 14 2-15,0 0-2 0,7-14 3 0,2-8-3 16,-9 22 0-16,0 0 0 0,10-29 0 0,-1-6 0 15,-9 35-4-15,0 0 4 0,14-43-4 0,7-11 4 16,-3-1-1742-16</inkml:trace>
  <inkml:trace contextRef="#ctx0" brushRef="#br0" timeOffset="171975.51">8608 17735 1650 0,'0'0'0'0,"0"0"34"16,0 0-34-16,0 17 35 0,0 16-35 0,0-33 8 0,0 0-8 15,0 43 9-15,0 9-9 0,0-52 13 0,0 0-13 16,3 59 14-16,4 5-14 0,-7-64 18 0,0 0-18 15,7 66 19-15,-1-6-19 0,-6-60 24 0,0 0-24 16,5 52 24-16,-1-10-24 0,-4-42 27 0,0 0-27 16,0 33 27-16,-4-9-27 0,4-24 26 0,0 0-26 0,-2 15 27 15,2-6-27-15,0-9 23 16,0 0-23-16,0 0 23 0,-12 4-23 0,12-4 20 0,0 0-20 0,-9-14 21 16,4-17-21-16,5 31 17 0,0 0-17 15,-4-42 17-15,-1-8-17 0,5 50 12 0,0 0-12 0,-4-61 13 16,3-11-13-16,1 72 9 0,0 0-9 0,0-73 10 15,8 11-10-15,-8 62 5 0,0 0-5 0,20-57 6 16,6 8-6-16,-26 49 3 0,0 0-3 0,29-40 4 16,6 14-4-16,-35 26 1 0,0 0-1 0,40-17 1 15,6 8-1-15,-46 9 0 0,0 0 0 0,50-1 0 0,-4 4 0 16,-46-3-10-16,0 0 10 0,44 16-9 0,-4 10 9 16,1 0-1531-16</inkml:trace>
  <inkml:trace contextRef="#ctx0" brushRef="#br0" timeOffset="172512.33">8643 16823 1199 0,'0'0'0'0,"0"0"0"0,0 0 0 16,0 0 0-16,0 0 0 0,-3-9 0 0,3 9 0 16,0 0 0-16,0 0 0 0,0 0 1 0,0 7-1 15,0-7 37-15,0 0-37 0,0 0 38 0,-6 10-38 0,6-10 53 16,0 0-53-16,-3 16 54 0,-3 20-54 0,6-36 53 16,0 0-53-16,-8 47 53 0,-5 10-53 0,13-57 47 15,0 0-47-15,-5 64 48 0,-4-3-48 0,9-61 34 0,0 0-34 16,-9 46 34-16,4-20-34 0,0 0-1179 15</inkml:trace>
  <inkml:trace contextRef="#ctx0" brushRef="#br0" timeOffset="172994.52">10345 17321 1681 0,'0'0'0'0,"0"0"0"0,23-3 0 16,-23 3 15-16,0 0-15 0,23-4 15 0,9 1-15 0,-32 3 36 15,0 0-36-15,40-2 36 0,10 2-36 0,-50 0 28 0,0 0-28 16,54-2 29-16,6-1-29 0,-60 3 26 0,0 0-26 16,57-2 27-16,-9 4-27 0,-48-2 17 0,0 0-17 0,42 3 17 15,-9-1-17-15,-33-2 8 0,0 0-8 16,27 4 8-16,-13 6-8 0,-14-10 1 0,0 0-1 0,12 9 1 16,-12-9-1-16,0 0-1 0,0 0 1 0,0 13-1 15,-14 12 1-15,2-1-1398 0</inkml:trace>
  <inkml:trace contextRef="#ctx0" brushRef="#br0" timeOffset="173193.4">10305 17818 1531 0,'0'0'0'0,"0"0"24"0,0 0-24 0,14 10 25 16,12 4-25-16,-26-14 7 0,0 0-7 0,41 10 8 0,13-4-8 15,-54-6-2-15,0 0 2 0,67 1-2 0,20-2 2 16,-87 1-10-16,0 0 10 0,97-7-9 0,5-9 9 16,-102 16-13-16,0 0 13 0,101-19-13 0,-8 2 13 15,-1-1-1100-15</inkml:trace>
  <inkml:trace contextRef="#ctx0" brushRef="#br0" timeOffset="174176.6">12021 17127 1580 0,'0'0'0'0,"0"0"0"16,0 0 0-16,0 0 21 0,0 0-21 0,9-3 22 16,-4-4-22-16,-5 7 44 0,0 0-44 0,9-14 44 15,5-8-44-15,-14 22 63 0,0 0-63 0,21-25 63 16,2 1-63-16,-23 24 37 0,0 0-37 0,25-19 38 15,6 7-38-15,-31 12 33 0,0 0-33 0,34-5 34 0,3 8-34 16,-37-3 25-16,0 0-25 0,41 19 25 0,1 19-25 16,-42-38 21-16,0 0-21 0,48 49 22 0,-6 8-22 15,-42-57 15-15,0 0-15 0,32 57 16 0,-16 2-16 16,-16-59 6-16,0 0-6 0,0 60 7 0,-18 8-7 16,18-68 2-16,0 0-2 0,-32 64 2 0,-12-2-2 15,44-62 0-15,0 0 0 0,-51 57 1 0,-2-6-1 0,53-51-1 16,0 0 1-16,-46 39 0 0,11-14 0 0,35-25-2 0,0 0 2 15,-28 13-1-15,-4-2 1 0,32-11-2 16,0 0 2-16,-27 5-2 0,4-3 2 0,23-2-2 16,0 0 2-16,-21-5-2 0,4-11 2 0,17 16-1 15,0 0 1-15,-11-21-1 0,15-3 1 16,-4 24-1-16,0 0 1 0,14-29 0 0,5-8 0 0,-19 37 0 16,0 0 0-16,32-38 0 0,5-3 0 0,-37 41 0 0,0 0 0 15,48-33 0-15,6 12 0 0,-54 21 0 0,0 0 0 16,67-5 1-16,9 19-1 0,-76-14-1 0,0 0 1 0,78 20-1 15,-11 6 1-15,-67-26-6 0,0 0 6 0,60 25-6 16,-2-8 6-16,-58-17-20 0,0 0 20 0,51 7-20 16,-2-12 20-16,1-1-1480 0</inkml:trace>
  <inkml:trace contextRef="#ctx0" brushRef="#br0" timeOffset="174706.05">13055 16940 1423 0,'0'0'0'0,"0"0"0"0,0 0 0 16,0 0 10-16,0 0-10 0,0 0 10 0,0 0-10 16,0 0 25-16,0 0-25 0,0 13 26 0,-4 28-26 15,4-41 56-15,0 0-56 0,0 57 57 0,-4 11-57 16,4-68 40-16,0 0-40 0,-1 72 40 0,-8 3-40 15,9-75 31-15,0 0-31 0,-9 83 31 0,0 5-31 0,9-88 24 16,0 0-24-16,-12 75 24 0,1-24-24 0,11-51 20 16,0 0-20-16,-14 37 21 0,7-13-21 0,7-24 12 0,0 0-12 15,-5 16 13-15,0-8-13 0,5-8 4 0,0 0-4 16,-9 0 4-16,-5-8-4 0,14 8 0 0,0 0 0 16,-14-28 0-16,6-26 0 0,8 54-1 0,0 0 1 0,-1-66-1 15,2-3 1-15,-1 69-6 0,0 0 6 0,4-72-6 16,0-3 6-16,-4 75-10 0,0 0 10 0,7-74-9 15,5-2 9-15,-12 76-12 0,0 0 12 0,18-68-12 16,-1 20 12-16,-17 48-9 0,0 0 9 0,16-37-8 16,5 17 8-16,-21 20-7 0,0 0 7 0,20-11-7 15,-4 13 7-15,-16-2-4 0,0 0 4 0,22 14-4 16,10 13 4-16,-32-27-3 0,0 0 3 0,37 45-2 16,7 23 2-16,-44-68-2 0,0 0 2 0,50 73-1 15,1-6 1-15,-51-67 0 0,0 0 0 0,48 66 0 16,-10 0 0-16,-38-66 2 0,0 0-2 0,34 62 3 15,-6-3-3-15,-28-59 7 0,0 0-7 0,23 48 7 16,-9-18-7-16,-14-30 1 0,0 0-1 0,9 19 1 0,-4-7-1 16,-5-12-1-16,0 0 1 0,4 10-1 0,-4-10 1 15,0 0-11-15,0 0 11 0,-13 0-10 0,-20-19 10 16,1 0-1264-16</inkml:trace>
  <inkml:trace contextRef="#ctx0" brushRef="#br0" timeOffset="174879.08">12935 17257 1244 0,'0'0'0'16,"0"0"0"-16,0 0 0 0,0 0-9 15,0 0 9-15,0 0-8 0,21-7 8 0,-21 7-8 16,0 0 8-16,23-7-8 0,5-3 8 0,-28 10 2 16,0 0-2-16,44-12 2 0,14 3-2 0,-58 9 26 15,0 0-26-15,74-7 26 0,15 5-26 0,-89 2 38 0,0 0-38 16,89-1 38-16,0-3-38 0,-1 1-948 0</inkml:trace>
  <inkml:trace contextRef="#ctx0" brushRef="#br0" timeOffset="175209.99">13926 16906 1435 0,'0'0'0'0,"0"0"0"0,-7-4 0 15,7 4-1-15,0 0 1 0,-7-1 0 0,7 1 0 16,0 0-1-16,0 0 1 0,-7 7-1 0,7-7 1 16,0 0 16-16,0 0-16 0,0 8 17 0,0 1-17 15,0-9 36-15,0 0-36 0,3 29 37 0,8 30-37 16,-11-59 58-16,0 0-58 0,16 76 58 16,3 7-58-16,-19-83 52 0,0 0-52 0,20 85 53 0,-5 2-53 15,-15-87 40-15,0 0-40 0,16 83 41 0,5-5-41 16,-21-78 30-16,0 0-30 0,23 67 31 0,0-20-31 15,-23-47 22-15,0 0-22 0,21 33 23 0,-3-9-23 16,-18-24 13-16,0 0-13 0,27 14 14 0,11-9-14 0,-38-5 4 16,0 0-4-16,36-7 5 0,-10-10-5 0,-26 17 0 15,0 0 0-15,12-37 0 0,-1-25 0 0,-11 62-5 0,0 0 5 16,-5-73-4-16,-13 2 4 0,-3-1-1420 0</inkml:trace>
  <inkml:trace contextRef="#ctx0" brushRef="#br0" timeOffset="175410.33">13758 17176 1569 0,'0'0'0'0,"0"0"0"16,0 0 0-16,0 0 3 0,0 0-3 0,14 7 4 15,15-7-4-15,-29 0 4 0,0 0-4 0,40-2 5 16,13-3-5-16,-53 5 6 0,0 0-6 0,65-9 7 15,11-5-7-15,-76 14 0 0,0 0 0 0,81-15 0 16,1-3 0-16,-1 1-1139 0</inkml:trace>
  <inkml:trace contextRef="#ctx0" brushRef="#br0" timeOffset="175660.44">15321 17093 1737 0,'0'0'0'0,"0"0"0"0,0 12 0 0,0-12-1 16,0 0 1-16,0 9 0 0,0-9 0 16,0 0-2-16,0 0 2 0,2 15-1 0,3 4 1 15,-5-19 9-15,0 0-9 0,11 30 9 0,8 9-9 0,-19-39 15 0,0 0-15 16,18 42 16-16,-2-8-16 0,-16-34 23 0,0 0-23 15,12 45 23-15,0 23-23 0,-12-68 12 0,0 0-12 0,4 69 13 16,-8-5-13-16,1 0-1330 0</inkml:trace>
  <inkml:trace contextRef="#ctx0" brushRef="#br0" timeOffset="175875.42">15095 17499 1300 0,'0'0'0'0,"0"0"0"0,6-20 0 16,-6 20 0-16,0 0 0 0,8-21 1 0,10-7-1 15,-18 28 14-15,0 0-14 0,27-29 15 0,13-1-15 16,-40 30 22-16,0 0-22 0,48-31 22 0,8-2-22 16,-56 33 12-16,0 0-12 0,73-34 12 0,18-1-12 15,-91 35 6-15,0 0-6 0,99-28 7 0,-2 4-7 16,0 0-999-16</inkml:trace>
  <inkml:trace contextRef="#ctx0" brushRef="#br0" timeOffset="176522.59">16441 16906 1412 0,'0'0'0'0,"0"0"0"16,-14 2 0-16,14-2 1 0,0 0-1 0,-9 5 2 15,9-5-2-15,0 0 13 0,0 0-13 0,-7 29 14 16,7 28-14-16,0-57 23 0,0 0-23 0,6 75 23 16,6 6-23-16,-12-81 22 0,0 0-22 0,18 76 22 15,-1-5-22-15,-17-71 22 0,0 0-22 0,18 62 23 16,-4-11-23-16,-14-51 17 0,0 0-17 0,9 38 17 16,-4-14-17-16,-5-24 14 0,0 0-14 15,4 15 15-15,-3-4-15 0,-1-11 9 0,0 0-9 0,0 7 10 16,0-7-10-16,0 0 5 0,0 0-5 0,0 0 6 15,-9-31-6-15,9 31 3 0,0 0-3 0,-10-37 4 16,-10-6-4-16,20 43 1 0,0 0-1 0,-15-47 2 16,4-5-2-16,11 52 2 0,0 0-2 0,-3-55 2 0,-1-2-2 15,4 57 3-15,0 0-3 0,5-61 3 0,11-3-3 16,-16 64 4-16,0 0-4 0,18-60 4 0,5 11-4 16,-23 49 6-16,0 0-6 0,19-43 6 0,2 8-6 15,-21 35 7-15,0 0-7 0,20-27 7 0,1 9-7 16,-21 18 10-16,0 0-10 0,14-10 10 0,0 7-10 15,-14 3 16-15,0 0-16 0,16 5 16 0,5 7-16 16,-21-12 17-16,0 0-17 0,18 15 17 0,-6 3-17 0,-12-18 15 16,0 0-15-16,4 27 16 0,-4 18-16 15,0-45 15-15,0 0-15 0,-7 52 16 0,-9 4-16 0,16-56 7 16,0 0-7-16,-16 46 7 0,7-16-7 16,9-30 3-16,0 0-3 0,-7 22 3 0,0-1-3 0,7-21 1 15,0 0-1-15,-5 16 1 0,5-8-1 0,0-8 2 16,0 0-2-16,8 11 2 0,15 6-2 0,-23-17 4 0,0 0-4 15,32 17 5-15,9-8-5 0,-41-9 8 0,0 0-8 16,46 5 9-16,8 0-9 0,-54-5 11 0,0 0-11 0,58 9 11 16,1 3-11-16,-59-12 10 0,0 0-10 0,49 12 10 15,-23 2-10-15,-26-14 8 0,0 0-8 0,15 21 8 16,-10 8-8-16,-5-29 2 0,0 0-2 0,-14 40 3 16,-23 12-3-16,37-52 0 0,0 0 0 0,-57 48 0 15,-20-4 0-15,77-44-1 0,0 0 1 0,-85 33 0 16,-10-13 0-16,95-20-5 0,0 0 5 0,-110 2-5 15,-20-19 5-15,-1 0-1422 0</inkml:trace>
  <inkml:trace contextRef="#ctx0" brushRef="#br0" timeOffset="177402.33">8805 18413 1441 0,'0'0'0'0,"0"0"23"16,0 0-23-16,0 0 24 0,0 0-24 0,0 0 36 16,0 0-36-16,-8 17 37 0,9-4-37 15,-1-13 15-15,0 0-15 0,13 31 15 0,10 22-15 0,-23-53 14 16,0 0-14-16,26 64 14 0,-1 2-14 0,-25-66 14 15,0 0-14-15,24 61 15 0,-8-6-6 0,0-8 1 16,-2-11-1-16,-3-10 0 16,6-10-1-16,1-20 1 15,0-20 0-15,-4-14 1 16,-5-12-1-16,0-4 1 16,-6 4-2-16,-1-4 0 15,-4-5-3-15,-5 2 1 16,-4 9-3-16,3 13 0 15,8 13-3-15,0 22 1 0,0 0-1 0,0-14 1 16,0 14-1-16,0 0 0 0,0 0 0 0,8-7 1 16,-8 7-1-16,0 0 0 0,0 0 0 0,9 12 0 15,5 9 0-15,-14-21 0 0,0 0 0 0,18 28 0 0,1 8 0 16,-19-36 0-16,0 0 0 0,22 41 1 0,4 4-1 16,-26-45 0-16,0 0 0 0,28 49 1 15,4 3-1-15,-32-52 1 0,0 0-1 0,35 52 2 16,-3 3 0-16,0 2 0 0,-9 6 1 15,26 92-3-15</inkml:trace>
  <inkml:trace contextRef="#ctx0" brushRef="#br0" timeOffset="177549.93">8978 19048 1252 0,'230'-313'-879'0</inkml:trace>
  <inkml:trace contextRef="#ctx0" brushRef="#br0" timeOffset="178039.77">9578 18572 1636 0,'0'0'0'15,"0"0"73"-15,0 0-73 0,0 0 73 0,0 7-73 16,0-7 51-16,0 0-51 0,5 7 52 0,9 2-52 16,-7-4 14-16,-7-5-14 0,16 10 14 0,5 6-14 0,-10-9 5 15,-11-7-5-15,16 16 6 0,0 4-6 0,-7-9 2 16,-9-11-2-16,12 17 3 0,0 4-2 16,-5-2 0-16,-3-2-1 15,-4-3 1-15,-5 0-1 16,-4-2 0-16,-4-2 0 0,-1-3 1 15,-5-7 0 1,-2-7 0-16,-2-7-1 0,0-8 1 16,9-8-1-16,1-2 1 15,8-1-1-15,2-4 1 16,6 1-1-16,11 3 1 16,6 4-1-16,10 5 1 15,1 6-1-15,10 10 0 16,-6 8-7-16,-1 8 1 15,-3 11-20-15,-1 7 1 16,-3 0-1322-16</inkml:trace>
  <inkml:trace contextRef="#ctx0" brushRef="#br0" timeOffset="178316.3">9384 18012 1548 0,'0'0'0'0,"0"0"1"0,0 0-1 16,0 7 1-16,5 5-1 0,-5-12-21 0,0 0 21 15,0 15-20-15,4 3 20 0,-4-10-15 0,0-8 15 16,0 21-14-16,-4 15 14 0,4-17-7 0,0-10 7 0,-5 22-7 16,0 6 7-16,3-18-3 15,0-11 3-15,-1 13-2 0,-3 0 2 0,1 0-1036 0</inkml:trace>
  <inkml:trace contextRef="#ctx0" brushRef="#br0" timeOffset="178544.84">9587 17837 1263 0,'-4'14'0'16,"1"-7"22"-16,3-7-22 0,-6 33 23 0,-2 12-23 15,4-25 5-15,2-8-5 0,2 20 5 0,0 11-5 16,0-22-8-16,0-11 8 0,4 23-7 0,6 7 7 16,-1-1-918-16</inkml:trace>
  <inkml:trace contextRef="#ctx0" brushRef="#br0" timeOffset="178962.07">11266 18406 1347 0,'0'0'0'15,"0"0"16"-15,0 0-16 0,11 14 17 16,3 2-17-16,-7-9 8 0,-7-7-8 0,19 10 8 0,13 0-8 15,-20-4 0-15,-5-3 0 0,23 2 1 0,11-1-1 16,-18-3 5-16,-14 1-5 0,26 0 6 0,11-2-6 16,-20 0 16-16,-15 0-16 0,24-2 17 0,6 0-17 15,-22 2 22-15,-7 0-22 0,11 0 23 0,7 0-23 16,-16 0 8-16,-5 0-8 0,5 0 8 0,-3 2-8 0,1 0-1067 16</inkml:trace>
  <inkml:trace contextRef="#ctx0" brushRef="#br0" timeOffset="179147.25">11409 18856 1448 0,'12'-3'18'0,"23"-8"0"15,17-4-15-15,9-6 1 16,8-5-13-16,7-3 0 15,-2-1-1036-15</inkml:trace>
  <inkml:trace contextRef="#ctx0" brushRef="#br0" timeOffset="180108.05">12950 18356 1310 0,'6'-7'0'16,"-6"7"67"-16,0 0-67 0,14-22 67 0,12-10-67 0,-15 17 41 16,-4 8-41-16,12-14 41 0,10-1-41 0,-14 10 23 15,-9 6-23-15,15-6 23 0,9 0-23 0,-14 5 14 16,-11 4-14-16,18-4 15 0,9 3-15 0,-16 3 11 0,-9-1-11 15,16 4 12-15,7 5-12 0,-13-4 8 16,-11-1-8-16,13 5 9 0,2 3-9 0,-12-3 8 0,-9-7-8 16,9 14 8-16,1 5-8 0,-3-10 6 0,-7-9-6 15,6 19 7-15,-3 8-7 0,-3-13 6 0,0-7-6 16,-7 16 7-16,-7 9-7 0,9-16 5 0,-1-7-5 16,-6 17 6-16,-16 5-6 0,14-14 0 0,7-8 0 0,-16 15 0 15,-9 9 0-15,18-16-3 0,5-8 3 16,-17 13-3-16,-3 6 3 0,12-14-17 0,10-7 17 15,-13 10-17-15,-3-1 17 0,15-8-51 0,8-8 51 16,-18 9-51-16,-5-2 51 0,11-2-59 0,12-5 59 0,-20 4-59 16,1-4 59-16,10 0-42 0,9 0 42 0,-9-7-42 15,-3-6 42-15,7 7-16 0,5 6 16 0,-4-16-16 16,2-7 16-16,2 11-4 0,0 12 4 0,2-20-4 16,3-6 4-16,-1 14 0 0,-4 5 0 0,5-11 0 15,4-2 0-15,-4 9 2 0,-5 11-2 0,9-15 2 16,3-3-2-16,-3 10 10 0,-9 8-10 0,11-13 11 0,5 5-11 15,-7 4 18-15,-9 4-18 0,15-1 19 0,10 2-19 16,-18 1 22-16,-7-2-22 0,25 9 23 0,8 8-23 16,-15-8 21-16,-9-6-21 0,19 13 22 0,11 5-22 15,-20-11 18-15,-10-5-18 0,21 9 18 0,7 3-18 16,-19-8 7-16,-9-4-7 0,15 5 7 0,6-1-7 16,-17-4 0-16,-6-3 0 0,10 0 0 0,4-7 0 15,-3-1-1073-15</inkml:trace>
  <inkml:trace contextRef="#ctx0" brushRef="#br0" timeOffset="180465.57">13859 18129 1655 0,'0'0'0'0,"0"0"1"0,0 0-1 0,-9 7 1 16,0 5-1-16,6-5 0 0,3-7 0 0,-6 19 0 15,-2 11 0-15,4-15-3 0,2-6 3 0,-7 22-3 16,-5 16 3-16,7-25-6 0,6-10 6 0,-12 27-6 15,-1 12 6-15,9-26-2 0,0-11 2 0,-6 24-1 16,-3 5 1-16,7-21-1 0,3-11 1 0,-5 11 0 16,2-1 0-16,6-11-2 0,1-10 2 0,-6 9-1 0,6-9 1 15,0 0-4-15,0 0 4 0,0 0-4 0,0 0 4 16,0 0-8-16,0 0 8 0,7-7-8 0,4-19 8 16,0 0-1146-16</inkml:trace>
  <inkml:trace contextRef="#ctx0" brushRef="#br0" timeOffset="180674.02">13891 18088 1218 0,'0'0'0'0,"0"0"20"0,0 0-20 16,17 19 21-16,10 10-21 0,-13-13 2 0,-9-9-2 16,18 20 2-16,12 12-2 0,-21-20 7 0,-5-9-7 15,18 23 8-15,4 12-8 0,-13-23 15 0,-9-11-15 16,16 23 16-16,5 11-16 0,-15-22 22 0,-6-11-22 15,12 21 23-15,6 8-23 0,-13-20 19 0,-9-11-19 16,9 16 19-16,-1 0-19 0,-4-13 12 0,-8-7-12 0,6 5 13 16,-5-4-13-16,2 0-1003 0</inkml:trace>
  <inkml:trace contextRef="#ctx0" brushRef="#br0" timeOffset="180874.31">13804 18356 1668 0,'23'-3'0'16,"-9"1"19"-16,-14 2-19 0,44-7 19 0,36-5-19 15,-40 5-1-15,-20 3 1 0,48-8-1 0,14-3 1 16,-1-1-1218-16</inkml:trace>
  <inkml:trace contextRef="#ctx0" brushRef="#br0" timeOffset="183933.49">25455 10866 1323 0,'0'0'0'0,"0"0"0"0,0 17 0 0,0-6 0 16,0-11 0-16,3 29 0 0,6 11 0 0,-4-19 18 15,-3-9-18-15,7 28 18 0,1 20-18 0,-4-34 38 16,-4-10-38-16,3 38 39 0,2 29-39 0,-4-42 43 16,-1-20-43-16,3 52 44 15,1 39-44-15,-4-55 51 0,-1-31-51 0,1 71 51 0,0 45-51 0,0-69 44 0,-2-37-44 16,0 85 44-16,0 49-44 15,0-84 36-15,0-44-36 0,0 96 37 0,3 56-37 0,1-97 34 16,-4-50-34-16,7 105 34 0,7 52-34 0,-7-100 29 0,-4-54-29 16,12 108 30-16,0 49-30 0,-6-103 30 0,-5-54-30 15,10 110 30-15,7 49-30 0,-10-105 28 0,-6-52-28 16,11 103 28-16,3 58-28 0,-10-109 26 0,-4-50-26 0,8 100 27 16,2 47-27-16,-7-101 21 0,-5-50-21 0,9 92 21 15,3 40-21-15,-8-91 19 0,-4-44-19 0,2 78 19 16,1 32-19-16,-5-79 24 0,3-38-24 0,-4 67 25 15,0 26-25-15,0-65 24 0,0-35-24 0,-4 59 25 16,-1 27-25-16,3-60 27 0,1-30-27 0,-3 47 28 16,4 20-28-16,0-50 35 0,0-21-35 0,2 39 35 0,7 20-35 15,-4-40 34-15,-5-24-34 0,9 41 35 16,3 13-35-16,-5-36 31 0,-3-19-31 0,5 37 31 0,5 11-31 16,-7-32 26-16,-4-18-26 0,11 30 26 0,8 12-26 15,-10-30 18-15,-9-15-18 0,12 22 18 16,-1 3-18-16,-6-20 11 0,-6-9-11 0,4 9 11 0,-1-2-11 15,-2-8 4-15,-3-9-4 0,4 9 5 0,-2 1-5 16,-2-10 0-16,0 0 0 0,3 9 0 0,1-1 0 16,-4-8-5-16,0 0 5 0,0 0-5 0,-16-8 5 15,0-1-1909-15</inkml:trace>
  <inkml:trace contextRef="#ctx0" brushRef="#br0" timeOffset="190884.59">26813 11133 975 0,'0'0'0'0,"0"0"0"0,0 0 0 15,0 0 27-15,0 0-27 0,0 0 28 16,0 0-28-16,0 0 57 0,0 0-57 0,0 0 57 0,0 0-57 15,0 0 48-15,0 0-48 0,0 0 49 0,0 0-49 16,0 0 45-16,0 0-45 0,-20 0 46 0,3 5-46 16,8-2 54-16,9-3-54 0,-12 14 55 0,-4 12-55 15,7-14 51-15,5-3-51 0,-8 19 52 0,-7 25-52 16,10-25 51-16,4-14-51 0,-11 36 52 0,-5 21-52 16,10-35 40-16,6-18-40 0,-11 40 40 0,-5 24-40 0,12-41 30 15,4-20-30-15,-10 41 31 0,-4 13-31 0,10-41 22 16,4-15-22-16,-9 30 23 0,-4 5-23 0,9-27 17 15,4-11-17-15,-6 15 18 0,1 5-18 0,5-17 14 0,1-8-14 16,-1 6 14-16,1-1-14 0,2-8 9 0,2-8-9 16,0 0 9-16,0 0-9 0,0 0 5 0,0 0-5 0,-5-15 6 15,3-15-6-15,2 15 2 0,0 9-2 0,0-25 2 16,2-15-2-16,-2 21 0 0,0 13 0 0,2-31 0 16,1-25 0-16,-1 34-3 0,-2 18 3 0,4-39-2 15,1-14 2-15,-1 32-12 0,-3 18 12 0,5-34-11 16,4-15 11-16,-4 34-22 15,-3 16 22-15,8-28-22 0,4-12 22 0,-7 31-18 0,-5 13 18 0,9-21-18 16,1 2 18-16,-8 16-12 0,-1 8 12 16,1-6-12-16,0 1 12 0,-1 4-7 0,-4 10 7 0,3-9-6 15,3 4 6-15,-6 5-4 0,0 0 4 0,0 0-3 16,12 0 3-16,-12 0-1 0,0 0 1 0,14 12-1 16,7 17 1-16,-10-13-1 0,-4-7 1 0,9 25 0 15,8 18 0-15,-11-28 0 0,-8-12 0 0,14 30 0 0,6 15 0 16,-13-29 0-16,-6-14 0 0,13 32 1 0,8 15-1 15,-13-32 3-15,-7-13-3 0,12 36 3 0,4 10-3 16,-11-31 5-16,-6-15-5 0,10 27 6 0,-1 12-6 16,-6-27 8-16,-5-14-8 0,6 28 8 0,3 8-8 15,-8-26 7-15,-1-10-7 0,3 22 7 0,1 6-7 0,-6-22 7 16,0-9-7-16,2 13 8 0,-1 0-8 0,-1-12 5 16,0-3-5-16,-2 3 5 0,-4 0-5 0,4-12 4 15,0 0-4-15,-11 4 4 0,-8-8-4 0,10 4 0 16,9 0 0-16,-23-19 1 0,-8-15-1 0,1-1-1332 15</inkml:trace>
  <inkml:trace contextRef="#ctx0" brushRef="#br0" timeOffset="191119.92">26397 11609 1267 0,'0'0'0'0,"0"0"0"16,0 0 0-16,0 0 19 0,0 0-19 0,0 0 19 15,8 0-19-15,-8 0 39 0,0 0-39 0,16 1 40 16,16 3-40-16,-16-2 43 0,-7-2-43 0,22 3 43 16,14-1-43-16,-24-1 28 0,-11-1-28 0,26 0 29 15,22-3-29-15,-30 1 16 0,-14 2-16 0,36-3 16 16,17-8-16-16,-36 10 8 0,-15-3-8 0,32-4 8 0,15-5-8 16,-31 8 3-16,-16 2-3 0,30-8 3 0,12-2-3 15,2-1-1126-15</inkml:trace>
  <inkml:trace contextRef="#ctx0" brushRef="#br0" timeOffset="191366.44">27847 11403 1390 0,'0'0'0'0,"0"0"0"0,17 0 0 0,-8 0 1 0,-9 0-1 16,23 0 1-16,9-2-1 0,-15 2 3 0,-8 0-3 15,21-2 3-15,18 2-3 0,-25 0 12 0,-11 0-12 0,27 2 12 16,14 1-12-16,-29 1 12 0,-11-4-12 16,22 0 12-16,-1 2-12 0,-17-2 2 0,-8 0-2 15,14 1 3-15,16 3-3 0,0 1-1029 0</inkml:trace>
  <inkml:trace contextRef="#ctx0" brushRef="#br0" timeOffset="191604.8">27854 11693 1334 0,'0'0'0'0,"0"0"0"0,0 0 0 16,0 0 0-16,0 0 0 0,7 0 0 0,3-1 0 16,-10 1 2-16,0 0-2 0,20-2 3 0,10-2-3 15,-15 4 10-15,-6-3-10 0,23 0 10 0,12-3-10 16,-21 1 15-16,-12 3-15 0,27-3 15 0,19-5-15 0,-31 5 11 16,-12 3-11-16,32-10 11 0,18-7-11 0,-1-2-999 15</inkml:trace>
  <inkml:trace contextRef="#ctx0" brushRef="#br0" timeOffset="191874.49">29374 11361 1356 0,'0'0'0'0,"0"0"0"16,23 7 0-16,-12-3 3 0,-11-4-3 0,31 6 4 16,19 5-4-16,-27-4 8 0,-11-6-8 0,27 6 8 0,10-1-8 15,-24-3-10-15,-13-1 10 0,25-2-10 0,18-5 10 16,-2-1-960-16</inkml:trace>
  <inkml:trace contextRef="#ctx0" brushRef="#br0" timeOffset="192314.09">30499 10948 1636 0,'0'0'0'16,"0"0"0"-16,-3 12 0 0,1-5 1 0,2-7-1 16,-5 17 1-16,0 11-1 0,3-15 8 0,0-6-8 0,-3 21 9 15,-8 8-9-15,8-18 8 0,2-10-8 0,-12 23 8 16,-6 14-8-16,11-22 2 0,4-13-2 15,-9 23 3-15,-7 7-3 0,12-19 0 0,4-11 0 16,-8 11 0-16,2 3 0 0,5-12-3 0,3-5 3 16,1 5-2-16,1 0 2 0,2-12-6 0,0 0 6 0,2 11-6 15,3-1 6-15,-5-10-7 0,0 0 7 0,18 7-6 16,17 2 6-16,-17-6-3 0,-9-1 3 0,26 3-2 16,12 0 2-16,-22 1-1 0,-12-6 1 0,24 1 0 15,10 1 0-15,-22 0 0 0,-13-2 0 0,27 0 1 16,14-2-1-16,-27 2 2 0,-11 0-2 0,25-3 2 0,13-1-2 15,-25 2 3-15,-14 1-3 0,22-3 4 0,1-1-4 16,-18 3 0-16,-10 0 0 0,12-1 0 0,7-4 0 16,-14 4-3-16,-7 1 3 0,9-3-2 0,2-4 2 15,0 0-1176-15</inkml:trace>
  <inkml:trace contextRef="#ctx0" brushRef="#br0" timeOffset="192563.95">30676 11008 1513 0,'0'0'0'0,"2"12"0"15,1 28 0-15,-1-23 0 0,0-6 0 16,6 39 0-16,8 38 0 0,-9-46 3 0,-3-20-3 0,10 56 3 15,5 35-3-15,-8-56 4 0,-6-30-4 0,8 63 5 16,1 35-5-16,-7-61 0 0,-4-36 0 0,3 62 1 16,-1 26-1-16,-2-59 0 0,-1-30 0 0,-2 48 0 15,-2 10 0-15,1-2-1087 0</inkml:trace>
  <inkml:trace contextRef="#ctx0" brushRef="#br0" timeOffset="201562.05">26580 13109 1155 0,'0'0'0'0,"0"0"0"0,0 0 0 16,0 0 23-16,0 0-23 0,21 10 24 0,-8-4-24 15,-13-6 58-15,0 0-58 0,28 3 58 0,12 7-58 0,-40-10 50 16,0 0-50-16,52 16 50 0,2 6-50 0,-54-22 22 15,0 0-22-15,51 33 23 0,-8 12-23 0,-43-45 14 0,0 0-14 16,38 54 14-16,-2 1-14 0,-36-55 9 0,0 0-9 16,24 73 10-16,-13 19-10 0,-11-92 7 0,0 0-7 0,0 90 7 15,-11-2-7-15,11-88 4 0,0 0-4 0,-28 80 5 16,-19-2-5-16,47-78 3 0,0 0-3 0,-57 74 4 16,-8-3-4-16,65-71 4 0,0 0-4 0,-64 55 4 15,6-10-4-15,58-45 5 0,0 0-5 0,-54 33 5 16,6-19-5-16,48-14 7 0,0 0-7 0,-44 0 7 15,5-14-7-15,39 14 9 0,0 0-9 0,-37-24 10 16,0-11-10-16,37 35 11 0,0 0-11 0,-27-41 11 16,8-4-11-16,19 45 14 0,0 0-14 0,-3-45 15 15,17 10-15-15,-14 35 15 0,0 0-15 0,26-28 16 0,9 8-16 16,-35 20 14-16,0 0-14 0,44-11 14 0,9 11-14 16,-53 0 11-16,0 0-11 0,53 7 11 15,-5 7-11-15,-48-14 7 0,0 0-7 0,53 23 7 16,12 11-7-16,-65-34 5 0,0 0-5 0,67 31 6 0,-10-1-6 15,-57-30 5-15,0 0-5 0,49 24 6 0,-7-7-6 16,-42-17 0-16,0 0 0 0,36 12 0 0,-6-3 0 16,-30-9-1-16,0 0 1 0,33-2-1 0,8-15 1 0,-3 0-1258 15</inkml:trace>
  <inkml:trace contextRef="#ctx0" brushRef="#br0" timeOffset="202115.21">27402 13407 1222 0,'0'0'0'15,"0"0"0"-15,7 0 0 0,-7 0 17 0,0 0-17 0,0 0 18 16,4 8-18-16,-4-8 38 0,0 0-38 0,0 0 39 16,1 9-39-16,-1-9 57 0,0 0-57 0,2 19 57 15,-2 26-57-15,0-45 41 0,0 0-41 0,-2 61 41 16,1 13-41-16,1-74 36 0,0 0-36 0,0 80 37 15,0-9-37-15,0-71 29 0,0 0-29 0,-2 65 29 16,-5 3-29-16,7-68 20 0,0 0-20 0,-7 62 20 16,3-5-20-16,4-57 14 0,0 0-14 0,-3 45 14 15,1-17-14-15,2-28 8 0,0 0-8 0,0 15 9 0,0-4-9 16,0-11 5-16,0 0-5 0,0 0 5 0,0-30-5 16,0 30 0-16,0 0 0 0,-2-38 1 0,-1-17-1 15,3 55-1-15,0 0 1 0,-6-62-1 0,3-2 1 16,3 64-8-16,0 0 8 0,-2-68-8 0,0-5 8 15,2 73-18-15,0 0 18 0,2-77-18 0,3-3 18 16,-5 80-28-16,0 0 28 0,9-66-28 0,3 14 28 16,-12 52-19-16,0 0 19 0,13-33-18 0,-3 14 18 15,-10 19-11-15,0 0 11 0,11-12-10 0,0 4 10 0,-11 8-3 16,0 0 3-16,8-6-3 0,-8 6 3 0,0 0 0 16,0 0 0-16,18 9 0 0,12 19 0 15,-30-28 1-15,0 0-1 0,32 40 1 0,-6 15-1 16,-26-55 4-16,0 0-4 0,23 61 4 0,2 9-4 0,-25-70 6 15,0 0-6-15,26 64 7 0,1-6-7 0,-27-58 11 16,0 0-11-16,28 48 11 0,-2-3-11 0,-26-45 12 0,0 0-12 16,22 49 13-16,-5 2-13 0,-17-51 16 0,0 0-16 15,13 49 16-15,-6-13-16 0,-7-36 13 0,0 0-13 0,1 24 13 16,-1-5-13-16,0-19 7 0,0 0-7 0,-1 13 7 16,-6-5-7-16,7-8 3 0,0 0-3 0,-18-3 3 15,-14-21-3-15,0 1-1239 0</inkml:trace>
  <inkml:trace contextRef="#ctx0" brushRef="#br0" timeOffset="202332.67">27213 13761 1334 0,'0'0'0'0,"0"0"0"0,0 0 0 15,0 0 5-15,0 0-5 0,7-5 5 16,-7 5-5-16,0 0 13 0,0 0-13 0,30-2 14 15,21-4-14-15,-51 6 41 0,0 0-41 0,59-6 42 0,-3-2-42 16,-56 8 37-16,0 0-37 0,58-9 37 0,4 2-37 16,-62 7 36-16,0 0-36 0,65-7 36 0,4-3-36 15,-69 10 5-15,0 0-5 0,65-14 5 0,-12-2-5 0,0 3-1148 16</inkml:trace>
  <inkml:trace contextRef="#ctx0" brushRef="#br0" timeOffset="204878.29">2688 13201 1054 0,'0'0'0'0,"0"0"0"16,0 0 0-16,0 0 23 0,0 0-23 0,-17 14 24 15,11-8-24-15,6-6 51 0,0 0-51 0,-9 18 52 16,1 16-52-16,8-34 42 0,0 0-42 0,-6 47 43 0,3 15-43 16,3-62 32-16,0 0-32 0,0 78 33 0,9 19-33 15,-9-97 20-15,0 0-20 0,5 113 20 0,-2 8-20 16,-3-121 18-16,0 0-18 0,0 124 18 0,0 3-18 16,0-127 15-16,0 0-15 0,4 131 15 0,-4 13-15 15,0-144 14-15,0 0-14 0,5 152 15 0,1 4-15 16,-6-156 17-16,0 0-17 0,8 149 17 0,5-6-17 15,-13-143 19-15,0 0-19 0,10 146 19 0,3 15-19 0,-13-161 16 16,0 0-16-16,8 155 17 0,-2-7-17 0,-6-148 16 0,0 0-16 16,3 141 17-16,6-9-17 0,-9-132 14 15,0 0-14-15,5 133 14 0,-5 4-14 16,0-137 12-16,0 0-12 0,0 135 13 0,-8-10-13 0,8-125 9 16,0 0-9-16,-6 122 10 0,3-4-10 0,3-118 10 15,0 0-10-15,-6 113 11 0,-2-11-11 0,8-102 10 16,0 0-10-16,-9 102 10 0,-4 0-10 0,13-102 9 15,0 0-9-15,-5 99 10 0,0-11-10 0,5-88 12 0,0 0-12 16,-7 86 13-16,2 8-13 0,5-94 11 0,0 0-11 0,-6 88 12 16,1-10-12-16,5-78 13 0,0 0-13 0,-4 73 13 15,-1-11-13-15,5-62 13 0,0 0-13 0,-3 54 14 16,6-1-14-16,-3-53 11 0,0 0-11 0,0 45 11 16,2-12-11-16,-2-33 8 0,0 0-8 0,-2 28 9 15,-1-4-9-15,3-24 4 0,0 0-4 0,-4 19 5 16,2-9-5-16,-1 1-1371 0</inkml:trace>
  <inkml:trace contextRef="#ctx0" brushRef="#br0" timeOffset="209498.37">1669 16913 1345 0,'0'0'0'0,"-34"26"0"0,34-26 20 16,0 0-20-16,-21 17 20 0,7-8-20 0,14-9 46 16,0 0-46-16,-14 7 46 0,-4 5-46 0,18-12 38 0,0 0-38 15,-21 17 39-15,-4 2-39 0,25-19 25 0,0 0-25 16,-17 14 25-16,8-7-25 0,9-7 12 0,0 0-12 16,0 0 13-16,-14 8-13 0,14-8 10 0,0 0-10 0,-9 6 10 15,4-3-10-15,5-3 9 0,0 0-9 0,0 0 9 16,0 17-9-16,0-17 7 0,0 0-7 0,14 16 7 15,23-2-7-15,-37-14 7 0,0 0-7 0,49 12 7 16,20-2-7-16,-69-10 6 0,0 0-6 0,70 9 6 16,-6-2-6-16,-64-7 5 0,0 0-5 0,60 3 5 15,-7-6-5-15,-53 3 5 0,0 0-5 0,49-7 5 16,-8 0-5-16,-41 7 2 0,0 0-2 0,37-9 3 16,0-3-3-16,-37 12 0 0,0 0 0 0,26-19 1 15,-20-8-1-15,1-1-1240 0</inkml:trace>
  <inkml:trace contextRef="#ctx0" brushRef="#br0" timeOffset="209741.48">1852 16721 1166 0,'0'0'0'0,"0"0"0"0,-9 10 0 0,9-10 0 16,0 0 0-16,-3 23 0 0,3 13 0 0,0-36-2 0,0 0 2 15,3 43-2-15,3 6 2 0,-6-49 16 0,0 0-16 16,8 57 16-16,6 14-16 0,-14-71 38 16,0 0-38-16,18 76 39 0,5-2-39 0,-23-74 50 0,0 0-50 15,21 71 50-15,-1 4-50 0,-20-75 51 0,0 0-51 16,17 79 52-16,-4 3-52 0,-13-82 37 0,0 0-37 16,8 76 37-16,3-14-37 0,-11-62 16 0,0 0-16 15,9 57 17-15,0-5-17 0,-4 2-1126 0</inkml:trace>
  <inkml:trace contextRef="#ctx0" brushRef="#br0" timeOffset="-213984.57">1554 14390 1188 0,'0'0'0'0,"0"0"0"15,9-14 0-15,-9 14-20 0,0 0 20 0,9-16-19 16,5-3 19-16,-14 19-29 0,0 0 29 0,19-19-28 16,8 2 28-16,-27 17-3 0,0 0 3 0,28-12-2 15,7 6 2-15,-35 6 1 0,0 0-1 0,32-8 1 16,0 4-1-16,-32 4 15 0,0 0-15 0,30 7 15 16,-6 7-15-16,-24-14 36 0,0 0-36 0,16 23 37 15,-7 4-37-15,-9-27 49 0,0 0-49 0,0 42 50 0,-9 20-50 16,9-62 43-16,0 0-43 0,-12 71 44 0,-11-2-44 15,23-69 36-15,0 0-36 0,-23 66 36 0,-7-9-36 16,30-57 21-16,0 0-21 0,-23 56 21 16,0-3-21-16,23-53 12 0,0 0-12 0,-19 45 13 15,6-17-13-15,13-28 10 0,0 0-10 0,0 19 10 0,9-5-10 16,-9-14 7-16,0 0-7 0,18 12 8 0,5-2-8 16,-23-10 6-16,0 0-6 0,23 5 6 0,8-1-6 15,-31-4 4-15,0 0-4 0,32 3 4 0,0 3-4 0,-32-6 4 16,0 0-4-16,35 10 4 0,-8 2-4 0,-27-12 8 15,0 0-8-15,28 12 8 0,-2-1-8 0,-26-11 11 0,0 0-11 16,23 8 12-16,-5 4-12 0,-18-12 18 0,0 0-18 16,14 18 18-16,-10 2-18 0,-4-20 16 0,0 0-16 15,0 25 17-15,-9 4-17 0,9-29 16 0,0 0-16 16,-18 35 17-16,-8 6-17 0,26-41 12 0,0 0-12 16,-34 50 13-16,-5 11-13 0,39-61 4 0,0 0-4 15,-46 64 5-15,-3-3-5 0,49-61 1 0,0 0-1 16,-53 53 1-16,2-8-1 0,-4 2-1258 0</inkml:trace>
  <inkml:trace contextRef="#ctx0" brushRef="#br0" timeOffset="-209798.32">25890 11230 863 0,'0'0'0'0,"0"0"0"0,0 0 0 16,0 0 13-16,0 0-13 0,0 0 14 0,0 0-14 15,0 0 37-15,0 0-37 0,0 0 37 0,0 0-37 0,0 0 60 16,0 0-60-16,0 0 61 0,16-21-61 0,-16 21 47 16,0 0-47-16,0 0 47 0,13-7-47 0,-13 7 34 15,0 0-34-15,7-5 34 0,1 1-34 0,-8 4 25 16,0 0-25-16,13-3 25 0,4-6-25 0,-17 9 23 15,0 0-23-15,18-7 24 0,-2 2-24 0,-16 5 28 0,0 0-28 16,14-2 28-16,-2 6-28 0,-12-4 29 0,0 0-29 16,13 7 30-16,3 5-30 0,-16-12 28 0,0 0-28 15,14 17 28-15,-2 18-28 0,-12-35 20 0,0 0-20 0,2 45 20 16,-13 15-20-16,11-60 14 16,0 0-14-16,-17 61 14 0,-13-1-14 0,30-60 10 0,0 0-10 15,-39 51 10-15,-9-5-10 0,48-46 7 0,0 0-7 0,-47 38 8 16,4 0-8-16,43-38 7 0,0 0-7 0,-33 33 7 15,15-8-7-15,18-25 6 0,0 0-6 0,-10 15 6 16,4-3-6-16,6-12 8 0,0 0-8 0,0 9 9 16,0-9-9-16,0 0 10 0,0 0-10 0,11 3 11 15,5 6-11-15,-16-9 10 0,0 0-10 0,30 2 10 0,12-7-10 16,-42 5 13-16,0 0-13 0,41-7 14 0,-11 5-14 16,-30 2 16-16,0 0-16 0,28 0 17 0,4 0-17 15,-32 0 15-15,0 0-15 0,30 5 15 0,-9 5-15 16,-21-10 17-16,0 0-17 0,17 16 17 0,-1 8-17 15,-16-24 15-15,0 0-15 0,13 30 16 0,-3 3-16 16,-10-33 15-16,0 0-15 0,9 39 15 0,-6-1-15 16,-3-38 13-16,0 0-13 0,2 37 14 0,-4-9-14 15,2-28 12-15,0 0-12 0,-5 25 12 0,-7 1-12 16,12-26 9-16,0 0-9 0,-16 25 10 0,-2-5-10 16,18-20 8-16,0 0-8 0,-21 21 9 0,-2-2-9 15,23-19 9-15,0 0-9 0,-28 16 10 0,-5-4-10 0,33-12 11 16,0 0-11-16,-32 5 11 0,5 2-11 0,27-7 14 15,0 0-14-15,-23 5 15 0,2 4-15 0,21-9 15 0,0 0-15 16,-17 7 16-16,8-4-16 0,9-3 9 0,0 0-9 16,0 0 9-16,-11-8-9 0,11 8 2 0,0 0-2 0,-3-9 2 15,4 2-2-15,1-3-1513 0</inkml:trace>
  <inkml:trace contextRef="#ctx0" brushRef="#br0" timeOffset="-204055.29">26742 13318 751 0,'0'0'0'0,"0"0"0"0,20-12 0 15,-20 12 12-15,0 0-12 0,16-12 12 16,-2 2-12-16,-14 10 37 0,0 0-37 0,10-9 37 16,-3 4-37-16,-7 5 52 0,0 0-52 0,6-9 52 15,-3-3-52-15,-3 12 54 0,0 0-54 0,2-12 55 16,-4 2-55-16,2 10 35 0,0 0-35 0,-3-6 35 0,3 6-35 15,0 0 33-15,0 0-33 0,-9-8 34 0,-4 4-34 16,13 4 38-16,0 0-38 0,-15-5 39 0,-3 7-39 16,18-2 52-16,0 0-52 0,-21 5 52 0,-7 5-52 15,28-10 70-15,0 0-70 0,-34 20 71 0,-7 12-71 0,41-32 60 16,0 0-60-16,-40 37 61 0,1 3-61 0,39-40 48 0,0 0-48 16,-35 43 49-16,5 5-49 0,30-48 35 0,0 0-35 15,-23 52 35-15,5-2-35 0,18-50 27 0,0 0-27 16,-10 47 28-16,6 2-28 0,4-49 20 15,0 0-20-15,7 48 20 0,9 0-20 0,-16-48 14 0,0 0-14 16,25 51 14-16,8 2-14 0,-33-53 12 0,0 0-12 16,41 57 12-16,1 2-12 0,-42-59 10 0,0 0-10 0,46 57 11 15,2 0-11-15,-48-57 10 0,0 0-10 0,49 51 10 16,4-5-10-16,-53-46 8 0,0 0-8 0,55 40 8 16,-4 5-8-16,-51-45 9 0,0 0-9 15,44 47 9-15,-14 10-9 0,-30-57 10 0,0 0-10 0,18 57 11 16,-11-5-11-16,-7-52 11 0,0 0-11 0,-6 48 12 15,-13-4-12-15,19-44 13 0,0 0-13 0,-32 41 13 16,-14-3-13-16,46-38 12 0,0 0-12 0,-46 33 13 16,6-3-13-16,40-30 11 0,0 0-11 0,-39 20 12 15,4-9-12-15,35-11 10 0,0 0-10 0,-28 2 11 0,5-9-11 16,23 7 15-16,0 0-15 0,-18-16 15 0,6-8-15 16,12 24 20-16,0 0-20 0,-6-35 20 0,8-10-20 15,-2 45 24-15,0 0-24 0,7-59 24 0,4-15-24 16,-11 74 25-16,0 0-25 0,17-88 26 0,10-8-26 15,-27 96 22-15,0 0-22 0,28-107 23 0,-1-4-23 16,-27 111 21-16,0 0-21 0,31-107 21 0,8 3-21 0,-39 104 15 16,0 0-15-16,39-98 15 0,-7 4-15 0,-32 94 11 15,0 0-11-15,28-86 11 0,-5 6-11 0,-23 80 8 16,0 0-8-16,19-73 8 0,-8 13-8 16,-11 60 7-16,0 0-7 0,5-47 8 0,-3 13-8 15,-2 34 8-15,0 0-8 0,0-28 9 0,0 5-9 16,0 23 7-16,0 0-7 0,-5-14 8 0,-10 2-8 0,15 12 7 15,0 0-7-15,-17-10 8 0,-3 0-8 0,20 10 6 0,0 0-6 16,-21-9 6-16,-3 5-6 0,24 4 4 0,0 0-4 16,-29 4 4-16,-2 5-4 0,31-9 0 0,0 0 0 0,-34 15 0 15,4 6 0-15,0 0-1872 0</inkml:trace>
  <inkml:trace contextRef="#ctx0" brushRef="#br0" timeOffset="-201643.29">28952 13161 1267 0,'0'0'0'0,"0"0"0"0,0 0 0 0,0 0 5 0,0 0-5 15,8 24 6-15,-5-15-6 0,-3-9 4 0,0 0-4 16,4 10 4-16,-1 4-4 0,-3-14 25 0,0 0-25 16,9 24 25-16,3 16-25 0,-12-40 25 0,0 0-25 0,13 43 25 15,-1 11-25-15,-12-54 22 0,0 0-22 16,9 62 23-16,-4 16-23 0,-5-78 24 0,0 0-24 0,5 78 25 15,1-4-25-15,-6-74 20 0,0 0-20 0,5 68 20 16,0-11-20-16,-5-57 14 0,0 0-14 0,4 52 14 16,-4 2-14-16,0-54 10 0,0 0-10 0,2 41 11 15,1-17-11-15,-3-24 6 0,0 0-6 0,2 14 7 16,-2-5-7-16,0-9 3 0,0 0-3 0,-2-9 3 16,-3-20-3-16,-1 1-1131 0</inkml:trace>
  <inkml:trace contextRef="#ctx0" brushRef="#br0" timeOffset="-201451.57">28586 13519 1267 0,'0'0'0'0,"0"0"0"0,0 0 0 16,0 0 2-16,0 0-2 0,15 0 3 0,14-12-3 0,-29 12 2 16,0 0-2-16,44-17 2 0,16-2-2 0,-60 19 20 15,0 0-20-15,69-18 21 0,3 6-21 0,-72 12 35 16,0 0-35-16,79-12 35 0,9-2-35 0,-88 14 25 15,0 0-25-15,92-15 26 0,-7-3-26 0,-85 18 3 0,0 0-3 16,74-13 3-16,-5 4-3 0,-1 0-1023 0</inkml:trace>
  <inkml:trace contextRef="#ctx0" brushRef="#br0" timeOffset="-200944.76">29669 13242 1289 0,'0'0'0'0,"0"0"0"16,10 0 0-16,-10 0 0 0,0 0 0 0,9 0 0 15,0 0 0-15,-9 0 3 0,0 0-3 0,12-1 4 16,9-5-4-16,-21 6 40 0,0 0-40 0,25-1 41 16,-2 1-41-16,-23 0 47 0,0 0-47 0,23-4 47 15,-7 1-47-15,-16 3 47 0,0 0-47 0,12-2 48 16,-5 4-48-16,-7-2 44 0,0 0-44 0,0 0 44 0,5 7-44 15,-5-7 32-15,0 0-32 0,0 12 33 0,-7 12-33 16,7-24 26-16,0 0-26 0,-10 33 26 0,-4 0-26 16,14-33 17-16,0 0-17 0,-16 31 18 0,0-3-18 15,16-28 12-15,0 0-12 0,-11 24 13 0,10-7-13 16,1-17 10-16,0 0-10 0,3 16 11 0,4 1-11 16,-7-17 8-16,0 0-8 0,9 19 8 0,0-3-8 15,-9-16 7-15,0 0-7 0,10 15 8 0,3-1-8 16,-13-14 7-16,0 0-7 0,21 16 8 0,9-1-8 15,-30-15 6-15,0 0-6 0,33 21 7 0,-1 0-7 16,-32-21 5-16,0 0-5 0,28 17 6 0,-5-1-6 0,-23-16 4 16,0 0-4-16,20 19 5 0,-3 0-5 0,-17-19 4 15,0 0-4-15,11 29 5 0,-7 7-5 0,-4-36 3 0,0 0-3 16,-13 42 3-16,-22-2-3 0,35-40 3 0,0 0-3 16,-44 41 4-16,-2 3-4 0,46-44 2 0,0 0-2 15,-41 41 2-15,8-6-2 0,33-35 2 0,0 0-2 0,-30 24 3 16,3-9-3-16,27-15 1 0,0 0-1 0,-17 9 2 15,4-7-2-15,13-2 1 0,0 0-1 0,-8-9 1 16,4-8-1-16,4 17 0 0,0 0 0 0,9-30 0 16,14-9 0-16,-2-1-1416 0</inkml:trace>
  <inkml:trace contextRef="#ctx0" brushRef="#br0" timeOffset="-200308.66">30316 13055 1379 0,'0'0'0'0,"0"0"0"0,-7 9 0 16,7-9 10-16,0 0-10 0,-5 7 10 0,3 0-10 16,2-7 24-16,0 0-24 0,-2 8 25 0,-1 10-25 15,3-18 38-15,0 0-38 0,0 21 39 0,5 3-39 0,-5-24 28 16,0 0-28-16,5 26 29 0,2 10-29 0,-7-36 23 15,0 0-23-15,5 42 24 0,1 1-24 0,-6-43 19 16,0 0-19-16,9 52 19 0,3 19-19 0,-12-71 18 16,0 0-18-16,12 78 18 0,1 0-18 0,-13-78 13 15,0 0-13-15,14 76 13 0,0-9-13 0,-14-67 11 16,0 0-11-16,16 57 11 0,1-10-11 0,-17-47 8 0,0 0-8 16,16 43 9-16,-2 1-9 15,-14-44 7-15,0 0-7 0,13 36 7 0,-6-15-7 0,-7-21 5 16,0 0-5-16,5 12 6 0,0-5-6 0,-5-7 5 15,0 0-5-15,0 0 6 0,0 0-6 0,0 0 5 0,0 0-5 16,-1-18 6-16,1-13-6 0,0 31 9 0,0 0-9 16,1-40 9-16,1-3-9 0,-2 43 11 0,0 0-11 0,5-45 11 15,6 0-11-15,-11 45 12 0,0 0-12 0,14-43 13 16,6 7-13-16,-20 36 13 0,0 0-13 0,19-32 14 16,4 5-14-16,-23 27 18 0,0 0-18 0,25-26 19 15,3 2-19-15,-28 24 23 0,0 0-23 0,23-21 23 16,-7 9-23-16,-16 12 21 0,0 0-21 0,12-9 22 15,-3 6-22-15,-9 3 18 0,0 0-18 0,12 1 19 0,7 4-19 16,-19-5 15-16,0 0-15 0,23 9 16 0,0 8-16 16,-23-17 13-16,0 0-13 0,20 28 13 0,-6 10-13 15,-14-38 8-15,0 0-8 0,3 42 8 0,-11 1-8 16,8-43 5-16,0 0-5 0,-22 41 5 0,-9-1-5 16,31-40 4-16,0 0-4 0,-43 37 4 15,-6-1-4-15,49-36 3 0,0 0-3 0,-57 36 3 0,-1 1-3 16,58-37 2-16,0 0-2 0,-60 29 3 0,9-6-3 15,51-23 0-15,0 0 0 0,-44 13 0 0,9-9 0 16,35-4-2-16,0 0 2 0,-27-7-1 0,10-3 1 16,17 10-10-16,0 0 10 0,-11-19-9 0,9-13 9 0,1 3-1553 15</inkml:trace>
  <inkml:trace contextRef="#ctx0" brushRef="#br0" timeOffset="-200001.38">31323 13415 1726 0,'0'0'0'0,"0"0"0"16,18 2 0-16,-18-2 3 0,0 0-3 0,19 5 4 15,11 0-4-15,-30-5 6 0,0 0-6 0,44 2 6 16,14-4-6-16,-58 2 5 0,0 0-5 0,62-7 5 16,-5-3-5-16,-57 10 7 0,0 0-7 0,46-10 7 0,-11 1-7 15,-35 9 11-15,0 0-11 0,35-7 11 0,6 2-11 16,-41 5 7-16,0 0-7 0,33-7 8 0,-17 4-8 16,-16 3 1-16,0 0-1 0,9 0 1 0,-9 0-1 15,0 0-1-15,0 0 1 0,0 15-1 0,-20 16 1 16,1 0-1295-16</inkml:trace>
  <inkml:trace contextRef="#ctx0" brushRef="#br0" timeOffset="-199771.82">31337 13803 1367 0,'0'0'0'15,"0"0"0"-15,14-5 0 0,-14 5 0 16,0 0 0-16,34-5 1 0,31-8-1 0,-65 13-1 15,0 0 1-15,76-12 0 0,-4 4 0 0,-72 8 3 0,0 0-3 16,71-9 3-16,6 0-3 0,-77 9 17 0,0 0-17 16,78-8 18-16,-7-1-18 0,-71 9 31 0,0 0-31 0,60-7 31 15,-18 2-31-15,-42 5 24 0,0 0-24 16,35-4 24-16,-1 3-24 0,-34 1 9 0,0 0-9 0,30-2 9 16,-2-1-9-16,-2-1-1092 0</inkml:trace>
  <inkml:trace contextRef="#ctx0" brushRef="#br0" timeOffset="-199189.91">32946 12863 1574 0,'0'0'0'0,"0"0"1"0,0 0-1 0,-32 18 1 15,2 1-1-15,30-19-6 0,0 0 6 0,-25 22-6 16,1 6 6-16,24-28-1 0,0 0 1 0,-25 40 0 16,-3 20 0-16,28-60 2 0,0 0-2 15,-30 69 2-15,0 13-2 0,30-82 12 0,0 0-12 0,-25 93 13 16,9 9-13-16,16-102 21 0,0 0-21 0,-7 104 22 15,7-14-22-15,0-90 22 0,0 0-22 0,7 83 23 16,9-12-23-16,-16-71 21 0,0 0-21 0,20 59 21 0,1-19-21 16,-21-40 17-16,0 0-17 0,26 34 17 15,10 1-17-15,-36-35 12 0,0 0-12 0,37 19 13 0,-2-17-13 16,-35-2 11-16,0 0-11 0,35-14 11 0,2-17-11 16,-37 31 9-16,0 0-9 0,34-40 10 0,-10-5-10 15,-24 45 9-15,0 0-9 0,13-49 9 0,-13-4-9 16,0 53 14-16,0 0-14 0,-7-49 14 0,-9 6-14 15,16 43 15-15,0 0-15 0,-27-29 15 0,-11 17-15 0,38 12 16 16,0 0-16-16,-57 10 16 0,-17 23-16 0,74-33 7 16,0 0-7-16,-81 47 8 0,0 3-8 0,-2 2-1399 15</inkml:trace>
  <inkml:trace contextRef="#ctx0" brushRef="#br0" timeOffset="-195223.69">27305 15904 841 0,'0'0'0'0,"0"0"0"15,0 0 0-15,0 0 61 0,0 0-61 16,-30-2 61-16,19 0-61 0,11 2 135 0,0 0-135 0,-7-3 135 16,7 3-135-16,0 0 107 0,0 0-107 0,-1-12 108 15,1 12-108-15,0 0 61 0,0 0-61 0,10-14 62 16,11 2-62-16,-21 12 41 0,0 0-41 0,29-19 41 16,4 2-41-16,-33 17 33 0,0 0-33 0,34-18 33 15,-1 8-33-15,-33 10 25 0,0 0-25 0,35-7 26 16,-1 5-26-16,-34 2 19 0,0 0-19 0,35 9 20 0,6 12-20 15,-41-21 16-15,0 0-16 0,39 34 16 0,-9 13-16 16,-30-47 11-16,0 0-11 0,19 55 12 0,-10 8-12 16,-9-63 6-16,0 0-6 0,-4 74 6 0,-12 9-6 15,16-83 3-15,0 0-3 0,-30 78 4 0,-12-9-4 16,42-69 2-16,0 0-2 0,-49 66 2 0,-6 1-2 16,55-67 1-16,0 0-1 0,-60 63 2 0,-3-10-2 15,63-53 0-15,0 0 0 0,-62 40 1 0,12-17-1 0,50-23 1 16,0 0-1-16,-42 1 1 0,3-20-1 15,39 19 1-15,0 0-1 0,-28-36 2 0,14-12-2 16,14 48 1-16,0 0-1 0,-5-51 2 0,6 3-2 0,-1 48 1 16,0 0-1-16,15-43 1 0,9 5-1 0,-24 38 0 15,0 0 0-15,39-28 1 0,10 11-1 0,-49 17 0 16,0 0 0-16,60-6 1 0,13 10-1 0,-73-4 0 0,0 0 0 16,72 14 1-16,-1 10-1 0,-71-24 1 0,0 0-1 15,67 29 1-15,-4 3-1 0,-63-32 1 0,0 0-1 0,64 32 1 16,3 1-1-16,-67-33 0 0,0 0 0 0,61 25 1 15,-8-10-1-15,-2 1-1372 0</inkml:trace>
  <inkml:trace contextRef="#ctx0" brushRef="#br0" timeOffset="-194678.38">28122 15828 1703 0,'0'0'0'0,"-7"15"0"15,-7 18 0-15,14-33 2 0,0 0-2 0,-15 40 2 0,8 5-2 16,7-45 3-16,0 0-3 0,-3 54 3 0,3 18-3 16,0-72 23-16,0 0-23 0,3 78 23 0,1-5-23 15,-4-73 25-15,0 0-25 0,2 67 26 0,-8-1-26 16,6-66 34-16,0 0-34 0,-8 61 34 0,-1-9-34 0,9-52 36 15,0 0-36-15,-9 38 37 0,4-14-37 0,5-24 27 16,0 0-27-16,-7 15 28 0,-4-4-28 0,11-11 13 16,0 0-13-16,-11-2 13 0,4-13-13 0,7 15 4 15,0 0-4-15,-3-30 4 0,1-13-4 0,2 43-1 0,0 0 1 16,0-54-1-16,0-6 1 0,0 60-24 0,0 0 24 16,0-66-24-16,0-10 24 0,0 76-59 0,0 0 59 15,5-76-58-15,9 10 58 0,-14 66-72 0,0 0 72 16,18-57-72-16,0 17 72 0,-18 40-67 15,0 0 67-15,19-33-66 0,4 5 66 0,-23 28-44 16,0 0 44-16,19-19-43 0,-6 11 43 0,-13 8-20 0,0 0 20 16,10-4-19-16,-1 6 19 0,-9-2-5 0,0 0 5 15,18 9-4-15,10 11 4 0,-28-20 0 0,0 0 0 0,39 35 0 16,5 15 0-16,-44-50 4 0,0 0-4 0,42 62 4 16,1 13-4-16,-43-75 22 0,0 0-22 0,38 73 23 15,-4-13-23-15,-34-60 38 0,0 0-38 0,25 52 39 16,-8-14-39-16,-17-38 42 0,0 0-42 0,18 35 43 15,3-1-43-15,-21-34 40 0,0 0-40 0,18 28 40 16,-8-11-40-16,-10-17 25 0,0 0-25 0,7 14 26 0,-1-2-26 16,-6-12 7-16,0 0-7 0,-2 9 7 0,-7-4-7 15,0 0-1306-15</inkml:trace>
  <inkml:trace contextRef="#ctx0" brushRef="#br0" timeOffset="-194457.41">28164 16195 1547 0,'0'0'0'0,"0"0"0"0,0 8 0 0,0-8 1 16,0 0-1-16,0 0 1 0,18 11-1 0,-18-11 4 0,0 0-4 16,30-2 5-16,19-5-5 0,-49 7 10 0,0 0-10 15,58-17 10-15,2-11-10 0,-60 28 29 0,0 0-29 0,58-31 30 16,-3-2-30-16,-55 33 45 0,0 0-45 15,60-29 46-15,7 6-46 0,-67 23 38 0,0 0-38 0,62-17 38 16,-22 8-38-16,3 0-1293 0</inkml:trace>
  <inkml:trace contextRef="#ctx0" brushRef="#br0" timeOffset="-194123.12">29423 15855 1278 0,'0'0'0'0,"0"0"0"16,0 0 0-16,0 0-20 0,0 0 20 0,0 0-20 0,4 7 20 16,-4-7-67-16,0 0 67 0,0 0-66 0,9 6 66 15,-9-6 6-15,0 0-6 0,0 0 7 0,7 3-7 16,-7-3 59-16,0 0-59 0,9 9 60 0,14 20-60 0,-23-29 94 15,0 0-94-15,26 42 94 0,8 13-94 0,-34-55 94 16,0 0-94-16,31 66 95 0,-6 10-95 0,-25-76 56 16,0 0-56-16,19 71 57 0,-3-18-57 0,-16-53 38 15,0 0-38-15,11 49 38 0,-6-6-38 0,-5-43 29 0,0 0-29 16,2 33 29-16,-2-9-29 0,0-24 14 16,0 0-14-16,0 16 15 0,-2-7-15 0,2-9 4 0,0 0-4 15,-7-2 4-15,-5-10-4 0,-1 0-1364 0</inkml:trace>
  <inkml:trace contextRef="#ctx0" brushRef="#br0" timeOffset="-193905.2">29416 16160 1334 0,'0'0'0'0,"0"0"0"16,0 0 0-16,0 0 6 0,0 0-6 0,2 7 6 15,-2-7-6-15,0 0 12 0,0 0-12 0,11-5 12 16,6-6-12-16,-17 11 27 0,0 0-27 0,27-12 27 15,8-2-27-15,-35 14 52 0,0 0-52 0,44-17 52 0,11-5-52 16,-55 22 66-16,0 0-66 0,55-26 67 0,-6 1-67 16,-49 25 50-16,0 0-50 0,49-22 50 0,4 1-50 15,-53 21 47-15,0 0-47 0,58-21 47 0,4 6-47 16,-62 15 37-16,0 0-37 0,50-16 37 16,-24 1-37-16,-1-1-1387 0</inkml:trace>
  <inkml:trace contextRef="#ctx0" brushRef="#br0" timeOffset="-191476.1">30803 15738 964 0,'0'0'0'0,"0"0"0"15,0 0 0-15,0 0 4 0,0 0-4 0,-14 12 4 16,-2-4-4-16,16-8 9 0,0 0-9 0,-13 13 10 16,8 2-10-16,5-15 39 0,0 0-39 0,-7 17 40 15,-3 9-40-15,10-26 39 0,0 0-39 0,-15 32 40 0,-4 0-40 16,19-32 38-16,0 0-38 0,-25 37 38 16,-3 1-38-16,28-38 40 0,0 0-40 0,-30 38 41 0,-2 2-41 15,32-40 37-15,0 0-37 0,-28 33 37 16,11-7-37-16,17-26 37 0,0 0-37 0,-15 15 38 0,15-15-38 15,0 0 45-15,0 0-45 0,0 0 45 0,0 0-45 16,0 0 43-16,0 0-43 0,25-3 44 0,10-11-44 16,-35 14 39-16,0 0-39 0,44-17 39 0,4 1-39 15,-48 16 33-15,0 0-33 0,55-12 33 0,12 3-33 16,-67 9 27-16,0 0-27 0,69-3 27 0,1 4-27 16,-70-1 18-16,0 0-18 0,60 2 19 0,-19 0-19 0,-41-2 5 15,0 0-5-15,33 2 6 0,-3-4-6 0,-30 2 0 16,0 0 0-16,30-7 1 0,-3-7-1 0,-1 0-1350 0</inkml:trace>
  <inkml:trace contextRef="#ctx0" brushRef="#br0" timeOffset="-191211.46">30775 15731 1446 0,'0'0'0'0,"1"10"0"15,1 13 0-15,-2-23 14 0,0 0-14 0,5 34 14 16,6-1-14-16,-11-33 37 0,0 0-37 0,14 37 38 16,2 1-38-16,-16-38 37 0,0 0-37 0,26 45 37 15,11 13-37-15,-37-58 28 0,0 0-28 0,36 71 29 16,-8 11-29-16,-28-82 23 0,0 0-23 0,23 74 23 16,-7-17-23-16,-16-57 21 0,0 0-21 0,16 50 21 15,0-5-21-15,-16-45 19 0,0 0-19 0,12 37 20 0,-5-11-20 16,-7-26 10-16,0 0-10 0,5 19 11 0,-1-7-11 15,-4-12 3-15,0 0-3 0,-2-7 4 0,-5-24-4 16,0 0-1317-16</inkml:trace>
  <inkml:trace contextRef="#ctx0" brushRef="#br0" timeOffset="-190447.87">31154 15689 1435 0,'0'0'0'0,"0"0"0"0,0 0 0 0,0 0 4 16,0 0-4-16,7 0 4 0,-7 0-4 0,0 0 5 15,0 0-5-15,10 2 6 0,-4 5-6 0,-6-7 33 16,0 0-33-16,12 21 34 0,11 22-34 0,-23-43 34 0,0 0-34 16,26 52 35-16,3 7-35 0,-29-59 35 0,0 0-35 0,26 65 35 15,-3 6-35-15,-23-71 33 0,0 0-33 0,19 77 34 16,-3-1-34-16,-16-76 27 0,0 0-27 0,14 62 27 15,-1-19-27-15,-13-43 25 0,0 0-25 0,9 31 26 16,-1-8-26-16,-8-23 20 0,0 0-20 0,9 17 20 16,-3-5-20-16,-6-12 14 0,0 0-14 0,3 7 14 15,-3-7-14-15,0 0 10 0,0 0-10 0,0 0 11 16,-2-17-11-16,2 17 8 0,0 0-8 0,-8-26 8 16,-8-10-8-16,16 36 6 0,0 0-6 0,-20-47 6 15,-3-21-6-15,23 68 5 0,0 0-5 0,-23-72 5 0,6 1-5 16,17 71 4-16,0 0-4 0,-13-63 4 0,8 8-4 15,5 55 3-15,0 0-3 0,-2-48 3 16,2 4-3-16,0 44 3 0,0 0-3 0,6-39 4 16,1 2-4-16,-7 37 3 0,0 0-3 0,9-31 3 15,-1 9-3-15,-8 22 4 0,0 0-4 0,7-14 4 0,-1 7-4 16,-6 7 4-16,0 0-4 0,7-2 5 0,2 2-5 16,-9 0 5-16,0 0-5 0,8 0 5 0,-1 0-5 15,-7 0 5-15,0 0-5 0,7 0 6 0,-7 0-6 0,0 0 7 16,0 0-7-16,8 4 8 0,-1 6-8 0,-7-10 4 15,0 0-4-15,8 21 4 0,-2 12-4 0,-6-33 2 0,0 0-2 16,-2 36 3-16,-9 0-3 0,11-36 1 0,0 0-1 16,-16 33 2-16,-1-9-2 0,17-24 0 0,0 0 0 15,-14 18 1-15,10-11-1 0,4-7 0 0,0 0 0 0,0 0 1 16,14 8-1-16,-14-8 0 0,0 0 0 16,23 7 1-16,18 0-1 0,-41-7 0 0,0 0 0 0,46 7 1 15,-6 2-1-15,-40-9 1 0,0 0-1 0,37 10 2 16,-1-1-2-16,-36-9 2 15,0 0-2-15,35 10 3 0,2 4-3 0,-37-14 3 0,0 0-3 16,35 16 4-16,-10 1-4 0,-25-17 2 0,0 0-2 16,21 19 3-16,-2 10-3 0,-19-29 4 0,0 0-4 0,7 38 4 15,-14 9-4-15,7-47 4 0,0 0-4 0,-21 47 5 16,-12-7-5-16,33-40 5 0,0 0-5 0,-37 31 5 16,1-5-5-16,36-26 6 0,0 0-6 0,-33 24 6 15,3-3-6-15,30-21 9 0,0 0-9 0,-28 17 9 16,5-7-9-16,23-10 9 0,0 0-9 0,-16 6 10 0,9-6-10 15,7 0 8-15,0 0-8 0,-4-7 8 0,-1-4-8 16,5 11 1-16,0 0-1 0,-2-17 1 0,11-6-1 16,0 1-1570-16</inkml:trace>
  <inkml:trace contextRef="#ctx0" brushRef="#br0" timeOffset="-190056.1">32105 15572 1390 0,'0'0'0'0,"0"0"0"15,0 0 0-15,0 0 9 0,0 0-9 0,0 0 9 16,7 8-9-16,-7-8 20 0,0 0-20 0,0 0 21 15,8 12-21-15,-8-12 38 0,0 0-38 0,9 25 38 16,9 20-38-16,-18-45 33 0,0 0-33 0,26 58 34 16,8 5-34-16,-34-63 32 0,0 0-32 0,35 67 33 15,-5-5-33-15,-30-62 36 0,0 0-36 0,27 63 36 16,-1 3-36-16,-26-66 32 0,0 0-32 0,23 67 32 16,-9-3-32-16,-14-64 32 0,0 0-32 0,11 55 32 15,-3-16-32-15,-8-39 29 0,0 0-29 0,6 31 29 16,-3-5-29-16,-3-26 24 0,0 0-24 0,0 19 25 0,0-7-25 15,0-12 17-15,0 0-17 0,0 0 17 0,0 0-17 16,0 0 11-16,0 0-11 0,-10-7 11 16,1-16-11-16,9 23 2 0,0 0-2 0,-14-36 3 15,-6-19-3-15,1-2-1459 0</inkml:trace>
  <inkml:trace contextRef="#ctx0" brushRef="#br0" timeOffset="-189845.49">32048 15855 1457 0,'0'0'0'16,"0"0"0"-16,-2 9 0 0,2-9 2 0,0 0-2 16,-1 7 2-16,1-7-2 0,0 0 4 0,0 0-4 15,10 3 4-15,1-4-4 0,-11 1 41 0,0 0-41 16,17-5 41-16,12-2-41 0,-29 7 55 0,0 0-55 16,37-11 55-16,16-4-55 0,-53 15 58 0,0 0-58 0,54-21 59 15,-1-5-59-15,-53 26 37 0,0 0-37 0,48-33 37 16,-9 4-37-16,-39 29 19 0,0 0-19 15,33-35 20-15,-1 6-20 0,0-1-1359 16</inkml:trace>
  <inkml:trace contextRef="#ctx0" brushRef="#br0" timeOffset="-188595.31">32576 15662 1392 0,'0'0'0'0,"0"0"39"0,0 0-39 15,-16-9 40-15,9 4-40 0,7 5 31 0,0 0-31 0,0 0 31 16,-7-4-31-16,7 4 28 0,0 0-28 0,0 0 29 16,0 0-29-16,0 0 34 0,0 0-34 0,8-7 35 15,1 4-35-15,-9 3 35 0,0 0-35 0,14-5 35 16,6-2-35-16,-20 7 38 0,0 0-38 0,23-9 38 15,5 0-38-15,-28 9 30 0,0 0-30 0,25-8 31 16,-13 8-31-16,-12 0 20 0,0 0-20 0,9 0 21 0,-9 0-21 16,0 0 12-16,0 0-12 0,10 3 13 0,-3 9-13 15,-7-12 8-15,0 0-8 0,4 25 9 0,-9 13-9 16,5-38 6-16,0 0-6 0,-13 39 7 0,-6-2-7 16,19-37 4-16,0 0-4 0,-16 24 4 0,2 0-4 15,14-24 3-15,0 0-3 0,-13 21 3 0,3-5-3 16,10-16 2-16,0 0-2 0,-5 12 3 0,5-12-3 0,0 0 2 15,0 0-2-15,-2 7 2 0,2-7-2 0,0 0 2 16,0 0-2-16,14 0 2 0,-3 0-2 0,-11 0 1 16,0 0-1-16,10 0 1 0,4 0-1 15,-14 0 0-15,0 0 0 0,18 1 1 0,7 8-1 16,-25-9 0-16,0 0 0 0,24 9 1 0,-6-4-1 0,-18-5 0 16,0 0 0-16,19 14 1 0,8 15-1 0,-27-29 1 0,0 0-1 15,24 35 2-15,-9 1-2 0,-15-36 2 0,0 0-2 16,5 35 2-16,-9-2-2 0,4-33 3 0,0 0-3 0,-10 34 4 15,-10 3-4-15,20-37 5 0,0 0-5 0,-23 32 6 16,-1-7-6-16,24-25 7 0,0 0-7 0,-27 17 8 16,-4-7-8-16,31-10 9 0,0 0-9 0,-30 4 10 15,3-4-10-15,27 0 11 0,0 0-11 0,-23-5 12 16,9-2-12-16,14 7 11 0,0 0-11 0,-12-14 11 16,-1-7-11-16,13 21 6 0,0 0-6 0,-8-22 7 15,6-1-7-15,2 23 1 0,0 0-1 0,3-21 2 16,4 2-2-16,-7 19 0 0,0 0 0 0,14-22 0 15,9-9 0-15,0-1-1526 0</inkml:trace>
  <inkml:trace contextRef="#ctx0" brushRef="#br0" timeOffset="-188166.39">33154 15357 1599 0,'0'0'0'0,"0"0"19"0,0 0-19 16,7-2 19-16,-7 2-19 0,0 0 20 0,0 0-20 15,0 0 20-15,-9 18-20 0,9-18 7 0,0 0-7 16,-14 19 7-16,-2 8-7 0,16-27 6 15,0 0-6-15,-17 31 6 0,-3 2-6 0,20-33 7 0,0 0-7 16,-17 31 8-16,3 13-8 0,14-44 12 0,0 0-12 16,-9 55 13-16,2 14-13 0,7-69 12 0,0 0-12 15,-4 73 13-15,4-2-13 0,0-71 12 0,0 0-12 16,5 64 12-16,1-5-12 0,-6-59 13 0,0 0-13 0,7 48 13 16,0-8-13-16,-7-40 15 0,0 0-15 0,7 28 16 15,0-11-16-15,-7-17 16 0,0 0-16 0,12 14 16 16,9 0-16-16,-21-14 14 0,0 0-14 0,30 5 14 15,11-12-14-15,-41 7 13 0,0 0-13 0,39-17 13 16,-4-9-13-16,-35 26 9 0,0 0-9 0,32-31 10 0,-4-1-10 16,-28 32 0-16,0 0 0 0,25-29 1 0,-4-2-1 15,-21 31-1-15,0 0 1 0,14-28-1 0,-9 7 1 16,1 1-1405-16</inkml:trace>
  <inkml:trace contextRef="#ctx0" brushRef="#br0" timeOffset="-186307.3">31231 17404 1715 0,'0'0'0'16,"0"0"0"-16,0 0 0 0,0 0-6 0,0 0 6 15,13 2-6-15,4-11 6 0,-17 9-6 0,0 0 6 0,30-10-5 16,16 0 5-16,-46 10-2 0,0 0 2 0,48-11-2 16,0 1 2-16,-48 10 2 0,0 0-2 0,44-11 2 15,-7 3-2-15,-37 8 18 0,0 0-18 0,33-5 18 16,1 1-18-16,-34 4 30 0,0 0-30 0,35-3 31 15,4-4-31-15,-39 7 30 0,0 0-30 0,35-7 30 16,-9 2-30-16,-26 5 25 0,0 0-25 0,22-6 26 16,-6-1-26-16,-16 7 11 0,0 0-11 0,0 0 12 15,-6 18-12-15,1-1-1383 0</inkml:trace>
  <inkml:trace contextRef="#ctx0" brushRef="#br0" timeOffset="-186093.87">31318 17723 1674 0,'37'-9'0'0,"-37"9"20"16,0 0-20-16,79-19 21 0,4-7-21 0,-83 26 1 0,0 0-1 15,83-24 1-15,-9 3-1 0,-74 21-14 16,0 0 14-16,74-24-13 0,4-4 13 0,-78 28-50 0,0 0 50 15,72-35-50-15,-5-6 50 0,0 1-1133 0</inkml:trace>
  <inkml:trace contextRef="#ctx0" brushRef="#br0" timeOffset="-185733.64">32491 17127 1524 0,'0'0'0'0,"0"0"0"16,-7 12 0-16,7-12 0 0,0 0 0 0,-4 11 0 16,4-1 0-16,0-10-3 0,0 0 3 0,4 9-3 15,-1-2 3-15,-3-7 8 0,0 0-8 0,-1 12 8 0,-7 12-8 16,8-24 18-16,0 0-18 0,-10 23 18 0,-4-1-18 16,14-22 32-16,0 0-32 0,-20 23 32 0,-3-1-32 15,23-22 34-15,0 0-34 0,-21 21 35 0,4-4-35 16,17-17 31-16,0 0-31 0,-13 14 32 0,10-5-32 15,3-9 28-15,0 0-28 0,0 0 29 0,5 8-29 16,-5-8 24-16,0 0-24 0,7 4 24 0,4-1-24 16,-11-3 21-16,0 0-21 0,24 2 21 0,17 0-21 15,-41-2 17-15,0 0-17 0,53 1 17 16,5 1-17-16,-58-2 14 0,0 0-14 0,62 0 15 0,5-2-15 16,-67 2 9-16,0 0-9 0,65-6 9 0,-10-5-9 15,-55 11 2-15,0 0-2 0,46-10 3 0,-9 1-3 0,-37 9-1 16,0 0 1-16,30-9 0 0,-9-3 0 0,2 0-1439 15</inkml:trace>
  <inkml:trace contextRef="#ctx0" brushRef="#br0" timeOffset="-185492.53">32554 17079 1561 0,'0'0'0'0,"0"0"38"0,0 0-38 0,0 31 39 16,4-2-39-16,-4-29 29 0,0 0-29 0,9 42 29 16,10 19-29-16,-19-61 14 0,0 0-14 0,27 77 15 15,6 17-15-15,-33-94 19 0,0 0-19 0,34 93 19 16,-3-4-19-16,-31-89 13 0,0 0-13 0,27 84 13 16,-6-1-13-16,-21-83 8 0,0 0-8 0,16 75 9 15,-6-20-9-15,-10-55 0 0,0 0 0 0,7 42 1 16,-3-18-1-16,0 2-1296 0</inkml:trace>
  <inkml:trace contextRef="#ctx0" brushRef="#br0" timeOffset="-2911.64">29655 12171 147 0,'0'0'0'0,"0"0"0"16,38-21 0-16,1 2-51 0</inkml:trace>
  <inkml:trace contextRef="#ctx0" brushRef="#br0" timeOffset="137444.77">17579 5365 707 0,'0'0'0'0,"0"0"0"0,0 0 0 15,0 0 13-15,0 0-13 0,-21-24 14 0,19 11-14 16,2 13 52-16,0 0-52 0,0-19 52 0,2-1-52 16,-2 20 38-16,0 0-38 0,3-25 39 0,-3 1-39 15,0 24 22-15,0 0-22 0,0-24 23 0,-5 3-23 16,5 21 19-16,0 0-19 0,-11-22 20 0,-4-8-20 15,15 30 15-15,0 0-15 0,-18-24 15 0,4 5-15 0,14 19 14 16,0 0-14-16,-9-14 15 0,5 2-15 16,4 12 23-16,0 0-23 0,7-22 24 0,13-11-24 0,-20 33 27 15,0 0-27-15,25-33 27 0,8 0-27 0,-33 33 35 16,0 0-35-16,32-33 35 0,-13 10-35 16,-19 23 35-16,0 0-35 0,25-20 36 0,7-5-36 0,-32 25 34 15,0 0-34-15,31-24 35 0,-2 0-35 0,-29 24 28 16,0 0-28-16,35-21 28 0,16 0-28 0,-51 21 24 0,0 0-24 15,58-24 24-15,1 2-24 0,-59 22 20 0,0 0-20 16,58-18 21-16,-4 3-21 0,-54 15 17 0,0 0-17 0,52-9 17 16,-3 18-17-16,-49-9 14 0,0 0-14 0,48 21 14 15,-8 15-14-15,-40-36 12 0,0 0-12 0,32 47 13 16,-11 12-13-16,-21-59 11 0,0 0-11 0,7 60 11 16,-19-1-11-16,12-59 10 0,0 0-10 0,-20 61 10 15,-6 20-10-15,26-81 9 0,0 0-9 0,-35 88 10 16,-8 9-10-16,43-97 11 0,0 0-11 0,-53 97 11 15,-15 2-11-15,68-99 10 0,0 0-10 0,-80 97 10 16,-6 1-10-16,86-98 8 0,0 0-8 0,-83 87 9 16,11-16-9-16,72-71 7 0,0 0-7 0,-67 60 7 15,12-10-7-15,55-50 5 0,0 0-5 0,-53 37 6 16,2-10-6-16,51-27 5 0,0 0-5 0,-44 16 6 16,3-11-6-16,41-5 5 0,0 0-5 0,-35-8 6 15,8-8-6-15,27 16 6 0,0 0-6 0,-15-17 6 0,6 5-6 16,9 12 5-16,0 0-5 0,-9-13 6 0,2-2-6 15,7 15 9-15,0 0-9 0,-2-21 10 0,4 0-10 16,-2 21 11-16,0 0-11 0,12-22 12 0,15-4-12 0,-27 26 13 16,0 0-13-16,31-23 14 0,6 10-14 0,-37 13 14 15,0 0-14-15,43-7 14 0,4 7-14 0,-47 0 15 0,0 0-15 16,50 7 15-16,-4 10-15 0,-46-17 15 16,0 0-15-16,49 21 16 0,4-1-16 0,-53-20 15 15,0 0-15-15,53 28 16 0,7 15-16 0,-60-43 13 0,0 0-13 16,56 45 14-16,4 9-14 0,-60-54 14 15,0 0-14-15,60 55 14 0,-10-3-14 0,-50-52 14 0,0 0-14 16,44 45 15-16,-4-17-15 0,-40-28 15 0,0 0-15 0,46 21 15 16,2-9-15-16,-48-12 15 15,0 0-15-15,49 8 16 0,-7 1-16 0,-42-9 15 0,0 0-15 16,38 11 16-16,-12-6-16 0,-26-5 15 0,0 0-15 16,23 7 16-16,-9-7-16 0,-14 0 16 0,0 0-16 0,12 0 16 15,-5 0-16-15,-7 0 18 0,0 0-18 0,0 0 18 16,7 0-18-16,-7 0 15 0,0 0-15 0,0 0 16 15,0 0-16-15,0 0 15 0,0 0-15 0,0 0 16 16,0 0-16-16,0 0 12 0,0 0-12 0,6-7 12 16,-6 7-12-16,0 0 9 0,0 0-9 0,-14-16 9 0,-11-5-9 15,2 1-1710-15</inkml:trace>
  <inkml:trace contextRef="#ctx0" brushRef="#br0" timeOffset="139963.06">30247 11652 1166 0,'0'0'0'0,"0"0"0"15,0 0 0-15,0 0 29 0,0 0-29 0,-19-14 29 16,6 5-29-16,13 9 47 0,0 0-47 0,-10-12 47 16,5-3-47-16,5 15 37 0,0 0-37 0,-8-16 38 15,-4-5-38-15,12 21 30 0,0 0-30 0,-14-24 31 0,2 0-31 16,12 24 19-16,0 0-19 0,-7-35 19 0,3-6-19 15,4 41 19-15,0 0-19 0,0-45 20 0,4-2-20 16,-4 47 21-16,0 0-21 0,7-47 21 0,3 4-21 16,-10 43 21-16,0 0-21 0,14-36 22 0,2 8-22 0,-16 28 22 15,0 0-22-15,18-24 23 0,3 0-23 16,-21 24 25-16,0 0-25 0,23-23 26 0,2 7-26 0,-25 16 25 16,0 0-25-16,28-10 26 0,4 8-26 0,-32 2 22 15,0 0-22-15,42 2 23 0,18 8-23 0,-60-10 18 16,0 0-18-16,62 9 19 0,-9 7-19 0,-53-16 15 0,0 0-15 15,53 17 16-15,5 2-16 0,-58-19 15 0,0 0-15 16,63 23 15-16,4 1-15 0,-67-24 13 16,0 0-13-16,60 34 13 0,-7 17-13 0,-53-51 11 15,0 0-11-15,42 58 12 0,-10 15-12 0,-32-73 9 0,0 0-9 16,20 74 9-16,-13-3-9 0,-7-71 7 0,0 0-7 16,-6 73 7-16,-13 7-7 0,19-80 6 15,0 0-6-15,-35 85 6 0,-16 5-6 0,51-90 5 0,0 0-5 16,-64 90 6-16,-5-4-6 0,69-86 5 0,0 0-5 0,-72 87 5 15,0 3-5-15,72-90 5 0,0 0-5 0,-71 76 5 16,-1-17-5-16,72-59 8 0,0 0-8 0,-67 45 8 16,12-20-8-16,55-25 10 0,0 0-10 0,-42 16 10 15,17-12-10-15,25-4 15 0,0 0-15 0,-14-7 16 16,10-11-16-16,4 18 19 0,0 0-19 0,4-31 19 0,7-16-19 16,-11 47 18-16,0 0-18 0,19-51 19 0,13-10-19 15,-32 61 18-15,0 0-18 0,40-52 19 0,10 14-19 16,-50 38 15-16,0 0-15 0,45-26 16 0,-9 10-16 15,-36 16 13-15,0 0-13 0,39-10 14 0,8 3-14 16,-47 7 10-16,0 0-10 0,50-3 10 0,-8 10-10 16,-42-7 9-16,0 0-9 0,48 15 10 0,17 18-10 0,-65-33 7 15,0 0-7-15,63 43 8 16,-8 6-8-16,-55-49 7 0,0 0-7 0,51 50 7 0,-5-3-7 16,-46-47 8-16,0 0-8 0,39 38 9 0,-9-11-9 15,-30-27 10-15,0 0-10 0,35 18 10 0,22 1-10 16,-57-19 11-16,0 0-11 0,58 8 12 0,-4-4-12 0,-54-4 13 15,0 0-13-15,52-4 13 0,-7-4-13 0,-45 8 12 16,0 0-12-16,45-21 13 0,-3-7-13 0,-42 28 11 0,0 0-11 16,35-36 12-16,-10-9-12 0,-25 45 3 0,0 0-3 15,14-47 3-15,-7-1-3 0,-7 48 0 0,0 0 0 16,-5-42 0-16,-13 8 0 0,0 1-1797 0</inkml:trace>
  <inkml:trace contextRef="#ctx0" brushRef="#br0" timeOffset="143176.86">13190 1836 841 0,'0'0'0'0,"0"0"0"0,0 0 0 0,0 0 7 15,0 0-7-15,0 0 7 0,0 0-7 0,0 0 25 0,0 0-25 16,0 0 25-16,0 0-25 0,0 0 33 16,0 0-33-16,-26 19 34 0,-1-10-34 0,27-9 18 0,0 0-18 15,-24 12 18-15,6-5-18 0,18-7 14 16,0 0-14-16,-18 9 14 0,1-6-14 0,17-3 13 0,0 0-13 15,-14 0 14-15,1-7-14 0,13 7 18 0,0 0-18 16,-10-5 18-16,1-6-18 0,9 11 27 0,0 0-27 0,-4-24 27 16,1-21-27-16,3 45 33 0,0 0-33 0,3-53 33 15,6-3-33-15,-9 56 37 0,0 0-37 0,9-53 37 16,9 6-37-16,-18 47 42 0,0 0-42 0,14-35 42 16,-2 8-42-16,-12 27 38 0,0 0-38 0,14-25 39 15,4 5-39-15,-18 20 33 0,0 0-33 0,25-28 33 16,5 0-33-16,-30 28 29 0,0 0-29 0,33-24 30 15,2 0-30-15,-35 24 22 0,0 0-22 0,39-16 23 0,7 11-23 16,-46 5 19-16,0 0-19 0,42 9 20 0,3 10-20 16,-45-19 20-16,0 0-20 0,40 29 20 15,-6 7-20-15,-34-36 17 0,0 0-17 0,26 45 17 0,-8 19-17 16,-18-64 14-16,0 0-14 0,14 73 15 0,2 12-15 16,-16-85 12-16,0 0-12 0,7 85 13 15,-9-21-13-15,2-64 9 0,0 0-9 0,-4 69 10 16,3 7-10-16,1-76 6 0,0 0-6 0,-9 75 7 0,-9 4-7 15,18-79 6-15,0 0-6 0,-26 69 6 0,-6-13-6 16,32-56 6-16,0 0-6 0,-42 48 6 0,-9-3-6 16,51-45 7-16,0 0-7 0,-52 42 8 0,-8 4-8 0,60-46 9 15,0 0-9-15,-53 39 10 0,4-12-10 0,49-27 9 16,0 0-9-16,-37 19 10 0,11-17-10 0,26-2 9 0,0 0-9 16,-23-17 10-16,0-20-10 0,23 37 9 0,0 0-9 15,-21-36 9-15,12 15-9 0,9 21 8 0,0 0-8 16,3-22 9-16,11-11-9 0,-14 33 7 15,0 0-7-15,23-37 7 0,7 10-7 0,-30 27 6 0,0 0-6 0,34-18 6 16,6 3-6-16,-40 15 5 0,0 0-5 16,48-9 5-16,7 9-5 0,-55 0 5 15,0 0-5-15,60 9 5 0,-2 10-5 0,-58-19 3 0,0 0-3 0,58 26 4 16,0 9-4-16,-58-35 4 0,0 0-4 0,55 36 5 16,-4 9-5-16,-51-45 5 0,0 0-5 0,50 45 5 15,-5-2-5-15,-45-43 4 0,0 0-4 0,48 38 5 16,3-3-5-16,-51-35 5 0,0 0-5 0,50 26 5 15,-6-11-5-15,-44-15 3 0,0 0-3 0,42 9 4 16,6-9-4-16,-48 0 1 0,0 0-1 0,40-14 1 16,-3-17-1-16,0 2-1481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7:33:16.3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0-09-22T07:33:22.868"/>
    </inkml:context>
  </inkml:definitions>
  <inkml:trace contextRef="#ctx0" brushRef="#br0">3053 1831 796 0,'0'0'0'0,"0"0"0"15,0 0 0-15,0 0 21 0,0 0-21 0,0 0 22 16,0 0-22-16,0 0 35 0,0 0-35 0,23 21 36 16,-14 6-36-16,-9-27 40 0,0 0-40 0,5 45 41 15,-1 19-41-15,-4-64 28 0,0 0-28 0,-4 82 28 16,1 15-28-16,3-97 18 0,0 0-18 0,-2 116 18 15,7 13-18-15,-5-129 18 0,0 0-18 0,13 125 19 16,1-19-19-16,-14-106 18 0,0 0-18 0,23 88 18 16,8-26-18-16,-31-62 17 0,0 0-17 0,41 40 17 15,3-21-17-15,-44-19 14 0,0 0-14 0,51 0 15 0,4-24-15 16,-55 24 17-16,0 0-17 0,62-37 17 0,-4-18-17 16,-58 55 25-16,0 0-25 0,46-73 26 15,-6-11-26-15,-40 84 40 0,0 0-40 0,29-94 41 0,-6 9-41 16,-23 85 42-16,0 0-42 0,12-81 42 0,-12-4-42 15,0 85 39-15,0 0-39 0,-5-79 40 0,-4 9-40 16,9 70 31-16,0 0-31 0,-13-48 31 0,8 20-31 16,5 28 25-16,0 0-25 0,-5-8 26 0,-4 20-26 0,9-12 17 15,0 0-17-15,-4 24 17 0,1 12-17 0,3-36 12 16,0 0-12-16,3 45 13 0,6 12-13 0,-9-57 10 0,0 0-10 16,18 64 11-16,1 9-11 0,-19-73 9 0,0 0-9 15,30 80 10-15,7 25-10 0,-37-105 6 0,0 0-6 16,37 114 6-16,2 6-6 0,-39-120 5 0,0 0-5 15,41 118 5-15,-1 6-5 0,-40-124 5 0,0 0-5 0,37 121 5 16,-10-7-5-16,-27-114 4 0,0 0-4 0,23 103 4 16,-11-12-4-16,-12-91 3 0,0 0-3 0,2 78 4 15,-13-19-4-15,11-59 3 16,0 0-3-16,-24 42 3 0,-13-18-3 0,37-24 3 0,0 0-3 0,-41 12 4 16,6-9-4-16,35-3 3 0,0 0-3 15,-37-3 3-15,-14-14-3 0,51 17 5 0,0 0-5 0,-50-25 5 16,11-9-5-16,39 34 5 0,0 0-5 0,-28-42 6 15,5-11-6-15,23 53 5 0,0 0-5 0,-5-56 5 16,12 8-5-16,-7 48 5 0,0 0-5 0,25-44 6 16,6 12-6-16,-31 32 3 0,0 0-3 0,41-33 4 0,0 2-4 15,-41 31 3-15,0 0-3 0,45-30 3 0,-4-3-3 16,-41 33 0-16,0 0 0 0,41-33 0 0,-4-3 0 16,3 1-1351-16</inkml:trace>
  <inkml:trace contextRef="#ctx0" brushRef="#br0" timeOffset="277.18">4173 2757 863 0,'0'0'0'16,"0"7"0"-16,6 13 0 0,-6-20 0 15,0 0 0-15,8 25 1 0,1-1-1 16,-9-24 1-16,0 0-1 0,14 33 1 0,4 15-1 0,-18-48 18 15,0 0-18-15,21 56 18 0,-5 4-18 0,-16-60 28 0,0 0-28 16,21 57 29-16,-1-5-29 0,-20-52 36 0,0 0-36 16,17 45 36-16,-11-8-36 0,-6-37 40 0,0 0-40 0,3 32 40 15,1-4-40-15,-4-28 40 0,0 0-40 0,1 19 41 16,-2-5-41-16,1-14 31 0,0 0-31 0,0 0 32 16,-4 7-32-16,4-7 23 0,0 0-23 0,-9-12 24 15,-8-16-24-15,17 28 16 0,0 0-16 0,-23-40 16 16,-4-5-16-16,3 0-941 0</inkml:trace>
  <inkml:trace contextRef="#ctx0" brushRef="#br0" timeOffset="488">4020 2840 942 0,'0'0'0'0,"0"-7"0"0,5-10 0 15,-5 17 11-15,0 0-11 0,9-19 11 0,-5 3-11 16,-4 16 11-16,0 0-11 0,8-12 12 0,1 0-12 16,-9 12 10-16,0 0-10 0,14-9 11 0,4 9-11 15,-18 0 5-15,0 0-5 0,19 4 6 16,8-1-6-16,-27-3 4 0,0 0-4 0,32-3 5 0,5-6-5 15,-37 9 4-15,0 0-4 0,44-10 4 0,2 8-4 16,-46 2 5-16,0 0-5 0,44 0 6 0,-13 2-6 16,-31-2 7-16,0 0-7 0,29 6 7 0,-6 7-7 0,-23-13 5 15,0 0-5-15,15 12 6 0,-4 3-6 0,-11-15 0 16,0 0 0-16,9 18 1 0,8 1-1 0,-2-2-745 16</inkml:trace>
  <inkml:trace contextRef="#ctx0" brushRef="#br0" timeOffset="962.12">4801 2985 1155 0,'0'0'0'0,"-9"-7"0"16,-5-8 0-16,14 15-5 0,0 0 5 0,-14-18-4 15,2 3 4-15,12 15-1 0,0 0 1 0,-9-21 0 16,-5 0 0-16,14 21 5 0,0 0-5 0,-14-19 5 16,2 7-5-16,12 12 22 0,0 0-22 0,-18-5 22 15,-16 14-22-15,34-9 42 0,0 0-42 0,-31 24 43 0,9 21-43 16,22-45 40-16,0 0-40 0,-17 60 41 0,6 4-41 16,11-64 35-16,0 0-35 0,0 64 36 0,9-10-36 15,-9-54 28-15,0 0-28 0,16 45 28 0,9-5-28 16,-25-40 21-16,0 0-21 0,28 36 21 0,7-8-21 15,-35-28 16-15,0 0-16 0,42 12 17 0,11-15-17 16,-53 3 12-16,0 0-12 0,50-21 12 0,-10-3-12 16,-40 24 10-16,0 0-10 0,34-35 11 0,-4 0-11 0,-30 35 8 15,0 0-8-15,14-36 8 0,-11 5-8 0,-3 31 7 16,0 0-7-16,-12-42 8 0,-7-13-8 0,19 55 7 16,0 0-7-16,-21-48 8 0,15 20-8 0,6 28 7 15,0 0-7-15,-21-14 8 0,-21 2-8 0,42 12 5 16,0 0-5-16,-44-4 6 0,3 17-6 0,41-13 2 15,0 0-2-15,-28 20 2 0,5 5-2 0,23-25 0 16,0 0 0-16,-12 24 0 0,3-12 0 0,9-12-2 0,0 0 2 16,-4 12-2-16,11-5 2 0,-1 2-1203 0</inkml:trace>
  <inkml:trace contextRef="#ctx0" brushRef="#br0" timeOffset="1184.93">4738 2973 998 0,'0'0'0'0,"0"0"0"16,5 14 0-16,-5-14 0 0,0 0 0 0,12 19 0 15,6 5 0-15,-18-24 0 0,0 0 0 0,23 24 0 16,0-3 0-16,-23-21 0 0,0 0 0 0,28 19 0 16,4 5 0-16,-32-24 0 0,0 0 0 0,35 30 0 15,0 1 0-15,-35-31 4 0,0 0-4 0,38 29 5 0,2-4-5 16,-40-25 13-16,0 0-13 0,37 20 13 0,-2 1-13 16,-35-21 21-16,0 0-21 0,36 23 22 15,-5 1-22-15,-31-24 22 0,0 0-22 0,37 24 22 16,4-7-22-16,-41-17 16 0,0 0-16 0,37 11 17 15,-2-11-17-15,-35 0 5 0,0 0-5 0,36-16 5 16,4-24-5-16,1 4-813 0</inkml:trace>
  <inkml:trace contextRef="#ctx0" brushRef="#br0" timeOffset="1466.35">6283 2764 1491 0,'0'0'0'0,"14"-4"0"16,25-1 0-16,-39 5 7 0,0 0-7 15,63-12 8-15,19-4-8 0,-82 16 14 0,0 0-14 16,86-12 14-16,0-3-14 0,-86 15 11 0,0 0-11 0,82-16 11 15,-7-1-11-15,-75 17 10 0,0 0-10 0,73-16 11 16,-10-1-11-16,-63 17 12 0,0 0-12 0,46-12 13 16,-25 0-13-16,2 0-1142 0</inkml:trace>
  <inkml:trace contextRef="#ctx0" brushRef="#br0" timeOffset="1666.82">6608 2833 1009 0,'0'0'0'0,"0"0"0"0,8 12 0 0,-8-12 1 16,0 0-1-16,11 19 2 0,14 10-2 15,-25-29 3-15,0 0-3 0,33 32 4 0,11-8-4 0,-44-24 24 16,0 0-24-16,50 17 24 0,13-5-24 0,-63-12 26 16,0 0-26-16,69 7 27 0,12-5-27 0,-81-2 9 15,0 0-9-15,79-5 9 0,-1-16-9 16,-78 21 3-16,0 0-3 0,72-28 4 0,-5-8-4 15,6 0-799-15</inkml:trace>
  <inkml:trace contextRef="#ctx0" brushRef="#br0" timeOffset="2696.07">8853 1981 1076 0,'0'0'0'0,"7"-1"0"16,11 1 0-16,-18 0-22 0,0 0 22 16,24 0-22-16,6 5 22 0,-30-5-1 0,0 0 1 15,25 7-1-15,-7 7 1 0,-18-14 0 0,0 0 0 16,16 15 0-16,-2 4 0 0,-14-19 1 0,0 0-1 0,10 21 2 15,-1-4-2-15,-9-17 8 0,0 0-8 0,7 28 8 16,0 8-8-16,-7-36 16 0,0 0-16 0,9 37 16 16,3 6-16-16,-12-43 22 0,0 0-22 0,13 45 23 15,1 3-23-15,-14-48 32 0,0 0-32 0,17 40 32 16,6-3-32-16,-23-37 30 0,0 0-30 0,27 29 30 16,5-5-30-16,-32-24 24 0,0 0-24 0,37 16 24 15,5-25-24-15,-42 9 33 0,0 0-33 0,44-15 34 0,0-13-34 16,-44 28 36-16,0 0-36 0,41-33 37 0,-8-12-37 15,-33 45 35-15,0 0-35 0,30-52 35 0,-10-12-35 16,-20 64 29-16,0 0-29 0,14-64 29 0,-7-2-29 16,-7 66 24-16,0 0-24 0,2-60 25 0,-4 16-25 15,2 44 21-15,0 0-21 0,-4-29 21 0,2 13-21 16,2 16 19-16,0 0-19 0,-3-12 19 0,-11 7-19 16,14 5 16-16,0 0-16 0,-18 0 16 0,-3 14-16 15,21-14 15-15,0 0-15 0,-19 36 16 0,1 32-16 0,18-68 12 16,0 0-12-16,-14 76 12 0,5 2-12 15,9-78 6-15,0 0-6 0,-5 79 7 0,5-1-7 0,0-78 3 16,0 0-3-16,14 85 4 0,4 12-4 0,-18-97 1 16,0 0-1-16,19 92 2 0,2-11-2 0,-21-81 2 0,0 0-2 15,14 81 2-15,-3 8-2 0,-11-89 4 0,0 0-4 16,12 81 4-16,2-12-4 0,-14-69 6 0,0 0-6 0,9 59 7 16,-18-9-7-16,9-50 7 0,0 0-7 0,-10 40 8 15,-6-16-8-15,16-24 8 0,0 0-8 0,-18 16 8 16,-7-7-8-16,25-9 7 0,0 0-7 0,-26 0 7 15,-2-9-7-15,28 9 7 0,0 0-7 0,-35-19 7 16,-3-11-7-16,38 30 8 0,0 0-8 0,-26-36 8 16,12-9-8-16,14 45 11 0,0 0-11 0,0-43 12 15,14-11-12-15,-14 54 15 0,0 0-15 0,23-52 15 16,12 0-15-16,-35 52 16 0,0 0-16 0,43-48 16 16,1 12-16-16,-44 36 18 0,0 0-18 0,46-33 19 0,-2 0-19 15,-44 33 16-15,0 0-16 0,49-28 17 16,0 4-17-16,-49 24 12 0,0 0-12 0,52-21 13 15,-8-3-13-15,-44 24 1 0,0 0-1 0,37-24 2 0,-6-1-2 16,-31 25-11-16,0 0 11 0,27-15-11 0,-9 3 11 16,-3 0-1490-16</inkml:trace>
  <inkml:trace contextRef="#ctx0" brushRef="#br0" timeOffset="3845.83">9985 2563 841 0,'0'0'0'15,"0"0"0"-15,13 10 0 0,-13-10 0 0,0 0 0 16,9 12 0-16,-1 6 0 0,-8-18-5 0,0 0 5 16,11 15-5-16,-6 3 5 0,-5-18 6 0,0 0-6 15,9 22 7-15,3 4-7 0,-12-26 36 0,0 0-36 0,15 35 36 16,-3-2-36-16,-12-33 56 0,0 0-56 15,14 36 57-15,-5 0-57 0,-9-36 68 0,0 0-68 0,5 40 68 16,4 2-68-16,-9-42 55 0,0 0-55 0,3 31 56 16,-3-10-56-16,0-21 44 0,0 0-44 0,0 12 45 15,0-12-45-15,0 0 35 0,0 0-35 0,0 0 36 16,0 0-36-16,0 0 30 0,0 0-30 0,0-12 31 16,2-21-31-16,-2 33 25 0,0 0-25 0,4-37 25 15,-4 15-25-15,0 22 24 0,0 0-24 0,0-14 24 0,0 2-24 16,0 12 19-16,0 0-19 0,1-12 20 0,1-4-20 15,-2 16 22-15,0 0-22 0,2-8 22 0,2-3-22 16,-4 11 20-16,0 0-20 0,0-5 21 0,0-4-21 16,0 9 19-16,0 0-19 0,0-7 20 0,5-5-20 15,-5 12 12-15,0 0-12 0,3-8 13 0,-3 8-13 16,0 0 9-16,0 0-9 0,9-9 9 0,-9 9-9 16,0 0 7-16,0 0-7 0,0-12 7 0,2 5-7 0,-2 7 5 15,0 0-5-15,3-9 6 16,3 1-6-16,-6 8 4 0,0 0-4 0,7-13 5 0,0-2-5 0,-7 15 2 15,0 0-2-15,7-12 3 0,-2 3-3 0,-5 9 2 16,0 0-2-16,9-10 2 0,-5 1-2 0,-4 9 2 16,0 0-2-16,5-12 2 0,4-4-2 0,-9 16 1 15,0 0-1-15,5-13 2 0,4 0-2 0,-9 13 2 0,0 0-2 16,5-12 2-16,0 2-2 0,-5 10 3 0,0 0-3 16,4-5 4-16,-1-2-4 0,-3 7 3 0,0 0-3 15,0 0 4-15,6-9-4 0,-6 9 3 0,0 0-3 0,0 0 3 16,0 0-3-16,0 0 2 0,0 0-2 0,5-3 2 15,-5 3-2-15,0 0 1 0,0 0-1 0,0 0 2 16,0 0-2-16,0 0 1 0,0 0-1 0,0 0 2 16,9 0-2-16,-9 0 0 0,0 0 0 0,0 0 1 15,12-5-1-15,-12 5 0 0,0 0 0 0,9-4 1 16,-4 1-1-16,-5 3 0 0,0 0 0 0,13-2 0 16,-3-2 0-16,-10 4 0 0,0 0 0 0,14-3 0 15,-1-2 0-15,-13 5 0 0,0 0 0 0,5-4 0 16,-5 4 0-16,0 0-1 0,0 0 1 0,12-7 0 15,-12 7 0-15,0 0-2 0,0 0 2 0,9-1-2 16,-9 1 2-16,0 0-4 0,0 0 4 0,0 0-4 0,0 0 4 16,0 0-7-16,0 0 7 0,0 0-6 0,0 0 6 15,0 0-9-15,0 0 9 0,0 0-8 0,0 0 8 16,0 0-11-16,0 0 11 0,0 0-10 0,0 0 10 16,0 0-9-16,0 0 9 0,0 0-9 0,-9-4 9 0,9 4-12 15,0 0 12-15,0 0-12 0,0 0 12 0,0 0-14 16,0 0 14-16,0 0-13 0,0 0 13 0,0 0-12 15,0 0 12-15,-14 4-12 0,-9 8 12 0,23-12-12 0,0 0 12 16,-35 17-11-16,-6 7 11 0,41-24-9 0,0 0 9 16,-40 25-9-16,-4 6 9 0,44-31-6 0,0 0 6 15,-37 33-6-15,10-1 6 0,27-32-4 16,0 0 4-16,-14 37-3 0,5 15 3 0,9-52-3 0,0 0 3 16,0 52-2-16,9 8 2 0,-9-60-1 0,0 0 1 15,13 61-1-15,9-11 1 0,-22-50 0 0,0 0 0 16,29 43 0-16,6-19 0 0,-35-24 0 0,0 0 0 15,37 18 0-15,-2-11 0 0,-35-7 1 0,0 0-1 16,34-4 1-16,-2-8-1 0,-32 12 2 0,0 0-2 0,35-24 2 16,4-21-2-16,-39 45 6 0,0 0-6 0,38-56 7 15,1-9-7-15,-39 65 11 0,0 0-11 0,28-64 11 16,-13 10-11-16,-15 54 13 0,0 0-13 0,3-55 13 16,-14-2-13-16,11 57 16 0,0 0-16 0,-17-52 17 15,-8 19-17-15,25 33 17 0,0 0-17 0,-32-24 17 0,-8 5-17 16,40 19 11-16,0 0-11 0,-42-6 11 15,1 12-11-15,41-6 8 0,0 0-8 0,-41 15 9 0,6 4-9 16,35-19 5-16,0 0-5 0,-26 14 6 0,10-11-6 16,16-3 3-16,0 0-3 0,0 0 3 0,14-3-3 15,0-2-1330-15</inkml:trace>
  <inkml:trace contextRef="#ctx0" brushRef="#br0" timeOffset="4160.99">11691 1892 1435 0,'0'0'0'0,"0"12"0"16,9 15 0-16,-9-27 7 0,0 0-7 0,7 50 7 15,2 30-7-15,-9-80 13 0,0 0-13 0,9 88 14 16,-2 6-14-16,-7-94 32 0,0 0-32 0,1 93 32 16,3 4-32-16,-4-97 22 0,0 0-22 0,5 85 23 15,1-18-23-15,-6-67 17 0,0 0-17 0,1 51 18 16,-4-12-18-16,3-39 15 0,0 0-15 0,-6 25 16 16,-1-13-16-16,7-12 8 0,0 0-8 0,0 0 9 15,-5-5-9-15,5 5 3 0,0 0-3 0,-10-25 3 16,-12-18-3-16,1 2-1196 0</inkml:trace>
  <inkml:trace contextRef="#ctx0" brushRef="#br0" timeOffset="4349.92">11367 2376 1188 0,'0'0'0'0,"0"0"0"0,0-7 0 16,0 7 16-16,0 0-16 0,8-9 16 0,3 4-16 16,-11 5 28-16,0 0-28 0,21-7 28 0,6-1-28 15,-27 8 11-15,0 0-11 0,37-7 12 0,14 10-12 0,-51-3 8 16,0 0-8-16,58 0 9 0,0-5-9 0,-58 5 11 15,0 0-11-15,62-12 11 0,7 0-11 0,-69 12 11 16,0 0-11-16,76-19 11 0,5-9-11 0,-81 28 1 0,0 0-1 16,79-29 1-16,-8-11-1 0,-71 40-1 0,0 0 1 15,72-36 0-15,-3-1 0 0,1 1-961 16</inkml:trace>
  <inkml:trace contextRef="#ctx0" brushRef="#br0" timeOffset="4982.93">12942 1852 1020 0,'0'0'0'0,"1"7"0"16,5 13 0-16,-6-20-2 0,0 0 2 0,7 33-1 16,2 16 1-16,-9-49 0 0,0 0 0 0,10 60 0 15,3 10 0-15,-13-70 8 0,0 0-8 0,14 67 9 16,3-10-9-16,-17-57 18 0,0 0-18 0,14 43 18 0,0-10-18 15,-14-33 31-15,0 0-31 0,15 21 31 0,-3-12-31 16,-12-9 44-16,0 0-44 0,12 0 45 0,2-9-45 16,-14 9 47-16,0 0-47 0,18-21 48 0,7-12-48 15,-25 33 44-15,0 0-44 0,24-48 45 0,-1-20-45 16,-23 68 40-16,0 0-40 0,18-72 40 0,-13-1-40 16,-5 73 33-16,0 0-33 0,0-64 34 0,-5 14-34 15,5 50 22-15,0 0-22 0,-4-36 22 0,1 20-22 16,3 16 17-16,0 0-17 0,0-9 17 0,0 9-17 15,0 0 12-15,0 0-12 0,0 9 13 0,-7 20-13 16,7-29 9-16,0 0-9 0,-7 52 9 0,5 28-9 0,2-80 5 16,0 0-5-16,5 90 6 0,1 7-6 15,-6-97 4-15,0 0-4 0,17 100 5 0,6 6-5 0,-23-106 2 16,0 0-2-16,30 105 3 0,7-10-3 0,-37-95 2 0,0 0-2 16,32 99 3-16,-7 8-3 0,-25-107 3 0,0 0-3 15,24 97 4-15,-1-15-4 0,-23-82 3 0,0 0-3 16,14 60 3-16,-5-18-3 0,-9-42 5 0,0 0-5 15,-3 27 6-15,-6-11-6 0,9-16 8 0,0 0-8 0,-28 0 8 16,-23-9-8-16,51 9 10 0,0 0-10 0,-59-15 10 16,1-9-10-16,58 24 12 0,0 0-12 0,-46-28 12 15,15-2-12-15,31 30 10 0,0 0-10 0,-25-34 10 16,5 1-10-16,20 33 12 0,0 0-12 0,-8-33 13 16,11 5-13-16,-3 28 13 0,0 0-13 0,9-27 14 15,14 2-14-15,-23 25 12 0,0 0-12 0,32-20 13 16,10-1-13-16,-42 21 8 0,0 0-8 0,53-28 9 15,7 4-9-15,-60 24 2 0,0 0-2 0,58-29 2 16,-3-3-2-16,-55 32-1 0,0 0 1 0,49-36 0 16,-5 3 0-16,-44 33-9 0,0 0 9 0,41-33-9 15,-4 6 9-15,-37 27-26 0,0 0 26 0,35-25-25 0,-3 5 25 16,0 1-1317-16</inkml:trace>
  <inkml:trace contextRef="#ctx0" brushRef="#br0" timeOffset="5296.83">13809 2489 1065 0,'0'0'0'0,"0"0"0"0,11 20 0 0,-11-20 7 16,0 0-7-16,16 21 7 0,-2 10-7 0,-14-31 31 16,0 0-31-16,18 33 31 0,-4 0-31 0,-14-33 43 0,0 0-43 15,14 31 43-15,2 2-43 0,-16-33 49 0,0 0-49 16,14 36 49-16,0 1-49 0,-14-37 45 0,0 0-45 16,14 33 46-16,-5-6-46 0,-9-27 34 0,0 0-34 15,3 25 35-15,-1-13-35 16,-2-12 36-16,0 0-36 0,0 0 37 0,4 8-37 0,-4-8 34 0,0 0-34 15,0 0 34-15,-7-8-34 0,7 8 27 0,0 0-27 16,-2-16 28-16,-3-20-28 0,5 36 28 0,0 0-28 16,-7-37 29-16,5-4-29 0,2 41 29 0,0 0-29 15,5-43 30-15,-1-11-30 0,-4 54 25 0,0 0-25 0,10-59 26 16,4-3-26-16,-14 62 22 0,0 0-22 0,25-61 23 16,14 18-23-16,-39 43 18 0,0 0-18 0,53-33 18 15,9 9-18-15,-62 24 14 0,0 0-14 0,68-12 15 16,-4 3-15-16,-64 9 1 0,0 0-1 0,69-3 1 15,5 8-1-15,3 2-1410 0</inkml:trace>
  <inkml:trace contextRef="#ctx0" brushRef="#br0" timeOffset="5963.7">2697 5915 1468 0,'0'0'0'0,"0"0"0"0,0 0 0 0,0 0 2 16,0 0-2-16,19 4 2 0,11-1-2 0,-30-3 9 15,0 0-9-15,43-3 10 0,18-6-10 0,-61 9 11 16,0 0-11-16,73-12 11 0,17 0-11 0,-90 12 15 16,0 0-15-16,95-16 15 0,-3 4-15 0,-92 12 17 15,0 0-17-15,97-12 17 0,3 8-17 0,-100 4 18 0,0 0-18 16,99-5 18-16,-13-2-18 0,-86 7 14 15,0 0-14-15,82-5 14 0,-10 2-14 0,-72 3 6 0,0 0-6 16,67 0 7-16,-16 3-7 0,-51-3 2 16,0 0-2-16,39 2 3 0,-30 1-3 0,1 1-1185 0</inkml:trace>
  <inkml:trace contextRef="#ctx0" brushRef="#br0" timeOffset="6199.04">3274 6048 1244 0,'0'0'0'0,"0"0"0"16,-9 12 0-16,9-12 3 0,0 0-3 0,-4 13 4 16,13-1-4-16,-9-12 3 0,0 0-3 0,18 19 4 0,15-2-4 15,-33-17 11-15,0 0-11 0,48 16 12 0,8-4-12 16,-56-12 21-16,0 0-21 0,66 3 22 0,3-3-22 16,-69 0 31-16,0 0-31 0,72-7 32 0,4-8-32 15,-76 15 32-15,0 0-32 0,77-25 32 0,8-11-32 16,-85 36 20-16,0 0-20 0,81-45 21 0,-12 0-21 15,-69 45 12-15,0 0-12 0,58-52 13 0,-8 0-13 16,-50 52 0-16,0 0 0 0,40-50 1 0,-12-2-1 16,-1 4-1079-16</inkml:trace>
  <inkml:trace contextRef="#ctx0" brushRef="#br0" timeOffset="6449.88">4129 5418 1009 0,'0'0'0'0,"0"0"0"0,0 0 0 0,0 0 2 0,0 0-2 15,9-5 2-15,-9 5-2 0,0 0 4 0,0 0-4 16,18 9 5-16,5-1-5 0,-23-8 19 0,0 0-19 0,31 13 20 16,10 6-20-16,-41-19 27 0,0 0-27 0,49 29 28 15,4 16-28-15,-53-45 36 0,0 0-36 0,55 59 36 16,0 10-36-16,-55-69 37 0,0 0-37 0,49 73 37 16,-8 6-37-16,-41-79 39 0,0 0-39 0,28 96 39 15,-11 16-39-15,-17-112 36 16,0 0-36-16,4 113 37 0,-16-13-37 0,12-100 34 0,0 0-34 0,-27 102 35 15,-5 7-35-15,32-109 30 0,0 0-30 0,-33 92 31 16,-2-23-31-16,35-69 25 0,0 0-25 0,-29 48 26 16,14-27-26-16,0 3-1136 0</inkml:trace>
  <inkml:trace contextRef="#ctx1" brushRef="#br0">4833 5733 0</inkml:trace>
  <inkml:trace contextRef="#ctx0" brushRef="#br0" timeOffset="6862.86">5560 5271 1020 0,'0'0'0'16,"9"2"0"-16,14 5 0 0,-23-7 6 0,0 0-6 15,37 12 6-15,10 5-6 0,-47-17 16 0,0 0-16 16,48 25 16-16,-1 6-16 0,-47-31 15 0,0 0-15 0,41 36 15 16,-7 9-15-16,-34-45 28 0,0 0-28 0,30 57 29 15,-8 26-29-15,-22-83 44 0,0 0-44 0,11 90 45 16,-11-5-45-16,0-85 39 0,0 0-39 0,-14 88 39 15,-14 6-39-15,28-94 32 0,0 0-32 0,-44 85 32 16,-6-9-32-16,50-76 26 0,0 0-26 0,-51 62 27 16,-4-14-27-16,55-48 17 0,0 0-17 0,-44 32 18 15,21-15-18-15,23-17 7 0,0 0-7 0,-14-5 8 0,2-28-8 16,-2 2-1054-16</inkml:trace>
  <inkml:trace contextRef="#ctx0" brushRef="#br0" timeOffset="7143.05">6011 5292 1188 0,'0'0'0'0,"-5"9"0"0,-2 11 0 0,7-20 3 16,0 0-3-16,-11 32 3 0,-1 13-3 0,12-45 19 15,0 0-19-15,-11 55 20 0,-1 19-20 0,12-74 36 0,0 0-36 16,-10 85 37-16,1 3-37 0,9-88 35 0,0 0-35 15,-4 78 35-15,8-5-35 0,-4-73 31 0,0 0-31 16,9 71 32-16,6 2-32 0,-15-73 24 0,0 0-24 0,27 65 25 16,8-13-25-16,-35-52 21 0,0 0-21 0,42 37 22 15,11-17-22-15,-53-20 13 0,0 0-13 0,53 7 13 16,-2-14-13-16,-51 7 8 0,0 0-8 0,50-15 8 16,-1-11-8-16,-49 26 2 0,0 0-2 0,50-40 2 15,-8-12-2-15,2 4-1123 0</inkml:trace>
  <inkml:trace contextRef="#ctx0" brushRef="#br0" timeOffset="7366.92">6602 5749 1087 0,'0'0'0'0,"0"0"0"16,6 12 0-16,-6-12 1 0,0 0-1 0,5 12 1 16,2 7-1-16,-7-19 11 0,0 0-11 0,10 26 12 0,3 9-12 15,-13-35 16-15,0 0-16 0,9 45 16 0,-4 12-16 16,-5-57 20-16,0 0-20 0,9 57 20 0,5-2-20 15,-14-55 26-15,0 0-26 0,9 51 27 0,-4-5-27 16,-5-46 27-16,0 0-27 0,3 37 27 0,-6-20-27 16,3-17 24-16,0 0-24 0,-2 7 25 0,2-2-25 0,0-5 19 15,0 0-19-15,0 0 20 0,-9-9-20 0,9 9 12 16,0 0-12-16,-12-27 12 0,-7-15-12 0,-3-1-993 16</inkml:trace>
  <inkml:trace contextRef="#ctx0" brushRef="#br0" timeOffset="7547.78">6369 5804 1110 0,'0'0'0'0,"0"0"0"0,0 0 0 0,0 0 0 15,0 0 0-15,0 0 0 0,13-7 0 0,-13 7 0 0,0 0 0 16,19-3 0-16,15-6 0 0,-34 9 2 0,0 0-2 16,42-12 3-16,7-7-3 0,-49 19 6 0,0 0-6 0,53-14 7 15,7 2-7-15,-60 12 9 0,0 0-9 0,58-9 10 16,-3 6-10-16,-55 3 8 0,0 0-8 0,50 0 8 15,-1-3-8-15,-3 3-813 0</inkml:trace>
  <inkml:trace contextRef="#ctx0" brushRef="#br0" timeOffset="7982.16">7144 5818 886 0,'0'0'0'0,"0"0"0"16,0-9 0-16,0 9 23 0,0 0-23 0,0 0 23 16,0-8-23-16,0 8 56 0,0 0-56 0,0 0 57 0,0 0-57 15,0 0 51-15,0 0-51 0,0 0 51 0,-9-4-51 16,9 4 45-16,0 0-45 0,-7-3 45 0,2 3-45 16,5 0 35-16,0 0-35 0,-11 3 35 0,-7 1-35 0,18-4 36 15,0 0-36-15,-26 8 36 0,-2 17-36 0,28-25 26 16,0 0-26-16,-21 29 27 0,12 9-27 0,9-38 22 0,0 0-22 15,3 42 23-15,11 6-23 0,-14-48 18 0,0 0-18 16,23 49 18-16,-2-8-18 0,-21-41 14 0,0 0-14 16,29 31 15-16,-3-13-15 0,-26-18 9 0,0 0-9 0,28 7 10 15,2-16-10-15,-30 9 3 0,0 0-3 0,25-12 4 16,-4-7-4-16,-21 19 2 0,0 0-2 16,20-30 3-16,1-9-3 0,-21 39 5 0,0 0-5 0,14-45 6 15,-2 5-6-15,-12 40 9 16,0 0-9-16,6-33 9 0,-10 5-9 0,4 28 13 0,0 0-13 15,-9-29 14-15,-1 5-14 0,10 24 13 0,0 0-13 16,-15-20 13-16,3 8-13 0,12 12 12 0,0 0-12 16,-18-7 13-16,-1 6-13 0,19 1 8 0,0 0-8 0,-21 1 8 15,-2 10-8-15,23-11 5 0,0 0-5 0,-21 12 5 16,7 0-5-16,0-3-1220 0</inkml:trace>
  <inkml:trace contextRef="#ctx0" brushRef="#br0" timeOffset="8203.74">7167 5861 1267 0,'0'0'0'0,"5"9"0"0,7 8 0 0,-12-17 7 16,0 0-7-16,23 25 7 0,5 6-7 0,-28-31 15 15,0 0-15-15,32 36 16 0,9 6-16 0,-41-42 15 16,0 0-15-16,46 46 16 0,10-9-16 0,-56-37 7 15,0 0-7-15,60 33 7 0,-11-9-7 16,-49-24 1-16,0 0-1 0,41 21 2 0,-9-6-2 16,-32-15-1-16,0 0 1 0,23 9 0 0,-9-9 0 0,3 0-960 0</inkml:trace>
  <inkml:trace contextRef="#ctx0" brushRef="#br0" timeOffset="8827.67">8874 5391 1121 0,'0'0'0'0,"9"-2"0"15,10 2 0-15,-19 0 0 0,0 0 0 0,27-3 0 16,8-1 0-16,-35 4 5 0,0 0-5 0,41 0 5 16,5 4-5-16,-46-4 7 0,0 0-7 0,52 0 8 15,3-9-8-15,-55 9 15 0,0 0-15 0,58-4 16 16,2 4-16-16,-60 0 19 0,0 0-19 0,53 0 19 0,-7 4-19 15,-46-4 13-15,0 0-13 0,35 2 14 0,-6 5-14 16,-29-7 8-16,0 0-8 0,23 12 8 0,3 3-8 16,-3-1-884-16</inkml:trace>
  <inkml:trace contextRef="#ctx0" brushRef="#br0" timeOffset="9016.34">9022 5958 1334 0,'0'0'0'15,"11"0"0"-15,15-7 0 0,-26 7 6 16,0 0-6-16,41-5 6 0,8-5-6 0,-49 10 2 0,0 0-2 16,67-11 2-16,6-4-2 0,-73 15-6 0,0 0 6 0,77-19-6 15,-4-2 6-15,-1-3-944 0</inkml:trace>
  <inkml:trace contextRef="#ctx0" brushRef="#br0" timeOffset="10114.41">15806 5155 1143 0,'0'0'0'0,"0"0"0"16,0 0 0-16,0 0 0 0,0 0 0 0,-9-5 0 16,9 5 0-16,0 0-10 0,0 0 10 0,-10-3-9 15,-3-1 9-15,13 4 0 0,0 0 0 0,-19-3 0 16,-13 10 0-16,32-7 2 0,0 0-2 0,-37 12 3 16,4 5-3-16,33-17 12 0,0 0-12 0,-34 28 12 15,2 12-12-15,32-40 22 0,0 0-22 0,-24 41 23 16,8 4-23-16,16-45 30 0,0 0-30 0,-7 47 31 15,7 5-31-15,0-52 29 0,0 0-29 0,12 53 30 16,15 3-30-16,-27-56 28 0,0 0-28 0,31 50 28 16,3-14-28-16,-34-36 29 0,0 0-29 0,39 28 29 15,-6-12-29-15,-33-16 27 0,0 0-27 0,34 0 28 0,3-19-28 16,-37 19 34-16,0 0-34 0,32-30 34 0,-4-15-34 16,-28 45 34-16,0 0-34 0,21-47 34 0,-10 9-34 15,-11 38 31-15,0 0-31 0,3-39 31 0,-14-5-31 0,11 44 37 16,0 0-37-16,-15-38 37 0,0 12-37 0,15 26 35 15,0 0-35-15,-19-17 35 0,-2 1-35 0,21 16 28 16,0 0-28-16,-23-5 29 0,-9 7-29 0,32-2 24 0,0 0-24 16,-32 10 25-16,4 6-25 0,28-16 19 0,0 0-19 15,-24 17 19-15,4-5-19 0,20-12 7 0,0 0-7 16,-14 9 7-16,11-2-7 0,-5 2-1431 0</inkml:trace>
  <inkml:trace contextRef="#ctx0" brushRef="#br0" timeOffset="10380.35">16067 5257 1099 0,'0'0'0'0,"0"11"0"16,9 13 0-16,-9-24 14 0,0 0-14 0,9 33 15 16,3 3-15-16,-12-36 32 0,0 0-32 0,13 45 33 15,-1 11-33-15,-12-56 34 0,0 0-34 0,12 62 35 16,-3 12-35-16,-9-74 16 0,0 0-16 0,9 70 16 0,-4-22-16 15,-5-48 9-15,0 0-9 0,2 38 9 0,-4-3-9 16,2-35 6-16,0 0-6 0,-5 20 7 0,5-7-7 16,0-13 5-16,0 0-5 0,0 0 5 0,0 0-5 15,0 0 3-15,0 0-3 0,11-18 3 0,1-18-3 16,-12 36 0-16,0 0 0 0,14-47 1 0,5-6-1 16,3-5-947-16</inkml:trace>
  <inkml:trace contextRef="#ctx0" brushRef="#br0" timeOffset="10731">16425 5143 1087 0,'0'0'0'0,"0"0"0"0,7-7 0 0,-7 7-5 16,0 0 5-16,16-1-4 0,12 4 4 0,-28-3-1 16,0 0 1-16,29 5 0 0,-13-5 0 0,-16 0 2 0,0 0-2 15,15 0 2-15,8 4-2 0,-23-4 19 0,0 0-19 16,27 5 20-16,-4 2-20 0,-23-7 51 0,0 0-51 0,17 8 52 15,-6 5-52-15,-11-13 69 0,0 0-69 0,7 17 69 16,-7 11-69-16,0-28 57 0,0 0-57 0,-3 32 58 16,-6 7-58-16,9-39 43 0,0 0-43 0,-20 41 44 15,-10 1-44-15,30-42 34 0,0 0-34 0,-35 43 35 16,2-3-35-16,33-40 24 0,0 0-24 0,-32 41 25 16,14 4-25-16,18-45 19 0,0 0-19 15,-9 43 19-15,9-11-19 0,0-32 15 0,0 0-15 0,13 29 15 16,11-5-15-16,-24-24 13 0,0 0-13 0,32 16 13 15,3-4-13-15,-35-12 9 0,0 0-9 0,36 2 10 0,2-2-10 16,-38 0 6-16,0 0-6 0,41-6 7 16,0-9-7-16,-41 15 0 0,0 0 0 0,40-24 0 15,-1-9 0-15,-39 33-2 0,0 0 2 0,41-45-2 16,8-4 2-16,0 1-1293 0</inkml:trace>
  <inkml:trace contextRef="#ctx0" brushRef="#br0" timeOffset="11260.63">17030 4998 1255 0,'0'0'0'15,"0"0"0"-15,7 0 0 0,-7 0 1 0,0 0-1 16,9 0 1-16,7 7-1 0,-16-7 2 0,0 0-2 16,20 0 3-16,9-4-3 0,-29 4 24 0,0 0-24 15,36-12 24-15,3-3-24 0,-39 15 28 0,0 0-28 16,38-12 29-16,-2 3-29 0,-36 9 31 0,0 0-31 15,26-7 32-15,-8 2-32 0,-18 5 31 0,0 0-31 0,7-4 31 16,-7 4-31-16,0 0 23 0,0 0-23 16,0-8 24-16,-7-3-24 0,7 11 18 0,0 0-18 15,-23-8 19-15,-12 4-19 0,35 4 15 0,0 0-15 0,-41 0 15 16,0 4-15-16,41-4 8 0,0 0-8 0,-38 10 8 16,-1 11-8-16,39-21 4 0,0 0-4 0,-35 21 5 15,-6-2-5-15,41-19 2 0,0 0-2 0,-39 20 3 16,0 5-3-16,39-25 1 0,0 0-1 0,-33 29 1 15,8 14-1-15,25-43 0 0,0 0 0 0,-14 42 0 0,9 1 0 16,5-43 0-16,0 0 0 0,1 38 0 0,8-7 0 16,-9-31 0-16,0 0 0 0,18 31 1 0,8 2-1 15,-26-33 1-15,0 0-1 0,34 25 1 0,3-12-1 16,-37-13 3-16,0 0-3 0,39 11 4 0,3-3-4 16,-42-8 6-16,0 0-6 0,42 7 6 0,1-1-6 15,-43-6 11-15,0 0-11 0,40 6 12 0,-1 8-12 16,-39-14 15-16,0 0-15 0,37 19 16 0,-9 6-16 0,-28-25 16 15,0 0-16-15,23 27 17 0,-9 10-17 16,-14-37 13-16,0 0-13 0,2 45 14 0,-12 0-14 16,10-45 10-16,0 0-10 0,-22 39 10 0,-4-1-10 15,26-38 7-15,0 0-7 0,-34 35 8 0,-3-11-8 16,37-24 5-16,0 0-5 0,-35 21 5 0,7-5-5 0,28-16 0 16,0 0 0-16,-23 1 0 0,2-2 0 0,0 1-1305 0</inkml:trace>
  <inkml:trace contextRef="#ctx0" brushRef="#br0" timeOffset="11582.72">17634 5356 1155 0,'0'0'0'0,"0"0"0"15,-13 0 0-15,13 0 14 0,0 0-14 0,-16 5 15 16,-3 2-15-16,19-7 37 0,0 0-37 0,-21 12 37 0,3 6-37 16,18-18 41-16,0 0-41 0,-14 24 41 15,2 4-41-15,12-28 23 0,0 0-23 0,-9 36 24 16,4 2-24-16,5-38 17 0,0 0-17 0,1 43 17 16,12-6-17-16,-13-37 12 0,0 0-12 0,14 27 13 0,3-6-13 15,-17-21 10-15,0 0-10 0,23 7 11 0,4-9-11 16,-27 2 11-16,0 0-11 0,33-14 11 0,15-13-11 15,-48 27 9-15,0 0-9 0,46-37 9 0,3-16-9 0,-49 53 8 16,0 0-8-16,41-59 9 0,-15-7-9 0,1-3-1083 16</inkml:trace>
  <inkml:trace contextRef="#ctx0" brushRef="#br0" timeOffset="11843">17805 4602 1166 0,'0'0'0'0,"-4"24"0"16,-1 24 0-16,5-48 4 0,0 0-4 15,-7 61 5-15,7 13-5 0,0-74 12 0,0 0-12 16,7 87 13-16,0 8-13 0,-7-95 27 0,0 0-27 16,12 99 28-16,4 6-28 0,-16-105 24 0,0 0-24 0,20 94 24 15,-10-18-24-15,-10-76 17 0,0 0-17 0,11 69 17 16,-1-8-17-16,-10-61 21 0,0 0-21 0,4 51 21 15,1-18-21-15,-5-33 19 0,0 0-19 0,0 18 20 16,2-8-20-16,-2-10 14 0,0 0-14 0,0 0 15 0,0 0-15 16,0 0 11-16,0 0-11 0,-2-24 11 0,-12-25-11 15,2 1-1042-15</inkml:trace>
  <inkml:trace contextRef="#ctx0" brushRef="#br0" timeOffset="12016.54">17598 4920 1323 0,'0'0'0'0,"0"0"0"0,7 0 0 15,-7 0 10-15,0 0-10 0,16-2 10 0,14 1-10 16,-30 1 21-16,0 0-21 0,39-4 21 0,10-1-21 0,-49 5 15 16,0 0-15-16,57-7 16 0,6 0-16 0,-63 7 3 15,0 0-3-15,57-9 4 0,-4 1-4 0,0-4-1008 0</inkml:trace>
  <inkml:trace contextRef="#ctx0" brushRef="#br0" timeOffset="12375.11">18443 4162 1345 0,'0'0'0'0,"9"0"0"16,14 7 0-16,-23-7 6 0,0 0-6 0,35 17 7 16,9 14-7-16,-44-31 14 0,0 0-14 0,55 45 14 0,5 7-14 15,-60-52 25-15,0 0-25 0,62 61 25 0,-11 8-25 16,-51-69 28-16,0 0-28 0,40 81 28 0,-6 20-28 15,-34-101 34-15,0 0-34 0,28 109 35 0,-12 0-35 16,-16-109 30-16,0 0-30 0,7 118 30 0,-10 11-30 0,3-129 26 16,0 0-26-16,-16 132 26 0,-12-14-26 0,28-118 20 15,0 0-20-15,-48 117 20 0,-24 4-20 0,72-121 9 16,0 0-9-16,-85 116 9 0,0-19-9 0,-1 2-1239 0</inkml:trace>
  <inkml:trace contextRef="#ctx0" brushRef="#br0" timeOffset="12847.71">15820 4541 919 0,'0'0'0'0,"0"0"0"0,-16-16 0 16,16 16 4-16,0 0-4 0,-14-8 4 0,2-1-4 16,12 9 4-16,0 0-4 0,-18-3 5 0,-12 6-5 15,30-3 5-15,0 0-5 0,-37 5 5 0,-3 7-5 16,40-12 14-16,0 0-14 0,-46 28 14 0,-5 12-14 15,51-40 19-15,0 0-19 0,-51 60 20 0,8 25-20 16,43-85 23-16,0 0-23 0,-42 87 24 16,12 5-24-16,30-92 36 0,0 0-36 0,-27 102 36 0,8 27-36 0,19-129 41 15,0 0-41-15,-12 132 41 0,10-11-41 16,2-121 45-16,0 0-45 0,9 121 46 0,7-3-46 16,-16-118 40-16,0 0-40 0,31 109 41 0,22-9-41 0,-53-100 37 15,0 0-37-15,66 94 37 0,22-13-37 0,-88-81 32 16,0 0-32-16,90 68 32 0,0-15-32 0,-90-53 28 0,0 0-28 15,95 40 29-15,9-12-29 0,-104-28 26 0,0 0-26 16,92 20 27-16,-8-7-27 0,-84-13 11 0,0 0-11 0,73 3 11 16,-6-6-11-16,-67 3 2 0,0 0-2 15,51-9 3-15,-16-1-3 0,-3 4-1186 0</inkml:trace>
  <inkml:trace contextRef="#ctx0" brushRef="#br0" timeOffset="118024.05">22645 5910 1099 0,'0'0'0'0,"0"0"23"0,0 0-23 16,0 0 23-16,0 0-23 0,0 0 52 0,0 0-52 0,32-12 53 16,-10 3-53-16,-22 9 54 0,0 0-54 0,30-12 54 15,8-4-54-15,-38 16 29 0,0 0-29 0,42-12 29 16,4 0-29-16,-46 12 20 0,0 0-20 0,46-15 21 16,6-13-21-16,-52 28 16 0,0 0-16 0,57-33 16 15,-1-7-16-15,-56 40 11 0,0 0-11 0,64-45 12 16,6-10-12-16,-70 55 10 0,0 0-10 0,75-50 11 15,-3 6-11-15,-72 44 9 0,0 0-9 0,72-38 10 16,8-1-10-16,-80 39 12 0,0 0-12 0,82-45 12 0,5 1-12 16,-87 44 11-16,0 0-11 0,83-45 12 15,-9 5-12-15,-74 40 13 0,0 0-13 0,70-36 13 16,-1 0-13-16,-69 36 12 0,0 0-12 0,65-33 12 0,-1 2-12 16,-64 31 2-16,0 0-2 0,49-24 2 0,-24 11-2 15,-25 13-1-15,0 0 1 0,11-5 0 0,-11 5 0 16,0 0-1179-16</inkml:trace>
  <inkml:trace contextRef="#ctx0" brushRef="#br0" timeOffset="118310.92">23878 4901 1031 0,'0'0'0'16,"0"0"0"-16,10 7 0 0,-10-7 2 0,0 0-2 15,16 9 3-15,12 3-3 0,-28-12 14 0,0 0-14 0,32 12 15 16,9 2-15-16,-41-14 4 0,0 0-4 0,42 19 4 16,7 5-4-16,-49-24 11 0,0 0-11 15,50 36 12-15,-2 13-12 0,-48-49 14 0,0 0-14 0,37 65 14 16,-13 15-14-16,-24-80 18 0,0 0-18 0,20 78 18 16,-8-5-18-16,-12-73 18 0,0 0-18 0,5 71 19 15,-6-2-19-15,1-69 18 0,0 0-18 0,-11 72 19 16,-7 5-19-16,18-77 15 0,0 0-15 0,-28 69 16 15,-2-17-16-15,30-52 17 0,0 0-17 0,-39 45 17 16,-12-9-17-16,0 0-915 0</inkml:trace>
  <inkml:trace contextRef="#ctx0" brushRef="#br0" timeOffset="118773.27">25665 4541 1087 0,'0'0'0'0,"3"12"0"16,8 24 0-16,-11-36 22 0,0 0-22 0,16 66 23 16,1 31-23-16,-17-97 45 0,0 0-45 0,20 104 45 0,-3-7-45 15,-17-97 45-15,0 0-45 0,16 100 46 16,-4 14-46-16,-12-114 25 0,0 0-25 0,9 101 26 16,-3-25-26-16,-6-76 16 0,0 0-16 0,1 62 17 0,-4-17-17 15,3-45 7-15,0 0-7 0,-13 31 7 0,-9-15-7 16,-1-2-999-16</inkml:trace>
  <inkml:trace contextRef="#ctx0" brushRef="#br0" timeOffset="120111.72">25448 5285 1020 0,'0'0'0'0,"-6"-17"0"0,-13-30 0 0,19 47 20 15,0 0-20-15,-18-57 20 0,9 3-20 0,9 54 36 16,0 0-36-16,-5-43 37 0,3 19-37 0,2 24 23 0,0 0-23 16,0-16 24-16,4 8-24 0,-4 8 12 0,0 0-12 15,14-9 13-15,16 0-13 0,-30 9 5 0,0 0-5 16,42-10 5-16,10 8-5 0,-52 2 3 0,0 0-3 15,54 0 4-15,4 0-4 0,-58 0 2 0,0 0-2 16,66 2 2-16,6-4-2 0,-72 2 0 0,0 0 0 16,74 0 1-16,4 4-1 0,-78-4 2 0,0 0-2 0,70 5 2 15,-15-2-2-15,-55-3 3 0,0 0-3 0,46 2 3 16,-4 2-3-16,-42-4 5 0,0 0-5 16,41 6 6-16,-1 0-6 0,-40-6 6 0,0 0-6 15,37 3 7-15,-7-6-7 0,-30 3 7 0,0 0-7 16,34-6 7-16,10-2-7 0,-44 8 4 0,0 0-4 0,37-7 4 15,-18 2-4-15,-19 5 1 0,0 0-1 0,9-2 2 16,-9 2-2-16,0 0 1 0,0 0-1 0,2-17 1 16,-11-4-1-16,9 21 0 0,0 0 0 0,-18-16 1 15,-8 9-1-15,26 7 0 0,0 0 0 0,-30 4 1 16,-2 6-1-16,32-10 3 0,0 0-3 0,-26 21 3 0,3 5-3 16,23-26 5-16,0 0-5 0,-21 35 6 0,-2 13-6 15,23-48 11-15,0 0-11 0,-18 54 12 0,9 13-12 16,9-67 18-16,0 0-18 0,-3 61 18 0,5-8-18 15,-2-53 23-15,0 0-23 0,5 40 23 0,2-16-23 16,-7-24 24-16,0 0-24 0,9 13 25 0,1-5-25 16,-10-8 27-16,0 0-27 0,21 0 28 0,15-8-28 0,-36 8 26 15,0 0-26-15,39-18 27 0,-1-1-27 0,-38 19 25 16,0 0-25-16,34-36 26 0,-8-20-26 16,-26 56 25-16,0 0-25 0,20-58 25 0,-10-3-25 15,-10 61 22-15,0 0-22 0,7-55 23 0,-3 15-23 0,-4 40 25 16,0 0-25-16,2-28 25 0,1 14-25 0,-3 14 20 15,0 0-20-15,4-10 20 0,-1 5-20 0,-3 5 16 16,0 0-16-16,0 0 17 0,11 5-17 0,-11-5 16 0,0 0-16 16,9 22 16-16,1 17-16 0,-10-39 13 0,0 0-13 0,11 51 14 15,-4 13-14-15,-7-64 7 0,0 0-7 0,5 66 8 16,2-7-8-16,-7-59 3 0,0 0-3 0,11 45 4 16,1-14-4-16,-12-31 2 0,0 0-2 0,11 21 3 15,-4-16-3-15,-7-5 2 0,0 0-2 0,7 4 2 16,5-8-2-16,-12 4 1 0,0 0-1 0,21-14 2 15,15-17-2-15,-36 31 1 0,0 0-1 0,37-41 2 16,-7-10-2-16,-30 51 0 0,0 0 0 0,21-53 1 16,-5-8-1-16,-16 61 1 0,0 0-1 0,10-57 1 15,-4 14-1-15,-6 43 1 0,0 0-1 0,1-33 1 0,-2 12-1 16,1 21 1-16,0 0-1 0,-7-15 1 16,-6-1-1-16,13 16 1 0,0 0-1 0,-16-5 1 15,-1 7-1-15,17-2 1 0,0 0-1 0,-18 12 1 16,2 10-1-16,16-22 0 0,0 0 0 0,-12 33 1 0,1 9-1 15,11-42 0-15,0 0 0 0,-5 50 1 0,3 7-1 16,2-57 0-16,0 0 0 0,7 50 1 0,13-3-1 16,-20-47 0-16,0 0 0 0,30 36 1 0,8-12-1 15,-38-24 0-15,0 0 0 0,48 16 0 0,5-7 0 0,-53-9 0 16,0 0 0-16,51-4 0 0,-10-4 0 0,-41 8 0 0,0 0 0 16,42-25 0-16,13-11 0 0,-55 36 0 15,0 0 0-15,61-52 1 0,1-15-1 0,-62 67 1 0,0 0-1 16,64-71 1-16,-4 0-1 0,-60 71 0 0,0 0 0 15,51-82 1-15,-11-23-1 0,-40 105 0 0,0 0 0 16,37-106 1-16,-5 11-1 0,-32 95 1 0,0 0-1 16,25-85 1-16,-9 11-1 0,-16 74 1 0,0 0-1 0,9-73 1 15,-4 13-1-15,-5 60 1 16,0 0-1-16,2-52 2 0,-6 12-2 0,4 40 1 0,0 0-1 16,-10-30 2-16,-6 15-2 0,16 15 1 0,0 0-1 15,-18 0 2-15,2 12-2 0,16-12 1 0,0 0-1 16,-14 29 1-16,-2 18-1 0,16-47 1 0,0 0-1 0,-18 61 2 15,3 4-2-15,15-65 1 0,0 0-1 0,-13 73 1 16,3 3-1-16,10-76 0 0,0 0 0 0,-7 88 1 16,3 15-1-16,4-103 0 0,0 0 0 0,0 96 0 15,5-18 0-15,-5-78 0 0,0 0 0 0,7 71 0 16,2-5 0-16,-9-66 0 0,0 0 0 0,11 64 0 0,-1-12 0 16,-10-52 0-16,0 0 0 0,11 36 0 0,-2-11 0 15,-9-25 0-15,0 0 0 0,7 12 0 0,-7-12 0 16,0 0 0-16,0 0 0 0,10 3 1 0,-2-10-1 15,-8 7 1-15,0 0-1 0,10-24 1 0,8-28-1 16,-18 52 2-16,0 0-2 0,19-52 3 0,-1 14-3 16,-18 38 3-16,0 0-3 0,16-28 4 0,-2 11-4 15,-14 17 4-15,0 0-4 0,17-12 5 16,8 0-5-16,-25 12 6 0,0 0-6 0,30-7 7 0,4 10-7 16,-34-3 7-16,0 0-7 0,31 21 7 0,-1 24-7 15,-30-45 6-15,0 0-6 0,23 59 6 0,-9 10-6 16,-14-69 6-16,0 0-6 0,11 61 7 0,-2-9-7 15,-9-52 5-15,0 0-5 0,7 41 6 0,-2-16-6 0,-5-25 4 16,0 0-4-16,5 15 5 0,1-6-5 0,-6-9 2 0,0 0-2 16,0 0 2-16,3-21-2 0,-3 21 0 0,0 0 0 15,-3-31 0-15,-4-23 0 0,7 54-1 0,0 0 1 16,-18-71-1-16,-5-15 1 0,0 1-1495 0</inkml:trace>
  <inkml:trace contextRef="#ctx0" brushRef="#br0" timeOffset="120339.14">26763 3980 1379 0,'0'0'0'0,"0"0"0"15,-21 9 0-15,21-9-5 0,0 0 5 0,-16 12-5 16,8 4 5-16,8-16-38 0,0 0 38 0,-2 20-38 0,4 15 38 15,-2-35-2-15,0 0 2 0,0 45-2 0,-7 21 2 16,7-66 0-16,0 0 0 0,-13 76 0 0,-4 4 0 16,17-80 0-16,0 0 0 0,-18 81 0 0,0-8 0 15,1-1-907-15</inkml:trace>
  <inkml:trace contextRef="#ctx0" brushRef="#br0" timeOffset="120937.56">28732 4153 1255 0,'0'0'0'0,"0"0"0"16,7 9 0-16,-7-9 1 0,0 0-1 0,7 28 2 15,2 24-2-15,-9-52 5 0,0 0-5 0,7 69 6 16,-2 12-6-16,-5-81 12 0,0 0-12 0,2 97 12 0,-4 12-12 16,2-109 10-16,0 0-10 0,-3 116 11 0,-4-2-11 15,7-114 11-15,0 0-11 0,-7 106 12 0,5-11-12 16,2-95 10-16,0 0-10 0,0 90 10 15,2-17-10-15,-2-73 8 0,0 0-8 0,3 55 8 0,1-26-8 16,-4-29 9-16,0 0-9 0,1 20 9 0,-1-10-9 16,0-10 9-16,0 0-9 0,0 0 9 0,0 0-9 15,0 0 10-15,0 0-10 0,0-23 10 0,-7-11-10 16,7 34 11-16,0 0-11 0,-10-42 12 0,-1-6-12 16,11 48 13-16,0 0-13 0,-7-47 13 0,7 9-13 15,0 38 12-15,0 0-12 0,4-33 12 0,1 14-12 16,-5 19 11-16,0 0-11 0,9-19 12 0,5 2-12 0,-14 17 9 15,0 0-9-15,23-19 9 0,14-7-9 0,-37 26 7 16,0 0-7-16,37-23 7 0,-9 13-7 0,-28 10 5 0,0 0-5 16,30 0 6-16,12 9-6 0,-42-9 4 0,0 0-4 15,45 13 5-15,-3 12-5 0,-42-25 2 0,0 0-2 16,32 31 3-16,-15 0-3 0,-17-31 3 0,0 0-3 0,2 45 3 16,-18 12-3-16,16-57 4 0,0 0-4 0,-28 57 5 15,-7-5-5-15,35-52 5 0,0 0-5 0,-39 43 6 16,2-5-6-16,37-38 4 0,0 0-4 0,-39 28 4 15,0-12-4-15,39-16 0 0,0 0 0 0,-39 8 0 16,-5-8 0-16,0 4-1152 0</inkml:trace>
  <inkml:trace contextRef="#ctx0" brushRef="#br0" timeOffset="121793.02">29219 4968 729 0,'0'0'0'0,"0"0"0"0,16 21 0 15,-16-21 25-15,0 0-25 0,16 21 26 0,-1 8-26 16,-15-29 44-16,0 0-44 0,15 47 44 0,-3 10-44 16,-12-57 31-16,0 0-31 0,12 56 31 0,4-6-31 0,-16-50 25 15,0 0-25-15,20 43 25 0,2-5-25 0,-22-38 22 16,0 0-22-16,20 28 23 0,-6-16-23 0,-14-12 22 0,0 0-22 15,18 3 23-15,8-3-23 0,-26 0 20 0,0 0-20 16,35-8 21-16,11-13-21 0,-46 21 19 0,0 0-19 16,48-35 20-16,-11-18-20 0,-37 53 18 0,0 0-18 15,28-61 18-15,-5-6-18 0,-23 67 22 0,0 0-22 16,16-66 22-16,-11 14-22 0,-5 52 25 16,0 0-25-16,-2-36 25 0,-5 11-25 0,7 25 23 0,0 0-23 15,-10-15 23-15,-6 10-23 0,16 5 19 0,0 0-19 16,-18 5 19-16,1 10-19 0,17-15 17 0,0 0-17 15,-16 19 18-15,0 11-18 0,16-30 14 0,0 0-14 0,-12 36 15 16,3 13-15-16,9-49 9 0,0 0-9 0,-4 48 10 16,9-3-10-16,-5-45 6 0,0 0-6 0,13 40 6 15,3-9-6-15,-16-31 3 0,0 0-3 0,16 24 4 16,-2-6-4-16,-14-18 4 0,0 0-4 0,12 12 5 16,2-4-5-16,-14-8 3 0,0 0-3 0,14 4 3 15,-1-4-3-15,-13 0 3 0,0 0-3 0,8-4 4 16,-1 1-4-16,-7 3 5 0,0 0-5 0,16-14 5 0,14-14-5 15,-30 28 7-15,0 0-7 0,29-33 7 0,-14-1-7 16,-15 34 9-16,0 0-9 0,13-33 9 0,-3 0-9 16,-10 33 11-16,0 0-11 0,7-28 11 0,-1 11-11 15,-6 17 10-15,0 0-10 0,5-12 11 0,2 3-11 16,-7 9 10-16,0 0-10 0,7 0 11 0,4 6-11 16,-11-6 9-16,0 0-9 0,14 12 10 0,2 19-10 15,-16-31 8-15,0 0-8 0,14 41 8 0,-5 3-8 16,-9-44 6-16,0 0-6 0,8 45 7 0,1-13-7 0,-9-32 4 15,0 0-4-15,9 28 4 0,-4-11-4 0,-5-17 2 16,0 0-2-16,4 11 3 0,-4-11-3 0,0 0 1 16,0 0-1-16,0 0 1 0,7-2-1 0,-7 2 1 15,0 0-1-15,7-10 2 0,5-6-2 0,-12 16 2 0,0 0-2 16,18-31 2-16,1-11-2 0,-19 42 2 0,0 0-2 0,18-46 3 16,-4 4-3-16,-14 42 3 0,0 0-3 15,9-31 4-15,-2 14-4 0,-7 17 5 0,0 0-5 0,5-9 5 16,-5 9-5-16,0 0 8 0,0 0-8 0,16 4 9 15,14 16-9-15,-30-20 8 0,0 0-8 0,28 30 8 16,-8 13-8-16,-20-43 11 0,0 0-11 0,14 48 11 16,-5-3-11-16,-9-45 13 0,0 0-13 0,9 40 13 15,-2-10-13-15,-7-30 13 0,0 0-13 0,3 24 14 16,1-8-14-16,-4-16 11 0,0 0-11 0,1 12 11 16,-1-12-11-16,0 0 10 0,0 0-10 0,-7 5 10 15,7-5-10-15,0 0 7 0,0 0-7 0,-10-11 7 16,-3-2-7-16,13 13 1 0,0 0-1 0,-19-25 1 15,-6-9-1-15,1-1-1329 0</inkml:trace>
  <inkml:trace contextRef="#ctx0" brushRef="#br0" timeOffset="122044.49">29782 5624 1255 0,'0'0'0'16,"0"0"0"-16,0 0 0 0,0 0-11 15,0 0 11-15,-2-5-11 0,2 5 11 0,0 0-46 0,0 0 46 16,-6-10-45-16,6 5 45 0,0 5-1 0,0 0 1 16,2-13-1-16,0 1 1 0,-2 12 0 0,0 0 0 15,2-19 0-15,0-3 0 0,-2 22 5 0,0 0-5 16,0-19 5-16,-2 1-5 0,2 18 6 0,0 0-6 15,-4-15 7-15,-3-13-7 0,2-1-813 0</inkml:trace>
  <inkml:trace contextRef="#ctx0" brushRef="#br0" timeOffset="122300.24">29487 4513 1211 0,'0'0'0'0,"9"-5"0"0,10-7 0 16,-19 12-19-16,0 0 19 0,32-19-18 0,5-2 18 16,-37 21-25-16,0 0 25 0,35-15-24 0,-3 3 24 15,-32 12-19-15,0 0 19 0,37-9-19 0,11 0 19 16,-48 9-5-16,0 0 5 0,38-3-5 0,-11 3 5 15,-27 0 0-15,0 0 0 0,19 3 0 0,-3 6 0 16,0 0-748-16</inkml:trace>
  <inkml:trace contextRef="#ctx0" brushRef="#br0" timeOffset="123486.02">30690 3717 987 0,'0'0'0'0,"0"0"0"0,0 0 0 0,0 0 16 16,0 0-16-16,-7 21 17 0,-11 12-17 0,18-33 34 16,0 0-34-16,-21 52 35 0,-2 15-35 0,23-67 13 15,0 0-13-15,-26 73 14 0,-6-7-14 0,32-66 1 0,0 0-1 16,-37 64 2-16,-11 0-2 0,1-2-780 16</inkml:trace>
  <inkml:trace contextRef="#ctx0" brushRef="#br0" timeOffset="124488.49">22583 5901 897 0,'0'0'0'16,"0"0"0"-16,19 2 0 0,-19-2 2 15,0 0-2-15,22 9 3 0,11 4-3 0,-33-13 13 0,0 0-13 16,44 25 14-16,11 13-14 0,-55-38 16 0,0 0-16 16,60 52 16-16,5 12-16 0,-65-64 19 0,0 0-19 0,67 69 19 15,7-9-19-15,-74-60 18 0,0 0-18 0,81 66 19 16,9 14-19-16,-90-80 20 0,0 0-20 0,97 93 20 16,4 8-20-16,-101-101 17 0,0 0-17 0,106 112 18 15,7 9-18-15,-113-121 19 0,0 0-19 0,104 120 19 16,-7-10-19-16,-97-110 20 0,0 0-20 0,83 96 20 15,-13-29-20-15,-70-67 21 0,0 0-21 0,64 61 22 16,-1-6-22-16,-63-55 20 0,0 0-20 0,58 54 20 16,-3-14-20-16,-55-40 19 0,0 0-19 0,48 29 20 0,-9-17-20 15,-39-12 16-15,0 0-16 0,37-5 16 0,1-30-16 16,1 2-948-16</inkml:trace>
  <inkml:trace contextRef="#ctx0" brushRef="#br0" timeOffset="124753.77">24321 6678 1087 0,'0'0'0'0,"0"0"0"0,0 0 0 15,0 0 16-15,0 0-16 0,0 0 17 0,8 7-17 0,-8-7 43 16,0 0-43-16,7 14 44 0,4 10-44 0,-11-24 41 16,0 0-41-16,12 40 42 0,1 17-42 0,-13-57 24 0,0 0-24 15,12 76 24-15,-5 18-24 0,-7-94 22 0,0 0-22 16,7 107 22-16,0-1-22 0,-7-106 21 0,0 0-21 15,7 105 22-15,-1 4-22 0,-6-109 20 0,0 0-20 16,0 101 20-16,-6-15-20 0,6-86 17 0,0 0-17 16,-7 83 17-16,-5 5-17 0,12-88 14 0,0 0-14 0,-16 83 15 15,-5-15-15-15,21-68 9 0,0 0-9 16,-21 52 9-16,1-12-9 0,20-40 7 0,0 0-7 0,-12 29 7 16,1-17-7-16,2 2-1110 0</inkml:trace>
  <inkml:trace contextRef="#ctx0" brushRef="#br0" timeOffset="125725.19">26314 7300 550 0,'0'0'0'15,"0"0"0"-15,14 0 0 0,-14 0 3 16,0 0-3-16,12 0 3 0,-1 0-3 0,-11 0 18 0,0 0-18 0,7 0 18 16,-7 0-18-16,0 0 26 0,0 0-26 15,10-4 26-15,-3 1-26 0,-7 3 38 0,0 0-38 16,7-4 39-16,1 2-39 0,-8 2 40 0,0 0-40 0,1-10 41 15,-10-7-41-15,9 17 44 0,0 0-44 0,-26-19 45 16,-16 7-45-16,42 12 43 0,0 0-43 0,-50-6 44 16,1 3-44-16,49 3 30 0,0 0-30 0,-46 3 30 15,4 9-30-15,42-12 22 0,0 0-22 0,-37 21 23 16,7 19-23-16,30-40 17 0,0 0-17 0,-23 54 17 0,9 29-17 16,14-83 12-16,0 0-12 0,-4 81 13 0,15-3-13 15,-11-78 10-15,0 0-10 0,19 74 11 0,4-1-11 16,-23-73 8-16,0 0-8 0,34 69 8 0,4-8-8 15,-38-61 8-15,0 0-8 0,46 40 8 0,5-20-8 16,-51-20 6-16,0 0-6 0,55-3 7 0,3-28-7 16,-58 31 6-16,0 0-6 0,57-49 7 0,-10-16-7 0,-47 65 0 15,0 0 0-15,39-77 0 0,-11-4 0 0,1 0-856 16</inkml:trace>
  <inkml:trace contextRef="#ctx0" brushRef="#br0" timeOffset="126006.39">26446 6427 763 0,'0'0'0'0,"0"0"0"0,-9-15 0 0,9 15 7 16,0 0-7-16,-5-12 8 0,5 12-8 0,0 0 27 0,0 0-27 15,-7 7 27-15,3 22-27 0,4-29 41 0,0 0-41 16,-3 41 41-16,1 24-41 0,2-65 38 0,0 0-38 0,0 72 38 16,5 4-38-16,-5-76 35 0,0 0-35 0,13 92 36 15,6 34-36-15,-19-126 31 0,0 0-31 0,23 130 32 16,0-2-32-16,-23-128 28 0,0 0-28 0,21 121 29 15,-2 2-29-15,-19-123 17 0,0 0-17 0,16 109 18 16,-9-20-18-16,-7-89 16 0,0 0-16 0,6 79 16 16,-1-10-16-16,-5-69 17 0,0 0-17 0,9 61 18 15,0-25-18-15,-9-36 13 0,0 0-13 0,10 25 13 0,-6-13-13 16,-4-12 10-16,0 0-10 0,17-9 10 0,22-26-10 16,0 2-937-16</inkml:trace>
  <inkml:trace contextRef="#ctx0" brushRef="#br0" timeOffset="127071.21">27051 7493 1110 0,'0'0'0'0,"0"0"0"0,-9 0 0 0,9 0 0 15,0 0 0-15,-14 2 0 0,-7 8 0 0,21-10-1 0,0 0 1 16,-23 14 0-16,-3 9 0 0,26-23 1 0,0 0-1 15,-27 27 1-15,4 3-1 0,23-30 8 0,0 0-8 16,-19 33 9-16,3 7-9 0,16-40 21 0,0 0-21 16,-9 36 21-16,6 4-21 0,3-40 34 0,0 0-34 15,0 27 35-15,3-9-35 0,-3-18 33 0,0 0-33 16,4 7 34-16,-4-7-34 0,0 0 30 0,0 0-30 0,7 5 31 16,-7-5-31-16,0 0 28 0,0 0-28 15,15-12 28-15,10-21-28 0,-25 33 29 0,0 0-29 16,25-37 29-16,-9 10-29 0,-16 27 27 0,0 0-27 15,9-30 27-15,-4-9-27 0,-5 39 23 0,0 0-23 16,3-40 24-16,-3 10-24 0,0 30 21 0,0 0-21 0,0-19 22 16,0 7-22-16,0 12 19 0,0 0-19 0,0 0 19 15,0 0-19-15,0 0 16 0,0 0-16 0,2 7 16 16,3 14-16-16,-5-21 12 0,0 0-12 0,4 33 12 16,3 3-12-16,-7-36 9 0,0 0-9 0,9 40 9 0,5-4-9 15,-14-36 7-15,0 0-7 0,18 38 7 0,3 6-7 16,-21-44 6-16,0 0-6 0,19 32 7 0,-6-11-7 15,-13-21 6-15,0 0-6 0,8 12 7 0,-8-12-7 16,0 0 5-16,0 0-5 0,18-5 6 0,5-24-6 16,-23 29 6-16,0 0-6 0,26-38 6 0,-6 0-6 15,-20 38 3-15,0 0-3 0,12-37 3 0,-5 1-3 0,-7 36 0 16,0 0 0-16,4-36 1 0,-4 8-1 0,0 28 0 16,0 0 0-16,0-21 0 0,3 6 0 0,-3 15-1 15,0 0 1-15,0-9-1 0,0 9 1 0,0 0-4 16,0 0 4-16,7 2-4 0,4 11 4 15,-11-13-6-15,0 0 6 0,19 23-5 0,9 12 5 0,-28-35-5 16,0 0 5-16,29 41-5 0,-5 6 5 0,-24-47-5 16,0 0 5-16,20 53-4 0,-4-4 4 0,-16-49-4 15,0 0 4-15,12 41-3 0,-3-9 3 0,-9-32-7 0,0 0 7 16,7 19-6-16,-2-11 6 0,-5-8-5 0,0 0 5 0,0 0-4 16,4-7 4-16,-4 7-3 0,0 0 3 0,5-20-3 15,6-17 3-15,-11 37-2 0,0 0 2 0,10-45-2 16,1-3 2-16,-11 48-1 0,0 0 1 0,10-47-1 15,-1 11 1-15,-9 36-1 0,0 0 1 0,7-26 0 16,0 5 0-16,-7 21 0 0,0 0 0 0,6-12 0 16,-6 12 0-16,0 0 0 0,0 0 0 0,7-4 1 15,1 6-1-15,-8-2 1 0,0 0-1 0,16 11 1 16,5 9-1-16,-21-20 1 0,0 0-1 0,23 28 2 0,-1 5-2 16,-22-33 1-16,0 0-1 0,19 40 2 15,-1-2-2-15,-18-38 1 0,0 0-1 0,17 31 2 16,-1-14-2-16,-16-17 1 0,0 0-1 0,18 7 2 15,5-7-2-15,-23 0 1 0,0 0-1 0,30-12 2 16,5-21-2-16,-35 33 1 0,0 0-1 0,32-34 1 16,-8 4-1-16,-24 30 1 0,0 0-1 0,18-33 1 0,-6-1-1 15,-12 34 1-15,0 0-1 0,4-38 1 0,-8-2-1 16,4 40 1-16,0 0-1 0,-10-33 1 0,-4 9-1 0,14 24 1 16,0 0-1-16,-14-16 1 0,3 7-1 0,11 9 1 15,0 0-1-15,-7 6 1 0,2 13-1 0,5-19 3 16,0 0-3-16,-6 24 4 0,1 4-4 0,5-28 5 0,0 0-5 15,-2 34 6-15,8 9-6 0,-6-43 7 0,0 0-7 16,12 52 7-16,7 18-7 0,-19-70 7 16,0 0-7-16,23 76 8 0,2 2-8 0,-25-78 6 0,0 0-6 15,26 71 7-15,-1-11-7 0,-25-60 6 0,0 0-6 16,18 62 7-16,-8 4-7 0,-10-66 6 0,0 0-6 16,7 66 7-16,-3-5-7 0,-4-61 9 0,0 0-9 15,-4 50 10-15,-8-14-10 0,12-36 11 0,0 0-11 16,-18 24 12-16,-8-12-12 0,26-12 11 0,0 0-11 15,-34-5 11-15,-8-17-11 0,42 22 8 0,0 0-8 16,-47-42 8-16,-8-25-8 0,2 1-1381 0</inkml:trace>
  <inkml:trace contextRef="#ctx0" brushRef="#br0" timeOffset="127333.4">26771 7042 1345 0,'0'0'0'0,"0"0"0"0,3 7 0 16,-3-7 14-16,0 0-14 0,11 8 14 0,10-3-14 0,-21-5 32 15,0 0-32-15,35 11 32 0,13 10-32 0,-48-21 25 16,0 0-25-16,49 20 25 0,-7-4-25 0,-42-16 15 15,0 0-15-15,37 12 16 0,6-7-16 0,-43-5 0 16,0 0 0-16,39 4 1 0,-13-8-1 0,-26 4-2 16,0 0 2-16,30-21-2 0,11-27 2 0,-1 0-1077 15</inkml:trace>
  <inkml:trace contextRef="#ctx0" brushRef="#br0" timeOffset="127577.82">27319 6346 987 0,'0'0'0'0,"0"0"0"16,0 0 0-16,0 0 20 0,0 0-20 0,11-10 21 16,-4 8-21-16,-7 2 46 0,0 0-46 0,21 2 46 15,21 5-46-15,-42-7 39 0,0 0-39 0,50 12 40 16,-6 1-40-16,-44-13 31 0,0 0-31 0,39 26 31 16,-4 12-31-16,-35-38 26 0,0 0-26 0,28 45 27 15,-10 11-27-15,-18-56 20 0,0 0-20 0,5 55 21 16,-16-5-21-16,11-50 13 0,0 0-13 0,-21 44 13 15,-11-11-13-15,32-33 3 0,0 0-3 0,-37 20 4 16,-3-1-4-16,40-19 1 0,0 0-1 0,-50 18 2 16,-11 1-2-16,-3-4-984 0</inkml:trace>
  <inkml:trace contextRef="#ctx0" brushRef="#br0" timeOffset="127794.09">26107 6912 1435 0,'0'0'0'16,"0"0"0"-16,13-19 0 0,-13 19-5 0,0 0 5 15,21-17-5-15,19 1 5 0,-40 16-6 0,0 0 6 0,57-12-5 16,15 0 5-16,-72 12-23 0,0 0 23 0,78-5-22 15,14 6 22-15,-1 3-967 0</inkml:trace>
  <inkml:trace contextRef="#ctx0" brushRef="#br0" timeOffset="128240.53">29416 7499 987 0,'0'0'0'0,"0"0"0"0,-7-13 0 16,7 13 56-16,0 0-56 0,-12-17 57 0,-7-19-57 0,19 36 77 15,0 0-77-15,-25-44 78 0,-7-1-78 0,32 45 37 16,0 0-37-16,-37-39 37 0,-5 11-37 0,42 28 2 0,0 0-2 16,-46-14 2-16,-5 11-2 0,51 3 1 0,0 0-1 15,-48 3 1-15,8 11-1 0,40-14 0 0,0 0 0 0,-34 31 1 16,6 25-1-16,28-56 0 0,0 0 0 0,-20 65 1 15,15-1-1-15,5-64 2 0,0 0-2 0,0 57 3 16,9-13-3-16,-9-44 5 0,0 0-5 0,23 34 6 16,19-8-6-16,-42-26 7 0,0 0-7 15,51 18 7-15,6-15-7 0,-57-3 1 0,0 0-1 0,56-9 1 16,-3-6-1-16,2-1-967 0</inkml:trace>
  <inkml:trace contextRef="#ctx0" brushRef="#br0" timeOffset="129151.12">29767 7300 841 0,'0'0'0'0,"0"0"0"0,-5-9 0 16,5 9 5-16,0 0-5 0,-10-7 6 0,-5 3-6 16,15 4 1-16,0 0-1 0,-19 9 1 0,-7 14-1 15,26-23 14-15,0 0-14 0,-29 29 15 0,1 4-15 0,28-33 37 16,0 0-37-16,-30 40 38 0,-2 6-38 0,32-46 51 15,0 0-51-15,-28 54 52 0,9-5-52 0,19-49 48 16,0 0-48-16,-13 39 48 0,8-6-48 0,5-33 39 0,0 0-39 16,0 28 40-16,5-11-40 0,-5-17 32 0,0 0-32 15,6 12 33-15,1-5-33 0,-7-7 26 0,0 0-26 16,10 2 26-16,4-4-26 0,-14 2 20 0,0 0-20 16,25-10 20-16,14-13-20 0,-39 23 22 0,0 0-22 15,39-26 23-15,-13 0-23 0,-26 26 18 16,0 0-18-16,14-32 19 0,-7-12-19 0,-7 44 17 0,0 0-17 15,2-48 18-15,-4 3-18 0,2 45 17 0,0 0-17 16,-3-36 17-16,-1 16-17 0,4 20 16 0,0 0-16 16,0-5 17-16,0 5-17 0,0 0 14 0,0 0-14 15,6 16 14-15,-3 20-14 0,-3-36 13 0,0 0-13 0,5 42 13 16,2-6-13-16,-7-36 11 0,0 0-11 0,9 33 11 16,4-5-11-16,-13-28 12 0,0 0-12 0,14 24 12 15,-2 0-12-15,-12-24 9 0,0 0-9 0,7 16 10 16,-2-4-10-16,-5-12 7 0,0 0-7 0,0 0 8 0,6 8-8 15,-6-8 6-15,0 0-6 0,0 0 6 0,10-5-6 16,-10 5 4-16,0 0-4 0,13-10 4 0,6-11-4 16,-19 21 5-16,0 0-5 0,19-29 5 0,-3-6-5 15,-16 35 6-15,0 0-6 0,13-36 7 0,-4-2-7 16,-9 38 6-16,0 0-6 0,7-35 6 0,-4 11-6 16,-3 24 6-16,0 0-6 0,4-14 7 0,-4 14-7 15,0 0 4-15,0 0-4 0,12 21 5 16,-3 15-5-16,-9-36 3 0,0 0-3 0,9 49 4 15,-1 1-4-15,-8-50 3 0,0 0-3 0,13 62 3 0,6 16-3 0,-19-78 2 16,0 0-2-16,23 85 3 0,2 5-3 16,-25-90 2-16,0 0-2 0,21 84 2 0,-3-11-2 15,-18-73 1-15,0 0-1 0,15 68 1 0,-2-4-1 0,-13-64 1 16,0 0-1-16,9 53 1 0,-2-9-1 0,-7-44 1 0,0 0-1 16,3 29 2-16,-3-13-2 0,0-16 1 0,0 0-1 15,0 0 2-15,-5-19-2 0,5 19 2 0,0 0-2 16,-7-30 2-16,-7-18-2 0,14 48 0 0,0 0 0 15,-20-57 1-15,1-6-1 0,19 63 0 0,0 0 0 16,-21-71 0-16,-11-17 0 0,32 88-4 0,0 0 4 0,-28-85-4 16,8 0 4-16,20 85-10 0,0 0 10 0,-10-72-9 15,3 15 9-15,7 57-10 0,0 0 10 0,0-49-9 16,9 1 9-16,-9 48-8 0,0 0 8 0,10-45-8 16,1 2 8-16,-11 43-8 0,0 0 8 0,10-33-8 15,1 10 8-15,-11 23-4 0,0 0 4 0,11-14-4 16,-1 6 4-16,-10 8-2 0,0 0 2 0,18-4-1 15,6 6 1-15,-24-2-1 0,0 0 1 0,32 10 0 16,3 16 0-16,-35-26 0 0,0 0 0 0,32 37 0 16,-11 11 0-16,-21-48 1 0,0 0-1 0,15 49 1 15,-8-6-1-15,-7-43 3 0,0 0-3 0,0 36 4 16,-6-6-4-16,6-30 5 0,0 0-5 0,-12 24 5 0,-9-5-5 16,21-19 4-16,0 0-4 0,-28 12 5 0,-8-12-5 15,36 0 2-15,0 0-2 0,-40-9 3 0,-11-6-3 16,-1-4-1266-16</inkml:trace>
  <inkml:trace contextRef="#ctx0" brushRef="#br0" timeOffset="129391.48">29452 6940 1267 0,'0'0'0'15,"0"0"0"-15,5-16 0 0,-5 16 13 0,0 0-13 16,12-19 13-16,11-2-13 0,-23 21 37 0,0 0-37 15,30-21 38-15,14 1-38 0,-44 20 42 0,0 0-42 16,41-16 43-16,-8 9-43 0,-33 7 28 0,0 0-28 16,32-2 28-16,3 8-28 0,-35-6 14 0,0 0-14 15,36 5 14-15,-8 2-14 0,-28-7 7 0,0 0-7 0,30 8 8 16,5 1-8-16,-35-9 4 0,0 0-4 0,39 12 4 16,2 7-4-16,-41-19 0 0,0 0 0 0,35 17 0 15,-7-10 0-15,0 0-1110 0</inkml:trace>
  <inkml:trace contextRef="#ctx0" brushRef="#br0" timeOffset="129567.06">30478 6330 897 0,'0'0'0'0,"0"0"0"0,0 0 0 16,0 0 1-16,0 0-1 0,7 13 1 0,-10 7-1 15,3-20 4-15,0 0-4 0,-11 30 4 0,-10 16-4 16,21-46 14-16,0 0-14 0,-23 51 15 0,-3 7-15 15,26-58 13-15,0 0-13 0,-27 58 13 0,1-19-13 16,26-39 11-16,0 0-11 0,-30 37 11 0,-6-4-11 0,-1-2-678 16</inkml:trace>
  <inkml:trace contextRef="#ctx0" brushRef="#br0" timeOffset="130334.9">22456 6427 494 0,'0'0'0'0,"0"0"0"16,35 49 0-16,-35-49 7 0,0 0-7 15,37 45 7-15,-1 8-7 0,-36-53 13 0,0 0-13 0,37 56 13 16,0-3-13-16,-37-53 32 0,0 0-32 0,39 56 33 16,1 8-33-16,-40-64 45 0,0 0-45 0,48 78 45 15,15 22-45-15,-63-100 21 0,0 0-21 0,66 113 22 16,2 4-22-16,-68-117 27 0,0 0-27 0,74 133 27 15,16 25-27-15,-90-158 33 0,0 0-33 0,101 185 34 16,12 23-34-16,-113-208 36 0,0 0-36 0,114 213 36 16,1-13-36-16,-115-200 35 0,0 0-35 0,106 187 36 0,-11-8-36 15,-95-179 31-15,0 0-31 0,88 157 32 0,-6-12-32 16,-82-145 26-16,0 0-26 0,84 139 26 0,11-4-26 16,-95-135 18-16,0 0-18 0,89 131 18 0,-6 1-18 15,-83-132 13-15,0 0-13 0,75 119 13 0,-6-22-13 16,-69-97 12-16,0 0-12 0,62 90 13 0,-6-8-13 15,-56-82 8-15,0 0-8 0,53 74 8 0,-10-13-8 16,-43-61 4-16,0 0-4 0,30 43 4 0,-13-24-4 16,-17-19 0-16,0 0 0 0,7-5 0 0,-8-30 0 15,-1 0-857-15</inkml:trace>
  <inkml:trace contextRef="#ctx0" brushRef="#br0" timeOffset="130606.15">24502 9291 987 0,'0'0'0'0,"0"0"0"16,0 0 0-16,0 0 2 0,0 0-2 0,0 0 2 15,0 0-2-15,0 0 5 0,0 0-5 0,18 16 5 16,15 1-5-16,-33-17 24 0,0 0-24 0,41 24 25 16,3 8-25-16,-44-32 41 0,0 0-41 0,46 33 42 15,5 12-42-15,-51-45 28 0,0 0-28 0,46 55 29 16,-7 16-29-16,-39-71 28 0,0 0-28 0,30 73 29 15,-13-8-29-15,-17-65 24 0,0 0-24 0,9 59 25 16,-9-7-25-16,0-52 23 0,0 0-23 0,-9 57 23 16,-8 16-23-16,17-73 16 0,0 0-16 0,-30 79 17 15,-11-4-17-15,41-75 14 0,0 0-14 0,-46 71 14 16,-5-5-14-16,-4 1-993 0</inkml:trace>
  <inkml:trace contextRef="#ctx0" brushRef="#br0" timeOffset="131405.04">26756 9468 931 0,'0'0'0'0,"0"0"0"16,-8-4 0-16,8 4 9 0,0 0-9 16,0 0 9-16,0 0-9 0,0 0 23 0,0 0-23 0,3 30 24 15,6 22-24-15,-9-52 48 0,0 0-48 16,12 64 49-16,1 19-49 0,-13-83 43 0,0 0-43 0,17 102 44 15,10 24-44-15,-27-126 42 0,0 0-42 0,24 123 43 16,-6-19-43-16,-18-104 33 0,0 0-33 0,19 102 33 16,1-2-33-16,-20-100 29 0,0 0-29 0,19 89 29 15,1-13-29-15,-20-76 17 0,0 0-17 0,16 60 18 16,-9-23-18-16,-7-37 14 0,0 0-14 0,5 19 14 16,-2-7-14-16,-3-12 12 0,0 0-12 0,0 0 12 0,-10-5-12 15,10 5 9-15,0 0-9 0,-16-26 9 0,-7-30-9 16,0 3-1061-16</inkml:trace>
  <inkml:trace contextRef="#ctx0" brushRef="#br0" timeOffset="131696.23">26663 9695 953 0,'0'0'0'0,"-2"-7"0"0,-5-14 0 0,7 21 19 16,0 0-19-16,-7-23 19 0,7 6-19 0,0 17 40 0,0 0-40 15,2-14 41-15,1-1-41 0,-3 15 63 16,0 0-63-16,6-21 63 0,4-3-63 0,-10 24 54 0,0 0-54 15,16-19 54-15,4 10-54 0,-20 9 43 16,0 0-43-16,31-10 44 0,19-2-44 0,-50 12 42 16,0 0-42-16,53-6 43 0,-2 10-43 0,-51-4 38 0,0 0-38 15,47 17 38-15,-6 18-38 0,-41-35 32 0,0 0-32 16,35 45 32-16,-3 7-32 0,-32-52 24 0,0 0-24 16,26 53 24-16,-11-9-24 0,-15-44 16 0,0 0-16 0,5 41 17 15,-12-5-17-15,7-36 13 0,0 0-13 0,-11 30 14 16,1-4-14-16,10-26 10 0,0 0-10 0,-9 19 10 15,3-4-10-15,6-15 6 0,0 0-6 0,-5 11 7 16,5-11-7-16,0 0 4 0,0 0-4 0,-9 1 4 16,9-1-4-16,0 0-1266 0</inkml:trace>
  <inkml:trace contextRef="#ctx0" brushRef="#br0" timeOffset="131956.06">27432 9324 1188 0,'0'0'0'0,"0"9"0"0,2 15 0 16,-2-24 5-16,0 0-5 0,5 38 5 0,6 9-5 16,-11-47 12-16,0 0-12 0,12 62 12 0,2 23-12 0,-14-85 37 15,0 0-37-15,16 83 38 0,3-7-38 0,-19-76 28 0,0 0-28 16,20 68 28-16,-3-16-28 0,-17-52 24 0,0 0-24 15,15 43 24-15,-3-2-24 0,-12-41 14 0,0 0-14 16,5 32 14-16,-8-13-14 0,3-19 3 0,0 0-3 16,-11 7 4-16,-8-11-4 0,-1-3-1017 0</inkml:trace>
  <inkml:trace contextRef="#ctx0" brushRef="#br0" timeOffset="132140.29">27249 9565 931 0,'0'0'0'0,"0"0"0"16,3 8 0-16,-3-8-2 0,0 0 2 0,9 9-2 15,9-7 2-15,-18-2 0 0,0 0 0 0,37-2 0 16,23-5 0-16,-60 7 0 0,0 0 0 0,61-10 0 16,1-6 0-16,-62 16-3 0,0 0 3 0,60-14-2 0,5 4 2 15,-1 0-632-15</inkml:trace>
  <inkml:trace contextRef="#ctx0" brushRef="#br0" timeOffset="132822.76">28226 9461 1255 0,'0'0'0'0,"0"0"0"0,0 0 0 0,0 0 0 0,0 0 0 16,0 0 0-16,7-3 0 0,-7 3 7 0,0 0-7 15,17 10 8-15,19 11-8 0,-36-21 10 0,0 0-10 0,42 36 11 16,4 11-11-16,-46-47 27 0,0 0-27 16,48 52 28-16,1-4-28 0,-49-48 37 0,0 0-37 15,55 45 38-15,1-7-38 0,-56-38 38 0,0 0-38 0,51 30 38 16,-12-10-38-16,-39-20 10 0,0 0-10 15,30 14 10-15,-5-5-10 0,-25-9 0 0,0 0 0 0,19 9 1 16,-7-6-1-16,1 2-1079 0</inkml:trace>
  <inkml:trace contextRef="#ctx0" brushRef="#br0" timeOffset="133050.51">28788 9345 1121 0,'0'0'0'0,"0"0"0"0,-1 10 0 16,1-10 4-16,0 0-4 0,-7 13 4 0,-2 11-4 16,9-24 17-16,0 0-17 0,-9 27 18 0,5 18-18 15,4-45 34-15,0 0-34 0,0 61 34 0,2 22-34 16,-2-83 31-16,0 0-31 0,4 85 31 0,-1-11-31 0,-3-74 28 16,0 0-28-16,6 64 29 0,1-10-29 0,-7-54 22 15,0 0-22-15,7 41 23 0,0-9-23 0,-7-32 18 16,0 0-18-16,7 19 19 0,0-14-19 0,-7-5 4 15,0 0-4-15,10-11 5 0,6-14-5 0,0 0-1022 0</inkml:trace>
  <inkml:trace contextRef="#ctx0" brushRef="#br0" timeOffset="133306.07">29176 9331 830 0,'0'0'0'0,"4"9"0"15,5 15 0-15,-9-24 12 0,0 0-12 0,10 36 13 16,5 13-13-16,-15-49 37 0,0 0-37 0,14 73 37 16,0 29-37-16,-14-102 43 0,0 0-43 0,14 103 43 15,-5-13-43-15,-9-90 35 0,0 0-35 0,9 92 35 16,-1 2-35-16,-8-94 25 0,0 0-25 0,7 88 25 16,-3-24-25-16,-4-64 19 0,0 0-19 0,0 48 19 15,-2-20-19-15,2-28 15 0,0 0-15 0,-7 12 16 0,-7-12-16 16,14 0 11-16,0 0-11 0,-18-17 11 0,1-19-11 15,17 36 8-15,0 0-8 0,-21-51 9 0,-4-14-9 16,0-3-873-16</inkml:trace>
  <inkml:trace contextRef="#ctx0" brushRef="#br0" timeOffset="133535.34">29042 9646 931 0,'0'0'0'0,"-3"-22"0"0,-9-42 0 16,12 64 9-16,0 0-9 0,-9-63 9 0,7 18-9 16,2 45 26-16,0 0-26 0,4-39 26 0,6 11-26 15,-10 28 19-15,0 0-19 0,16-24 20 0,2 8-20 0,-18 16 18 16,0 0-18-16,21-10 19 0,0 6-19 0,-21 4 21 15,0 0-21-15,30 0 21 0,14 9-21 0,-44-9 22 0,0 0-22 16,46 15 22-16,-6 10-22 0,-40-25 23 16,0 0-23-16,36 27 24 0,-8 10-24 0,-28-37 24 0,0 0-24 15,21 45 24-15,-9 5-24 0,-12-50 26 0,0 0-26 0,6 55 27 16,-6-6-27-16,0-49 23 0,0 0-23 0,-6 43 24 16,-4-7-24-16,10-36 14 0,0 0-14 15,-16 30 15-15,-2-11-15 0,18-19 12 0,0 0-12 0,-17 7 13 16,6-16-13-16,1 0-999 0</inkml:trace>
  <inkml:trace contextRef="#ctx0" brushRef="#br0" timeOffset="133824.22">29824 9028 1065 0,'0'0'0'0,"0"0"0"0,0 9 0 16,0-9-4-16,0 0 4 0,3 21-4 0,4 24 4 16,-7-45-10-16,0 0 10 0,11 60-9 0,5 20 9 15,-16-80 0-15,0 0 0 0,18 88 0 0,-1 0 0 16,-17-88 3-16,0 0-3 0,20 94 3 0,1 3-3 16,-21-97 10-16,0 0-10 0,17 83 10 0,-8-19-10 0,-9-64 13 15,0 0-13-15,2 48 13 0,-7-15-13 0,5-33 5 16,0 0-5-16,-11 23 6 0,-5-9-6 15,16-14 0-15,0 0 0 0,-19 1 1 0,-6-8-1 16,25 7-1-16,0 0 1 0,-26-13-1 0,-3-10 1 16,1 2-765-16</inkml:trace>
  <inkml:trace contextRef="#ctx0" brushRef="#br0" timeOffset="134005.85">29655 9551 707 0,'0'0'0'16,"0"0"0"-16,-13-17 0 0,13 17 0 0,0 0 0 15,-10-18 1-15,1 6-1 0,9 12 1 0,0 0-1 0,-2-7 2 16,6-1-2-16,-4 8 14 0,0 0-14 0,5-11 15 15,2 3-15-15,-7 8 26 0,0 0-26 0,19-9 26 16,22-3-26-16,-41 12 43 0,0 0-43 0,53-12 43 16,7 3-43-16,-60 9 45 0,0 0-45 0,67-7 46 15,0 2-46-15,-67 5 37 0,0 0-37 0,65-3 38 16,-5-3-38-16,-60 6 12 0,0 0-12 0,55-3 12 16,-6-9-12-16,0 0-741 0</inkml:trace>
  <inkml:trace contextRef="#ctx0" brushRef="#br0" timeOffset="134357.78">30290 8874 1121 0,'0'0'0'0,"0"0"0"0,0 0 0 15,0 0-1-15,0 0 1 0,0 0 0 0,-4-7 0 16,4 7 1-16,0 0-1 0,7-5 1 0,11 2-1 0,-18 3 2 15,0 0-2-15,30-4 3 0,16-3-3 0,-46 7 19 16,0 0-19-16,38-5 20 0,-17 5-20 0,-21 0 42 0,0 0-42 16,20 0 42-16,8 7-42 0,-28-7 46 0,0 0-46 15,28 9 47-15,-10-4-47 0,-18-5 50 0,0 0-50 16,7 10 50-16,-9 11-50 0,2-21 45 0,0 0-45 16,-9 21 46-16,-8 3-46 0,17-24 33 0,0 0-33 15,-20 19 34-15,1 2-34 16,19-21 24-16,0 0-24 0,-14 21 25 0,9-2-25 0,5-19 14 0,0 0-14 15,1 20 15-15,8 10-15 0,-9-30 10 0,0 0-10 0,14 28 11 16,4-13-11-16,-18-15 7 0,0 0-7 16,26 21 8-16,11 3-8 0,-37-24 3 0,0 0-3 15,45 24 4-15,-3 4-4 0,-42-28-3 0,0 0 3 0,44 26-2 16,9-2 2-16,0 0-1228 0</inkml:trace>
  <inkml:trace contextRef="#ctx0" brushRef="#br0" timeOffset="134686.91">31302 9489 1211 0,'0'0'0'0,"0"0"0"0,0 0 0 16,0 0 0-16,0 0 0 0,-12-9 0 0,-22-10 0 15,34 19 5-15,0 0-5 0,-37-21 6 0,4 9-6 0,33 12 17 16,0 0-17-16,-29 0 17 0,5 2-17 0,24-2 21 16,0 0-21-16,-23 10 22 0,2 2-22 15,21-12 23-15,0 0-23 0,-16 25 24 0,3 7-24 16,13-32 18-16,0 0-18 0,-7 40 18 0,4 7-18 0,3-47 17 16,0 0-17-16,2 47 18 0,6-6-18 0,-8-41 13 0,0 0-13 15,14 37 13-15,1-13-13 0,-15-24 14 0,0 0-14 16,24 19 15-16,15-2-15 0,-39-17 13 0,0 0-13 0,53 11 13 15,14-11-13-15,-67 0 10 0,0 0-10 0,69-11 10 16,-6-6-10-16,3-4-1079 0</inkml:trace>
  <inkml:trace contextRef="#ctx0" brushRef="#br0" timeOffset="135338.17">31759 9428 1065 0,'0'0'0'0,"0"0"0"16,-13-9 0-16,13 9 5 0,0 0-5 0,-15-3 5 0,-7 0-5 15,22 3 9-15,0 0-9 0,-22 5 10 0,-3 5-10 16,25-10 18-16,0 0-18 0,-23 24 19 16,2 14-19-16,21-38 20 0,0 0-20 0,-21 51 20 15,-8 7-20-15,29-58 25 0,0 0-25 0,-23 59 26 0,13 0-26 16,10-59 27-16,0 0-27 0,-5 50 27 16,-1-13-27-16,6-37 24 0,0 0-24 0,0 24 24 0,4-10-24 15,-4-14 26-15,0 0-26 0,0 0 27 0,9 7-27 16,-9-7 23-16,0 0-23 0,12-6 23 0,16-9-23 0,-28 15 21 15,0 0-21-15,32-24 21 0,-4-11-21 0,-28 35 21 16,0 0-21-16,27-42 22 0,-6-4-22 0,-21 46 17 0,0 0-17 16,17-50 18-16,-3-8-18 0,-14 58 17 0,0 0-17 15,13-48 17-15,-4 20-17 0,-9 28 12 0,0 0-12 16,8-15 13-16,1 6-13 0,-9 9 14 0,0 0-14 16,9-3 15-16,2 6-15 0,-11-3 11 0,0 0-11 15,14 17 12-15,7 21-12 0,-21-38 9 0,0 0-9 16,23 47 9-16,-4 5-9 0,-19-52 7 0,0 0-7 0,20 49 7 15,1-6-7-15,-21-43 3 0,0 0-3 16,21 33 4-16,-5-9-4 0,-16-24 1 0,0 0-1 16,11 16 1-16,-4-8-1 0,-7-8 1 15,0 0-1-15,7 0 1 0,1-3-1 0,-8 3 1 0,0 0-1 0,13-12 1 16,4-16-1-16,-17 28 2 0,0 0-2 0,15-35 2 16,-8-3-2-16,-7 38 4 0,0 0-4 0,3-41 4 15,-1-6-4-15,-2 47 6 0,0 0-6 0,2-42 6 16,-1 15-6-16,-1 27 10 0,0 0-10 0,-1-14 10 15,1 14-10-15,0 0 10 0,0 0-10 0,-9 12 11 0,7 23-11 16,2-35 12-16,0 0-12 0,0 50 12 0,2 7-12 16,-2-57 11-16,0 0-11 0,5 62 12 0,4-3-12 15,-9-59 10-15,0 0-10 0,7 57 11 0,-3 7-11 16,-4-64 8-16,0 0-8 0,7 73 9 0,3 5-9 16,-10-78 8-16,0 0-8 0,16 71 8 0,0-14-8 15,-16-57 6-15,0 0-6 0,14 43 7 0,-3-12-7 0,-11-31 5 16,0 0-5-16,7 23 6 0,-4-11-6 15,-3-12 4-15,0 0-4 0,0 0 5 0,7-4-5 0,-7 4 2 16,0 0-2-16,6-19 2 0,-5-15-2 0,-1 34 0 16,0 0 0-16,0-56 0 0,-1-25 0 15,-1-4-1367-15</inkml:trace>
  <inkml:trace contextRef="#ctx0" brushRef="#br0" timeOffset="135588.26">32020 9482 1110 0,'0'0'0'16,"0"0"0"-16,-2-9 0 0,2 9 7 0,0 0-7 0,-2-9 7 15,2 1-7-15,0 8 7 0,0 0-7 0,0 0 7 16,7-4-7-16,-7 4 25 0,0 0-25 0,0 0 26 16,7 0-26-16,-7 0 31 0,0 0-31 0,0 0 32 15,8 4-32-15,-8-4 32 0,0 0-32 0,12 2 32 16,13 4-32-16,-25-6 34 0,0 0-34 0,31 13 34 16,6 4-34-16,-37-17 28 0,0 0-28 0,36 22 29 15,2 8-29-15,-38-30 24 0,0 0-24 0,32 33 24 16,-12 3-24-16,-20-36 25 0,0 0-25 0,7 35 26 15,-9-3-26-15,2-32 20 0,0 0-20 0,-16 26 20 16,-14-7-20-16,30-19 16 0,0 0-16 0,-39 13 17 16,-3-10-17-16,42-3 12 0,0 0-12 0,-44-9 13 15,-6-15-13-15,1 0-1169 0</inkml:trace>
  <inkml:trace contextRef="#ctx0" brushRef="#br0" timeOffset="135852.34">31584 8921 1603 0,'0'0'0'0,"0"0"0"0,11-12 0 0,-11 12-1 0,0 0 1 15,12-12 0-15,2 7 0 0,-14 5-1 0,0 0 1 16,34-7 0-16,24 2 0 0,-58 5 0 0,0 0 0 15,55-7 1-15,-24 5-1 0,-31 2 1 0,0 0-1 16,32 2 2-16,14 1-2 0,-46-3 0 0,0 0 0 16,39 7 1-16,-16-4-1 0,-23-3-2 0,0 0 2 15,16 6-1-15,-4-3 1 0,0-1-1143 0</inkml:trace>
  <inkml:trace contextRef="#ctx0" brushRef="#br0" timeOffset="136055.01">32187 8473 1166 0,'0'0'0'0,"0"0"0"0,-7 10 0 16,7-10-1-16,0 0 1 0,-5 18 0 0,3 14 0 15,2-32 6-15,0 0-6 0,0 56 6 0,2 20-6 16,-2-76 4-16,0 0-4 0,5 85 4 0,6-9-4 15,-11-76 0-15,0 0 0 0,16 74 0 0,5-6 0 16,0 1-829-16</inkml:trace>
  <inkml:trace contextRef="#ctx0" brushRef="#br0" timeOffset="136486.98">32828 9731 1688 0,'-2'-21'0'0,"2"21"21"0,0 0-21 0,-7-67 21 15,-2-13-21-15,9 80 1 0,0 0-1 0,-7-74 2 16,4 4-2-16,3 70 5 0,0 0-5 0,-4-60 6 15,0 4-6-15,4 56 10 0,0 0-10 0,-1-45 11 16,1 9-11-16,0 36 20 0,0 0-20 0,3-28 20 16,1 16-20-16,-4 12 25 0,0 0-25 0,0 0 25 15,7-5-25-15,-7 5 23 0,0 0-23 0,5 21 24 16,4 24-24-16,-9-45 19 0,0 0-19 0,14 55 19 16,4 6-19-16,-18-61 13 0,0 0-13 0,19 69 14 15,0 16-14-15,-19-85 10 0,0 0-10 0,18 88 10 0,-6-5-10 16,-12-83 7-16,0 0-7 0,13 73 8 0,-4-16-8 15,-9-57 6-15,0 0-6 0,7 47 6 0,-2-16-6 16,-5-31 2-16,0 0-2 0,4 22 2 0,-3-8-2 0,-1-14 0 16,0 0 0-16,0 0 0 0,0 0 0 15,0 0-4-15,0 0 4 0,-7-3-3 0,-10-13 3 0,-3-3-1449 16</inkml:trace>
  <inkml:trace contextRef="#ctx0" brushRef="#br0" timeOffset="136654.76">32724 9862 1224 0,'0'0'0'0,"0"0"2"15,0 0-2-15,30 4 3 0,24 5-3 0,-54-9-1 16,0 0 1-16,67 5 0 0,4-5 0 0,-71 0-28 0,0 0 28 16,74-4-28-16,4-3 28 0,-78 7-61 0,0 0 61 0,75-7-60 15,-9 6 60-15,1-4-729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FB2F-E336-45C2-81EE-C145E1DFD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607F6-98EB-4AA5-AA0B-790D78436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73D8-6F33-4B91-86AC-6DCF17A2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EBDB-25F6-4606-B3B1-5879CF40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15CF-358B-4D36-96C7-6ACE1977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66D-5405-4F31-866D-3577F14E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DBAE-8AF8-4A71-84F3-6F903620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E26A-8157-49A2-8F15-DB3468CD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1811-4963-471C-A349-65C3B348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22E4-5AB0-486A-A7B5-FDB7F1A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6B61F-3007-4ACD-AF82-D9D744FA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5FA0-A681-4012-B3C7-A7DDA042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B2230-AE56-4FBE-AABA-4521DA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A1E9-1E58-4CCD-AB74-04A3FC1A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1F46-2209-4CE1-B1F0-290E0FD6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E69A-4ED3-452B-B9E4-8F907604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E1A9-291D-4696-864B-A7AB96F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E0FC-3ABF-4812-AC96-EEFEEA52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C9CE-C928-45BA-89D6-CFD73091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7DEF-7BA8-473F-847D-3AB2FFB6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12E-7A74-4F7B-B298-8C8EA625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E73D-6B0D-420C-A533-674677AE0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0512-A488-4C49-BEA7-DFE6A742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5C17-F8BC-4956-869D-553EFEB5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9E03-FE69-4802-B92F-0434389D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E63B-CE0D-40A4-9CF7-7533AC3C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9980-2081-4531-8FEF-814358823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36B0A-4BCA-48D6-8977-F7A1971B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CA30-C297-48A3-AF51-63EEEEF9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05345-EDE8-4021-927D-B9D553B5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C8B6F-E75C-4EC4-8E29-B3C2AA8E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1255-6070-4CCA-B095-949CE713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5CEB-89BA-41EC-AD60-E92702DC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EF72D-6047-423C-B328-EE9FF768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5B5B2-0366-4602-AE16-610C16E6D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F7BB-24BE-40E4-9B5A-DED28CA74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C28F6-1BFC-4577-A8D1-B361148B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0BCB7-9F85-439C-BDB4-34C32542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8E1BE-07BF-4E32-BFF2-DC557ADC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5DAA-F9E0-4C40-A627-BC5608E4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5C8D0-2F5F-4A75-B375-F9A491A9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EAEA-DECD-4933-992C-55EE7E6D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167EF-9F78-48B1-A099-013BB8C5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8234D-6DA9-4F9F-8063-B172FB02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2E8AA-6364-4577-87C6-CC684F42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90E4C-BA68-4787-897F-317289A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5EA7-DF5D-4BAA-97E9-F0FC31D1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763-91F7-4CEE-8D0C-EB0F826E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11876-5643-44FD-ADC1-A6D03CE3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C71CB-EA7D-4856-B561-57DA2D6C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2901-EA60-41E2-B714-2A633DD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D78C4-EB34-4A46-AB29-EA49D22E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0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4909-B387-4B77-A783-0E56778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22F55-20C3-4ED5-8E0F-69661C66B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F7B0D-D475-4682-BC37-FAF7260C2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77BC-1121-4685-BF3D-7AAB8A58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6C976-5B70-4703-A28B-2408B3F9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AA709-AD15-4290-B5F2-2CFF6B39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78ED4-480B-467E-BE2F-A1521852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5EA9-D7D4-4B64-B23B-6B6BFFDA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626F-59E2-478B-A569-7C83B62EB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1EFD-F56D-409B-A46E-698635216C82}" type="datetimeFigureOut">
              <a:rPr lang="en-US" smtClean="0"/>
              <a:t>22/9/2020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D69F3-3569-4F42-92BB-0AA3B85CF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BCDA-8ECB-4CD0-975E-BE9F4E5F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5AB4-17D2-4DC9-8AF4-FBF1DE97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B76D-12EB-46F4-BC47-C914B4AFD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EAAB4-4F9B-412C-8F70-CC777E967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53D5CD-D24F-4BD2-A39E-124780AAEF0A}"/>
                  </a:ext>
                </a:extLst>
              </p14:cNvPr>
              <p14:cNvContentPartPr/>
              <p14:nvPr/>
            </p14:nvContentPartPr>
            <p14:xfrm>
              <a:off x="527040" y="109800"/>
              <a:ext cx="11443680" cy="668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53D5CD-D24F-4BD2-A39E-124780AA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00440"/>
                <a:ext cx="11462400" cy="67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93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3DE8-0101-45AF-AE40-F1151E7C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4C76-64AA-44AE-8078-5E742C23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4D0F-9904-4AEC-AE3F-6A1CE440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9D86-789C-4D87-8A72-D74326D1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82D8-5985-4E19-8ADA-C57A668F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5846-06BA-44D7-9035-FA0A4B0C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6C92-8FBD-4EAE-A65F-E2116A2C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1D05-1B6F-4FA6-8978-D8B62D14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43C5-CA9A-4846-815A-23076DA8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EF8D-863C-4A6F-8F1C-1FF632C7A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D9F-17A5-44C3-9092-C80DA55D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1C77-1712-4137-802D-897E330F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DD7C-10BD-433F-A94D-68B4D2C7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36FB-ACD4-4175-8000-0A405555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F083F8-C441-4B60-A32D-BC5C1E07E956}"/>
                  </a:ext>
                </a:extLst>
              </p14:cNvPr>
              <p14:cNvContentPartPr/>
              <p14:nvPr/>
            </p14:nvContentPartPr>
            <p14:xfrm>
              <a:off x="215280" y="219960"/>
              <a:ext cx="9954000" cy="639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F083F8-C441-4B60-A32D-BC5C1E07E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20" y="210600"/>
                <a:ext cx="9972720" cy="64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4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4CD8-CD14-4577-ACF8-C57FCDBE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8505-32EE-4C6D-B55B-4B3057FF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369E6A-DE4D-4FDC-A60B-584091B6C696}"/>
                  </a:ext>
                </a:extLst>
              </p14:cNvPr>
              <p14:cNvContentPartPr/>
              <p14:nvPr/>
            </p14:nvContentPartPr>
            <p14:xfrm>
              <a:off x="262080" y="83520"/>
              <a:ext cx="11929680" cy="649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369E6A-DE4D-4FDC-A60B-584091B6C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720" y="74160"/>
                <a:ext cx="11948400" cy="65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76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6D28-1238-44ED-A81D-2CAD6EAF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7C0A-6D21-4911-B584-A41B58F7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2C8E85-9813-4899-BC6B-26B83971558B}"/>
                  </a:ext>
                </a:extLst>
              </p14:cNvPr>
              <p14:cNvContentPartPr/>
              <p14:nvPr/>
            </p14:nvContentPartPr>
            <p14:xfrm>
              <a:off x="2536200" y="337680"/>
              <a:ext cx="8969760" cy="398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2C8E85-9813-4899-BC6B-26B839715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6840" y="328320"/>
                <a:ext cx="8988480" cy="40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02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271A-2029-421F-9868-F1173DCC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5FF6-D5C3-4B3C-A937-E242E587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3D2F19-625D-46DF-9906-354B17D18499}"/>
                  </a:ext>
                </a:extLst>
              </p14:cNvPr>
              <p14:cNvContentPartPr/>
              <p14:nvPr/>
            </p14:nvContentPartPr>
            <p14:xfrm>
              <a:off x="817920" y="350640"/>
              <a:ext cx="11373840" cy="64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3D2F19-625D-46DF-9906-354B17D18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560" y="341280"/>
                <a:ext cx="11392560" cy="64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14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9E08-DF2B-44DF-9F8A-76CD6CB0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AABD-FF00-416E-A4DD-8C43971D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D1469B-8A87-46BA-9BCF-21EBB0850C03}"/>
                  </a:ext>
                </a:extLst>
              </p14:cNvPr>
              <p14:cNvContentPartPr/>
              <p14:nvPr/>
            </p14:nvContentPartPr>
            <p14:xfrm>
              <a:off x="841320" y="256680"/>
              <a:ext cx="11345400" cy="63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D1469B-8A87-46BA-9BCF-21EBB0850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960" y="247320"/>
                <a:ext cx="11364120" cy="63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66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9D17-990F-45F2-86CF-F7076188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1622-CDF2-4F7F-BBEE-89B40865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0502AE-5D41-414F-A80D-F58ED073B826}"/>
                  </a:ext>
                </a:extLst>
              </p14:cNvPr>
              <p14:cNvContentPartPr/>
              <p14:nvPr/>
            </p14:nvContentPartPr>
            <p14:xfrm>
              <a:off x="528480" y="132840"/>
              <a:ext cx="11489400" cy="672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0502AE-5D41-414F-A80D-F58ED073B8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120" y="123480"/>
                <a:ext cx="11508120" cy="67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107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0582-9F65-484D-89D5-6CF61CB6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D57A-4761-49FD-A528-C9DEADA2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FAE6F4-80D5-4A43-BA61-3C1576D661A4}"/>
                  </a:ext>
                </a:extLst>
              </p14:cNvPr>
              <p14:cNvContentPartPr/>
              <p14:nvPr/>
            </p14:nvContentPartPr>
            <p14:xfrm>
              <a:off x="970920" y="655920"/>
              <a:ext cx="11019600" cy="317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FAE6F4-80D5-4A43-BA61-3C1576D661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560" y="646560"/>
                <a:ext cx="11038320" cy="31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38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9ED0-5575-4AC3-80AB-2F5B0C4B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8D2D-004D-4125-B094-B2C7D233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2020-09-22T07:05:02Z</dcterms:created>
  <dcterms:modified xsi:type="dcterms:W3CDTF">2020-09-22T07:46:45Z</dcterms:modified>
</cp:coreProperties>
</file>