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2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647B-DAFA-40B5-9EE7-E87ECA010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6C85C-A2F0-4276-8965-78DDA19A1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5E083-0C0E-41E0-8254-97E8A307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C97F-FBFF-4C27-B456-7FCCDF3FA558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5155-287D-4ACD-BF99-AA9F8DCB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6EEF-3807-4361-8CBC-E09EE1F4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AB0E-900E-4A2D-A087-3B28E287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6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5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87147-9EAC-4534-BC59-15984F2227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86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DDE7CDAB-0E91-4C84-AADB-424673CA7B4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967619" y="741214"/>
            <a:ext cx="10353524" cy="0"/>
          </a:xfrm>
          <a:prstGeom prst="line">
            <a:avLst/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07" y="48490"/>
            <a:ext cx="10361587" cy="658086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3228A6-F784-4E9D-9F5D-E481E6C8D0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C91CD0-4FD5-451A-A9C1-CD9D31C3A4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Khieáu Thieän Thuaät trính baøy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F101BC-A69D-46FC-BD2E-22992124D8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42F12-7548-466D-9AD6-0FBEFE1E82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69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2F2-501D-4D47-8D7E-9AFBC34DA295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A2F2-501D-4D47-8D7E-9AFBC34DA295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BFF6-38D3-4A3C-A276-22E5421A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25.wmf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7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ĐẠO HÀM CẤP CAO</a:t>
            </a:r>
            <a:br>
              <a:rPr lang="en-US" dirty="0" smtClean="0"/>
            </a:br>
            <a:r>
              <a:rPr lang="en-US" b="0" dirty="0" smtClean="0"/>
              <a:t>ĐỊNH NGHĨA VÀ CÁCH TÍNH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40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NGHĨA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98170" y="1118541"/>
            <a:ext cx="3863340" cy="1233620"/>
            <a:chOff x="4164330" y="943823"/>
            <a:chExt cx="3863340" cy="1233620"/>
          </a:xfrm>
        </p:grpSpPr>
        <p:sp>
          <p:nvSpPr>
            <p:cNvPr id="5" name="Rounded Rectangle 4"/>
            <p:cNvSpPr/>
            <p:nvPr/>
          </p:nvSpPr>
          <p:spPr>
            <a:xfrm>
              <a:off x="4164330" y="943823"/>
              <a:ext cx="3863340" cy="123362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4911692"/>
                </p:ext>
              </p:extLst>
            </p:nvPr>
          </p:nvGraphicFramePr>
          <p:xfrm>
            <a:off x="4546600" y="1029520"/>
            <a:ext cx="3098800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8" name="Equation" r:id="rId3" imgW="3098520" imgH="977760" progId="Equation.DSMT4">
                    <p:embed/>
                  </p:oleObj>
                </mc:Choice>
                <mc:Fallback>
                  <p:oleObj name="Equation" r:id="rId3" imgW="3098520" imgH="977760" progId="Equation.DSMT4">
                    <p:embed/>
                    <p:pic>
                      <p:nvPicPr>
                        <p:cNvPr id="3" name="Object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46600" y="1029520"/>
                          <a:ext cx="3098800" cy="977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483870" y="4147831"/>
            <a:ext cx="3874770" cy="1234440"/>
            <a:chOff x="4240530" y="4662181"/>
            <a:chExt cx="3874770" cy="1234440"/>
          </a:xfrm>
        </p:grpSpPr>
        <p:sp>
          <p:nvSpPr>
            <p:cNvPr id="6" name="Rounded Rectangle 5"/>
            <p:cNvSpPr/>
            <p:nvPr/>
          </p:nvSpPr>
          <p:spPr>
            <a:xfrm>
              <a:off x="4240530" y="4662181"/>
              <a:ext cx="3874770" cy="123444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8969467"/>
                </p:ext>
              </p:extLst>
            </p:nvPr>
          </p:nvGraphicFramePr>
          <p:xfrm>
            <a:off x="4363085" y="4733925"/>
            <a:ext cx="3708400" cy="109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" name="Equation" r:id="rId5" imgW="3708360" imgH="1091880" progId="Equation.DSMT4">
                    <p:embed/>
                  </p:oleObj>
                </mc:Choice>
                <mc:Fallback>
                  <p:oleObj name="Equation" r:id="rId5" imgW="3708360" imgH="1091880" progId="Equation.DSMT4">
                    <p:embed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63085" y="4733925"/>
                          <a:ext cx="3708400" cy="1092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5308600" y="4371351"/>
            <a:ext cx="5410200" cy="738664"/>
            <a:chOff x="5308600" y="4371351"/>
            <a:chExt cx="5410200" cy="738664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8225293"/>
                </p:ext>
              </p:extLst>
            </p:nvPr>
          </p:nvGraphicFramePr>
          <p:xfrm>
            <a:off x="5308600" y="4486683"/>
            <a:ext cx="5588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0" name="Equation" r:id="rId7" imgW="558720" imgH="507960" progId="Equation.DSMT4">
                    <p:embed/>
                  </p:oleObj>
                </mc:Choice>
                <mc:Fallback>
                  <p:oleObj name="Equation" r:id="rId7" imgW="55872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08600" y="4486683"/>
                          <a:ext cx="5588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5867400" y="4371351"/>
              <a:ext cx="4088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tốc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biến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thiên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055652"/>
                </p:ext>
              </p:extLst>
            </p:nvPr>
          </p:nvGraphicFramePr>
          <p:xfrm>
            <a:off x="9969500" y="4511051"/>
            <a:ext cx="7493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" name="Equation" r:id="rId9" imgW="749160" imgH="507960" progId="Equation.DSMT4">
                    <p:embed/>
                  </p:oleObj>
                </mc:Choice>
                <mc:Fallback>
                  <p:oleObj name="Equation" r:id="rId9" imgW="74916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969500" y="4511051"/>
                          <a:ext cx="7493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5384800" y="1366019"/>
            <a:ext cx="4909820" cy="738664"/>
            <a:chOff x="5384800" y="1366019"/>
            <a:chExt cx="4909820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5791200" y="1366019"/>
              <a:ext cx="45034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tốc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biến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thiên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415562"/>
                </p:ext>
              </p:extLst>
            </p:nvPr>
          </p:nvGraphicFramePr>
          <p:xfrm>
            <a:off x="5384800" y="1636710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2" name="Equation" r:id="rId11" imgW="406080" imgH="406080" progId="Equation.DSMT4">
                    <p:embed/>
                  </p:oleObj>
                </mc:Choice>
                <mc:Fallback>
                  <p:oleObj name="Equation" r:id="rId11" imgW="40608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84800" y="1636710"/>
                          <a:ext cx="406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1940234"/>
                </p:ext>
              </p:extLst>
            </p:nvPr>
          </p:nvGraphicFramePr>
          <p:xfrm>
            <a:off x="9892030" y="1627756"/>
            <a:ext cx="355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" name="Equation" r:id="rId13" imgW="355320" imgH="406080" progId="Equation.DSMT4">
                    <p:embed/>
                  </p:oleObj>
                </mc:Choice>
                <mc:Fallback>
                  <p:oleObj name="Equation" r:id="rId13" imgW="35532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892030" y="1627756"/>
                          <a:ext cx="355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292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Ví dụ</a:t>
            </a:r>
          </a:p>
        </p:txBody>
      </p:sp>
      <p:graphicFrame>
        <p:nvGraphicFramePr>
          <p:cNvPr id="69640" name="Object 8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64589458"/>
              </p:ext>
            </p:extLst>
          </p:nvPr>
        </p:nvGraphicFramePr>
        <p:xfrm>
          <a:off x="947420" y="2120900"/>
          <a:ext cx="303371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3" imgW="3009600" imgH="1562040" progId="Equation.DSMT4">
                  <p:embed/>
                </p:oleObj>
              </mc:Choice>
              <mc:Fallback>
                <p:oleObj name="Equation" r:id="rId3" imgW="3009600" imgH="1562040" progId="Equation.DSMT4">
                  <p:embed/>
                  <p:pic>
                    <p:nvPicPr>
                      <p:cNvPr id="6964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420" y="2120900"/>
                        <a:ext cx="3033713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04922329"/>
              </p:ext>
            </p:extLst>
          </p:nvPr>
        </p:nvGraphicFramePr>
        <p:xfrm>
          <a:off x="4210722" y="2289810"/>
          <a:ext cx="1803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5" imgW="1803400" imgH="1371600" progId="Equation.DSMT4">
                  <p:embed/>
                </p:oleObj>
              </mc:Choice>
              <mc:Fallback>
                <p:oleObj name="Equation" r:id="rId5" imgW="1803400" imgH="1371600" progId="Equation.DSMT4">
                  <p:embed/>
                  <p:pic>
                    <p:nvPicPr>
                      <p:cNvPr id="69642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722" y="2289810"/>
                        <a:ext cx="1803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32706958"/>
              </p:ext>
            </p:extLst>
          </p:nvPr>
        </p:nvGraphicFramePr>
        <p:xfrm>
          <a:off x="6243711" y="2289810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7" imgW="1371600" imgH="850900" progId="Equation.DSMT4">
                  <p:embed/>
                </p:oleObj>
              </mc:Choice>
              <mc:Fallback>
                <p:oleObj name="Equation" r:id="rId7" imgW="1371600" imgH="850900" progId="Equation.DSMT4">
                  <p:embed/>
                  <p:pic>
                    <p:nvPicPr>
                      <p:cNvPr id="69644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711" y="2289810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337446"/>
              </p:ext>
            </p:extLst>
          </p:nvPr>
        </p:nvGraphicFramePr>
        <p:xfrm>
          <a:off x="1013301" y="4135350"/>
          <a:ext cx="2679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9" imgW="2679700" imgH="1028700" progId="Equation.DSMT4">
                  <p:embed/>
                </p:oleObj>
              </mc:Choice>
              <mc:Fallback>
                <p:oleObj name="Equation" r:id="rId9" imgW="2679700" imgH="1028700" progId="Equation.DSMT4">
                  <p:embed/>
                  <p:pic>
                    <p:nvPicPr>
                      <p:cNvPr id="696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301" y="4135350"/>
                        <a:ext cx="2679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91759"/>
              </p:ext>
            </p:extLst>
          </p:nvPr>
        </p:nvGraphicFramePr>
        <p:xfrm>
          <a:off x="3859530" y="4315461"/>
          <a:ext cx="1574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11" imgW="1574800" imgH="1155700" progId="Equation.DSMT4">
                  <p:embed/>
                </p:oleObj>
              </mc:Choice>
              <mc:Fallback>
                <p:oleObj name="Equation" r:id="rId11" imgW="1574800" imgH="1155700" progId="Equation.DSMT4">
                  <p:embed/>
                  <p:pic>
                    <p:nvPicPr>
                      <p:cNvPr id="696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530" y="4315461"/>
                        <a:ext cx="1574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420520"/>
              </p:ext>
            </p:extLst>
          </p:nvPr>
        </p:nvGraphicFramePr>
        <p:xfrm>
          <a:off x="1067911" y="5897246"/>
          <a:ext cx="1765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13" imgW="1765300" imgH="825500" progId="Equation.DSMT4">
                  <p:embed/>
                </p:oleObj>
              </mc:Choice>
              <mc:Fallback>
                <p:oleObj name="Equation" r:id="rId13" imgW="1765300" imgH="825500" progId="Equation.DSMT4">
                  <p:embed/>
                  <p:pic>
                    <p:nvPicPr>
                      <p:cNvPr id="696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911" y="5897246"/>
                        <a:ext cx="1765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941070" y="909310"/>
            <a:ext cx="7414260" cy="930920"/>
            <a:chOff x="1752600" y="909310"/>
            <a:chExt cx="7414260" cy="930920"/>
          </a:xfrm>
        </p:grpSpPr>
        <p:sp>
          <p:nvSpPr>
            <p:cNvPr id="69637" name="Text Box 5"/>
            <p:cNvSpPr txBox="1">
              <a:spLocks noChangeArrowheads="1"/>
            </p:cNvSpPr>
            <p:nvPr/>
          </p:nvSpPr>
          <p:spPr bwMode="auto">
            <a:xfrm>
              <a:off x="1752600" y="1066800"/>
              <a:ext cx="6400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Tìm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đạo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cấp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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1: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752600" y="915660"/>
              <a:ext cx="7414260" cy="9245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5333322"/>
                </p:ext>
              </p:extLst>
            </p:nvPr>
          </p:nvGraphicFramePr>
          <p:xfrm>
            <a:off x="6825652" y="909310"/>
            <a:ext cx="22733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1" name="Equation" r:id="rId15" imgW="2273040" imgH="838080" progId="Equation.DSMT4">
                    <p:embed/>
                  </p:oleObj>
                </mc:Choice>
                <mc:Fallback>
                  <p:oleObj name="Equation" r:id="rId15" imgW="2273040" imgH="838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825652" y="909310"/>
                          <a:ext cx="2273300" cy="838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0476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endParaRPr lang="en-US" alt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944012"/>
              </p:ext>
            </p:extLst>
          </p:nvPr>
        </p:nvGraphicFramePr>
        <p:xfrm>
          <a:off x="1490663" y="2232025"/>
          <a:ext cx="2057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3" imgW="2057400" imgH="495000" progId="Equation.DSMT4">
                  <p:embed/>
                </p:oleObj>
              </mc:Choice>
              <mc:Fallback>
                <p:oleObj name="Equation" r:id="rId3" imgW="2057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0663" y="2232025"/>
                        <a:ext cx="20574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695698"/>
              </p:ext>
            </p:extLst>
          </p:nvPr>
        </p:nvGraphicFramePr>
        <p:xfrm>
          <a:off x="965524" y="3027363"/>
          <a:ext cx="3327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5" imgW="3327120" imgH="583920" progId="Equation.DSMT4">
                  <p:embed/>
                </p:oleObj>
              </mc:Choice>
              <mc:Fallback>
                <p:oleObj name="Equation" r:id="rId5" imgW="33271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5524" y="3027363"/>
                        <a:ext cx="33274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32215"/>
              </p:ext>
            </p:extLst>
          </p:nvPr>
        </p:nvGraphicFramePr>
        <p:xfrm>
          <a:off x="4469048" y="3040063"/>
          <a:ext cx="1562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7" imgW="1562040" imgH="558720" progId="Equation.DSMT4">
                  <p:embed/>
                </p:oleObj>
              </mc:Choice>
              <mc:Fallback>
                <p:oleObj name="Equation" r:id="rId7" imgW="15620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9048" y="3040063"/>
                        <a:ext cx="15621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948690" y="938041"/>
            <a:ext cx="7166610" cy="867899"/>
            <a:chOff x="788670" y="1029481"/>
            <a:chExt cx="7166610" cy="867899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456415"/>
                </p:ext>
              </p:extLst>
            </p:nvPr>
          </p:nvGraphicFramePr>
          <p:xfrm>
            <a:off x="5691505" y="1202690"/>
            <a:ext cx="14859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6" name="Equation" r:id="rId9" imgW="1485720" imgH="495000" progId="Equation.DSMT4">
                    <p:embed/>
                  </p:oleObj>
                </mc:Choice>
                <mc:Fallback>
                  <p:oleObj name="Equation" r:id="rId9" imgW="148572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691505" y="1202690"/>
                          <a:ext cx="14859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883984" y="1029481"/>
              <a:ext cx="46787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đạo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cấp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tại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 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88670" y="1029481"/>
              <a:ext cx="7166610" cy="8678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009149"/>
              </p:ext>
            </p:extLst>
          </p:nvPr>
        </p:nvGraphicFramePr>
        <p:xfrm>
          <a:off x="996347" y="3827463"/>
          <a:ext cx="294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11" imgW="2946240" imgH="558720" progId="Equation.DSMT4">
                  <p:embed/>
                </p:oleObj>
              </mc:Choice>
              <mc:Fallback>
                <p:oleObj name="Equation" r:id="rId11" imgW="29462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6347" y="3827463"/>
                        <a:ext cx="29464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271901"/>
              </p:ext>
            </p:extLst>
          </p:nvPr>
        </p:nvGraphicFramePr>
        <p:xfrm>
          <a:off x="1006240" y="4749800"/>
          <a:ext cx="3263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13" imgW="3263760" imgH="558720" progId="Equation.DSMT4">
                  <p:embed/>
                </p:oleObj>
              </mc:Choice>
              <mc:Fallback>
                <p:oleObj name="Equation" r:id="rId13" imgW="32637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6240" y="4749800"/>
                        <a:ext cx="32639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64017"/>
              </p:ext>
            </p:extLst>
          </p:nvPr>
        </p:nvGraphicFramePr>
        <p:xfrm>
          <a:off x="1056580" y="5703888"/>
          <a:ext cx="459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15" imgW="4597200" imgH="558720" progId="Equation.DSMT4">
                  <p:embed/>
                </p:oleObj>
              </mc:Choice>
              <mc:Fallback>
                <p:oleObj name="Equation" r:id="rId15" imgW="4597200" imgH="55872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56580" y="5703888"/>
                        <a:ext cx="45974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1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Đạo hàm cấp cao các hàm cơ bản</a:t>
            </a:r>
          </a:p>
        </p:txBody>
      </p:sp>
      <p:graphicFrame>
        <p:nvGraphicFramePr>
          <p:cNvPr id="37891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30607574"/>
              </p:ext>
            </p:extLst>
          </p:nvPr>
        </p:nvGraphicFramePr>
        <p:xfrm>
          <a:off x="363538" y="3128963"/>
          <a:ext cx="7632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3" imgW="7632360" imgH="812520" progId="Equation.DSMT4">
                  <p:embed/>
                </p:oleObj>
              </mc:Choice>
              <mc:Fallback>
                <p:oleObj name="Equation" r:id="rId3" imgW="7632360" imgH="812520" progId="Equation.DSMT4">
                  <p:embed/>
                  <p:pic>
                    <p:nvPicPr>
                      <p:cNvPr id="37891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128963"/>
                        <a:ext cx="7632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247098"/>
              </p:ext>
            </p:extLst>
          </p:nvPr>
        </p:nvGraphicFramePr>
        <p:xfrm>
          <a:off x="304801" y="1131163"/>
          <a:ext cx="289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5" imgW="2895600" imgH="762000" progId="Equation.DSMT4">
                  <p:embed/>
                </p:oleObj>
              </mc:Choice>
              <mc:Fallback>
                <p:oleObj name="Equation" r:id="rId5" imgW="2895600" imgH="762000" progId="Equation.DSMT4">
                  <p:embed/>
                  <p:pic>
                    <p:nvPicPr>
                      <p:cNvPr id="378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1131163"/>
                        <a:ext cx="289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819362"/>
              </p:ext>
            </p:extLst>
          </p:nvPr>
        </p:nvGraphicFramePr>
        <p:xfrm>
          <a:off x="312738" y="2163763"/>
          <a:ext cx="2298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7" imgW="2298600" imgH="761760" progId="Equation.DSMT4">
                  <p:embed/>
                </p:oleObj>
              </mc:Choice>
              <mc:Fallback>
                <p:oleObj name="Equation" r:id="rId7" imgW="2298600" imgH="761760" progId="Equation.DSMT4">
                  <p:embed/>
                  <p:pic>
                    <p:nvPicPr>
                      <p:cNvPr id="378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2163763"/>
                        <a:ext cx="2298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993121"/>
              </p:ext>
            </p:extLst>
          </p:nvPr>
        </p:nvGraphicFramePr>
        <p:xfrm>
          <a:off x="367273" y="4172520"/>
          <a:ext cx="3822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9" imgW="3822480" imgH="1143000" progId="Equation.DSMT4">
                  <p:embed/>
                </p:oleObj>
              </mc:Choice>
              <mc:Fallback>
                <p:oleObj name="Equation" r:id="rId9" imgW="3822480" imgH="1143000" progId="Equation.DSMT4">
                  <p:embed/>
                  <p:pic>
                    <p:nvPicPr>
                      <p:cNvPr id="378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73" y="4172520"/>
                        <a:ext cx="3822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454118"/>
              </p:ext>
            </p:extLst>
          </p:nvPr>
        </p:nvGraphicFramePr>
        <p:xfrm>
          <a:off x="377096" y="5548313"/>
          <a:ext cx="4991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11" imgW="4991040" imgH="1143000" progId="Equation.DSMT4">
                  <p:embed/>
                </p:oleObj>
              </mc:Choice>
              <mc:Fallback>
                <p:oleObj name="Equation" r:id="rId11" imgW="4991040" imgH="1143000" progId="Equation.DSMT4">
                  <p:embed/>
                  <p:pic>
                    <p:nvPicPr>
                      <p:cNvPr id="3789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96" y="5548313"/>
                        <a:ext cx="4991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42998"/>
              </p:ext>
            </p:extLst>
          </p:nvPr>
        </p:nvGraphicFramePr>
        <p:xfrm>
          <a:off x="6332538" y="1020763"/>
          <a:ext cx="5461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13" imgW="5460840" imgH="1904760" progId="Equation.DSMT4">
                  <p:embed/>
                </p:oleObj>
              </mc:Choice>
              <mc:Fallback>
                <p:oleObj name="Equation" r:id="rId13" imgW="5460840" imgH="1904760" progId="Equation.DSMT4">
                  <p:embed/>
                  <p:pic>
                    <p:nvPicPr>
                      <p:cNvPr id="389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1020763"/>
                        <a:ext cx="5461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6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Công thức đạo hàm cấp cao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6931343" y="4982938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(công thức Leibnitz)</a:t>
            </a:r>
          </a:p>
        </p:txBody>
      </p: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861060" y="1475697"/>
            <a:ext cx="525399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861060" y="3521076"/>
            <a:ext cx="421386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39944" name="Group 10"/>
          <p:cNvGrpSpPr>
            <a:grpSpLocks/>
          </p:cNvGrpSpPr>
          <p:nvPr/>
        </p:nvGrpSpPr>
        <p:grpSpPr bwMode="auto">
          <a:xfrm>
            <a:off x="929298" y="5706110"/>
            <a:ext cx="3498850" cy="584200"/>
            <a:chOff x="533400" y="5706110"/>
            <a:chExt cx="3498850" cy="584200"/>
          </a:xfrm>
        </p:grpSpPr>
        <p:graphicFrame>
          <p:nvGraphicFramePr>
            <p:cNvPr id="3994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105664"/>
                </p:ext>
              </p:extLst>
            </p:nvPr>
          </p:nvGraphicFramePr>
          <p:xfrm>
            <a:off x="1809750" y="5706110"/>
            <a:ext cx="22225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name="Equation" r:id="rId3" imgW="2222280" imgH="583920" progId="Equation.DSMT4">
                    <p:embed/>
                  </p:oleObj>
                </mc:Choice>
                <mc:Fallback>
                  <p:oleObj name="Equation" r:id="rId3" imgW="2222280" imgH="583920" progId="Equation.DSMT4">
                    <p:embed/>
                    <p:pic>
                      <p:nvPicPr>
                        <p:cNvPr id="399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9750" y="5706110"/>
                          <a:ext cx="22225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6" name="TextBox 9"/>
            <p:cNvSpPr txBox="1">
              <a:spLocks noChangeArrowheads="1"/>
            </p:cNvSpPr>
            <p:nvPr/>
          </p:nvSpPr>
          <p:spPr bwMode="auto">
            <a:xfrm>
              <a:off x="533400" y="5715000"/>
              <a:ext cx="12362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ý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72200" y="1223010"/>
            <a:ext cx="3943350" cy="1124132"/>
            <a:chOff x="5806440" y="1223010"/>
            <a:chExt cx="3943350" cy="1124132"/>
          </a:xfrm>
        </p:grpSpPr>
        <p:sp>
          <p:nvSpPr>
            <p:cNvPr id="2" name="Rounded Rectangle 1"/>
            <p:cNvSpPr/>
            <p:nvPr/>
          </p:nvSpPr>
          <p:spPr>
            <a:xfrm>
              <a:off x="5806440" y="1223010"/>
              <a:ext cx="3943350" cy="1124132"/>
            </a:xfrm>
            <a:prstGeom prst="roundRect">
              <a:avLst/>
            </a:prstGeom>
            <a:solidFill>
              <a:srgbClr val="FFC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9688519"/>
                </p:ext>
              </p:extLst>
            </p:nvPr>
          </p:nvGraphicFramePr>
          <p:xfrm>
            <a:off x="6150293" y="1475697"/>
            <a:ext cx="34163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Equation" r:id="rId5" imgW="3416300" imgH="571500" progId="Equation.DSMT4">
                    <p:embed/>
                  </p:oleObj>
                </mc:Choice>
                <mc:Fallback>
                  <p:oleObj name="Equation" r:id="rId5" imgW="3416300" imgH="571500" progId="Equation.DSMT4">
                    <p:embed/>
                    <p:pic>
                      <p:nvPicPr>
                        <p:cNvPr id="399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0293" y="1475697"/>
                          <a:ext cx="3416300" cy="5715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6182678" y="3413467"/>
            <a:ext cx="4400550" cy="1291590"/>
            <a:chOff x="5988368" y="3691348"/>
            <a:chExt cx="4400550" cy="1291590"/>
          </a:xfrm>
        </p:grpSpPr>
        <p:sp>
          <p:nvSpPr>
            <p:cNvPr id="4" name="Rounded Rectangle 3"/>
            <p:cNvSpPr/>
            <p:nvPr/>
          </p:nvSpPr>
          <p:spPr>
            <a:xfrm>
              <a:off x="5988368" y="3691348"/>
              <a:ext cx="4400550" cy="1291590"/>
            </a:xfrm>
            <a:prstGeom prst="roundRect">
              <a:avLst/>
            </a:prstGeom>
            <a:solidFill>
              <a:srgbClr val="FFC000">
                <a:alpha val="23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2057515"/>
                </p:ext>
              </p:extLst>
            </p:nvPr>
          </p:nvGraphicFramePr>
          <p:xfrm>
            <a:off x="6150293" y="3799367"/>
            <a:ext cx="4076700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5" name="Equation" r:id="rId7" imgW="4076700" imgH="1117600" progId="Equation.DSMT4">
                    <p:embed/>
                  </p:oleObj>
                </mc:Choice>
                <mc:Fallback>
                  <p:oleObj name="Equation" r:id="rId7" imgW="4076700" imgH="1117600" progId="Equation.DSMT4">
                    <p:embed/>
                    <p:pic>
                      <p:nvPicPr>
                        <p:cNvPr id="39939" name="Object 5"/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0293" y="3799367"/>
                          <a:ext cx="4076700" cy="1117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1909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03777" y="971550"/>
            <a:ext cx="7783023" cy="914400"/>
            <a:chOff x="915207" y="1085850"/>
            <a:chExt cx="7783023" cy="914400"/>
          </a:xfrm>
        </p:grpSpPr>
        <p:sp>
          <p:nvSpPr>
            <p:cNvPr id="3" name="TextBox 2"/>
            <p:cNvSpPr txBox="1"/>
            <p:nvPr/>
          </p:nvSpPr>
          <p:spPr>
            <a:xfrm>
              <a:off x="915207" y="1108710"/>
              <a:ext cx="52112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đạo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cấp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10 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tại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 1: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0086231"/>
                </p:ext>
              </p:extLst>
            </p:nvPr>
          </p:nvGraphicFramePr>
          <p:xfrm>
            <a:off x="5957570" y="1293892"/>
            <a:ext cx="2552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Equation" r:id="rId3" imgW="2552400" imgH="482400" progId="Equation.DSMT4">
                    <p:embed/>
                  </p:oleObj>
                </mc:Choice>
                <mc:Fallback>
                  <p:oleObj name="Equation" r:id="rId3" imgW="25524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57570" y="1293892"/>
                          <a:ext cx="25527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915207" y="1085850"/>
              <a:ext cx="7783023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795886"/>
              </p:ext>
            </p:extLst>
          </p:nvPr>
        </p:nvGraphicFramePr>
        <p:xfrm>
          <a:off x="1474238" y="3763953"/>
          <a:ext cx="6642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5" imgW="6642000" imgH="1143000" progId="Equation.DSMT4">
                  <p:embed/>
                </p:oleObj>
              </mc:Choice>
              <mc:Fallback>
                <p:oleObj name="Equation" r:id="rId5" imgW="6642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4238" y="3763953"/>
                        <a:ext cx="66421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173733"/>
              </p:ext>
            </p:extLst>
          </p:nvPr>
        </p:nvGraphicFramePr>
        <p:xfrm>
          <a:off x="1511420" y="2353318"/>
          <a:ext cx="4991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7" imgW="4991040" imgH="1143000" progId="Equation.DSMT4">
                  <p:embed/>
                </p:oleObj>
              </mc:Choice>
              <mc:Fallback>
                <p:oleObj name="Equation" r:id="rId7" imgW="4991040" imgH="1143000" progId="Equation.DSMT4">
                  <p:embed/>
                  <p:pic>
                    <p:nvPicPr>
                      <p:cNvPr id="3789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420" y="2353318"/>
                        <a:ext cx="4991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937833"/>
              </p:ext>
            </p:extLst>
          </p:nvPr>
        </p:nvGraphicFramePr>
        <p:xfrm>
          <a:off x="918528" y="5175250"/>
          <a:ext cx="3937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9" imgW="3936960" imgH="876240" progId="Equation.DSMT4">
                  <p:embed/>
                </p:oleObj>
              </mc:Choice>
              <mc:Fallback>
                <p:oleObj name="Equation" r:id="rId9" imgW="393696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8528" y="5175250"/>
                        <a:ext cx="39370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07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Ví dụ</a:t>
            </a:r>
          </a:p>
        </p:txBody>
      </p:sp>
      <p:graphicFrame>
        <p:nvGraphicFramePr>
          <p:cNvPr id="8294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57835647"/>
              </p:ext>
            </p:extLst>
          </p:nvPr>
        </p:nvGraphicFramePr>
        <p:xfrm>
          <a:off x="3752850" y="2593975"/>
          <a:ext cx="242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3" imgW="2425680" imgH="825480" progId="Equation.DSMT4">
                  <p:embed/>
                </p:oleObj>
              </mc:Choice>
              <mc:Fallback>
                <p:oleObj name="Equation" r:id="rId3" imgW="2425680" imgH="825480" progId="Equation.DSMT4">
                  <p:embed/>
                  <p:pic>
                    <p:nvPicPr>
                      <p:cNvPr id="82949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2593975"/>
                        <a:ext cx="2425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13945552"/>
              </p:ext>
            </p:extLst>
          </p:nvPr>
        </p:nvGraphicFramePr>
        <p:xfrm>
          <a:off x="822326" y="4082964"/>
          <a:ext cx="4775040" cy="96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5" imgW="4775040" imgH="965160" progId="Equation.DSMT4">
                  <p:embed/>
                </p:oleObj>
              </mc:Choice>
              <mc:Fallback>
                <p:oleObj name="Equation" r:id="rId5" imgW="4775040" imgH="965160" progId="Equation.DSMT4">
                  <p:embed/>
                  <p:pic>
                    <p:nvPicPr>
                      <p:cNvPr id="82951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6" y="4082964"/>
                        <a:ext cx="4775040" cy="965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44748420"/>
              </p:ext>
            </p:extLst>
          </p:nvPr>
        </p:nvGraphicFramePr>
        <p:xfrm>
          <a:off x="822326" y="5661025"/>
          <a:ext cx="6692760" cy="99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7" imgW="6692760" imgH="990360" progId="Equation.DSMT4">
                  <p:embed/>
                </p:oleObj>
              </mc:Choice>
              <mc:Fallback>
                <p:oleObj name="Equation" r:id="rId7" imgW="6692760" imgH="990360" progId="Equation.DSMT4">
                  <p:embed/>
                  <p:pic>
                    <p:nvPicPr>
                      <p:cNvPr id="82953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6" y="5661025"/>
                        <a:ext cx="6692760" cy="99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22789" y="900470"/>
            <a:ext cx="7735584" cy="1226282"/>
            <a:chOff x="822789" y="900470"/>
            <a:chExt cx="7735584" cy="1226282"/>
          </a:xfrm>
        </p:grpSpPr>
        <p:graphicFrame>
          <p:nvGraphicFramePr>
            <p:cNvPr id="8294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8521339"/>
                </p:ext>
              </p:extLst>
            </p:nvPr>
          </p:nvGraphicFramePr>
          <p:xfrm>
            <a:off x="5684435" y="982662"/>
            <a:ext cx="2489200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6" name="Equation" r:id="rId9" imgW="2489200" imgH="876300" progId="Equation.DSMT4">
                    <p:embed/>
                  </p:oleObj>
                </mc:Choice>
                <mc:Fallback>
                  <p:oleObj name="Equation" r:id="rId9" imgW="2489200" imgH="876300" progId="Equation.DSMT4">
                    <p:embed/>
                    <p:pic>
                      <p:nvPicPr>
                        <p:cNvPr id="8294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4435" y="982662"/>
                          <a:ext cx="2489200" cy="876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822789" y="1159202"/>
              <a:ext cx="548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marL="514350" indent="-514350" eaLnBrk="1" hangingPunct="1">
                <a:spcBef>
                  <a:spcPct val="50000"/>
                </a:spcBef>
                <a:buFont typeface="+mj-lt"/>
                <a:buAutoNum type="arabicPeriod" startAt="2"/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đạo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cấp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7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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822789" y="900470"/>
              <a:ext cx="7735584" cy="1226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538875"/>
              </p:ext>
            </p:extLst>
          </p:nvPr>
        </p:nvGraphicFramePr>
        <p:xfrm>
          <a:off x="915207" y="2568364"/>
          <a:ext cx="2489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11" imgW="2489200" imgH="876300" progId="Equation.DSMT4">
                  <p:embed/>
                </p:oleObj>
              </mc:Choice>
              <mc:Fallback>
                <p:oleObj name="Equation" r:id="rId11" imgW="2489200" imgH="876300" progId="Equation.DSMT4">
                  <p:embed/>
                  <p:pic>
                    <p:nvPicPr>
                      <p:cNvPr id="829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207" y="2568364"/>
                        <a:ext cx="2489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115227"/>
              </p:ext>
            </p:extLst>
          </p:nvPr>
        </p:nvGraphicFramePr>
        <p:xfrm>
          <a:off x="5597366" y="4155293"/>
          <a:ext cx="3187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12" imgW="3187440" imgH="952200" progId="Equation.DSMT4">
                  <p:embed/>
                </p:oleObj>
              </mc:Choice>
              <mc:Fallback>
                <p:oleObj name="Equation" r:id="rId12" imgW="318744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97366" y="4155293"/>
                        <a:ext cx="31877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035290" y="2320646"/>
            <a:ext cx="4069080" cy="1439824"/>
            <a:chOff x="8035290" y="2320646"/>
            <a:chExt cx="4069080" cy="1439824"/>
          </a:xfrm>
        </p:grpSpPr>
        <p:graphicFrame>
          <p:nvGraphicFramePr>
            <p:cNvPr id="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5555881"/>
                </p:ext>
              </p:extLst>
            </p:nvPr>
          </p:nvGraphicFramePr>
          <p:xfrm>
            <a:off x="8173635" y="2459061"/>
            <a:ext cx="3822700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9" name="Equation" r:id="rId14" imgW="3822480" imgH="1143000" progId="Equation.DSMT4">
                    <p:embed/>
                  </p:oleObj>
                </mc:Choice>
                <mc:Fallback>
                  <p:oleObj name="Equation" r:id="rId14" imgW="3822480" imgH="1143000" progId="Equation.DSMT4">
                    <p:embed/>
                    <p:pic>
                      <p:nvPicPr>
                        <p:cNvPr id="3789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3635" y="2459061"/>
                          <a:ext cx="3822700" cy="1143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ounded Rectangle 5"/>
            <p:cNvSpPr/>
            <p:nvPr/>
          </p:nvSpPr>
          <p:spPr>
            <a:xfrm>
              <a:off x="8035290" y="2320646"/>
              <a:ext cx="4069080" cy="1439824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8063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403141"/>
              </p:ext>
            </p:extLst>
          </p:nvPr>
        </p:nvGraphicFramePr>
        <p:xfrm>
          <a:off x="769938" y="1866900"/>
          <a:ext cx="521811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3" imgW="5219640" imgH="1117440" progId="Equation.DSMT4">
                  <p:embed/>
                </p:oleObj>
              </mc:Choice>
              <mc:Fallback>
                <p:oleObj name="Equation" r:id="rId3" imgW="5219640" imgH="1117440" progId="Equation.DSMT4">
                  <p:embed/>
                  <p:pic>
                    <p:nvPicPr>
                      <p:cNvPr id="83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1866900"/>
                        <a:ext cx="521811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38166"/>
              </p:ext>
            </p:extLst>
          </p:nvPr>
        </p:nvGraphicFramePr>
        <p:xfrm>
          <a:off x="1824038" y="3136900"/>
          <a:ext cx="32242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5" imgW="3225600" imgH="761760" progId="Equation.DSMT4">
                  <p:embed/>
                </p:oleObj>
              </mc:Choice>
              <mc:Fallback>
                <p:oleObj name="Equation" r:id="rId5" imgW="3225600" imgH="761760" progId="Equation.DSMT4">
                  <p:embed/>
                  <p:pic>
                    <p:nvPicPr>
                      <p:cNvPr id="83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3136900"/>
                        <a:ext cx="322421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28715"/>
              </p:ext>
            </p:extLst>
          </p:nvPr>
        </p:nvGraphicFramePr>
        <p:xfrm>
          <a:off x="5073650" y="3144838"/>
          <a:ext cx="33258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7" imgW="3327120" imgH="761760" progId="Equation.DSMT4">
                  <p:embed/>
                </p:oleObj>
              </mc:Choice>
              <mc:Fallback>
                <p:oleObj name="Equation" r:id="rId7" imgW="3327120" imgH="761760" progId="Equation.DSMT4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144838"/>
                        <a:ext cx="33258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281401"/>
              </p:ext>
            </p:extLst>
          </p:nvPr>
        </p:nvGraphicFramePr>
        <p:xfrm>
          <a:off x="1867853" y="5434330"/>
          <a:ext cx="19796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9" imgW="1981080" imgH="520560" progId="Equation.DSMT4">
                  <p:embed/>
                </p:oleObj>
              </mc:Choice>
              <mc:Fallback>
                <p:oleObj name="Equation" r:id="rId9" imgW="1981080" imgH="520560" progId="Equation.DSMT4">
                  <p:embed/>
                  <p:pic>
                    <p:nvPicPr>
                      <p:cNvPr id="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853" y="5434330"/>
                        <a:ext cx="19796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10567"/>
              </p:ext>
            </p:extLst>
          </p:nvPr>
        </p:nvGraphicFramePr>
        <p:xfrm>
          <a:off x="3946525" y="5488940"/>
          <a:ext cx="1738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11" imgW="1739880" imgH="457200" progId="Equation.DSMT4">
                  <p:embed/>
                </p:oleObj>
              </mc:Choice>
              <mc:Fallback>
                <p:oleObj name="Equation" r:id="rId11" imgW="1739880" imgH="457200" progId="Equation.DSMT4">
                  <p:embed/>
                  <p:pic>
                    <p:nvPicPr>
                      <p:cNvPr id="215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5488940"/>
                        <a:ext cx="17383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599178"/>
              </p:ext>
            </p:extLst>
          </p:nvPr>
        </p:nvGraphicFramePr>
        <p:xfrm>
          <a:off x="8366760" y="3162618"/>
          <a:ext cx="33639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13" imgW="3365280" imgH="749160" progId="Equation.DSMT4">
                  <p:embed/>
                </p:oleObj>
              </mc:Choice>
              <mc:Fallback>
                <p:oleObj name="Equation" r:id="rId13" imgW="3365280" imgH="74916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760" y="3162618"/>
                        <a:ext cx="33639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951991"/>
              </p:ext>
            </p:extLst>
          </p:nvPr>
        </p:nvGraphicFramePr>
        <p:xfrm>
          <a:off x="5691791" y="5486718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15" imgW="1625400" imgH="419040" progId="Equation.DSMT4">
                  <p:embed/>
                </p:oleObj>
              </mc:Choice>
              <mc:Fallback>
                <p:oleObj name="Equation" r:id="rId15" imgW="1625400" imgH="41904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791" y="5486718"/>
                        <a:ext cx="162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767243"/>
              </p:ext>
            </p:extLst>
          </p:nvPr>
        </p:nvGraphicFramePr>
        <p:xfrm>
          <a:off x="7469188" y="55499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17" imgW="444307" imgH="393529" progId="Equation.DSMT4">
                  <p:embed/>
                </p:oleObj>
              </mc:Choice>
              <mc:Fallback>
                <p:oleObj name="Equation" r:id="rId17" imgW="444307" imgH="393529" progId="Equation.DSMT4">
                  <p:embed/>
                  <p:pic>
                    <p:nvPicPr>
                      <p:cNvPr id="215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188" y="55499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00100" y="920750"/>
            <a:ext cx="8012430" cy="876300"/>
            <a:chOff x="1817370" y="960120"/>
            <a:chExt cx="8012430" cy="876300"/>
          </a:xfrm>
        </p:grpSpPr>
        <p:sp>
          <p:nvSpPr>
            <p:cNvPr id="41986" name="Text Box 3"/>
            <p:cNvSpPr txBox="1">
              <a:spLocks noChangeArrowheads="1"/>
            </p:cNvSpPr>
            <p:nvPr/>
          </p:nvSpPr>
          <p:spPr bwMode="auto">
            <a:xfrm>
              <a:off x="1981200" y="1143000"/>
              <a:ext cx="548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marL="514350" indent="-514350" eaLnBrk="1" hangingPunct="1">
                <a:spcBef>
                  <a:spcPct val="50000"/>
                </a:spcBef>
                <a:buFont typeface="+mj-lt"/>
                <a:buAutoNum type="arabicPeriod" startAt="3"/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đạo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cấp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tại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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4198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3213648"/>
                </p:ext>
              </p:extLst>
            </p:nvPr>
          </p:nvGraphicFramePr>
          <p:xfrm>
            <a:off x="7008495" y="1158558"/>
            <a:ext cx="25527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9" name="Equation" r:id="rId19" imgW="2552400" imgH="533160" progId="Equation.DSMT4">
                    <p:embed/>
                  </p:oleObj>
                </mc:Choice>
                <mc:Fallback>
                  <p:oleObj name="Equation" r:id="rId19" imgW="2552400" imgH="533160" progId="Equation.DSMT4">
                    <p:embed/>
                    <p:pic>
                      <p:nvPicPr>
                        <p:cNvPr id="4198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8495" y="1158558"/>
                          <a:ext cx="25527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1817370" y="960120"/>
              <a:ext cx="8012430" cy="876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860814"/>
              </p:ext>
            </p:extLst>
          </p:nvPr>
        </p:nvGraphicFramePr>
        <p:xfrm>
          <a:off x="1947863" y="4337685"/>
          <a:ext cx="9588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21" imgW="9588240" imgH="672840" progId="Equation.DSMT4">
                  <p:embed/>
                </p:oleObj>
              </mc:Choice>
              <mc:Fallback>
                <p:oleObj name="Equation" r:id="rId21" imgW="958824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47863" y="4337685"/>
                        <a:ext cx="95885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098108"/>
              </p:ext>
            </p:extLst>
          </p:nvPr>
        </p:nvGraphicFramePr>
        <p:xfrm>
          <a:off x="477838" y="6194425"/>
          <a:ext cx="2692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23" imgW="2692080" imgH="545760" progId="Equation.DSMT4">
                  <p:embed/>
                </p:oleObj>
              </mc:Choice>
              <mc:Fallback>
                <p:oleObj name="Equation" r:id="rId23" imgW="26920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7838" y="6194425"/>
                        <a:ext cx="26924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40512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>
          <a:lnSpc>
            <a:spcPct val="150000"/>
          </a:lnSpc>
          <a:buFont typeface="+mj-lt"/>
          <a:buAutoNum type="arabicPeriod"/>
          <a:defRPr sz="2800" dirty="0" err="1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120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ĐẠO HÀM CẤP CAO ĐỊNH NGHĨA VÀ CÁCH TÍNH</vt:lpstr>
      <vt:lpstr>ĐỊNH NGHĨA</vt:lpstr>
      <vt:lpstr>Ví dụ</vt:lpstr>
      <vt:lpstr>Ví dụ</vt:lpstr>
      <vt:lpstr>Đạo hàm cấp cao các hàm cơ bản</vt:lpstr>
      <vt:lpstr>Công thức đạo hàm cấp cao</vt:lpstr>
      <vt:lpstr>Ví dụ</vt:lpstr>
      <vt:lpstr>Ví dụ</vt:lpstr>
      <vt:lpstr>Ví dụ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ĐẠO HÀM CẤP 1</dc:title>
  <dc:creator>Admin</dc:creator>
  <cp:lastModifiedBy>Admin</cp:lastModifiedBy>
  <cp:revision>56</cp:revision>
  <dcterms:created xsi:type="dcterms:W3CDTF">2020-10-12T21:31:59Z</dcterms:created>
  <dcterms:modified xsi:type="dcterms:W3CDTF">2020-10-21T09:20:39Z</dcterms:modified>
</cp:coreProperties>
</file>