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9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DDE7CDAB-0E91-4C84-AADB-424673CA7B4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967619" y="741214"/>
            <a:ext cx="10353524" cy="0"/>
          </a:xfrm>
          <a:prstGeom prst="line">
            <a:avLst/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48490"/>
            <a:ext cx="10361587" cy="658086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807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8AF9-F9C0-485A-8250-A74D76747C21}" type="datetimeFigureOut">
              <a:rPr lang="en-US" smtClean="0"/>
              <a:t>14/11/2020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93C7-6D90-409D-B604-C1EFD949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738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TRIỂN TAYLOR</a:t>
            </a:r>
            <a:br>
              <a:rPr lang="en-US" sz="4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MACLAURIN CƠ BẢN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triển Maclaurin của </a:t>
            </a:r>
            <a:r>
              <a:rPr lang="en-US" i="1" smtClean="0"/>
              <a:t>e</a:t>
            </a:r>
            <a:r>
              <a:rPr lang="en-US" i="1" baseline="30000" smtClean="0"/>
              <a:t>x</a:t>
            </a:r>
            <a:r>
              <a:rPr lang="en-US" smtClean="0"/>
              <a:t> cấp tùy ý</a:t>
            </a:r>
            <a:endParaRPr lang="en-US"/>
          </a:p>
        </p:txBody>
      </p:sp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62270"/>
              </p:ext>
            </p:extLst>
          </p:nvPr>
        </p:nvGraphicFramePr>
        <p:xfrm>
          <a:off x="929863" y="2290763"/>
          <a:ext cx="440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4406760" imgH="825480" progId="Equation.DSMT4">
                  <p:embed/>
                </p:oleObj>
              </mc:Choice>
              <mc:Fallback>
                <p:oleObj name="Equation" r:id="rId3" imgW="4406760" imgH="825480" progId="Equation.DSMT4">
                  <p:embed/>
                  <p:pic>
                    <p:nvPicPr>
                      <p:cNvPr id="36886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63" y="2290763"/>
                        <a:ext cx="440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95259"/>
              </p:ext>
            </p:extLst>
          </p:nvPr>
        </p:nvGraphicFramePr>
        <p:xfrm>
          <a:off x="971042" y="4454525"/>
          <a:ext cx="2489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5" imgW="2489040" imgH="825480" progId="Equation.DSMT4">
                  <p:embed/>
                </p:oleObj>
              </mc:Choice>
              <mc:Fallback>
                <p:oleObj name="Equation" r:id="rId5" imgW="2489040" imgH="825480" progId="Equation.DSMT4">
                  <p:embed/>
                  <p:pic>
                    <p:nvPicPr>
                      <p:cNvPr id="36888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042" y="4454525"/>
                        <a:ext cx="2489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78315"/>
              </p:ext>
            </p:extLst>
          </p:nvPr>
        </p:nvGraphicFramePr>
        <p:xfrm>
          <a:off x="896938" y="1370807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7" imgW="1269720" imgH="406080" progId="Equation.DSMT4">
                  <p:embed/>
                </p:oleObj>
              </mc:Choice>
              <mc:Fallback>
                <p:oleObj name="Equation" r:id="rId7" imgW="1269720" imgH="406080" progId="Equation.DSMT4">
                  <p:embed/>
                  <p:pic>
                    <p:nvPicPr>
                      <p:cNvPr id="368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1370807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0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Bảng công thức kt Maclaurin cơ bản</a:t>
            </a:r>
          </a:p>
        </p:txBody>
      </p:sp>
      <p:graphicFrame>
        <p:nvGraphicFramePr>
          <p:cNvPr id="1945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3556839"/>
              </p:ext>
            </p:extLst>
          </p:nvPr>
        </p:nvGraphicFramePr>
        <p:xfrm>
          <a:off x="916795" y="848101"/>
          <a:ext cx="3797280" cy="7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3797280" imgH="761760" progId="Equation.DSMT4">
                  <p:embed/>
                </p:oleObj>
              </mc:Choice>
              <mc:Fallback>
                <p:oleObj name="Equation" r:id="rId3" imgW="3797280" imgH="761760" progId="Equation.DSMT4">
                  <p:embed/>
                  <p:pic>
                    <p:nvPicPr>
                      <p:cNvPr id="1945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95" y="848101"/>
                        <a:ext cx="3797280" cy="761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70395483"/>
              </p:ext>
            </p:extLst>
          </p:nvPr>
        </p:nvGraphicFramePr>
        <p:xfrm>
          <a:off x="929495" y="1878291"/>
          <a:ext cx="5499000" cy="7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5499000" imgH="761760" progId="Equation.DSMT4">
                  <p:embed/>
                </p:oleObj>
              </mc:Choice>
              <mc:Fallback>
                <p:oleObj name="Equation" r:id="rId5" imgW="5499000" imgH="761760" progId="Equation.DSMT4">
                  <p:embed/>
                  <p:pic>
                    <p:nvPicPr>
                      <p:cNvPr id="1945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95" y="1878291"/>
                        <a:ext cx="5499000" cy="761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45845097"/>
              </p:ext>
            </p:extLst>
          </p:nvPr>
        </p:nvGraphicFramePr>
        <p:xfrm>
          <a:off x="929495" y="2993591"/>
          <a:ext cx="822960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7" imgW="8229600" imgH="723600" progId="Equation.DSMT4">
                  <p:embed/>
                </p:oleObj>
              </mc:Choice>
              <mc:Fallback>
                <p:oleObj name="Equation" r:id="rId7" imgW="8229600" imgH="723600" progId="Equation.DSMT4">
                  <p:embed/>
                  <p:pic>
                    <p:nvPicPr>
                      <p:cNvPr id="1946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95" y="2993591"/>
                        <a:ext cx="8229600" cy="72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58161"/>
              </p:ext>
            </p:extLst>
          </p:nvPr>
        </p:nvGraphicFramePr>
        <p:xfrm>
          <a:off x="929495" y="3930941"/>
          <a:ext cx="5346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9" imgW="5346360" imgH="723600" progId="Equation.DSMT4">
                  <p:embed/>
                </p:oleObj>
              </mc:Choice>
              <mc:Fallback>
                <p:oleObj name="Equation" r:id="rId9" imgW="5346360" imgH="723600" progId="Equation.DSMT4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95" y="3930941"/>
                        <a:ext cx="5346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642639"/>
              </p:ext>
            </p:extLst>
          </p:nvPr>
        </p:nvGraphicFramePr>
        <p:xfrm>
          <a:off x="958071" y="4875226"/>
          <a:ext cx="637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1" imgW="6375240" imgH="876240" progId="Equation.DSMT4">
                  <p:embed/>
                </p:oleObj>
              </mc:Choice>
              <mc:Fallback>
                <p:oleObj name="Equation" r:id="rId11" imgW="6375240" imgH="876240" progId="Equation.DSMT4">
                  <p:embed/>
                  <p:pic>
                    <p:nvPicPr>
                      <p:cNvPr id="204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71" y="4875226"/>
                        <a:ext cx="637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20272"/>
              </p:ext>
            </p:extLst>
          </p:nvPr>
        </p:nvGraphicFramePr>
        <p:xfrm>
          <a:off x="7655733" y="5036701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3" imgW="1803240" imgH="507960" progId="Equation.DSMT4">
                  <p:embed/>
                </p:oleObj>
              </mc:Choice>
              <mc:Fallback>
                <p:oleObj name="Equation" r:id="rId13" imgW="1803240" imgH="507960" progId="Equation.DSMT4">
                  <p:embed/>
                  <p:pic>
                    <p:nvPicPr>
                      <p:cNvPr id="204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733" y="5036701"/>
                        <a:ext cx="180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55806"/>
              </p:ext>
            </p:extLst>
          </p:nvPr>
        </p:nvGraphicFramePr>
        <p:xfrm>
          <a:off x="943783" y="6071603"/>
          <a:ext cx="5372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5" imgW="5371920" imgH="825480" progId="Equation.DSMT4">
                  <p:embed/>
                </p:oleObj>
              </mc:Choice>
              <mc:Fallback>
                <p:oleObj name="Equation" r:id="rId15" imgW="5371920" imgH="825480" progId="Equation.DSMT4">
                  <p:embed/>
                  <p:pic>
                    <p:nvPicPr>
                      <p:cNvPr id="2048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783" y="6071603"/>
                        <a:ext cx="5372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53095"/>
              </p:ext>
            </p:extLst>
          </p:nvPr>
        </p:nvGraphicFramePr>
        <p:xfrm>
          <a:off x="6588933" y="6230353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17" imgW="1968480" imgH="507960" progId="Equation.DSMT4">
                  <p:embed/>
                </p:oleObj>
              </mc:Choice>
              <mc:Fallback>
                <p:oleObj name="Equation" r:id="rId17" imgW="1968480" imgH="507960" progId="Equation.DSMT4">
                  <p:embed/>
                  <p:pic>
                    <p:nvPicPr>
                      <p:cNvPr id="204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933" y="6230353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1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công thức khai triển của sin(</a:t>
            </a:r>
            <a:r>
              <a:rPr lang="en-US" i="1" smtClean="0"/>
              <a:t>x</a:t>
            </a:r>
            <a:r>
              <a:rPr lang="en-US" smtClean="0"/>
              <a:t>)</a:t>
            </a:r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03678"/>
              </p:ext>
            </p:extLst>
          </p:nvPr>
        </p:nvGraphicFramePr>
        <p:xfrm>
          <a:off x="1073150" y="1871663"/>
          <a:ext cx="2819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3" imgW="2819160" imgH="787320" progId="Equation.DSMT4">
                  <p:embed/>
                </p:oleObj>
              </mc:Choice>
              <mc:Fallback>
                <p:oleObj name="Equation" r:id="rId3" imgW="2819160" imgH="787320" progId="Equation.DSMT4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871663"/>
                        <a:ext cx="2819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464760"/>
              </p:ext>
            </p:extLst>
          </p:nvPr>
        </p:nvGraphicFramePr>
        <p:xfrm>
          <a:off x="978345" y="3214688"/>
          <a:ext cx="374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3746160" imgH="825480" progId="Equation.DSMT4">
                  <p:embed/>
                </p:oleObj>
              </mc:Choice>
              <mc:Fallback>
                <p:oleObj name="Equation" r:id="rId5" imgW="3746160" imgH="82548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345" y="3214688"/>
                        <a:ext cx="374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18872"/>
              </p:ext>
            </p:extLst>
          </p:nvPr>
        </p:nvGraphicFramePr>
        <p:xfrm>
          <a:off x="1117600" y="1150938"/>
          <a:ext cx="167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7" imgW="1676160" imgH="342720" progId="Equation.DSMT4">
                  <p:embed/>
                </p:oleObj>
              </mc:Choice>
              <mc:Fallback>
                <p:oleObj name="Equation" r:id="rId7" imgW="1676160" imgH="34272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150938"/>
                        <a:ext cx="1676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08865"/>
              </p:ext>
            </p:extLst>
          </p:nvPr>
        </p:nvGraphicFramePr>
        <p:xfrm>
          <a:off x="4773613" y="1903413"/>
          <a:ext cx="245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9" imgW="2450880" imgH="723600" progId="Equation.DSMT4">
                  <p:embed/>
                </p:oleObj>
              </mc:Choice>
              <mc:Fallback>
                <p:oleObj name="Equation" r:id="rId9" imgW="2450880" imgH="723600" progId="Equation.DSMT4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903413"/>
                        <a:ext cx="2451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69819"/>
              </p:ext>
            </p:extLst>
          </p:nvPr>
        </p:nvGraphicFramePr>
        <p:xfrm>
          <a:off x="1054100" y="4467659"/>
          <a:ext cx="433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1" imgW="4330440" imgH="838080" progId="Equation.DSMT4">
                  <p:embed/>
                </p:oleObj>
              </mc:Choice>
              <mc:Fallback>
                <p:oleObj name="Equation" r:id="rId11" imgW="4330440" imgH="838080" progId="Equation.DSMT4">
                  <p:embed/>
                  <p:pic>
                    <p:nvPicPr>
                      <p:cNvPr id="50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467659"/>
                        <a:ext cx="433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65563"/>
              </p:ext>
            </p:extLst>
          </p:nvPr>
        </p:nvGraphicFramePr>
        <p:xfrm>
          <a:off x="8029575" y="1706563"/>
          <a:ext cx="2806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3" imgW="2806560" imgH="1117440" progId="Equation.DSMT4">
                  <p:embed/>
                </p:oleObj>
              </mc:Choice>
              <mc:Fallback>
                <p:oleObj name="Equation" r:id="rId13" imgW="2806560" imgH="1117440" progId="Equation.DSMT4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1706563"/>
                        <a:ext cx="2806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6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Khai triển Maclaurin của arctan và hyperbolic</a:t>
            </a:r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43899"/>
              </p:ext>
            </p:extLst>
          </p:nvPr>
        </p:nvGraphicFramePr>
        <p:xfrm>
          <a:off x="928919" y="1308963"/>
          <a:ext cx="538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5384520" imgH="825480" progId="Equation.DSMT4">
                  <p:embed/>
                </p:oleObj>
              </mc:Choice>
              <mc:Fallback>
                <p:oleObj name="Equation" r:id="rId3" imgW="5384520" imgH="825480" progId="Equation.DSMT4">
                  <p:embed/>
                  <p:pic>
                    <p:nvPicPr>
                      <p:cNvPr id="215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919" y="1308963"/>
                        <a:ext cx="5384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4613"/>
              </p:ext>
            </p:extLst>
          </p:nvPr>
        </p:nvGraphicFramePr>
        <p:xfrm>
          <a:off x="962257" y="3529236"/>
          <a:ext cx="6159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6159240" imgH="761760" progId="Equation.DSMT4">
                  <p:embed/>
                </p:oleObj>
              </mc:Choice>
              <mc:Fallback>
                <p:oleObj name="Equation" r:id="rId5" imgW="6159240" imgH="761760" progId="Equation.DSMT4">
                  <p:embed/>
                  <p:pic>
                    <p:nvPicPr>
                      <p:cNvPr id="215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57" y="3529236"/>
                        <a:ext cx="6159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119899"/>
              </p:ext>
            </p:extLst>
          </p:nvPr>
        </p:nvGraphicFramePr>
        <p:xfrm>
          <a:off x="915207" y="2451963"/>
          <a:ext cx="486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4863960" imgH="825480" progId="Equation.DSMT4">
                  <p:embed/>
                </p:oleObj>
              </mc:Choice>
              <mc:Fallback>
                <p:oleObj name="Equation" r:id="rId7" imgW="4863960" imgH="825480" progId="Equation.DSMT4">
                  <p:embed/>
                  <p:pic>
                    <p:nvPicPr>
                      <p:cNvPr id="2150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207" y="2451963"/>
                        <a:ext cx="4864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12"/>
          <p:cNvSpPr txBox="1">
            <a:spLocks noChangeArrowheads="1"/>
          </p:cNvSpPr>
          <p:nvPr/>
        </p:nvSpPr>
        <p:spPr bwMode="auto">
          <a:xfrm>
            <a:off x="6529449" y="1932126"/>
            <a:ext cx="5381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Text Box 13"/>
          <p:cNvSpPr txBox="1">
            <a:spLocks noChangeArrowheads="1"/>
          </p:cNvSpPr>
          <p:nvPr/>
        </p:nvSpPr>
        <p:spPr bwMode="auto">
          <a:xfrm>
            <a:off x="1008934" y="4566708"/>
            <a:ext cx="6112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38958" y="819397"/>
            <a:ext cx="9891338" cy="1223159"/>
            <a:chOff x="808332" y="807522"/>
            <a:chExt cx="9891338" cy="1223159"/>
          </a:xfrm>
        </p:grpSpPr>
        <p:grpSp>
          <p:nvGrpSpPr>
            <p:cNvPr id="7" name="Group 6"/>
            <p:cNvGrpSpPr/>
            <p:nvPr/>
          </p:nvGrpSpPr>
          <p:grpSpPr>
            <a:xfrm>
              <a:off x="915207" y="938152"/>
              <a:ext cx="9322130" cy="885700"/>
              <a:chOff x="915207" y="938152"/>
              <a:chExt cx="9322130" cy="88570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915207" y="997527"/>
                <a:ext cx="4844325" cy="66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0135334"/>
                  </p:ext>
                </p:extLst>
              </p:nvPr>
            </p:nvGraphicFramePr>
            <p:xfrm>
              <a:off x="5759532" y="985652"/>
              <a:ext cx="1371600" cy="838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" name="Equation" r:id="rId3" imgW="1371600" imgH="838080" progId="Equation.DSMT4">
                      <p:embed/>
                    </p:oleObj>
                  </mc:Choice>
                  <mc:Fallback>
                    <p:oleObj name="Equation" r:id="rId3" imgW="1371600" imgH="8380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759532" y="985652"/>
                            <a:ext cx="1371600" cy="838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 flipH="1">
                <a:off x="7218416" y="938152"/>
                <a:ext cx="221059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lân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8851938"/>
                  </p:ext>
                </p:extLst>
              </p:nvPr>
            </p:nvGraphicFramePr>
            <p:xfrm>
              <a:off x="9322937" y="1162875"/>
              <a:ext cx="9144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4" name="Equation" r:id="rId5" imgW="914400" imgH="431640" progId="Equation.DSMT4">
                      <p:embed/>
                    </p:oleObj>
                  </mc:Choice>
                  <mc:Fallback>
                    <p:oleObj name="Equation" r:id="rId5" imgW="914400" imgH="431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322937" y="1162875"/>
                            <a:ext cx="914400" cy="431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ectangle 7"/>
            <p:cNvSpPr/>
            <p:nvPr/>
          </p:nvSpPr>
          <p:spPr>
            <a:xfrm>
              <a:off x="808332" y="807522"/>
              <a:ext cx="9891338" cy="1223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8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38957" y="819397"/>
            <a:ext cx="10188221" cy="1223159"/>
            <a:chOff x="808331" y="807522"/>
            <a:chExt cx="10188221" cy="1223159"/>
          </a:xfrm>
        </p:grpSpPr>
        <p:grpSp>
          <p:nvGrpSpPr>
            <p:cNvPr id="7" name="Group 6"/>
            <p:cNvGrpSpPr/>
            <p:nvPr/>
          </p:nvGrpSpPr>
          <p:grpSpPr>
            <a:xfrm>
              <a:off x="915207" y="961902"/>
              <a:ext cx="9969830" cy="738664"/>
              <a:chOff x="915207" y="961902"/>
              <a:chExt cx="9969830" cy="73866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915207" y="997527"/>
                <a:ext cx="4844325" cy="66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6712985"/>
                  </p:ext>
                </p:extLst>
              </p:nvPr>
            </p:nvGraphicFramePr>
            <p:xfrm>
              <a:off x="5561404" y="1162875"/>
              <a:ext cx="2336800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name="Equation" r:id="rId3" imgW="2336760" imgH="482400" progId="Equation.DSMT4">
                      <p:embed/>
                    </p:oleObj>
                  </mc:Choice>
                  <mc:Fallback>
                    <p:oleObj name="Equation" r:id="rId3" imgW="2336760" imgH="482400" progId="Equation.DSMT4">
                      <p:embed/>
                      <p:pic>
                        <p:nvPicPr>
                          <p:cNvPr id="4" name="Object 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561404" y="1162875"/>
                            <a:ext cx="2336800" cy="482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 flipH="1">
                <a:off x="7883423" y="961902"/>
                <a:ext cx="221059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lân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031541"/>
                  </p:ext>
                </p:extLst>
              </p:nvPr>
            </p:nvGraphicFramePr>
            <p:xfrm>
              <a:off x="9932537" y="1173988"/>
              <a:ext cx="9525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1" name="Equation" r:id="rId5" imgW="952200" imgH="431640" progId="Equation.DSMT4">
                      <p:embed/>
                    </p:oleObj>
                  </mc:Choice>
                  <mc:Fallback>
                    <p:oleObj name="Equation" r:id="rId5" imgW="952200" imgH="431640" progId="Equation.DSMT4">
                      <p:embed/>
                      <p:pic>
                        <p:nvPicPr>
                          <p:cNvPr id="6" name="Object 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932537" y="1173988"/>
                            <a:ext cx="952500" cy="431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ectangle 7"/>
            <p:cNvSpPr/>
            <p:nvPr/>
          </p:nvSpPr>
          <p:spPr>
            <a:xfrm>
              <a:off x="808331" y="807522"/>
              <a:ext cx="10188221" cy="1223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85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MathType 6.0 Equation</vt:lpstr>
      <vt:lpstr>Equation</vt:lpstr>
      <vt:lpstr>KHAI TRIỂN TAYLOR CÔNG THỨC MACLAURIN CƠ BẢN</vt:lpstr>
      <vt:lpstr>Khai triển Maclaurin của ex cấp tùy ý</vt:lpstr>
      <vt:lpstr>Bảng công thức kt Maclaurin cơ bản</vt:lpstr>
      <vt:lpstr>Kiểm tra công thức khai triển của sin(x)</vt:lpstr>
      <vt:lpstr>Khai triển Maclaurin của arctan và hyperbolic</vt:lpstr>
      <vt:lpstr>Ví dụ áp dụng</vt:lpstr>
      <vt:lpstr>Ví dụ áp dụng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TRIỂN TAYLOR CÔNG THỨC MACLAURIN CƠ BẢN</dc:title>
  <dc:creator>Admin</dc:creator>
  <cp:lastModifiedBy>Admin</cp:lastModifiedBy>
  <cp:revision>12</cp:revision>
  <dcterms:created xsi:type="dcterms:W3CDTF">2020-11-04T22:46:44Z</dcterms:created>
  <dcterms:modified xsi:type="dcterms:W3CDTF">2020-11-14T03:07:57Z</dcterms:modified>
</cp:coreProperties>
</file>