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 Diem" initials="TD" lastIdx="1" clrIdx="0">
    <p:extLst>
      <p:ext uri="{19B8F6BF-5375-455C-9EA6-DF929625EA0E}">
        <p15:presenceInfo xmlns:p15="http://schemas.microsoft.com/office/powerpoint/2012/main" userId="b32cb1a6291444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000"/>
    <a:srgbClr val="F9FAFD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89" d="100"/>
          <a:sy n="89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647B-DAFA-40B5-9EE7-E87ECA010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6C85C-A2F0-4276-8965-78DDA19A1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5E083-0C0E-41E0-8254-97E8A307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C97F-FBFF-4C27-B456-7FCCDF3FA55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35155-287D-4ACD-BF99-AA9F8DCB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36EEF-3807-4361-8CBC-E09EE1F4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AB0E-900E-4A2D-A087-3B28E287D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9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3FC2-1FAC-46A4-A07F-9BD7E5004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AF1FE3-FBA1-497D-A082-62660723C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6753D-6857-40BC-B92A-2C6BFE02E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0D8D2-9EE6-48DA-8087-A49EC246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C97F-FBFF-4C27-B456-7FCCDF3FA55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E44FE-0B66-4337-BB2A-4AA3618A8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29B37-E1BE-4261-8CCD-53CE1857B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AB0E-900E-4A2D-A087-3B28E287D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1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CD32-107F-4EBA-972F-4E700A42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E25BE-F3F7-4758-8045-C76DDD328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4605D-9AB9-4E88-A85A-97281AC7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C97F-FBFF-4C27-B456-7FCCDF3FA55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90B79-1E54-44A5-B9C5-C45131F7C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E65F4-6802-47E9-992C-430B00053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AB0E-900E-4A2D-A087-3B28E287D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0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CBEBAD-F160-4B75-8610-9C61BB3EA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4116E-8EFA-488F-A853-2121A2B6C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41DD1-2CED-4C7F-9FC8-BF279E154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C97F-FBFF-4C27-B456-7FCCDF3FA55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FEBA1-0932-49E5-8D41-94DAF99D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F4674-82D0-41BA-A000-6C0C48B6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AB0E-900E-4A2D-A087-3B28E287D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0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>
            <a:extLst>
              <a:ext uri="{FF2B5EF4-FFF2-40B4-BE49-F238E27FC236}">
                <a16:creationId xmlns:a16="http://schemas.microsoft.com/office/drawing/2014/main" id="{DDE7CDAB-0E91-4C84-AADB-424673CA7B4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967619" y="741214"/>
            <a:ext cx="10353524" cy="0"/>
          </a:xfrm>
          <a:prstGeom prst="line">
            <a:avLst/>
          </a:prstGeom>
          <a:noFill/>
          <a:ln w="28575" algn="ctr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207" y="48490"/>
            <a:ext cx="10361587" cy="658086"/>
          </a:xfrm>
        </p:spPr>
        <p:txBody>
          <a:bodyPr>
            <a:normAutofit/>
          </a:bodyPr>
          <a:lstStyle>
            <a:lvl1pPr algn="ctr">
              <a:defRPr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5736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D021-CEC8-470F-A95C-91EAFAC2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83491-65FB-460E-982A-6F8ADA53D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82788-32D2-4CF5-86C6-72F6DAE0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C97F-FBFF-4C27-B456-7FCCDF3FA55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64625-4F32-4BCF-A5D4-7FABFB113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81559-1275-4662-BD91-60C4D097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AB0E-900E-4A2D-A087-3B28E287D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8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8283-21AA-40AD-AEAE-EB7CA70C9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50A5A-2BFD-416D-A5E4-33D5E9EAB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07B51-C7FC-4678-AA56-0ABBAC08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C97F-FBFF-4C27-B456-7FCCDF3FA55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B736B-E737-4227-925E-8DD7480F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64241-A632-4E7F-AD7B-1C75EF5C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AB0E-900E-4A2D-A087-3B28E287D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5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A40B-D202-48E7-BAF0-53DF9936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D1AA6-03A5-4EDF-9FA9-92FA25A3D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3351E-89B5-498F-9546-99DDE891C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71BE3-0079-4C96-B393-CDCBD375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C97F-FBFF-4C27-B456-7FCCDF3FA55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97B25-183F-4D30-B01B-53ADF743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546EF-83EC-4771-919F-987D1771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AB0E-900E-4A2D-A087-3B28E287D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7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1DB2-24A7-4C21-85EE-BA2FDC3EC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FCD39-E372-47AE-9EAB-0DE95F85B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F92F3-922A-472E-927F-6D9E7EEC4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3CD7F6-E407-49C0-BFF0-04F4F9B06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E9FC5-C194-4CAD-91B4-75E206822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AA590C-F7C5-4E25-80F4-DE5B3F60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C97F-FBFF-4C27-B456-7FCCDF3FA55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7D7870-747A-4985-8FC1-D602903C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DBC34D-2E52-4286-B3DF-D300CD8C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AB0E-900E-4A2D-A087-3B28E287D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1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4F4F-5857-4D34-8D1B-A8E8749E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2AA30-2F5D-4640-AAFF-A40959C5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C97F-FBFF-4C27-B456-7FCCDF3FA55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84AE9-F82C-44C4-AA8B-C7BC74AA1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92369-CFFC-47C0-97FE-4299C299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AB0E-900E-4A2D-A087-3B28E287D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2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28FC3A-1D5B-4ACB-A4AF-C4D475A3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C97F-FBFF-4C27-B456-7FCCDF3FA55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12B06C-A4E0-4E50-A451-359394D3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E3185-E5BA-439B-BE48-A7A08603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AB0E-900E-4A2D-A087-3B28E287D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8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5B31-9215-40AC-B839-48EE3870B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7EBDD-BFDE-41F0-B75E-38E67D8D5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70988-FACB-418A-8F57-026D1C574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D7C35-AFD2-491E-8438-755CBF81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C97F-FBFF-4C27-B456-7FCCDF3FA55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44D6-60BE-43F6-A508-9251015B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C50B9-3B77-496B-BF67-CB51B053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AB0E-900E-4A2D-A087-3B28E287D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9FCEED-4FB0-4E90-9762-00EA4A232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23FE9-3199-452D-B2CE-4F50977C0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BFA14-CDC3-426D-AC76-E28E83FBB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9C97F-FBFF-4C27-B456-7FCCDF3FA55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24C87-BF90-4AB9-93FE-E4C785060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27C0F-0599-4500-86A4-83FD9E6DA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3AB0E-900E-4A2D-A087-3B28E287D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ctrTitle"/>
          </p:nvPr>
        </p:nvSpPr>
        <p:spPr>
          <a:xfrm>
            <a:off x="1524000" y="1918009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600" dirty="0" smtClean="0"/>
              <a:t>KHAI TRIỂN TAYLOR</a:t>
            </a:r>
            <a:br>
              <a:rPr lang="en-US" sz="4600" dirty="0" smtClean="0"/>
            </a:br>
            <a:r>
              <a:rPr lang="en-US" sz="4600" b="0" dirty="0" smtClean="0">
                <a:solidFill>
                  <a:srgbClr val="FF0000"/>
                </a:solidFill>
              </a:rPr>
              <a:t>PHÁT BIỂU ĐỊNH LÝ</a:t>
            </a:r>
            <a:endParaRPr lang="en-US" sz="4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5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864579" y="2303813"/>
            <a:ext cx="2628900" cy="1971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4659062" y="190005"/>
            <a:ext cx="3039935" cy="1306286"/>
          </a:xfrm>
          <a:prstGeom prst="wedgeEllipseCallout">
            <a:avLst>
              <a:gd name="adj1" fmla="val -110"/>
              <a:gd name="adj2" fmla="val 109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Taylor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565712" y="1128304"/>
            <a:ext cx="4298867" cy="1615044"/>
          </a:xfrm>
          <a:prstGeom prst="wedgeEllipseCallout">
            <a:avLst>
              <a:gd name="adj1" fmla="val 51944"/>
              <a:gd name="adj2" fmla="val 614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Taylor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855023" y="4631377"/>
            <a:ext cx="4318316" cy="1520042"/>
          </a:xfrm>
          <a:prstGeom prst="wedgeEllipseCallout">
            <a:avLst>
              <a:gd name="adj1" fmla="val 51647"/>
              <a:gd name="adj2" fmla="val -917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Maclaurin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7221315" y="4493343"/>
            <a:ext cx="4370118" cy="1487907"/>
          </a:xfrm>
          <a:prstGeom prst="wedgeEllipseCallout">
            <a:avLst>
              <a:gd name="adj1" fmla="val -50570"/>
              <a:gd name="adj2" fmla="val -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Taylor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Maclaurin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7445828" y="1092679"/>
            <a:ext cx="4156363" cy="1615044"/>
          </a:xfrm>
          <a:prstGeom prst="wedgeEllipseCallout">
            <a:avLst>
              <a:gd name="adj1" fmla="val -51404"/>
              <a:gd name="adj2" fmla="val 62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25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zoom/>
      </p:transition>
    </mc:Choice>
    <mc:Fallback xmlns="">
      <p:transition spd="slow">
        <p:zo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ĐỊNH LÝ KHAI TRIỂN TAYLOR</a:t>
            </a:r>
            <a:endParaRPr lang="en-US" dirty="0"/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744426"/>
              </p:ext>
            </p:extLst>
          </p:nvPr>
        </p:nvGraphicFramePr>
        <p:xfrm>
          <a:off x="786986" y="3465513"/>
          <a:ext cx="8788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Equation" r:id="rId3" imgW="9474120" imgH="774360" progId="Equation.DSMT4">
                  <p:embed/>
                </p:oleObj>
              </mc:Choice>
              <mc:Fallback>
                <p:oleObj name="Equation" r:id="rId3" imgW="9474120" imgH="774360" progId="Equation.DSMT4">
                  <p:embed/>
                  <p:pic>
                    <p:nvPicPr>
                      <p:cNvPr id="5127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986" y="3465513"/>
                        <a:ext cx="8788400" cy="774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836479" y="4832350"/>
            <a:ext cx="8210694" cy="838200"/>
            <a:chOff x="1121699" y="2551732"/>
            <a:chExt cx="8210694" cy="838200"/>
          </a:xfrm>
        </p:grpSpPr>
        <p:graphicFrame>
          <p:nvGraphicFramePr>
            <p:cNvPr id="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8452768"/>
                </p:ext>
              </p:extLst>
            </p:nvPr>
          </p:nvGraphicFramePr>
          <p:xfrm>
            <a:off x="1121699" y="2551732"/>
            <a:ext cx="3098800" cy="83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0" name="Equation" r:id="rId5" imgW="3098520" imgH="838080" progId="Equation.DSMT4">
                    <p:embed/>
                  </p:oleObj>
                </mc:Choice>
                <mc:Fallback>
                  <p:oleObj name="Equation" r:id="rId5" imgW="3098520" imgH="838080" progId="Equation.DSMT4">
                    <p:embed/>
                    <p:pic>
                      <p:nvPicPr>
                        <p:cNvPr id="5129" name="Object 9"/>
                        <p:cNvPicPr>
                          <a:picLocks noGrp="1"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1699" y="2551732"/>
                          <a:ext cx="3098800" cy="838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4241642" y="2745081"/>
              <a:ext cx="509075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nằm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giữa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4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: </a:t>
              </a:r>
              <a:r>
                <a:rPr lang="en-US" altLang="en-US" sz="24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Phần</a:t>
              </a:r>
              <a:r>
                <a:rPr lang="en-US" alt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dư</a:t>
              </a:r>
              <a:r>
                <a:rPr lang="en-US" alt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Lagrange</a:t>
              </a:r>
              <a:endPara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0913" y="895026"/>
            <a:ext cx="10880060" cy="2030280"/>
            <a:chOff x="580913" y="895026"/>
            <a:chExt cx="10880060" cy="2030280"/>
          </a:xfrm>
        </p:grpSpPr>
        <p:sp>
          <p:nvSpPr>
            <p:cNvPr id="9" name="Rounded Rectangle 8"/>
            <p:cNvSpPr/>
            <p:nvPr/>
          </p:nvSpPr>
          <p:spPr>
            <a:xfrm>
              <a:off x="580913" y="895026"/>
              <a:ext cx="10880060" cy="203028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  <a:alpha val="7843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2811840"/>
                </p:ext>
              </p:extLst>
            </p:nvPr>
          </p:nvGraphicFramePr>
          <p:xfrm>
            <a:off x="3700463" y="1878013"/>
            <a:ext cx="4051300" cy="876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1" name="Equation" r:id="rId7" imgW="4051080" imgH="876240" progId="Equation.DSMT4">
                    <p:embed/>
                  </p:oleObj>
                </mc:Choice>
                <mc:Fallback>
                  <p:oleObj name="Equation" r:id="rId7" imgW="4051080" imgH="876240" progId="Equation.DSMT4">
                    <p:embed/>
                    <p:pic>
                      <p:nvPicPr>
                        <p:cNvPr id="4" name="Object 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700463" y="1878013"/>
                          <a:ext cx="4051300" cy="8763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699247" y="968188"/>
              <a:ext cx="105775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Nếu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 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có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đạo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hàm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cấp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n+1 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trong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lân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cận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4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khi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đó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trong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lân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cận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này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được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viết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như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sau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65250" y="5970490"/>
            <a:ext cx="5113760" cy="700185"/>
            <a:chOff x="889000" y="5970490"/>
            <a:chExt cx="5113760" cy="700185"/>
          </a:xfrm>
        </p:grpSpPr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143649"/>
                </p:ext>
              </p:extLst>
            </p:nvPr>
          </p:nvGraphicFramePr>
          <p:xfrm>
            <a:off x="889000" y="6061075"/>
            <a:ext cx="2247900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2" name="Equation" r:id="rId9" imgW="2247840" imgH="609480" progId="Equation.DSMT4">
                    <p:embed/>
                  </p:oleObj>
                </mc:Choice>
                <mc:Fallback>
                  <p:oleObj name="Equation" r:id="rId9" imgW="2247840" imgH="609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89000" y="6061075"/>
                          <a:ext cx="2247900" cy="609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3098196" y="5970490"/>
              <a:ext cx="2904564" cy="579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sz="24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sz="2400" i="1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Phần</a:t>
              </a:r>
              <a:r>
                <a:rPr lang="en-US" sz="2400" i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dư</a:t>
              </a:r>
              <a:r>
                <a:rPr lang="en-US" sz="2400" i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Peano</a:t>
              </a:r>
              <a:endParaRPr lang="en-US" sz="24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Oval 3"/>
          <p:cNvSpPr/>
          <p:nvPr/>
        </p:nvSpPr>
        <p:spPr>
          <a:xfrm>
            <a:off x="7132320" y="5670550"/>
            <a:ext cx="4144474" cy="1000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Maclaurin</a:t>
            </a:r>
          </a:p>
        </p:txBody>
      </p:sp>
    </p:spTree>
    <p:extLst>
      <p:ext uri="{BB962C8B-B14F-4D97-AF65-F5344CB8AC3E}">
        <p14:creationId xmlns:p14="http://schemas.microsoft.com/office/powerpoint/2010/main" val="148249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zoom/>
      </p:transition>
    </mc:Choice>
    <mc:Fallback xmlns="">
      <p:transition spd="slow">
        <p:zo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Ghi</a:t>
            </a:r>
            <a:r>
              <a:rPr lang="en-US" sz="2400" dirty="0" smtClean="0"/>
              <a:t> </a:t>
            </a:r>
            <a:r>
              <a:rPr lang="en-US" sz="2400" dirty="0" err="1" smtClean="0"/>
              <a:t>nhớ</a:t>
            </a:r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4776395" y="860608"/>
            <a:ext cx="3108960" cy="1355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Taylor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758405" y="3076684"/>
            <a:ext cx="3238058" cy="1463040"/>
          </a:xfrm>
          <a:prstGeom prst="wedgeRoundRectCallout">
            <a:avLst>
              <a:gd name="adj1" fmla="val 74105"/>
              <a:gd name="adj2" fmla="val -1134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.</a:t>
            </a:r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563034" y="3076684"/>
            <a:ext cx="3193229" cy="1463040"/>
          </a:xfrm>
          <a:prstGeom prst="wedgeRoundRectCallout">
            <a:avLst>
              <a:gd name="adj1" fmla="val 220"/>
              <a:gd name="adj2" fmla="val -1058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i="1" baseline="30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8401722" y="3076684"/>
            <a:ext cx="3411961" cy="1463040"/>
          </a:xfrm>
          <a:prstGeom prst="wedgeRoundRectCallout">
            <a:avLst>
              <a:gd name="adj1" fmla="val -67377"/>
              <a:gd name="adj2" fmla="val -1080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938221" y="4539724"/>
            <a:ext cx="537883" cy="5809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690331" y="5131395"/>
            <a:ext cx="3108960" cy="1296296"/>
            <a:chOff x="4989757" y="5561704"/>
            <a:chExt cx="3108960" cy="1296296"/>
          </a:xfrm>
        </p:grpSpPr>
        <p:sp>
          <p:nvSpPr>
            <p:cNvPr id="10" name="Oval 9"/>
            <p:cNvSpPr/>
            <p:nvPr/>
          </p:nvSpPr>
          <p:spPr>
            <a:xfrm>
              <a:off x="4989757" y="5561704"/>
              <a:ext cx="3108960" cy="1296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Hệ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số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là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980921"/>
                </p:ext>
              </p:extLst>
            </p:nvPr>
          </p:nvGraphicFramePr>
          <p:xfrm>
            <a:off x="6780455" y="5790752"/>
            <a:ext cx="1104900" cy="83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6" name="Equation" r:id="rId3" imgW="1104840" imgH="838080" progId="Equation.DSMT4">
                    <p:embed/>
                  </p:oleObj>
                </mc:Choice>
                <mc:Fallback>
                  <p:oleObj name="Equation" r:id="rId3" imgW="1104840" imgH="838080" progId="Equation.DSMT4">
                    <p:embed/>
                    <p:pic>
                      <p:nvPicPr>
                        <p:cNvPr id="8" name="Object 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80455" y="5790752"/>
                          <a:ext cx="1104900" cy="838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860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zoom/>
      </p:transition>
    </mc:Choice>
    <mc:Fallback xmlns="">
      <p:transition spd="slow">
        <p:zo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45452" y="1000465"/>
            <a:ext cx="9025672" cy="839097"/>
            <a:chOff x="817580" y="871369"/>
            <a:chExt cx="9025672" cy="839097"/>
          </a:xfrm>
        </p:grpSpPr>
        <p:grpSp>
          <p:nvGrpSpPr>
            <p:cNvPr id="4" name="Group 3"/>
            <p:cNvGrpSpPr/>
            <p:nvPr/>
          </p:nvGrpSpPr>
          <p:grpSpPr>
            <a:xfrm>
              <a:off x="915207" y="966279"/>
              <a:ext cx="8928045" cy="736600"/>
              <a:chOff x="915207" y="966279"/>
              <a:chExt cx="8928045" cy="736600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915207" y="978946"/>
                <a:ext cx="89280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khai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triển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Taylor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cấp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lân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cận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 1.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  <p:graphicFrame>
            <p:nvGraphicFramePr>
              <p:cNvPr id="7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8694834"/>
                  </p:ext>
                </p:extLst>
              </p:nvPr>
            </p:nvGraphicFramePr>
            <p:xfrm>
              <a:off x="4946465" y="966279"/>
              <a:ext cx="1181100" cy="736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01" name="Equation" r:id="rId3" imgW="1180800" imgH="736560" progId="Equation.DSMT4">
                      <p:embed/>
                    </p:oleObj>
                  </mc:Choice>
                  <mc:Fallback>
                    <p:oleObj name="Equation" r:id="rId3" imgW="1180800" imgH="736560" progId="Equation.DSMT4">
                      <p:embed/>
                      <p:pic>
                        <p:nvPicPr>
                          <p:cNvPr id="4" name="Object 3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946465" y="966279"/>
                            <a:ext cx="1181100" cy="736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" name="Rectangle 4"/>
            <p:cNvSpPr/>
            <p:nvPr/>
          </p:nvSpPr>
          <p:spPr>
            <a:xfrm>
              <a:off x="817580" y="871369"/>
              <a:ext cx="8229607" cy="8390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928148"/>
              </p:ext>
            </p:extLst>
          </p:nvPr>
        </p:nvGraphicFramePr>
        <p:xfrm>
          <a:off x="743079" y="2374882"/>
          <a:ext cx="8813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2" name="Equation" r:id="rId5" imgW="8813520" imgH="787320" progId="Equation.DSMT4">
                  <p:embed/>
                </p:oleObj>
              </mc:Choice>
              <mc:Fallback>
                <p:oleObj name="Equation" r:id="rId5" imgW="8813520" imgH="78732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3079" y="2374882"/>
                        <a:ext cx="88138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2383883" y="3550025"/>
            <a:ext cx="1671745" cy="1108036"/>
            <a:chOff x="2491463" y="3550025"/>
            <a:chExt cx="1671745" cy="1108036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2334815"/>
                </p:ext>
              </p:extLst>
            </p:nvPr>
          </p:nvGraphicFramePr>
          <p:xfrm>
            <a:off x="2561121" y="3717757"/>
            <a:ext cx="1460500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3" name="Equation" r:id="rId7" imgW="1460160" imgH="736560" progId="Equation.DSMT4">
                    <p:embed/>
                  </p:oleObj>
                </mc:Choice>
                <mc:Fallback>
                  <p:oleObj name="Equation" r:id="rId7" imgW="1460160" imgH="736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561121" y="3717757"/>
                          <a:ext cx="1460500" cy="736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2491463" y="3550025"/>
              <a:ext cx="1671745" cy="11080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44894" y="3550025"/>
            <a:ext cx="1610169" cy="1075764"/>
            <a:chOff x="4248446" y="3550025"/>
            <a:chExt cx="1610169" cy="1075764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3711720"/>
                </p:ext>
              </p:extLst>
            </p:nvPr>
          </p:nvGraphicFramePr>
          <p:xfrm>
            <a:off x="4345268" y="3718243"/>
            <a:ext cx="1409700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4" name="Equation" r:id="rId9" imgW="1409400" imgH="736560" progId="Equation.DSMT4">
                    <p:embed/>
                  </p:oleObj>
                </mc:Choice>
                <mc:Fallback>
                  <p:oleObj name="Equation" r:id="rId9" imgW="1409400" imgH="736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345268" y="3718243"/>
                          <a:ext cx="1409700" cy="736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Oval 12"/>
            <p:cNvSpPr/>
            <p:nvPr/>
          </p:nvSpPr>
          <p:spPr>
            <a:xfrm>
              <a:off x="4248446" y="3550025"/>
              <a:ext cx="1610169" cy="10757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72689" y="3584087"/>
            <a:ext cx="1967669" cy="1075764"/>
            <a:chOff x="5939198" y="3584087"/>
            <a:chExt cx="1967669" cy="1075764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6010503"/>
                </p:ext>
              </p:extLst>
            </p:nvPr>
          </p:nvGraphicFramePr>
          <p:xfrm>
            <a:off x="6033432" y="3739441"/>
            <a:ext cx="1663700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5" name="Equation" r:id="rId11" imgW="1663560" imgH="736560" progId="Equation.DSMT4">
                    <p:embed/>
                  </p:oleObj>
                </mc:Choice>
                <mc:Fallback>
                  <p:oleObj name="Equation" r:id="rId11" imgW="1663560" imgH="736560" progId="Equation.DSMT4">
                    <p:embed/>
                    <p:pic>
                      <p:nvPicPr>
                        <p:cNvPr id="10" name="Object 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033432" y="3739441"/>
                          <a:ext cx="1663700" cy="736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Oval 13"/>
            <p:cNvSpPr/>
            <p:nvPr/>
          </p:nvSpPr>
          <p:spPr>
            <a:xfrm>
              <a:off x="5939198" y="3584087"/>
              <a:ext cx="1967669" cy="10757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626774"/>
              </p:ext>
            </p:extLst>
          </p:nvPr>
        </p:nvGraphicFramePr>
        <p:xfrm>
          <a:off x="807175" y="4960938"/>
          <a:ext cx="7137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6" name="Equation" r:id="rId13" imgW="7137360" imgH="736560" progId="Equation.DSMT4">
                  <p:embed/>
                </p:oleObj>
              </mc:Choice>
              <mc:Fallback>
                <p:oleObj name="Equation" r:id="rId13" imgW="7137360" imgH="73656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7175" y="4960938"/>
                        <a:ext cx="71374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561592"/>
              </p:ext>
            </p:extLst>
          </p:nvPr>
        </p:nvGraphicFramePr>
        <p:xfrm>
          <a:off x="769075" y="6113463"/>
          <a:ext cx="6032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7" name="Equation" r:id="rId15" imgW="6032160" imgH="609480" progId="Equation.DSMT4">
                  <p:embed/>
                </p:oleObj>
              </mc:Choice>
              <mc:Fallback>
                <p:oleObj name="Equation" r:id="rId15" imgW="6032160" imgH="609480" progId="Equation.DSMT4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69075" y="6113463"/>
                        <a:ext cx="6032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5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zoom/>
      </p:transition>
    </mc:Choice>
    <mc:Fallback xmlns="">
      <p:transition spd="slow">
        <p:zo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20759" y="1000465"/>
            <a:ext cx="6035040" cy="839097"/>
            <a:chOff x="817581" y="871369"/>
            <a:chExt cx="6035040" cy="839097"/>
          </a:xfrm>
        </p:grpSpPr>
        <p:grpSp>
          <p:nvGrpSpPr>
            <p:cNvPr id="6" name="Group 5"/>
            <p:cNvGrpSpPr/>
            <p:nvPr/>
          </p:nvGrpSpPr>
          <p:grpSpPr>
            <a:xfrm>
              <a:off x="915208" y="978946"/>
              <a:ext cx="5828492" cy="646331"/>
              <a:chOff x="915208" y="978946"/>
              <a:chExt cx="5828492" cy="646331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915208" y="978946"/>
                <a:ext cx="45281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khai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triển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Maclaurin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cấp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  <p:graphicFrame>
            <p:nvGraphicFramePr>
              <p:cNvPr id="4" name="Object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00857770"/>
                  </p:ext>
                </p:extLst>
              </p:nvPr>
            </p:nvGraphicFramePr>
            <p:xfrm>
              <a:off x="5448300" y="1112838"/>
              <a:ext cx="1295400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28" name="Equation" r:id="rId3" imgW="1295280" imgH="444240" progId="Equation.DSMT4">
                      <p:embed/>
                    </p:oleObj>
                  </mc:Choice>
                  <mc:Fallback>
                    <p:oleObj name="Equation" r:id="rId3" imgW="1295280" imgH="4442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5448300" y="1112838"/>
                            <a:ext cx="1295400" cy="444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" name="Rectangle 6"/>
            <p:cNvSpPr/>
            <p:nvPr/>
          </p:nvSpPr>
          <p:spPr>
            <a:xfrm>
              <a:off x="817581" y="871369"/>
              <a:ext cx="6035040" cy="8390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192637"/>
              </p:ext>
            </p:extLst>
          </p:nvPr>
        </p:nvGraphicFramePr>
        <p:xfrm>
          <a:off x="826920" y="3633768"/>
          <a:ext cx="4559301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Equation" r:id="rId5" imgW="4559040" imgH="469800" progId="Equation.DSMT4">
                  <p:embed/>
                </p:oleObj>
              </mc:Choice>
              <mc:Fallback>
                <p:oleObj name="Equation" r:id="rId5" imgW="45590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6920" y="3633768"/>
                        <a:ext cx="4559301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185445"/>
              </p:ext>
            </p:extLst>
          </p:nvPr>
        </p:nvGraphicFramePr>
        <p:xfrm>
          <a:off x="826920" y="2278417"/>
          <a:ext cx="9232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Equation" r:id="rId7" imgW="9232560" imgH="787320" progId="Equation.DSMT4">
                  <p:embed/>
                </p:oleObj>
              </mc:Choice>
              <mc:Fallback>
                <p:oleObj name="Equation" r:id="rId7" imgW="923256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6920" y="2278417"/>
                        <a:ext cx="92329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38180"/>
              </p:ext>
            </p:extLst>
          </p:nvPr>
        </p:nvGraphicFramePr>
        <p:xfrm>
          <a:off x="771037" y="4672013"/>
          <a:ext cx="7112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name="Equation" r:id="rId9" imgW="7111800" imgH="736560" progId="Equation.DSMT4">
                  <p:embed/>
                </p:oleObj>
              </mc:Choice>
              <mc:Fallback>
                <p:oleObj name="Equation" r:id="rId9" imgW="7111800" imgH="736560" progId="Equation.DSMT4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1037" y="4672013"/>
                        <a:ext cx="71120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887531"/>
              </p:ext>
            </p:extLst>
          </p:nvPr>
        </p:nvGraphicFramePr>
        <p:xfrm>
          <a:off x="771037" y="5898268"/>
          <a:ext cx="3365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Equation" r:id="rId11" imgW="3365280" imgH="774360" progId="Equation.DSMT4">
                  <p:embed/>
                </p:oleObj>
              </mc:Choice>
              <mc:Fallback>
                <p:oleObj name="Equation" r:id="rId11" imgW="3365280" imgH="77436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1037" y="5898268"/>
                        <a:ext cx="33655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474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zoom/>
      </p:transition>
    </mc:Choice>
    <mc:Fallback xmlns="">
      <p:transition spd="slow">
        <p:zo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800" dirty="0" err="1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240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185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Times New Roman</vt:lpstr>
      <vt:lpstr>Office Theme</vt:lpstr>
      <vt:lpstr>Equation</vt:lpstr>
      <vt:lpstr>KHAI TRIỂN TAYLOR PHÁT BIỂU ĐỊNH LÝ</vt:lpstr>
      <vt:lpstr>PowerPoint Presentation</vt:lpstr>
      <vt:lpstr>ĐỊNH LÝ KHAI TRIỂN TAYLOR</vt:lpstr>
      <vt:lpstr>Ghi nhớ</vt:lpstr>
      <vt:lpstr>Ví dụ</vt:lpstr>
      <vt:lpstr>Ví dụ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HÀM SỐ</dc:title>
  <dc:creator>Tran Diem</dc:creator>
  <cp:lastModifiedBy>Admin</cp:lastModifiedBy>
  <cp:revision>77</cp:revision>
  <dcterms:created xsi:type="dcterms:W3CDTF">2020-08-04T15:46:21Z</dcterms:created>
  <dcterms:modified xsi:type="dcterms:W3CDTF">2020-11-03T09:28:36Z</dcterms:modified>
</cp:coreProperties>
</file>