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5" r:id="rId3"/>
    <p:sldId id="290" r:id="rId4"/>
    <p:sldId id="401" r:id="rId5"/>
    <p:sldId id="320" r:id="rId6"/>
    <p:sldId id="383" r:id="rId7"/>
    <p:sldId id="402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FA2C8DC-C5EE-4A09-BCF9-B33ECFDDD378}">
          <p14:sldIdLst>
            <p14:sldId id="256"/>
            <p14:sldId id="385"/>
            <p14:sldId id="290"/>
            <p14:sldId id="320"/>
            <p14:sldId id="383"/>
            <p14:sldId id="382"/>
            <p14:sldId id="322"/>
          </p14:sldIdLst>
        </p14:section>
        <p14:section name="1. Các khái niệm cơ bản" id="{A80A56F4-9638-44CE-9717-FD460C5F7631}">
          <p14:sldIdLst>
            <p14:sldId id="323"/>
            <p14:sldId id="324"/>
            <p14:sldId id="386"/>
            <p14:sldId id="326"/>
            <p14:sldId id="327"/>
            <p14:sldId id="328"/>
            <p14:sldId id="329"/>
            <p14:sldId id="387"/>
            <p14:sldId id="388"/>
            <p14:sldId id="389"/>
          </p14:sldIdLst>
        </p14:section>
        <p14:section name="2. Hệ thống thông tin" id="{90C76344-BD1F-4D50-8647-7E9DACB509CD}">
          <p14:sldIdLst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2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14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1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ieuvv@soict.hus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Introduction to </a:t>
            </a:r>
            <a:r>
              <a:rPr lang="en-US" sz="2800" b="1" dirty="0" smtClean="0">
                <a:solidFill>
                  <a:srgbClr val="C00000"/>
                </a:solidFill>
              </a:rPr>
              <a:t>the course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90"/>
                </a:solidFill>
              </a:rPr>
              <a:t>Technical Writing and Presentation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513618" cy="1066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SOICT</a:t>
            </a:r>
            <a:r>
              <a:rPr lang="en-US" sz="2000" dirty="0" smtClean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" charset="0"/>
              </a:rPr>
              <a:t>Dr. Vu Van </a:t>
            </a:r>
            <a:r>
              <a:rPr lang="en-US" sz="3600" b="1" dirty="0" err="1" smtClean="0">
                <a:solidFill>
                  <a:srgbClr val="C00000"/>
                </a:solidFill>
                <a:latin typeface="Arial" charset="0"/>
              </a:rPr>
              <a:t>Thieu</a:t>
            </a:r>
            <a:endParaRPr lang="en-US" sz="3600" b="1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School of Information and Communication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Office	: P902-B1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Mobile	: 0982928307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e-mail	: </a:t>
            </a:r>
            <a:r>
              <a:rPr lang="en-US" u="sng" dirty="0" err="1" smtClean="0">
                <a:solidFill>
                  <a:srgbClr val="0070C0"/>
                </a:solidFill>
                <a:latin typeface="Arial" charset="0"/>
                <a:hlinkClick r:id="rId3"/>
              </a:rPr>
              <a:t>thieuvv@soict.hust.edu.vn</a:t>
            </a:r>
            <a:endParaRPr lang="en-US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84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err="1" smtClean="0"/>
              <a:t>IT2030</a:t>
            </a:r>
            <a:r>
              <a:rPr lang="en-US" b="0" dirty="0" smtClean="0"/>
              <a:t> 3(2-2-0-6</a:t>
            </a:r>
            <a:r>
              <a:rPr lang="en-US" b="0" dirty="0"/>
              <a:t>)</a:t>
            </a:r>
          </a:p>
          <a:p>
            <a:r>
              <a:rPr lang="en-US" b="0" dirty="0" smtClean="0"/>
              <a:t>Theory: 30 hr, 2 hr/week</a:t>
            </a:r>
          </a:p>
          <a:p>
            <a:r>
              <a:rPr lang="en-US" dirty="0" smtClean="0"/>
              <a:t>Exercises in class: 30 hr, 2 hr/week</a:t>
            </a:r>
            <a:endParaRPr lang="en-US" b="0" dirty="0"/>
          </a:p>
          <a:p>
            <a:r>
              <a:rPr lang="en-US" b="0" dirty="0" smtClean="0"/>
              <a:t>Evaluation:</a:t>
            </a:r>
          </a:p>
          <a:p>
            <a:pPr lvl="1"/>
            <a:r>
              <a:rPr lang="en-US" dirty="0" smtClean="0"/>
              <a:t>Progress: 50%</a:t>
            </a:r>
          </a:p>
          <a:p>
            <a:pPr lvl="2"/>
            <a:r>
              <a:rPr lang="en-US" dirty="0" smtClean="0"/>
              <a:t>Home work		: 10%</a:t>
            </a:r>
          </a:p>
          <a:p>
            <a:pPr lvl="2"/>
            <a:r>
              <a:rPr lang="en-US" dirty="0" smtClean="0"/>
              <a:t>Group presentation	: 20%</a:t>
            </a:r>
          </a:p>
          <a:p>
            <a:pPr lvl="2"/>
            <a:r>
              <a:rPr lang="en-US" dirty="0" smtClean="0"/>
              <a:t>Report writing	: 20%</a:t>
            </a:r>
          </a:p>
          <a:p>
            <a:pPr lvl="1"/>
            <a:r>
              <a:rPr lang="en-US" b="0" dirty="0" smtClean="0"/>
              <a:t>Final exam: 50%</a:t>
            </a:r>
          </a:p>
          <a:p>
            <a:pPr lvl="2"/>
            <a:r>
              <a:rPr lang="en-US" dirty="0" smtClean="0"/>
              <a:t>Multi choice + writing topic</a:t>
            </a:r>
            <a:endParaRPr lang="en-US" b="0" dirty="0"/>
          </a:p>
          <a:p>
            <a:pPr>
              <a:buNone/>
            </a:pPr>
            <a:r>
              <a:rPr lang="en-US" altLang="ja-JP" dirty="0" smtClean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5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Slides</a:t>
            </a:r>
          </a:p>
          <a:p>
            <a:r>
              <a:rPr lang="en-US" b="0" dirty="0" smtClean="0"/>
              <a:t>Books:</a:t>
            </a:r>
          </a:p>
          <a:p>
            <a:pPr lvl="1">
              <a:buNone/>
            </a:pPr>
            <a:r>
              <a:rPr lang="en-US" dirty="0" smtClean="0"/>
              <a:t>[1]	Justin </a:t>
            </a:r>
            <a:r>
              <a:rPr lang="en-US" dirty="0" err="1" smtClean="0"/>
              <a:t>Zobel</a:t>
            </a:r>
            <a:r>
              <a:rPr lang="en-US" dirty="0" smtClean="0"/>
              <a:t> (2014)</a:t>
            </a:r>
            <a:r>
              <a:rPr lang="en-US" i="1" dirty="0" smtClean="0"/>
              <a:t>, Writing for Computer Science</a:t>
            </a:r>
            <a:r>
              <a:rPr lang="en-US" dirty="0" smtClean="0"/>
              <a:t>, Springer.</a:t>
            </a:r>
          </a:p>
          <a:p>
            <a:pPr lvl="1">
              <a:buNone/>
            </a:pPr>
            <a:r>
              <a:rPr lang="en-US" dirty="0" smtClean="0"/>
              <a:t>[2]	Lucinda Becker and Joan Van Emden (2016), </a:t>
            </a:r>
            <a:r>
              <a:rPr lang="en-US" i="1" dirty="0" smtClean="0"/>
              <a:t>Presentation skills for students</a:t>
            </a:r>
            <a:r>
              <a:rPr lang="en-US" dirty="0" smtClean="0"/>
              <a:t>, Palgrave</a:t>
            </a:r>
            <a:endParaRPr lang="en-US" b="0" dirty="0"/>
          </a:p>
          <a:p>
            <a:r>
              <a:rPr lang="en-US" b="0" dirty="0" smtClean="0"/>
              <a:t>Handouts</a:t>
            </a:r>
          </a:p>
          <a:p>
            <a:r>
              <a:rPr lang="en-US" dirty="0" smtClean="0"/>
              <a:t>Exercises/Assignments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endParaRPr lang="en-US" altLang="ja-JP" dirty="0" smtClean="0">
              <a:solidFill>
                <a:srgbClr val="0000FF"/>
              </a:solidFill>
              <a:latin typeface="Arial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5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14400"/>
          <a:ext cx="853440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23900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the course; Introduction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Aid for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Paper presentation (individual)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Preparation slides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given topic (Group working)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research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 ethics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Reading and reviewing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Writing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Organization of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Rehearsal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513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199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Provide to students principles and skills of writing scientific and technical documents and making effective presentations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Understanding writing process including planning, drafting, evaluation, and editing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Can write technical reports, theses, abstracts, proposals, CVs, etc. in a correct and professional way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Ability to analyze the objectives of the text, organize information, use graphical support tools are also introduced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Efficiently use of voices, changes of tone, body languages in presentation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Accumulating teamwork skills, positive working attitudes.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64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5334000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500" dirty="0" smtClean="0"/>
              <a:t>Actively participate as well as being able to form a group appropriate to the job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cooperate, coordinate with other members of the group to solve problems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listen, speak, write and present effectively in English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present and effectively use electronic / multimedia communication equipments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use English in communication and work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use specialized English in </a:t>
            </a:r>
            <a:r>
              <a:rPr lang="en-US" sz="2500" dirty="0" err="1" smtClean="0"/>
              <a:t>ICT</a:t>
            </a:r>
            <a:r>
              <a:rPr lang="en-US" sz="2500" dirty="0" smtClean="0"/>
              <a:t> area in both writing and presentation</a:t>
            </a:r>
            <a:endParaRPr lang="en-US" sz="25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64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DD331D9779948B31020A42918E005" ma:contentTypeVersion="0" ma:contentTypeDescription="Create a new document." ma:contentTypeScope="" ma:versionID="9b898c0d2db4dedcdf4b47014f5618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8F94A-72ED-4F8C-969C-2D16EA7306A1}"/>
</file>

<file path=customXml/itemProps2.xml><?xml version="1.0" encoding="utf-8"?>
<ds:datastoreItem xmlns:ds="http://schemas.openxmlformats.org/officeDocument/2006/customXml" ds:itemID="{6E5FA111-7686-467A-B3B7-0EF3FBF62106}"/>
</file>

<file path=customXml/itemProps3.xml><?xml version="1.0" encoding="utf-8"?>
<ds:datastoreItem xmlns:ds="http://schemas.openxmlformats.org/officeDocument/2006/customXml" ds:itemID="{FF0AB3B3-5D68-44FF-AD85-3CDF132DC48A}"/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366</Words>
  <Application>Microsoft Office PowerPoint</Application>
  <PresentationFormat>On-screen Show (4:3)</PresentationFormat>
  <Paragraphs>107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the course  Technical Writing and Presentation</vt:lpstr>
      <vt:lpstr>Lecturer Information</vt:lpstr>
      <vt:lpstr>Syllabus</vt:lpstr>
      <vt:lpstr>Studying documents</vt:lpstr>
      <vt:lpstr>Teaching Schedule</vt:lpstr>
      <vt:lpstr>Objectives of the course</vt:lpstr>
      <vt:lpstr>Expected Outcomes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VuVanThieu</cp:lastModifiedBy>
  <cp:revision>255</cp:revision>
  <cp:lastPrinted>2016-09-06T10:19:58Z</cp:lastPrinted>
  <dcterms:created xsi:type="dcterms:W3CDTF">2013-02-19T03:52:16Z</dcterms:created>
  <dcterms:modified xsi:type="dcterms:W3CDTF">2020-01-09T08:26:02Z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0x0101008A0DD331D9779948B31020A42918E005</vt:lpwstr>
  </property>
</Properties>
</file>