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2.jpeg" ContentType="image/jpe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906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0"/>
            <a:ext cx="9905760" cy="764640"/>
          </a:xfrm>
          <a:prstGeom prst="rect">
            <a:avLst/>
          </a:prstGeom>
        </p:spPr>
        <p:txBody>
          <a:bodyPr lIns="0" rIns="0" tIns="0" bIns="0" anchor="ctr">
            <a:spAutoFit/>
          </a:bodyPr>
          <a:p>
            <a:endParaRPr b="0" lang="en-US" sz="4400" spc="-1" strike="noStrike">
              <a:solidFill>
                <a:srgbClr val="000000"/>
              </a:solidFill>
              <a:latin typeface="Arial"/>
            </a:endParaRPr>
          </a:p>
        </p:txBody>
      </p:sp>
      <p:sp>
        <p:nvSpPr>
          <p:cNvPr id="32" name="PlaceHolder 2"/>
          <p:cNvSpPr>
            <a:spLocks noGrp="1"/>
          </p:cNvSpPr>
          <p:nvPr>
            <p:ph type="body"/>
          </p:nvPr>
        </p:nvSpPr>
        <p:spPr>
          <a:xfrm>
            <a:off x="776160" y="765000"/>
            <a:ext cx="9129240" cy="2905920"/>
          </a:xfrm>
          <a:prstGeom prst="rect">
            <a:avLst/>
          </a:prstGeom>
        </p:spPr>
        <p:txBody>
          <a:bodyPr lIns="0" rIns="0" tIns="0" bIns="0">
            <a:normAutofit/>
          </a:bodyPr>
          <a:p>
            <a:endParaRPr b="0" lang="en-US" sz="3200" spc="-1" strike="noStrike">
              <a:solidFill>
                <a:srgbClr val="000000"/>
              </a:solidFill>
              <a:latin typeface="Arial"/>
            </a:endParaRPr>
          </a:p>
        </p:txBody>
      </p:sp>
      <p:sp>
        <p:nvSpPr>
          <p:cNvPr id="33" name="PlaceHolder 3"/>
          <p:cNvSpPr>
            <a:spLocks noGrp="1"/>
          </p:cNvSpPr>
          <p:nvPr>
            <p:ph type="body"/>
          </p:nvPr>
        </p:nvSpPr>
        <p:spPr>
          <a:xfrm>
            <a:off x="776160" y="3947400"/>
            <a:ext cx="9129240" cy="29059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0" y="0"/>
            <a:ext cx="9905760" cy="764640"/>
          </a:xfrm>
          <a:prstGeom prst="rect">
            <a:avLst/>
          </a:prstGeom>
        </p:spPr>
        <p:txBody>
          <a:bodyPr lIns="0" rIns="0" tIns="0" bIns="0" anchor="ctr">
            <a:spAutoFit/>
          </a:bodyPr>
          <a:p>
            <a:endParaRPr b="0" lang="en-US" sz="4400" spc="-1" strike="noStrike">
              <a:solidFill>
                <a:srgbClr val="000000"/>
              </a:solidFill>
              <a:latin typeface="Arial"/>
            </a:endParaRPr>
          </a:p>
        </p:txBody>
      </p:sp>
      <p:sp>
        <p:nvSpPr>
          <p:cNvPr id="35" name="PlaceHolder 2"/>
          <p:cNvSpPr>
            <a:spLocks noGrp="1"/>
          </p:cNvSpPr>
          <p:nvPr>
            <p:ph type="body"/>
          </p:nvPr>
        </p:nvSpPr>
        <p:spPr>
          <a:xfrm>
            <a:off x="776160" y="765000"/>
            <a:ext cx="4455000" cy="2905920"/>
          </a:xfrm>
          <a:prstGeom prst="rect">
            <a:avLst/>
          </a:prstGeom>
        </p:spPr>
        <p:txBody>
          <a:bodyPr lIns="0" rIns="0" tIns="0" bIns="0">
            <a:normAutofit/>
          </a:bodyPr>
          <a:p>
            <a:endParaRPr b="0" lang="en-US" sz="3200" spc="-1" strike="noStrike">
              <a:solidFill>
                <a:srgbClr val="000000"/>
              </a:solidFill>
              <a:latin typeface="Arial"/>
            </a:endParaRPr>
          </a:p>
        </p:txBody>
      </p:sp>
      <p:sp>
        <p:nvSpPr>
          <p:cNvPr id="36" name="PlaceHolder 3"/>
          <p:cNvSpPr>
            <a:spLocks noGrp="1"/>
          </p:cNvSpPr>
          <p:nvPr>
            <p:ph type="body"/>
          </p:nvPr>
        </p:nvSpPr>
        <p:spPr>
          <a:xfrm>
            <a:off x="5454360" y="765000"/>
            <a:ext cx="4455000" cy="2905920"/>
          </a:xfrm>
          <a:prstGeom prst="rect">
            <a:avLst/>
          </a:prstGeom>
        </p:spPr>
        <p:txBody>
          <a:bodyPr lIns="0" rIns="0" tIns="0" bIns="0">
            <a:normAutofit/>
          </a:bodyPr>
          <a:p>
            <a:endParaRPr b="0" lang="en-US" sz="3200" spc="-1" strike="noStrike">
              <a:solidFill>
                <a:srgbClr val="000000"/>
              </a:solidFill>
              <a:latin typeface="Arial"/>
            </a:endParaRPr>
          </a:p>
        </p:txBody>
      </p:sp>
      <p:sp>
        <p:nvSpPr>
          <p:cNvPr id="37" name="PlaceHolder 4"/>
          <p:cNvSpPr>
            <a:spLocks noGrp="1"/>
          </p:cNvSpPr>
          <p:nvPr>
            <p:ph type="body"/>
          </p:nvPr>
        </p:nvSpPr>
        <p:spPr>
          <a:xfrm>
            <a:off x="776160" y="3947400"/>
            <a:ext cx="4455000" cy="2905920"/>
          </a:xfrm>
          <a:prstGeom prst="rect">
            <a:avLst/>
          </a:prstGeom>
        </p:spPr>
        <p:txBody>
          <a:bodyPr lIns="0" rIns="0" tIns="0" bIns="0">
            <a:normAutofit/>
          </a:bodyPr>
          <a:p>
            <a:endParaRPr b="0" lang="en-US" sz="3200" spc="-1" strike="noStrike">
              <a:solidFill>
                <a:srgbClr val="000000"/>
              </a:solidFill>
              <a:latin typeface="Arial"/>
            </a:endParaRPr>
          </a:p>
        </p:txBody>
      </p:sp>
      <p:sp>
        <p:nvSpPr>
          <p:cNvPr id="38" name="PlaceHolder 5"/>
          <p:cNvSpPr>
            <a:spLocks noGrp="1"/>
          </p:cNvSpPr>
          <p:nvPr>
            <p:ph type="body"/>
          </p:nvPr>
        </p:nvSpPr>
        <p:spPr>
          <a:xfrm>
            <a:off x="5454360" y="3947400"/>
            <a:ext cx="4455000" cy="29059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0" y="0"/>
            <a:ext cx="9905760" cy="764640"/>
          </a:xfrm>
          <a:prstGeom prst="rect">
            <a:avLst/>
          </a:prstGeom>
        </p:spPr>
        <p:txBody>
          <a:bodyPr lIns="0" rIns="0" tIns="0" bIns="0" anchor="ctr">
            <a:spAutoFit/>
          </a:bodyPr>
          <a:p>
            <a:endParaRPr b="0" lang="en-US" sz="4400" spc="-1" strike="noStrike">
              <a:solidFill>
                <a:srgbClr val="000000"/>
              </a:solidFill>
              <a:latin typeface="Arial"/>
            </a:endParaRPr>
          </a:p>
        </p:txBody>
      </p:sp>
      <p:sp>
        <p:nvSpPr>
          <p:cNvPr id="40" name="PlaceHolder 2"/>
          <p:cNvSpPr>
            <a:spLocks noGrp="1"/>
          </p:cNvSpPr>
          <p:nvPr>
            <p:ph type="body"/>
          </p:nvPr>
        </p:nvSpPr>
        <p:spPr>
          <a:xfrm>
            <a:off x="776160" y="765000"/>
            <a:ext cx="2939400" cy="2905920"/>
          </a:xfrm>
          <a:prstGeom prst="rect">
            <a:avLst/>
          </a:prstGeom>
        </p:spPr>
        <p:txBody>
          <a:bodyPr lIns="0" rIns="0" tIns="0" bIns="0">
            <a:normAutofit/>
          </a:bodyPr>
          <a:p>
            <a:endParaRPr b="0" lang="en-US" sz="3200" spc="-1" strike="noStrike">
              <a:solidFill>
                <a:srgbClr val="000000"/>
              </a:solidFill>
              <a:latin typeface="Arial"/>
            </a:endParaRPr>
          </a:p>
        </p:txBody>
      </p:sp>
      <p:sp>
        <p:nvSpPr>
          <p:cNvPr id="41" name="PlaceHolder 3"/>
          <p:cNvSpPr>
            <a:spLocks noGrp="1"/>
          </p:cNvSpPr>
          <p:nvPr>
            <p:ph type="body"/>
          </p:nvPr>
        </p:nvSpPr>
        <p:spPr>
          <a:xfrm>
            <a:off x="3862800" y="765000"/>
            <a:ext cx="2939400" cy="2905920"/>
          </a:xfrm>
          <a:prstGeom prst="rect">
            <a:avLst/>
          </a:prstGeom>
        </p:spPr>
        <p:txBody>
          <a:bodyPr lIns="0" rIns="0" tIns="0" bIns="0">
            <a:normAutofit/>
          </a:bodyPr>
          <a:p>
            <a:endParaRPr b="0" lang="en-US" sz="3200" spc="-1" strike="noStrike">
              <a:solidFill>
                <a:srgbClr val="000000"/>
              </a:solidFill>
              <a:latin typeface="Arial"/>
            </a:endParaRPr>
          </a:p>
        </p:txBody>
      </p:sp>
      <p:sp>
        <p:nvSpPr>
          <p:cNvPr id="42" name="PlaceHolder 4"/>
          <p:cNvSpPr>
            <a:spLocks noGrp="1"/>
          </p:cNvSpPr>
          <p:nvPr>
            <p:ph type="body"/>
          </p:nvPr>
        </p:nvSpPr>
        <p:spPr>
          <a:xfrm>
            <a:off x="6949800" y="765000"/>
            <a:ext cx="2939400" cy="2905920"/>
          </a:xfrm>
          <a:prstGeom prst="rect">
            <a:avLst/>
          </a:prstGeom>
        </p:spPr>
        <p:txBody>
          <a:bodyPr lIns="0" rIns="0" tIns="0" bIns="0">
            <a:normAutofit/>
          </a:bodyPr>
          <a:p>
            <a:endParaRPr b="0" lang="en-US" sz="3200" spc="-1" strike="noStrike">
              <a:solidFill>
                <a:srgbClr val="000000"/>
              </a:solidFill>
              <a:latin typeface="Arial"/>
            </a:endParaRPr>
          </a:p>
        </p:txBody>
      </p:sp>
      <p:sp>
        <p:nvSpPr>
          <p:cNvPr id="43" name="PlaceHolder 5"/>
          <p:cNvSpPr>
            <a:spLocks noGrp="1"/>
          </p:cNvSpPr>
          <p:nvPr>
            <p:ph type="body"/>
          </p:nvPr>
        </p:nvSpPr>
        <p:spPr>
          <a:xfrm>
            <a:off x="776160" y="3947400"/>
            <a:ext cx="2939400" cy="2905920"/>
          </a:xfrm>
          <a:prstGeom prst="rect">
            <a:avLst/>
          </a:prstGeom>
        </p:spPr>
        <p:txBody>
          <a:bodyPr lIns="0" rIns="0" tIns="0" bIns="0">
            <a:normAutofit/>
          </a:bodyPr>
          <a:p>
            <a:endParaRPr b="0" lang="en-US" sz="3200" spc="-1" strike="noStrike">
              <a:solidFill>
                <a:srgbClr val="000000"/>
              </a:solidFill>
              <a:latin typeface="Arial"/>
            </a:endParaRPr>
          </a:p>
        </p:txBody>
      </p:sp>
      <p:sp>
        <p:nvSpPr>
          <p:cNvPr id="44" name="PlaceHolder 6"/>
          <p:cNvSpPr>
            <a:spLocks noGrp="1"/>
          </p:cNvSpPr>
          <p:nvPr>
            <p:ph type="body"/>
          </p:nvPr>
        </p:nvSpPr>
        <p:spPr>
          <a:xfrm>
            <a:off x="3862800" y="3947400"/>
            <a:ext cx="2939400" cy="2905920"/>
          </a:xfrm>
          <a:prstGeom prst="rect">
            <a:avLst/>
          </a:prstGeom>
        </p:spPr>
        <p:txBody>
          <a:bodyPr lIns="0" rIns="0" tIns="0" bIns="0">
            <a:normAutofit/>
          </a:bodyPr>
          <a:p>
            <a:endParaRPr b="0" lang="en-US" sz="3200" spc="-1" strike="noStrike">
              <a:solidFill>
                <a:srgbClr val="000000"/>
              </a:solidFill>
              <a:latin typeface="Arial"/>
            </a:endParaRPr>
          </a:p>
        </p:txBody>
      </p:sp>
      <p:sp>
        <p:nvSpPr>
          <p:cNvPr id="45" name="PlaceHolder 7"/>
          <p:cNvSpPr>
            <a:spLocks noGrp="1"/>
          </p:cNvSpPr>
          <p:nvPr>
            <p:ph type="body"/>
          </p:nvPr>
        </p:nvSpPr>
        <p:spPr>
          <a:xfrm>
            <a:off x="6949800" y="3947400"/>
            <a:ext cx="2939400" cy="29059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0" y="0"/>
            <a:ext cx="9905760" cy="764640"/>
          </a:xfrm>
          <a:prstGeom prst="rect">
            <a:avLst/>
          </a:prstGeom>
        </p:spPr>
        <p:txBody>
          <a:bodyPr lIns="0" rIns="0" tIns="0" bIns="0" anchor="ctr">
            <a:spAutoFit/>
          </a:bodyPr>
          <a:p>
            <a:endParaRPr b="0" lang="en-US" sz="4400" spc="-1" strike="noStrike">
              <a:solidFill>
                <a:srgbClr val="000000"/>
              </a:solidFill>
              <a:latin typeface="Arial"/>
            </a:endParaRPr>
          </a:p>
        </p:txBody>
      </p:sp>
      <p:sp>
        <p:nvSpPr>
          <p:cNvPr id="11" name="PlaceHolder 2"/>
          <p:cNvSpPr>
            <a:spLocks noGrp="1"/>
          </p:cNvSpPr>
          <p:nvPr>
            <p:ph type="subTitle"/>
          </p:nvPr>
        </p:nvSpPr>
        <p:spPr>
          <a:xfrm>
            <a:off x="776160" y="765000"/>
            <a:ext cx="9129240" cy="6092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0" y="0"/>
            <a:ext cx="9905760" cy="764640"/>
          </a:xfrm>
          <a:prstGeom prst="rect">
            <a:avLst/>
          </a:prstGeom>
        </p:spPr>
        <p:txBody>
          <a:bodyPr lIns="0" rIns="0" tIns="0" bIns="0" anchor="ctr">
            <a:spAutoFit/>
          </a:bodyPr>
          <a:p>
            <a:endParaRPr b="0" lang="en-US" sz="4400" spc="-1" strike="noStrike">
              <a:solidFill>
                <a:srgbClr val="000000"/>
              </a:solidFill>
              <a:latin typeface="Arial"/>
            </a:endParaRPr>
          </a:p>
        </p:txBody>
      </p:sp>
      <p:sp>
        <p:nvSpPr>
          <p:cNvPr id="13" name="PlaceHolder 2"/>
          <p:cNvSpPr>
            <a:spLocks noGrp="1"/>
          </p:cNvSpPr>
          <p:nvPr>
            <p:ph type="body"/>
          </p:nvPr>
        </p:nvSpPr>
        <p:spPr>
          <a:xfrm>
            <a:off x="776160" y="765000"/>
            <a:ext cx="9129240" cy="60926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0" y="0"/>
            <a:ext cx="9905760" cy="764640"/>
          </a:xfrm>
          <a:prstGeom prst="rect">
            <a:avLst/>
          </a:prstGeom>
        </p:spPr>
        <p:txBody>
          <a:bodyPr lIns="0" rIns="0" tIns="0" bIns="0" anchor="ctr">
            <a:spAutoFit/>
          </a:bodyPr>
          <a:p>
            <a:endParaRPr b="0" lang="en-US" sz="4400" spc="-1" strike="noStrike">
              <a:solidFill>
                <a:srgbClr val="000000"/>
              </a:solidFill>
              <a:latin typeface="Arial"/>
            </a:endParaRPr>
          </a:p>
        </p:txBody>
      </p:sp>
      <p:sp>
        <p:nvSpPr>
          <p:cNvPr id="15" name="PlaceHolder 2"/>
          <p:cNvSpPr>
            <a:spLocks noGrp="1"/>
          </p:cNvSpPr>
          <p:nvPr>
            <p:ph type="body"/>
          </p:nvPr>
        </p:nvSpPr>
        <p:spPr>
          <a:xfrm>
            <a:off x="776160" y="765000"/>
            <a:ext cx="4455000" cy="6092640"/>
          </a:xfrm>
          <a:prstGeom prst="rect">
            <a:avLst/>
          </a:prstGeom>
        </p:spPr>
        <p:txBody>
          <a:bodyPr lIns="0" rIns="0" tIns="0" bIns="0">
            <a:normAutofit/>
          </a:bodyPr>
          <a:p>
            <a:endParaRPr b="0" lang="en-US" sz="3200" spc="-1" strike="noStrike">
              <a:solidFill>
                <a:srgbClr val="000000"/>
              </a:solidFill>
              <a:latin typeface="Arial"/>
            </a:endParaRPr>
          </a:p>
        </p:txBody>
      </p:sp>
      <p:sp>
        <p:nvSpPr>
          <p:cNvPr id="16" name="PlaceHolder 3"/>
          <p:cNvSpPr>
            <a:spLocks noGrp="1"/>
          </p:cNvSpPr>
          <p:nvPr>
            <p:ph type="body"/>
          </p:nvPr>
        </p:nvSpPr>
        <p:spPr>
          <a:xfrm>
            <a:off x="5454360" y="765000"/>
            <a:ext cx="4455000" cy="60926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0" y="0"/>
            <a:ext cx="9905760" cy="764640"/>
          </a:xfrm>
          <a:prstGeom prst="rect">
            <a:avLst/>
          </a:prstGeom>
        </p:spPr>
        <p:txBody>
          <a:bodyPr lIns="0" rIns="0" tIns="0" bIns="0" anchor="ctr">
            <a:spAutoFit/>
          </a:bodyPr>
          <a:p>
            <a:endParaRPr b="0" lang="en-US"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0" y="0"/>
            <a:ext cx="9905760" cy="3545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0" y="0"/>
            <a:ext cx="9905760" cy="764640"/>
          </a:xfrm>
          <a:prstGeom prst="rect">
            <a:avLst/>
          </a:prstGeom>
        </p:spPr>
        <p:txBody>
          <a:bodyPr lIns="0" rIns="0" tIns="0" bIns="0" anchor="ctr">
            <a:spAutoFit/>
          </a:bodyPr>
          <a:p>
            <a:endParaRPr b="0" lang="en-US" sz="4400" spc="-1" strike="noStrike">
              <a:solidFill>
                <a:srgbClr val="000000"/>
              </a:solidFill>
              <a:latin typeface="Arial"/>
            </a:endParaRPr>
          </a:p>
        </p:txBody>
      </p:sp>
      <p:sp>
        <p:nvSpPr>
          <p:cNvPr id="20" name="PlaceHolder 2"/>
          <p:cNvSpPr>
            <a:spLocks noGrp="1"/>
          </p:cNvSpPr>
          <p:nvPr>
            <p:ph type="body"/>
          </p:nvPr>
        </p:nvSpPr>
        <p:spPr>
          <a:xfrm>
            <a:off x="776160" y="765000"/>
            <a:ext cx="4455000" cy="2905920"/>
          </a:xfrm>
          <a:prstGeom prst="rect">
            <a:avLst/>
          </a:prstGeom>
        </p:spPr>
        <p:txBody>
          <a:bodyPr lIns="0" rIns="0" tIns="0" bIns="0">
            <a:normAutofit/>
          </a:bodyPr>
          <a:p>
            <a:endParaRPr b="0" lang="en-US" sz="3200" spc="-1" strike="noStrike">
              <a:solidFill>
                <a:srgbClr val="000000"/>
              </a:solidFill>
              <a:latin typeface="Arial"/>
            </a:endParaRPr>
          </a:p>
        </p:txBody>
      </p:sp>
      <p:sp>
        <p:nvSpPr>
          <p:cNvPr id="21" name="PlaceHolder 3"/>
          <p:cNvSpPr>
            <a:spLocks noGrp="1"/>
          </p:cNvSpPr>
          <p:nvPr>
            <p:ph type="body"/>
          </p:nvPr>
        </p:nvSpPr>
        <p:spPr>
          <a:xfrm>
            <a:off x="5454360" y="765000"/>
            <a:ext cx="4455000" cy="6092640"/>
          </a:xfrm>
          <a:prstGeom prst="rect">
            <a:avLst/>
          </a:prstGeom>
        </p:spPr>
        <p:txBody>
          <a:bodyPr lIns="0" rIns="0" tIns="0" bIns="0">
            <a:normAutofit/>
          </a:bodyPr>
          <a:p>
            <a:endParaRPr b="0" lang="en-US" sz="3200" spc="-1" strike="noStrike">
              <a:solidFill>
                <a:srgbClr val="000000"/>
              </a:solidFill>
              <a:latin typeface="Arial"/>
            </a:endParaRPr>
          </a:p>
        </p:txBody>
      </p:sp>
      <p:sp>
        <p:nvSpPr>
          <p:cNvPr id="22" name="PlaceHolder 4"/>
          <p:cNvSpPr>
            <a:spLocks noGrp="1"/>
          </p:cNvSpPr>
          <p:nvPr>
            <p:ph type="body"/>
          </p:nvPr>
        </p:nvSpPr>
        <p:spPr>
          <a:xfrm>
            <a:off x="776160" y="3947400"/>
            <a:ext cx="4455000" cy="29059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0" y="0"/>
            <a:ext cx="9905760" cy="764640"/>
          </a:xfrm>
          <a:prstGeom prst="rect">
            <a:avLst/>
          </a:prstGeom>
        </p:spPr>
        <p:txBody>
          <a:bodyPr lIns="0" rIns="0" tIns="0" bIns="0" anchor="ctr">
            <a:spAutoFit/>
          </a:bodyPr>
          <a:p>
            <a:endParaRPr b="0" lang="en-US" sz="4400" spc="-1" strike="noStrike">
              <a:solidFill>
                <a:srgbClr val="000000"/>
              </a:solidFill>
              <a:latin typeface="Arial"/>
            </a:endParaRPr>
          </a:p>
        </p:txBody>
      </p:sp>
      <p:sp>
        <p:nvSpPr>
          <p:cNvPr id="24" name="PlaceHolder 2"/>
          <p:cNvSpPr>
            <a:spLocks noGrp="1"/>
          </p:cNvSpPr>
          <p:nvPr>
            <p:ph type="body"/>
          </p:nvPr>
        </p:nvSpPr>
        <p:spPr>
          <a:xfrm>
            <a:off x="776160" y="765000"/>
            <a:ext cx="4455000" cy="6092640"/>
          </a:xfrm>
          <a:prstGeom prst="rect">
            <a:avLst/>
          </a:prstGeom>
        </p:spPr>
        <p:txBody>
          <a:bodyPr lIns="0" rIns="0" tIns="0" bIns="0">
            <a:normAutofit/>
          </a:bodyPr>
          <a:p>
            <a:endParaRPr b="0" lang="en-US" sz="3200" spc="-1" strike="noStrike">
              <a:solidFill>
                <a:srgbClr val="000000"/>
              </a:solidFill>
              <a:latin typeface="Arial"/>
            </a:endParaRPr>
          </a:p>
        </p:txBody>
      </p:sp>
      <p:sp>
        <p:nvSpPr>
          <p:cNvPr id="25" name="PlaceHolder 3"/>
          <p:cNvSpPr>
            <a:spLocks noGrp="1"/>
          </p:cNvSpPr>
          <p:nvPr>
            <p:ph type="body"/>
          </p:nvPr>
        </p:nvSpPr>
        <p:spPr>
          <a:xfrm>
            <a:off x="5454360" y="765000"/>
            <a:ext cx="4455000" cy="2905920"/>
          </a:xfrm>
          <a:prstGeom prst="rect">
            <a:avLst/>
          </a:prstGeom>
        </p:spPr>
        <p:txBody>
          <a:bodyPr lIns="0" rIns="0" tIns="0" bIns="0">
            <a:normAutofit/>
          </a:bodyPr>
          <a:p>
            <a:endParaRPr b="0" lang="en-US" sz="3200" spc="-1" strike="noStrike">
              <a:solidFill>
                <a:srgbClr val="000000"/>
              </a:solidFill>
              <a:latin typeface="Arial"/>
            </a:endParaRPr>
          </a:p>
        </p:txBody>
      </p:sp>
      <p:sp>
        <p:nvSpPr>
          <p:cNvPr id="26" name="PlaceHolder 4"/>
          <p:cNvSpPr>
            <a:spLocks noGrp="1"/>
          </p:cNvSpPr>
          <p:nvPr>
            <p:ph type="body"/>
          </p:nvPr>
        </p:nvSpPr>
        <p:spPr>
          <a:xfrm>
            <a:off x="5454360" y="3947400"/>
            <a:ext cx="4455000" cy="29059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0" y="0"/>
            <a:ext cx="9905760" cy="764640"/>
          </a:xfrm>
          <a:prstGeom prst="rect">
            <a:avLst/>
          </a:prstGeom>
        </p:spPr>
        <p:txBody>
          <a:bodyPr lIns="0" rIns="0" tIns="0" bIns="0" anchor="ctr">
            <a:spAutoFit/>
          </a:bodyPr>
          <a:p>
            <a:endParaRPr b="0" lang="en-US" sz="4400" spc="-1" strike="noStrike">
              <a:solidFill>
                <a:srgbClr val="000000"/>
              </a:solidFill>
              <a:latin typeface="Arial"/>
            </a:endParaRPr>
          </a:p>
        </p:txBody>
      </p:sp>
      <p:sp>
        <p:nvSpPr>
          <p:cNvPr id="28" name="PlaceHolder 2"/>
          <p:cNvSpPr>
            <a:spLocks noGrp="1"/>
          </p:cNvSpPr>
          <p:nvPr>
            <p:ph type="body"/>
          </p:nvPr>
        </p:nvSpPr>
        <p:spPr>
          <a:xfrm>
            <a:off x="776160" y="765000"/>
            <a:ext cx="4455000" cy="2905920"/>
          </a:xfrm>
          <a:prstGeom prst="rect">
            <a:avLst/>
          </a:prstGeom>
        </p:spPr>
        <p:txBody>
          <a:bodyPr lIns="0" rIns="0" tIns="0" bIns="0">
            <a:normAutofit/>
          </a:bodyPr>
          <a:p>
            <a:endParaRPr b="0" lang="en-US" sz="3200" spc="-1" strike="noStrike">
              <a:solidFill>
                <a:srgbClr val="000000"/>
              </a:solidFill>
              <a:latin typeface="Arial"/>
            </a:endParaRPr>
          </a:p>
        </p:txBody>
      </p:sp>
      <p:sp>
        <p:nvSpPr>
          <p:cNvPr id="29" name="PlaceHolder 3"/>
          <p:cNvSpPr>
            <a:spLocks noGrp="1"/>
          </p:cNvSpPr>
          <p:nvPr>
            <p:ph type="body"/>
          </p:nvPr>
        </p:nvSpPr>
        <p:spPr>
          <a:xfrm>
            <a:off x="5454360" y="765000"/>
            <a:ext cx="4455000" cy="2905920"/>
          </a:xfrm>
          <a:prstGeom prst="rect">
            <a:avLst/>
          </a:prstGeom>
        </p:spPr>
        <p:txBody>
          <a:bodyPr lIns="0" rIns="0" tIns="0" bIns="0">
            <a:normAutofit/>
          </a:bodyPr>
          <a:p>
            <a:endParaRPr b="0" lang="en-US" sz="3200" spc="-1" strike="noStrike">
              <a:solidFill>
                <a:srgbClr val="000000"/>
              </a:solidFill>
              <a:latin typeface="Arial"/>
            </a:endParaRPr>
          </a:p>
        </p:txBody>
      </p:sp>
      <p:sp>
        <p:nvSpPr>
          <p:cNvPr id="30" name="PlaceHolder 4"/>
          <p:cNvSpPr>
            <a:spLocks noGrp="1"/>
          </p:cNvSpPr>
          <p:nvPr>
            <p:ph type="body"/>
          </p:nvPr>
        </p:nvSpPr>
        <p:spPr>
          <a:xfrm>
            <a:off x="776160" y="3947400"/>
            <a:ext cx="9129240" cy="29059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907920"/>
            <a:ext cx="415440" cy="366480"/>
          </a:xfrm>
          <a:prstGeom prst="rect">
            <a:avLst/>
          </a:prstGeom>
          <a:noFill/>
          <a:ln>
            <a:noFill/>
          </a:ln>
        </p:spPr>
        <p:style>
          <a:lnRef idx="0"/>
          <a:fillRef idx="0"/>
          <a:effectRef idx="0"/>
          <a:fontRef idx="minor"/>
        </p:style>
      </p:sp>
      <p:sp>
        <p:nvSpPr>
          <p:cNvPr id="1" name="CustomShape 2"/>
          <p:cNvSpPr/>
          <p:nvPr/>
        </p:nvSpPr>
        <p:spPr>
          <a:xfrm>
            <a:off x="0" y="762120"/>
            <a:ext cx="704520" cy="6095520"/>
          </a:xfrm>
          <a:prstGeom prst="rect">
            <a:avLst/>
          </a:prstGeom>
          <a:solidFill>
            <a:schemeClr val="hlink"/>
          </a:solidFill>
          <a:ln>
            <a:noFill/>
          </a:ln>
        </p:spPr>
        <p:style>
          <a:lnRef idx="0"/>
          <a:fillRef idx="0"/>
          <a:effectRef idx="0"/>
          <a:fontRef idx="minor"/>
        </p:style>
      </p:sp>
      <p:sp>
        <p:nvSpPr>
          <p:cNvPr id="2" name="CustomShape 3"/>
          <p:cNvSpPr/>
          <p:nvPr/>
        </p:nvSpPr>
        <p:spPr>
          <a:xfrm rot="16200000">
            <a:off x="-1168920" y="4824360"/>
            <a:ext cx="3398760" cy="3650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fff3f3"/>
                </a:solidFill>
                <a:latin typeface="Arial"/>
              </a:rPr>
              <a:t>Cấu  trúc dữ liệu và thuật giải</a:t>
            </a:r>
            <a:endParaRPr b="0" lang="en-US" sz="1800" spc="-1" strike="noStrike">
              <a:latin typeface="Arial"/>
            </a:endParaRPr>
          </a:p>
        </p:txBody>
      </p:sp>
      <p:sp>
        <p:nvSpPr>
          <p:cNvPr id="3" name="CustomShape 4"/>
          <p:cNvSpPr/>
          <p:nvPr/>
        </p:nvSpPr>
        <p:spPr>
          <a:xfrm>
            <a:off x="0" y="762120"/>
            <a:ext cx="704520" cy="6095520"/>
          </a:xfrm>
          <a:prstGeom prst="rect">
            <a:avLst/>
          </a:prstGeom>
          <a:solidFill>
            <a:srgbClr val="ffcc00"/>
          </a:solidFill>
          <a:ln>
            <a:noFill/>
          </a:ln>
        </p:spPr>
        <p:style>
          <a:lnRef idx="0"/>
          <a:fillRef idx="0"/>
          <a:effectRef idx="0"/>
          <a:fontRef idx="minor"/>
        </p:style>
      </p:sp>
      <p:sp>
        <p:nvSpPr>
          <p:cNvPr id="4" name="CustomShape 5"/>
          <p:cNvSpPr/>
          <p:nvPr/>
        </p:nvSpPr>
        <p:spPr>
          <a:xfrm rot="16200000">
            <a:off x="-1249560" y="4889160"/>
            <a:ext cx="3403440" cy="3038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400" spc="-1" strike="noStrike">
                <a:solidFill>
                  <a:srgbClr val="003366"/>
                </a:solidFill>
                <a:latin typeface="Arial"/>
              </a:rPr>
              <a:t>CẤU TRÚC DỮ LIỆU VÀ GIẢI THUẬT 1</a:t>
            </a:r>
            <a:endParaRPr b="0" lang="en-US" sz="1400" spc="-1" strike="noStrike">
              <a:latin typeface="Arial"/>
            </a:endParaRPr>
          </a:p>
        </p:txBody>
      </p:sp>
      <p:pic>
        <p:nvPicPr>
          <p:cNvPr id="5" name="Picture 15" descr=""/>
          <p:cNvPicPr/>
          <p:nvPr/>
        </p:nvPicPr>
        <p:blipFill>
          <a:blip r:embed="rId2"/>
          <a:stretch/>
        </p:blipFill>
        <p:spPr>
          <a:xfrm>
            <a:off x="0" y="0"/>
            <a:ext cx="704520" cy="761760"/>
          </a:xfrm>
          <a:prstGeom prst="rect">
            <a:avLst/>
          </a:prstGeom>
          <a:ln>
            <a:noFill/>
          </a:ln>
        </p:spPr>
      </p:pic>
      <p:sp>
        <p:nvSpPr>
          <p:cNvPr id="6" name="CustomShape 6"/>
          <p:cNvSpPr/>
          <p:nvPr/>
        </p:nvSpPr>
        <p:spPr>
          <a:xfrm>
            <a:off x="776160" y="79200"/>
            <a:ext cx="8929440" cy="6091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ff6600"/>
                </a:solidFill>
                <a:latin typeface="Arial"/>
              </a:rPr>
              <a:t>Click To Edit Master Title Style</a:t>
            </a:r>
            <a:endParaRPr b="0" lang="en-US" sz="4400" spc="-1" strike="noStrike">
              <a:latin typeface="Arial"/>
            </a:endParaRPr>
          </a:p>
        </p:txBody>
      </p:sp>
      <p:pic>
        <p:nvPicPr>
          <p:cNvPr id="7" name="Picture 17" descr=""/>
          <p:cNvPicPr/>
          <p:nvPr/>
        </p:nvPicPr>
        <p:blipFill>
          <a:blip r:embed="rId3"/>
          <a:stretch/>
        </p:blipFill>
        <p:spPr>
          <a:xfrm>
            <a:off x="9194760" y="6121440"/>
            <a:ext cx="437760" cy="475920"/>
          </a:xfrm>
          <a:prstGeom prst="rect">
            <a:avLst/>
          </a:prstGeom>
          <a:ln>
            <a:noFill/>
          </a:ln>
        </p:spPr>
      </p:pic>
      <p:sp>
        <p:nvSpPr>
          <p:cNvPr id="8" name="PlaceHolder 7"/>
          <p:cNvSpPr>
            <a:spLocks noGrp="1"/>
          </p:cNvSpPr>
          <p:nvPr>
            <p:ph type="title"/>
          </p:nvPr>
        </p:nvSpPr>
        <p:spPr>
          <a:xfrm>
            <a:off x="0" y="0"/>
            <a:ext cx="9905760" cy="764640"/>
          </a:xfrm>
          <a:prstGeom prst="rect">
            <a:avLst/>
          </a:prstGeom>
        </p:spPr>
        <p:txBody>
          <a:bodyPr anchor="ctr">
            <a:noAutofit/>
          </a:bodyPr>
          <a:p>
            <a:pPr algn="ctr">
              <a:lnSpc>
                <a:spcPct val="100000"/>
              </a:lnSpc>
            </a:pPr>
            <a:r>
              <a:rPr b="0" lang="en-US" sz="4400" spc="-1" strike="noStrike">
                <a:solidFill>
                  <a:srgbClr val="ff6600"/>
                </a:solidFill>
                <a:latin typeface="Arial"/>
              </a:rPr>
              <a:t>C</a:t>
            </a:r>
            <a:r>
              <a:rPr b="0" lang="en-US" sz="4400" spc="-1" strike="noStrike">
                <a:solidFill>
                  <a:srgbClr val="ff6600"/>
                </a:solidFill>
                <a:latin typeface="Arial"/>
              </a:rPr>
              <a:t>li</a:t>
            </a:r>
            <a:r>
              <a:rPr b="0" lang="en-US" sz="4400" spc="-1" strike="noStrike">
                <a:solidFill>
                  <a:srgbClr val="ff6600"/>
                </a:solidFill>
                <a:latin typeface="Arial"/>
              </a:rPr>
              <a:t>c</a:t>
            </a:r>
            <a:r>
              <a:rPr b="0" lang="en-US" sz="4400" spc="-1" strike="noStrike">
                <a:solidFill>
                  <a:srgbClr val="ff6600"/>
                </a:solidFill>
                <a:latin typeface="Arial"/>
              </a:rPr>
              <a:t>k </a:t>
            </a:r>
            <a:r>
              <a:rPr b="0" lang="en-US" sz="4400" spc="-1" strike="noStrike">
                <a:solidFill>
                  <a:srgbClr val="ff6600"/>
                </a:solidFill>
                <a:latin typeface="Arial"/>
              </a:rPr>
              <a:t>t</a:t>
            </a:r>
            <a:r>
              <a:rPr b="0" lang="en-US" sz="4400" spc="-1" strike="noStrike">
                <a:solidFill>
                  <a:srgbClr val="ff6600"/>
                </a:solidFill>
                <a:latin typeface="Arial"/>
              </a:rPr>
              <a:t>o </a:t>
            </a:r>
            <a:r>
              <a:rPr b="0" lang="en-US" sz="4400" spc="-1" strike="noStrike">
                <a:solidFill>
                  <a:srgbClr val="ff6600"/>
                </a:solidFill>
                <a:latin typeface="Arial"/>
              </a:rPr>
              <a:t>e</a:t>
            </a:r>
            <a:r>
              <a:rPr b="0" lang="en-US" sz="4400" spc="-1" strike="noStrike">
                <a:solidFill>
                  <a:srgbClr val="ff6600"/>
                </a:solidFill>
                <a:latin typeface="Arial"/>
              </a:rPr>
              <a:t>d</a:t>
            </a:r>
            <a:r>
              <a:rPr b="0" lang="en-US" sz="4400" spc="-1" strike="noStrike">
                <a:solidFill>
                  <a:srgbClr val="ff6600"/>
                </a:solidFill>
                <a:latin typeface="Arial"/>
              </a:rPr>
              <a:t>it </a:t>
            </a:r>
            <a:r>
              <a:rPr b="0" lang="en-US" sz="4400" spc="-1" strike="noStrike">
                <a:solidFill>
                  <a:srgbClr val="ff6600"/>
                </a:solidFill>
                <a:latin typeface="Arial"/>
              </a:rPr>
              <a:t>M</a:t>
            </a:r>
            <a:r>
              <a:rPr b="0" lang="en-US" sz="4400" spc="-1" strike="noStrike">
                <a:solidFill>
                  <a:srgbClr val="ff6600"/>
                </a:solidFill>
                <a:latin typeface="Arial"/>
              </a:rPr>
              <a:t>a</a:t>
            </a:r>
            <a:r>
              <a:rPr b="0" lang="en-US" sz="4400" spc="-1" strike="noStrike">
                <a:solidFill>
                  <a:srgbClr val="ff6600"/>
                </a:solidFill>
                <a:latin typeface="Arial"/>
              </a:rPr>
              <a:t>s</a:t>
            </a:r>
            <a:r>
              <a:rPr b="0" lang="en-US" sz="4400" spc="-1" strike="noStrike">
                <a:solidFill>
                  <a:srgbClr val="ff6600"/>
                </a:solidFill>
                <a:latin typeface="Arial"/>
              </a:rPr>
              <a:t>t</a:t>
            </a:r>
            <a:r>
              <a:rPr b="0" lang="en-US" sz="4400" spc="-1" strike="noStrike">
                <a:solidFill>
                  <a:srgbClr val="ff6600"/>
                </a:solidFill>
                <a:latin typeface="Arial"/>
              </a:rPr>
              <a:t>e</a:t>
            </a:r>
            <a:r>
              <a:rPr b="0" lang="en-US" sz="4400" spc="-1" strike="noStrike">
                <a:solidFill>
                  <a:srgbClr val="ff6600"/>
                </a:solidFill>
                <a:latin typeface="Arial"/>
              </a:rPr>
              <a:t>r </a:t>
            </a:r>
            <a:r>
              <a:rPr b="0" lang="en-US" sz="4400" spc="-1" strike="noStrike">
                <a:solidFill>
                  <a:srgbClr val="ff6600"/>
                </a:solidFill>
                <a:latin typeface="Arial"/>
              </a:rPr>
              <a:t>ti</a:t>
            </a:r>
            <a:r>
              <a:rPr b="0" lang="en-US" sz="4400" spc="-1" strike="noStrike">
                <a:solidFill>
                  <a:srgbClr val="ff6600"/>
                </a:solidFill>
                <a:latin typeface="Arial"/>
              </a:rPr>
              <a:t>tl</a:t>
            </a:r>
            <a:r>
              <a:rPr b="0" lang="en-US" sz="4400" spc="-1" strike="noStrike">
                <a:solidFill>
                  <a:srgbClr val="ff6600"/>
                </a:solidFill>
                <a:latin typeface="Arial"/>
              </a:rPr>
              <a:t>e </a:t>
            </a:r>
            <a:r>
              <a:rPr b="0" lang="en-US" sz="4400" spc="-1" strike="noStrike">
                <a:solidFill>
                  <a:srgbClr val="ff6600"/>
                </a:solidFill>
                <a:latin typeface="Arial"/>
              </a:rPr>
              <a:t>s</a:t>
            </a:r>
            <a:r>
              <a:rPr b="0" lang="en-US" sz="4400" spc="-1" strike="noStrike">
                <a:solidFill>
                  <a:srgbClr val="ff6600"/>
                </a:solidFill>
                <a:latin typeface="Arial"/>
              </a:rPr>
              <a:t>t</a:t>
            </a:r>
            <a:r>
              <a:rPr b="0" lang="en-US" sz="4400" spc="-1" strike="noStrike">
                <a:solidFill>
                  <a:srgbClr val="ff6600"/>
                </a:solidFill>
                <a:latin typeface="Arial"/>
              </a:rPr>
              <a:t>y</a:t>
            </a:r>
            <a:r>
              <a:rPr b="0" lang="en-US" sz="4400" spc="-1" strike="noStrike">
                <a:solidFill>
                  <a:srgbClr val="ff6600"/>
                </a:solidFill>
                <a:latin typeface="Arial"/>
              </a:rPr>
              <a:t>l</a:t>
            </a:r>
            <a:r>
              <a:rPr b="0" lang="en-US" sz="4400" spc="-1" strike="noStrike">
                <a:solidFill>
                  <a:srgbClr val="ff6600"/>
                </a:solidFill>
                <a:latin typeface="Arial"/>
              </a:rPr>
              <a:t>e</a:t>
            </a:r>
            <a:endParaRPr b="0" lang="en-US" sz="4400" spc="-1" strike="noStrike">
              <a:solidFill>
                <a:srgbClr val="000000"/>
              </a:solidFill>
              <a:latin typeface="Arial"/>
            </a:endParaRPr>
          </a:p>
        </p:txBody>
      </p:sp>
      <p:sp>
        <p:nvSpPr>
          <p:cNvPr id="9" name="PlaceHolder 8"/>
          <p:cNvSpPr>
            <a:spLocks noGrp="1"/>
          </p:cNvSpPr>
          <p:nvPr>
            <p:ph type="body"/>
          </p:nvPr>
        </p:nvSpPr>
        <p:spPr>
          <a:xfrm>
            <a:off x="776160" y="765000"/>
            <a:ext cx="9129240" cy="6092640"/>
          </a:xfrm>
          <a:prstGeom prst="rect">
            <a:avLst/>
          </a:prstGeom>
        </p:spPr>
        <p:txBody>
          <a:bodyPr>
            <a:noAutofit/>
          </a:bodyPr>
          <a:p>
            <a:pPr marL="343080" indent="-342720">
              <a:lnSpc>
                <a:spcPct val="100000"/>
              </a:lnSpc>
              <a:spcBef>
                <a:spcPts val="641"/>
              </a:spcBef>
              <a:buClr>
                <a:srgbClr val="000000"/>
              </a:buClr>
              <a:buFont typeface="Symbol" charset="2"/>
              <a:buChar char=""/>
            </a:pPr>
            <a:r>
              <a:rPr b="0" lang="en-US" sz="3200" spc="-1" strike="noStrike">
                <a:solidFill>
                  <a:srgbClr val="000000"/>
                </a:solidFill>
                <a:latin typeface="Arial"/>
              </a:rPr>
              <a:t>Click to edit Master text styles</a:t>
            </a:r>
            <a:endParaRPr b="0" lang="en-US" sz="3200" spc="-1" strike="noStrike">
              <a:solidFill>
                <a:srgbClr val="000000"/>
              </a:solidFill>
              <a:latin typeface="Arial"/>
            </a:endParaRPr>
          </a:p>
          <a:p>
            <a:pPr lvl="1" marL="743040" indent="-285480">
              <a:lnSpc>
                <a:spcPct val="100000"/>
              </a:lnSpc>
              <a:spcBef>
                <a:spcPts val="561"/>
              </a:spcBef>
              <a:buClr>
                <a:srgbClr val="000000"/>
              </a:buClr>
              <a:buFont typeface="Symbol" charset="2"/>
              <a:buChar char=""/>
            </a:pPr>
            <a:r>
              <a:rPr b="0" lang="en-US" sz="2800" spc="-1" strike="noStrike">
                <a:solidFill>
                  <a:srgbClr val="000000"/>
                </a:solidFill>
                <a:latin typeface="Arial"/>
              </a:rPr>
              <a:t>Second level</a:t>
            </a:r>
            <a:endParaRPr b="0" lang="en-US" sz="2800" spc="-1" strike="noStrike">
              <a:solidFill>
                <a:srgbClr val="000000"/>
              </a:solidFill>
              <a:latin typeface="Arial"/>
            </a:endParaRPr>
          </a:p>
          <a:p>
            <a:pPr lvl="2" marL="1143000" indent="-228240">
              <a:lnSpc>
                <a:spcPct val="100000"/>
              </a:lnSpc>
              <a:spcBef>
                <a:spcPts val="479"/>
              </a:spcBef>
              <a:buClr>
                <a:srgbClr val="000000"/>
              </a:buClr>
              <a:buFont typeface="Symbol" charset="2"/>
              <a:buChar char=""/>
            </a:pPr>
            <a:r>
              <a:rPr b="0" lang="en-US" sz="2400" spc="-1" strike="noStrike">
                <a:solidFill>
                  <a:srgbClr val="000000"/>
                </a:solidFill>
                <a:latin typeface="Arial"/>
              </a:rPr>
              <a:t>Third level</a:t>
            </a:r>
            <a:endParaRPr b="0" lang="en-US" sz="2400" spc="-1" strike="noStrike">
              <a:solidFill>
                <a:srgbClr val="000000"/>
              </a:solidFill>
              <a:latin typeface="Arial"/>
            </a:endParaRPr>
          </a:p>
          <a:p>
            <a:pPr lvl="3" marL="1600200" indent="-228240">
              <a:lnSpc>
                <a:spcPct val="100000"/>
              </a:lnSpc>
              <a:spcBef>
                <a:spcPts val="400"/>
              </a:spcBef>
              <a:buClr>
                <a:srgbClr val="000000"/>
              </a:buClr>
              <a:buFont typeface="Symbol" charset="2"/>
              <a:buChar char=""/>
            </a:pPr>
            <a:r>
              <a:rPr b="0" lang="en-US" sz="2000" spc="-1" strike="noStrike">
                <a:solidFill>
                  <a:srgbClr val="000000"/>
                </a:solidFill>
                <a:latin typeface="Arial"/>
              </a:rPr>
              <a:t>Fourth level</a:t>
            </a:r>
            <a:endParaRPr b="0" lang="en-US" sz="2000" spc="-1" strike="noStrike">
              <a:solidFill>
                <a:srgbClr val="000000"/>
              </a:solidFill>
              <a:latin typeface="Arial"/>
            </a:endParaRPr>
          </a:p>
          <a:p>
            <a:pPr lvl="4" marL="2057400" indent="-228240">
              <a:lnSpc>
                <a:spcPct val="100000"/>
              </a:lnSpc>
              <a:spcBef>
                <a:spcPts val="400"/>
              </a:spcBef>
              <a:buClr>
                <a:srgbClr val="000000"/>
              </a:buClr>
              <a:buFont typeface="StarSymbol"/>
              <a:buChar char="»"/>
            </a:pPr>
            <a:r>
              <a:rPr b="0" lang="en-US" sz="2000" spc="-1" strike="noStrike">
                <a:solidFill>
                  <a:srgbClr val="000000"/>
                </a:solidFill>
                <a:latin typeface="Arial"/>
              </a:rPr>
              <a:t>Fifth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Shape 1"/>
          <p:cNvSpPr txBox="1"/>
          <p:nvPr/>
        </p:nvSpPr>
        <p:spPr>
          <a:xfrm>
            <a:off x="704880" y="0"/>
            <a:ext cx="9200880" cy="764640"/>
          </a:xfrm>
          <a:prstGeom prst="rect">
            <a:avLst/>
          </a:prstGeom>
          <a:gradFill rotWithShape="0">
            <a:gsLst>
              <a:gs pos="0">
                <a:srgbClr val="008000"/>
              </a:gs>
              <a:gs pos="100000">
                <a:srgbClr val="003b00"/>
              </a:gs>
            </a:gsLst>
            <a:path path="rect"/>
          </a:gradFill>
          <a:ln>
            <a:noFill/>
          </a:ln>
        </p:spPr>
        <p:txBody>
          <a:bodyPr anchor="ctr">
            <a:noAutofit/>
          </a:bodyPr>
          <a:p>
            <a:pPr algn="ctr">
              <a:lnSpc>
                <a:spcPct val="100000"/>
              </a:lnSpc>
            </a:pPr>
            <a:r>
              <a:rPr b="0" lang="en-US" sz="4400" spc="-1" strike="noStrike">
                <a:solidFill>
                  <a:srgbClr val="fff3f3"/>
                </a:solidFill>
                <a:latin typeface="Arial"/>
              </a:rPr>
              <a:t>N</a:t>
            </a:r>
            <a:r>
              <a:rPr b="0" lang="en-US" sz="4400" spc="-1" strike="noStrike">
                <a:solidFill>
                  <a:srgbClr val="fff3f3"/>
                </a:solidFill>
                <a:latin typeface="Arial"/>
              </a:rPr>
              <a:t>Ộ</a:t>
            </a:r>
            <a:r>
              <a:rPr b="0" lang="en-US" sz="4400" spc="-1" strike="noStrike">
                <a:solidFill>
                  <a:srgbClr val="fff3f3"/>
                </a:solidFill>
                <a:latin typeface="Arial"/>
              </a:rPr>
              <a:t>I </a:t>
            </a:r>
            <a:r>
              <a:rPr b="0" lang="en-US" sz="4400" spc="-1" strike="noStrike">
                <a:solidFill>
                  <a:srgbClr val="fff3f3"/>
                </a:solidFill>
                <a:latin typeface="Arial"/>
              </a:rPr>
              <a:t>D</a:t>
            </a:r>
            <a:r>
              <a:rPr b="0" lang="en-US" sz="4400" spc="-1" strike="noStrike">
                <a:solidFill>
                  <a:srgbClr val="fff3f3"/>
                </a:solidFill>
                <a:latin typeface="Arial"/>
              </a:rPr>
              <a:t>U</a:t>
            </a:r>
            <a:r>
              <a:rPr b="0" lang="en-US" sz="4400" spc="-1" strike="noStrike">
                <a:solidFill>
                  <a:srgbClr val="fff3f3"/>
                </a:solidFill>
                <a:latin typeface="Arial"/>
              </a:rPr>
              <a:t>N</a:t>
            </a:r>
            <a:r>
              <a:rPr b="0" lang="en-US" sz="4400" spc="-1" strike="noStrike">
                <a:solidFill>
                  <a:srgbClr val="fff3f3"/>
                </a:solidFill>
                <a:latin typeface="Arial"/>
              </a:rPr>
              <a:t>G</a:t>
            </a:r>
            <a:endParaRPr b="0" lang="en-US" sz="4400" spc="-1" strike="noStrike">
              <a:solidFill>
                <a:srgbClr val="000000"/>
              </a:solidFill>
              <a:latin typeface="Arial"/>
            </a:endParaRPr>
          </a:p>
        </p:txBody>
      </p:sp>
      <p:grpSp>
        <p:nvGrpSpPr>
          <p:cNvPr id="47" name="Group 2"/>
          <p:cNvGrpSpPr/>
          <p:nvPr/>
        </p:nvGrpSpPr>
        <p:grpSpPr>
          <a:xfrm>
            <a:off x="1065240" y="2708280"/>
            <a:ext cx="8496000" cy="1482480"/>
            <a:chOff x="1065240" y="2708280"/>
            <a:chExt cx="8496000" cy="1482480"/>
          </a:xfrm>
        </p:grpSpPr>
        <p:sp>
          <p:nvSpPr>
            <p:cNvPr id="48" name="CustomShape 3"/>
            <p:cNvSpPr/>
            <p:nvPr/>
          </p:nvSpPr>
          <p:spPr>
            <a:xfrm>
              <a:off x="1773360" y="2964960"/>
              <a:ext cx="7787880" cy="988200"/>
            </a:xfrm>
            <a:prstGeom prst="roundRect">
              <a:avLst>
                <a:gd name="adj" fmla="val 16667"/>
              </a:avLst>
            </a:prstGeom>
            <a:solidFill>
              <a:schemeClr val="hlink"/>
            </a:solidFill>
            <a:ln w="12600">
              <a:solidFill>
                <a:schemeClr val="bg1"/>
              </a:solidFill>
              <a:round/>
            </a:ln>
            <a:effectLst>
              <a:outerShdw algn="ctr" dir="2381944" dist="99192" rotWithShape="0">
                <a:srgbClr val="333333">
                  <a:alpha val="50000"/>
                </a:srgbClr>
              </a:outerShdw>
            </a:effectLst>
          </p:spPr>
          <p:style>
            <a:lnRef idx="0"/>
            <a:fillRef idx="0"/>
            <a:effectRef idx="0"/>
            <a:fontRef idx="minor"/>
          </p:style>
        </p:sp>
        <p:sp>
          <p:nvSpPr>
            <p:cNvPr id="49" name="CustomShape 4"/>
            <p:cNvSpPr/>
            <p:nvPr/>
          </p:nvSpPr>
          <p:spPr>
            <a:xfrm>
              <a:off x="1065240" y="2708280"/>
              <a:ext cx="1274040" cy="1482480"/>
            </a:xfrm>
            <a:prstGeom prst="diamond">
              <a:avLst/>
            </a:prstGeom>
            <a:solidFill>
              <a:schemeClr val="hlink"/>
            </a:solidFill>
            <a:ln w="25560">
              <a:solidFill>
                <a:schemeClr val="bg1"/>
              </a:solidFill>
              <a:miter/>
            </a:ln>
            <a:effectLst>
              <a:outerShdw algn="ctr" dir="2212193" dist="63000" rotWithShape="0">
                <a:srgbClr val="333333">
                  <a:alpha val="50000"/>
                </a:srgbClr>
              </a:outerShdw>
            </a:effectLst>
          </p:spPr>
          <p:style>
            <a:lnRef idx="0"/>
            <a:fillRef idx="0"/>
            <a:effectRef idx="0"/>
            <a:fontRef idx="minor"/>
          </p:style>
        </p:sp>
        <p:sp>
          <p:nvSpPr>
            <p:cNvPr id="50" name="CustomShape 5"/>
            <p:cNvSpPr/>
            <p:nvPr/>
          </p:nvSpPr>
          <p:spPr>
            <a:xfrm>
              <a:off x="2245320" y="3186000"/>
              <a:ext cx="6372000" cy="516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2800" spc="-1" strike="noStrike">
                  <a:solidFill>
                    <a:srgbClr val="fff3f3"/>
                  </a:solidFill>
                  <a:latin typeface="Arial"/>
                </a:rPr>
                <a:t>DANH SÁCH LIÊN KẾT ĐƠN (LIST)</a:t>
              </a:r>
              <a:endParaRPr b="0" lang="en-US" sz="2800" spc="-1" strike="noStrike">
                <a:latin typeface="Arial"/>
              </a:endParaRPr>
            </a:p>
          </p:txBody>
        </p:sp>
        <p:sp>
          <p:nvSpPr>
            <p:cNvPr id="51" name="CustomShape 6"/>
            <p:cNvSpPr/>
            <p:nvPr/>
          </p:nvSpPr>
          <p:spPr>
            <a:xfrm>
              <a:off x="1588320" y="3050280"/>
              <a:ext cx="182520" cy="458280"/>
            </a:xfrm>
            <a:prstGeom prst="rect">
              <a:avLst/>
            </a:prstGeom>
            <a:noFill/>
            <a:ln>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704880" y="0"/>
            <a:ext cx="9200880" cy="764640"/>
          </a:xfrm>
          <a:prstGeom prst="rect">
            <a:avLst/>
          </a:prstGeom>
          <a:gradFill rotWithShape="0">
            <a:gsLst>
              <a:gs pos="0">
                <a:srgbClr val="008000"/>
              </a:gs>
              <a:gs pos="100000">
                <a:srgbClr val="003b00"/>
              </a:gs>
            </a:gsLst>
            <a:path path="rect"/>
          </a:gradFill>
          <a:ln>
            <a:noFill/>
          </a:ln>
        </p:spPr>
        <p:txBody>
          <a:bodyPr anchor="ctr">
            <a:noAutofit/>
          </a:bodyPr>
          <a:p>
            <a:pPr>
              <a:lnSpc>
                <a:spcPct val="100000"/>
              </a:lnSpc>
            </a:pPr>
            <a:r>
              <a:rPr b="0" lang="en-US" sz="3600" spc="-1" strike="noStrike">
                <a:solidFill>
                  <a:srgbClr val="fff3f3"/>
                </a:solidFill>
                <a:latin typeface="Arial"/>
              </a:rPr>
              <a:t>Cài đặt thuật toán</a:t>
            </a:r>
            <a:endParaRPr b="0" lang="en-US" sz="3600" spc="-1" strike="noStrike">
              <a:solidFill>
                <a:srgbClr val="000000"/>
              </a:solidFill>
              <a:latin typeface="Arial"/>
            </a:endParaRPr>
          </a:p>
        </p:txBody>
      </p:sp>
      <p:sp>
        <p:nvSpPr>
          <p:cNvPr id="177" name="TextShape 2"/>
          <p:cNvSpPr txBox="1"/>
          <p:nvPr/>
        </p:nvSpPr>
        <p:spPr>
          <a:xfrm>
            <a:off x="1208160" y="765000"/>
            <a:ext cx="8697600" cy="6092640"/>
          </a:xfrm>
          <a:prstGeom prst="rect">
            <a:avLst/>
          </a:prstGeom>
          <a:noFill/>
          <a:ln>
            <a:noFill/>
          </a:ln>
        </p:spPr>
        <p:txBody>
          <a:bodyPr>
            <a:noAutofit/>
          </a:bodyPr>
          <a:p>
            <a:pPr marL="343080" indent="-342720">
              <a:lnSpc>
                <a:spcPct val="80000"/>
              </a:lnSpc>
              <a:spcBef>
                <a:spcPts val="561"/>
              </a:spcBef>
            </a:pPr>
            <a:r>
              <a:rPr b="0" lang="en-US" sz="2800" spc="-1" strike="noStrike">
                <a:solidFill>
                  <a:srgbClr val="0000ff"/>
                </a:solidFill>
                <a:latin typeface="Arial"/>
              </a:rPr>
              <a:t>int </a:t>
            </a:r>
            <a:r>
              <a:rPr b="0" lang="en-US" sz="2800" spc="-1" strike="noStrike">
                <a:solidFill>
                  <a:srgbClr val="000000"/>
                </a:solidFill>
                <a:latin typeface="Arial"/>
              </a:rPr>
              <a:t>RemoveX(</a:t>
            </a:r>
            <a:r>
              <a:rPr b="0" lang="en-US" sz="2800" spc="-1" strike="noStrike">
                <a:solidFill>
                  <a:srgbClr val="0000ff"/>
                </a:solidFill>
                <a:latin typeface="Arial"/>
              </a:rPr>
              <a:t>List</a:t>
            </a:r>
            <a:r>
              <a:rPr b="0" lang="en-US" sz="2800" spc="-1" strike="noStrike">
                <a:solidFill>
                  <a:srgbClr val="000000"/>
                </a:solidFill>
                <a:latin typeface="Arial"/>
              </a:rPr>
              <a:t> &amp;l, </a:t>
            </a:r>
            <a:r>
              <a:rPr b="0" lang="en-US" sz="2800" spc="-1" strike="noStrike">
                <a:solidFill>
                  <a:srgbClr val="0000ff"/>
                </a:solidFill>
                <a:latin typeface="Arial"/>
              </a:rPr>
              <a:t>int</a:t>
            </a:r>
            <a:r>
              <a:rPr b="0" lang="en-US" sz="2800" spc="-1" strike="noStrike">
                <a:solidFill>
                  <a:srgbClr val="000000"/>
                </a:solidFill>
                <a:latin typeface="Arial"/>
              </a:rPr>
              <a:t> x)</a:t>
            </a:r>
            <a:endParaRPr b="0" lang="en-US" sz="2800" spc="-1" strike="noStrike">
              <a:solidFill>
                <a:srgbClr val="000000"/>
              </a:solidFill>
              <a:latin typeface="Arial"/>
            </a:endParaRPr>
          </a:p>
          <a:p>
            <a:pPr marL="343080" indent="-342720">
              <a:lnSpc>
                <a:spcPct val="80000"/>
              </a:lnSpc>
              <a:spcBef>
                <a:spcPts val="561"/>
              </a:spcBef>
            </a:pPr>
            <a:r>
              <a:rPr b="0" lang="en-US" sz="2800" spc="-1" strike="noStrike">
                <a:solidFill>
                  <a:srgbClr val="000000"/>
                </a:solidFill>
                <a:latin typeface="Arial"/>
              </a:rPr>
              <a:t>{</a:t>
            </a:r>
            <a:r>
              <a:rPr b="0" lang="en-US" sz="2800" spc="-1" strike="noStrike">
                <a:solidFill>
                  <a:srgbClr val="000000"/>
                </a:solidFill>
                <a:latin typeface="Arial"/>
              </a:rPr>
              <a:t>	</a:t>
            </a:r>
            <a:r>
              <a:rPr b="0" lang="en-US" sz="2800" spc="-1" strike="noStrike">
                <a:solidFill>
                  <a:srgbClr val="0000ff"/>
                </a:solidFill>
                <a:latin typeface="Arial"/>
              </a:rPr>
              <a:t>Node</a:t>
            </a:r>
            <a:r>
              <a:rPr b="0" lang="en-US" sz="2800" spc="-1" strike="noStrike">
                <a:solidFill>
                  <a:srgbClr val="000000"/>
                </a:solidFill>
                <a:latin typeface="Arial"/>
              </a:rPr>
              <a:t> *p,*q = NULL; p=l.Head;</a:t>
            </a:r>
            <a:endParaRPr b="0" lang="en-US" sz="2800" spc="-1" strike="noStrike">
              <a:solidFill>
                <a:srgbClr val="000000"/>
              </a:solidFill>
              <a:latin typeface="Arial"/>
            </a:endParaRPr>
          </a:p>
          <a:p>
            <a:pPr marL="343080" indent="-342720">
              <a:lnSpc>
                <a:spcPct val="80000"/>
              </a:lnSpc>
              <a:spcBef>
                <a:spcPts val="561"/>
              </a:spcBef>
            </a:pPr>
            <a:r>
              <a:rPr b="0" lang="en-US" sz="2800" spc="-1" strike="noStrike">
                <a:solidFill>
                  <a:srgbClr val="000000"/>
                </a:solidFill>
                <a:latin typeface="Arial"/>
              </a:rPr>
              <a:t>	</a:t>
            </a:r>
            <a:r>
              <a:rPr b="0" lang="en-US" sz="2800" spc="-1" strike="noStrike">
                <a:solidFill>
                  <a:srgbClr val="0000ff"/>
                </a:solidFill>
                <a:latin typeface="Arial"/>
              </a:rPr>
              <a:t>while</a:t>
            </a:r>
            <a:r>
              <a:rPr b="0" lang="en-US" sz="2800" spc="-1" strike="noStrike">
                <a:solidFill>
                  <a:srgbClr val="000000"/>
                </a:solidFill>
                <a:latin typeface="Arial"/>
              </a:rPr>
              <a:t>((p!=NULL)&amp;&amp;(p-&gt;Info!=x)) </a:t>
            </a:r>
            <a:r>
              <a:rPr b="0" lang="en-US" sz="2400" spc="-1" strike="noStrike">
                <a:solidFill>
                  <a:srgbClr val="000000"/>
                </a:solidFill>
                <a:latin typeface="Arial"/>
              </a:rPr>
              <a:t>//tìm</a:t>
            </a:r>
            <a:endParaRPr b="0" lang="en-US" sz="2400" spc="-1" strike="noStrike">
              <a:solidFill>
                <a:srgbClr val="000000"/>
              </a:solidFill>
              <a:latin typeface="Arial"/>
            </a:endParaRPr>
          </a:p>
          <a:p>
            <a:pPr marL="343080" indent="-342720">
              <a:lnSpc>
                <a:spcPct val="8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a:t>
            </a:r>
            <a:r>
              <a:rPr b="0" lang="en-US" sz="2800" spc="-1" strike="noStrike">
                <a:solidFill>
                  <a:srgbClr val="000000"/>
                </a:solidFill>
                <a:latin typeface="Arial"/>
              </a:rPr>
              <a:t>	</a:t>
            </a:r>
            <a:r>
              <a:rPr b="0" lang="en-US" sz="2800" spc="-1" strike="noStrike">
                <a:solidFill>
                  <a:srgbClr val="000000"/>
                </a:solidFill>
                <a:latin typeface="Arial"/>
              </a:rPr>
              <a:t>q=p;</a:t>
            </a:r>
            <a:endParaRPr b="0" lang="en-US" sz="2800" spc="-1" strike="noStrike">
              <a:solidFill>
                <a:srgbClr val="000000"/>
              </a:solidFill>
              <a:latin typeface="Arial"/>
            </a:endParaRPr>
          </a:p>
          <a:p>
            <a:pPr marL="343080" indent="-342720">
              <a:lnSpc>
                <a:spcPct val="8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00"/>
                </a:solidFill>
                <a:latin typeface="Arial"/>
              </a:rPr>
              <a:t>p=p-&gt;Next;</a:t>
            </a:r>
            <a:endParaRPr b="0" lang="en-US" sz="2800" spc="-1" strike="noStrike">
              <a:solidFill>
                <a:srgbClr val="000000"/>
              </a:solidFill>
              <a:latin typeface="Arial"/>
            </a:endParaRPr>
          </a:p>
          <a:p>
            <a:pPr marL="343080" indent="-342720">
              <a:lnSpc>
                <a:spcPct val="8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a:t>
            </a:r>
            <a:endParaRPr b="0" lang="en-US" sz="2800" spc="-1" strike="noStrike">
              <a:solidFill>
                <a:srgbClr val="000000"/>
              </a:solidFill>
              <a:latin typeface="Arial"/>
            </a:endParaRPr>
          </a:p>
          <a:p>
            <a:pPr marL="343080" indent="-342720">
              <a:lnSpc>
                <a:spcPct val="80000"/>
              </a:lnSpc>
              <a:spcBef>
                <a:spcPts val="561"/>
              </a:spcBef>
            </a:pPr>
            <a:r>
              <a:rPr b="0" lang="en-US" sz="2800" spc="-1" strike="noStrike">
                <a:solidFill>
                  <a:srgbClr val="000000"/>
                </a:solidFill>
                <a:latin typeface="Arial"/>
              </a:rPr>
              <a:t>	</a:t>
            </a:r>
            <a:r>
              <a:rPr b="0" lang="en-US" sz="2800" spc="-1" strike="noStrike">
                <a:solidFill>
                  <a:srgbClr val="0000ff"/>
                </a:solidFill>
                <a:latin typeface="Arial"/>
              </a:rPr>
              <a:t>if</a:t>
            </a:r>
            <a:r>
              <a:rPr b="0" lang="en-US" sz="2800" spc="-1" strike="noStrike">
                <a:solidFill>
                  <a:srgbClr val="000000"/>
                </a:solidFill>
                <a:latin typeface="Arial"/>
              </a:rPr>
              <a:t>(p==NULL) </a:t>
            </a:r>
            <a:r>
              <a:rPr b="0" lang="en-US" sz="2400" spc="-1" strike="noStrike">
                <a:solidFill>
                  <a:srgbClr val="000000"/>
                </a:solidFill>
                <a:latin typeface="Arial"/>
              </a:rPr>
              <a:t>//không tìm thấy phần tử có khoá bằng x</a:t>
            </a:r>
            <a:endParaRPr b="0" lang="en-US" sz="2400" spc="-1" strike="noStrike">
              <a:solidFill>
                <a:srgbClr val="000000"/>
              </a:solidFill>
              <a:latin typeface="Arial"/>
            </a:endParaRPr>
          </a:p>
          <a:p>
            <a:pPr marL="343080" indent="-342720">
              <a:lnSpc>
                <a:spcPct val="8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ff"/>
                </a:solidFill>
                <a:latin typeface="Arial"/>
              </a:rPr>
              <a:t>return</a:t>
            </a:r>
            <a:r>
              <a:rPr b="0" lang="en-US" sz="2800" spc="-1" strike="noStrike">
                <a:solidFill>
                  <a:srgbClr val="000000"/>
                </a:solidFill>
                <a:latin typeface="Arial"/>
              </a:rPr>
              <a:t> 0;</a:t>
            </a:r>
            <a:endParaRPr b="0" lang="en-US" sz="2800" spc="-1" strike="noStrike">
              <a:solidFill>
                <a:srgbClr val="000000"/>
              </a:solidFill>
              <a:latin typeface="Arial"/>
            </a:endParaRPr>
          </a:p>
          <a:p>
            <a:pPr marL="343080" indent="-342720">
              <a:lnSpc>
                <a:spcPct val="80000"/>
              </a:lnSpc>
              <a:spcBef>
                <a:spcPts val="561"/>
              </a:spcBef>
            </a:pPr>
            <a:r>
              <a:rPr b="0" lang="en-US" sz="2800" spc="-1" strike="noStrike">
                <a:solidFill>
                  <a:srgbClr val="000000"/>
                </a:solidFill>
                <a:latin typeface="Arial"/>
              </a:rPr>
              <a:t>	</a:t>
            </a:r>
            <a:r>
              <a:rPr b="0" lang="en-US" sz="2800" spc="-1" strike="noStrike">
                <a:solidFill>
                  <a:srgbClr val="0000ff"/>
                </a:solidFill>
                <a:latin typeface="Arial"/>
              </a:rPr>
              <a:t>if</a:t>
            </a:r>
            <a:r>
              <a:rPr b="0" lang="en-US" sz="2800" spc="-1" strike="noStrike">
                <a:solidFill>
                  <a:srgbClr val="000000"/>
                </a:solidFill>
                <a:latin typeface="Arial"/>
              </a:rPr>
              <a:t>(q!=NULL)</a:t>
            </a:r>
            <a:r>
              <a:rPr b="0" lang="en-US" sz="2400" spc="-1" strike="noStrike">
                <a:solidFill>
                  <a:srgbClr val="000000"/>
                </a:solidFill>
                <a:latin typeface="Arial"/>
              </a:rPr>
              <a:t>//tìm thấy phần tử có khoá bằng x</a:t>
            </a:r>
            <a:endParaRPr b="0" lang="en-US" sz="2400" spc="-1" strike="noStrike">
              <a:solidFill>
                <a:srgbClr val="000000"/>
              </a:solidFill>
              <a:latin typeface="Arial"/>
            </a:endParaRPr>
          </a:p>
          <a:p>
            <a:pPr marL="343080" indent="-342720">
              <a:lnSpc>
                <a:spcPct val="8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00"/>
                </a:solidFill>
                <a:latin typeface="Arial"/>
              </a:rPr>
              <a:t>DeleteAfterQ(l,q,x);</a:t>
            </a:r>
            <a:endParaRPr b="0" lang="en-US" sz="2800" spc="-1" strike="noStrike">
              <a:solidFill>
                <a:srgbClr val="000000"/>
              </a:solidFill>
              <a:latin typeface="Arial"/>
            </a:endParaRPr>
          </a:p>
          <a:p>
            <a:pPr marL="343080" indent="-342720">
              <a:lnSpc>
                <a:spcPct val="80000"/>
              </a:lnSpc>
              <a:spcBef>
                <a:spcPts val="561"/>
              </a:spcBef>
            </a:pPr>
            <a:r>
              <a:rPr b="0" lang="en-US" sz="2800" spc="-1" strike="noStrike">
                <a:solidFill>
                  <a:srgbClr val="000000"/>
                </a:solidFill>
                <a:latin typeface="Arial"/>
              </a:rPr>
              <a:t>	</a:t>
            </a:r>
            <a:r>
              <a:rPr b="0" lang="en-US" sz="2800" spc="-1" strike="noStrike">
                <a:solidFill>
                  <a:srgbClr val="0000ff"/>
                </a:solidFill>
                <a:latin typeface="Arial"/>
              </a:rPr>
              <a:t>else</a:t>
            </a:r>
            <a:r>
              <a:rPr b="0" lang="en-US" sz="2800" spc="-1" strike="noStrike">
                <a:solidFill>
                  <a:srgbClr val="000000"/>
                </a:solidFill>
                <a:latin typeface="Arial"/>
              </a:rPr>
              <a:t> </a:t>
            </a:r>
            <a:r>
              <a:rPr b="0" lang="en-US" sz="2400" spc="-1" strike="noStrike">
                <a:solidFill>
                  <a:srgbClr val="000000"/>
                </a:solidFill>
                <a:latin typeface="Arial"/>
              </a:rPr>
              <a:t>//phần tử cần xoá nằm đầu List</a:t>
            </a:r>
            <a:r>
              <a:rPr b="0" lang="en-US" sz="2800" spc="-1" strike="noStrike">
                <a:solidFill>
                  <a:srgbClr val="000000"/>
                </a:solidFill>
                <a:latin typeface="Arial"/>
              </a:rPr>
              <a:t> </a:t>
            </a:r>
            <a:endParaRPr b="0" lang="en-US" sz="2800" spc="-1" strike="noStrike">
              <a:solidFill>
                <a:srgbClr val="000000"/>
              </a:solidFill>
              <a:latin typeface="Arial"/>
            </a:endParaRPr>
          </a:p>
          <a:p>
            <a:pPr marL="343080" indent="-342720">
              <a:lnSpc>
                <a:spcPct val="8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00"/>
                </a:solidFill>
                <a:latin typeface="Arial"/>
              </a:rPr>
              <a:t>RemoveHead(l,x);</a:t>
            </a:r>
            <a:endParaRPr b="0" lang="en-US" sz="2800" spc="-1" strike="noStrike">
              <a:solidFill>
                <a:srgbClr val="000000"/>
              </a:solidFill>
              <a:latin typeface="Arial"/>
            </a:endParaRPr>
          </a:p>
          <a:p>
            <a:pPr marL="343080" indent="-342720">
              <a:lnSpc>
                <a:spcPct val="80000"/>
              </a:lnSpc>
              <a:spcBef>
                <a:spcPts val="561"/>
              </a:spcBef>
            </a:pPr>
            <a:r>
              <a:rPr b="0" lang="en-US" sz="2800" spc="-1" strike="noStrike">
                <a:solidFill>
                  <a:srgbClr val="000000"/>
                </a:solidFill>
                <a:latin typeface="Arial"/>
              </a:rPr>
              <a:t>	</a:t>
            </a:r>
            <a:r>
              <a:rPr b="0" lang="en-US" sz="2800" spc="-1" strike="noStrike">
                <a:solidFill>
                  <a:srgbClr val="0000ff"/>
                </a:solidFill>
                <a:latin typeface="Arial"/>
              </a:rPr>
              <a:t>return</a:t>
            </a:r>
            <a:r>
              <a:rPr b="0" lang="en-US" sz="2800" spc="-1" strike="noStrike">
                <a:solidFill>
                  <a:srgbClr val="000000"/>
                </a:solidFill>
                <a:latin typeface="Arial"/>
              </a:rPr>
              <a:t> 1;</a:t>
            </a:r>
            <a:endParaRPr b="0" lang="en-US" sz="2800" spc="-1" strike="noStrike">
              <a:solidFill>
                <a:srgbClr val="000000"/>
              </a:solidFill>
              <a:latin typeface="Arial"/>
            </a:endParaRPr>
          </a:p>
          <a:p>
            <a:pPr marL="343080" indent="-342720">
              <a:lnSpc>
                <a:spcPct val="80000"/>
              </a:lnSpc>
              <a:spcBef>
                <a:spcPts val="561"/>
              </a:spcBef>
            </a:pPr>
            <a:r>
              <a:rPr b="0" lang="en-US" sz="2800" spc="-1" strike="noStrike">
                <a:solidFill>
                  <a:srgbClr val="000000"/>
                </a:solidFill>
                <a:latin typeface="Arial"/>
              </a:rPr>
              <a:t>}</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704880" y="0"/>
            <a:ext cx="9200880" cy="764640"/>
          </a:xfrm>
          <a:prstGeom prst="rect">
            <a:avLst/>
          </a:prstGeom>
          <a:gradFill rotWithShape="0">
            <a:gsLst>
              <a:gs pos="0">
                <a:srgbClr val="008000"/>
              </a:gs>
              <a:gs pos="100000">
                <a:srgbClr val="003b00"/>
              </a:gs>
            </a:gsLst>
            <a:path path="rect"/>
          </a:gradFill>
          <a:ln>
            <a:noFill/>
          </a:ln>
        </p:spPr>
        <p:txBody>
          <a:bodyPr anchor="ctr">
            <a:noAutofit/>
          </a:bodyPr>
          <a:p>
            <a:pPr>
              <a:lnSpc>
                <a:spcPct val="100000"/>
              </a:lnSpc>
            </a:pPr>
            <a:r>
              <a:rPr b="0" lang="en-US" sz="3600" spc="-1" strike="noStrike">
                <a:solidFill>
                  <a:srgbClr val="fff3f3"/>
                </a:solidFill>
                <a:latin typeface="Arial"/>
              </a:rPr>
              <a:t>Hủy danh sách liên kết đơn</a:t>
            </a:r>
            <a:endParaRPr b="0" lang="en-US" sz="3600" spc="-1" strike="noStrike">
              <a:solidFill>
                <a:srgbClr val="000000"/>
              </a:solidFill>
              <a:latin typeface="Arial"/>
            </a:endParaRPr>
          </a:p>
        </p:txBody>
      </p:sp>
      <p:sp>
        <p:nvSpPr>
          <p:cNvPr id="179" name="TextShape 2"/>
          <p:cNvSpPr txBox="1"/>
          <p:nvPr/>
        </p:nvSpPr>
        <p:spPr>
          <a:xfrm>
            <a:off x="849240" y="765000"/>
            <a:ext cx="9056160" cy="6092640"/>
          </a:xfrm>
          <a:prstGeom prst="rect">
            <a:avLst/>
          </a:prstGeom>
          <a:noFill/>
          <a:ln>
            <a:noFill/>
          </a:ln>
        </p:spPr>
        <p:txBody>
          <a:bodyPr>
            <a:noAutofit/>
          </a:bodyPr>
          <a:p>
            <a:pPr marL="343080" indent="-342720">
              <a:lnSpc>
                <a:spcPct val="120000"/>
              </a:lnSpc>
              <a:spcBef>
                <a:spcPts val="561"/>
              </a:spcBef>
              <a:buClr>
                <a:srgbClr val="000000"/>
              </a:buClr>
              <a:buFont typeface="Wingdings" charset="2"/>
              <a:buChar char=""/>
            </a:pPr>
            <a:r>
              <a:rPr b="0" lang="en-US" sz="2800" spc="-1" strike="noStrike" u="sng">
                <a:solidFill>
                  <a:srgbClr val="000000"/>
                </a:solidFill>
                <a:uFillTx/>
                <a:latin typeface="Arial"/>
              </a:rPr>
              <a:t>Bước 1</a:t>
            </a:r>
            <a:r>
              <a:rPr b="0" lang="en-US" sz="2800" spc="-1" strike="noStrike">
                <a:solidFill>
                  <a:srgbClr val="000000"/>
                </a:solidFill>
                <a:latin typeface="Arial"/>
              </a:rPr>
              <a:t>: </a:t>
            </a:r>
            <a:endParaRPr b="0" lang="en-US" sz="2800" spc="-1" strike="noStrike">
              <a:solidFill>
                <a:srgbClr val="000000"/>
              </a:solidFill>
              <a:latin typeface="Arial"/>
            </a:endParaRPr>
          </a:p>
          <a:p>
            <a:pPr marL="743040" indent="-285480">
              <a:lnSpc>
                <a:spcPct val="120000"/>
              </a:lnSpc>
              <a:spcBef>
                <a:spcPts val="561"/>
              </a:spcBef>
            </a:pPr>
            <a:r>
              <a:rPr b="0" lang="en-US" sz="2800" spc="-1" strike="noStrike">
                <a:solidFill>
                  <a:srgbClr val="000000"/>
                </a:solidFill>
                <a:latin typeface="Arial"/>
              </a:rPr>
              <a:t>Trong khi (danh sách chưa hết) thực hiện </a:t>
            </a:r>
            <a:endParaRPr b="0" lang="en-US" sz="2800" spc="-1" strike="noStrike">
              <a:solidFill>
                <a:srgbClr val="000000"/>
              </a:solidFill>
              <a:latin typeface="Arial"/>
            </a:endParaRPr>
          </a:p>
          <a:p>
            <a:pPr lvl="1" marL="743040" indent="-285480">
              <a:lnSpc>
                <a:spcPct val="120000"/>
              </a:lnSpc>
              <a:spcBef>
                <a:spcPts val="561"/>
              </a:spcBef>
              <a:buClr>
                <a:srgbClr val="000000"/>
              </a:buClr>
              <a:buFont typeface="Symbol" charset="2"/>
              <a:buChar char=""/>
            </a:pPr>
            <a:r>
              <a:rPr b="0" lang="en-US" sz="2800" spc="-1" strike="noStrike" u="sng">
                <a:solidFill>
                  <a:srgbClr val="000000"/>
                </a:solidFill>
                <a:uFillTx/>
                <a:latin typeface="Arial"/>
              </a:rPr>
              <a:t>B11</a:t>
            </a:r>
            <a:r>
              <a:rPr b="0" lang="en-US" sz="2800" spc="-1" strike="noStrike">
                <a:solidFill>
                  <a:srgbClr val="000000"/>
                </a:solidFill>
                <a:latin typeface="Arial"/>
              </a:rPr>
              <a:t>: </a:t>
            </a:r>
            <a:endParaRPr b="0" lang="en-US" sz="2800" spc="-1" strike="noStrike">
              <a:solidFill>
                <a:srgbClr val="000000"/>
              </a:solidFill>
              <a:latin typeface="Arial"/>
            </a:endParaRPr>
          </a:p>
          <a:p>
            <a:pPr marL="743040" indent="-285480">
              <a:lnSpc>
                <a:spcPct val="12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p = pHead;</a:t>
            </a:r>
            <a:endParaRPr b="0" lang="en-US" sz="2800" spc="-1" strike="noStrike">
              <a:solidFill>
                <a:srgbClr val="000000"/>
              </a:solidFill>
              <a:latin typeface="Arial"/>
            </a:endParaRPr>
          </a:p>
          <a:p>
            <a:pPr marL="743040" indent="-285480">
              <a:lnSpc>
                <a:spcPct val="12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pHead = pHead-&gt;pNext;</a:t>
            </a:r>
            <a:r>
              <a:rPr b="0" lang="en-US" sz="2400" spc="-1" strike="noStrike">
                <a:solidFill>
                  <a:srgbClr val="000000"/>
                </a:solidFill>
                <a:latin typeface="Arial"/>
              </a:rPr>
              <a:t>// cập nhật pHead</a:t>
            </a:r>
            <a:endParaRPr b="0" lang="en-US" sz="2400" spc="-1" strike="noStrike">
              <a:solidFill>
                <a:srgbClr val="000000"/>
              </a:solidFill>
              <a:latin typeface="Arial"/>
            </a:endParaRPr>
          </a:p>
          <a:p>
            <a:pPr lvl="1" marL="743040" indent="-285480">
              <a:lnSpc>
                <a:spcPct val="120000"/>
              </a:lnSpc>
              <a:spcBef>
                <a:spcPts val="561"/>
              </a:spcBef>
              <a:buClr>
                <a:srgbClr val="000000"/>
              </a:buClr>
              <a:buFont typeface="Symbol" charset="2"/>
              <a:buChar char=""/>
            </a:pPr>
            <a:r>
              <a:rPr b="0" lang="en-US" sz="2800" spc="-1" strike="noStrike" u="sng">
                <a:solidFill>
                  <a:srgbClr val="000000"/>
                </a:solidFill>
                <a:uFillTx/>
                <a:latin typeface="Arial"/>
              </a:rPr>
              <a:t>B12</a:t>
            </a:r>
            <a:r>
              <a:rPr b="0" lang="en-US" sz="2800" spc="-1" strike="noStrike">
                <a:solidFill>
                  <a:srgbClr val="000000"/>
                </a:solidFill>
                <a:latin typeface="Arial"/>
              </a:rPr>
              <a:t>:</a:t>
            </a:r>
            <a:endParaRPr b="0" lang="en-US" sz="2800" spc="-1" strike="noStrike">
              <a:solidFill>
                <a:srgbClr val="000000"/>
              </a:solidFill>
              <a:latin typeface="Arial"/>
            </a:endParaRPr>
          </a:p>
          <a:p>
            <a:pPr marL="1143000" indent="-228240">
              <a:lnSpc>
                <a:spcPct val="120000"/>
              </a:lnSpc>
              <a:spcBef>
                <a:spcPts val="561"/>
              </a:spcBef>
            </a:pPr>
            <a:r>
              <a:rPr b="0" lang="en-US" sz="2800" spc="-1" strike="noStrike">
                <a:solidFill>
                  <a:srgbClr val="000000"/>
                </a:solidFill>
                <a:latin typeface="Arial"/>
              </a:rPr>
              <a:t>Hủy p</a:t>
            </a:r>
            <a:endParaRPr b="0" lang="en-US" sz="2800" spc="-1" strike="noStrike">
              <a:solidFill>
                <a:srgbClr val="000000"/>
              </a:solidFill>
              <a:latin typeface="Arial"/>
            </a:endParaRPr>
          </a:p>
          <a:p>
            <a:pPr marL="343080" indent="-342720">
              <a:lnSpc>
                <a:spcPct val="120000"/>
              </a:lnSpc>
              <a:spcBef>
                <a:spcPts val="561"/>
              </a:spcBef>
              <a:buClr>
                <a:srgbClr val="000000"/>
              </a:buClr>
              <a:buFont typeface="Wingdings" charset="2"/>
              <a:buChar char=""/>
            </a:pPr>
            <a:r>
              <a:rPr b="0" lang="en-US" sz="2800" spc="-1" strike="noStrike" u="sng">
                <a:solidFill>
                  <a:srgbClr val="000000"/>
                </a:solidFill>
                <a:uFillTx/>
                <a:latin typeface="Arial"/>
              </a:rPr>
              <a:t>Bước 2</a:t>
            </a:r>
            <a:r>
              <a:rPr b="0" lang="en-US" sz="2800" spc="-1" strike="noStrike">
                <a:solidFill>
                  <a:srgbClr val="000000"/>
                </a:solidFill>
                <a:latin typeface="Arial"/>
              </a:rPr>
              <a:t>:</a:t>
            </a:r>
            <a:endParaRPr b="0" lang="en-US" sz="2800" spc="-1" strike="noStrike">
              <a:solidFill>
                <a:srgbClr val="000000"/>
              </a:solidFill>
              <a:latin typeface="Arial"/>
            </a:endParaRPr>
          </a:p>
          <a:p>
            <a:pPr marL="343080" indent="-342720">
              <a:lnSpc>
                <a:spcPct val="12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pTail = NULL;</a:t>
            </a:r>
            <a:r>
              <a:rPr b="0" lang="en-US" sz="2400" spc="-1" strike="noStrike">
                <a:solidFill>
                  <a:srgbClr val="000000"/>
                </a:solidFill>
                <a:latin typeface="Arial"/>
              </a:rPr>
              <a:t>// bảo toàn tính nhất quán khi xâu rỗng</a:t>
            </a:r>
            <a:endParaRPr b="0" lang="en-US" sz="2400" spc="-1" strike="noStrike">
              <a:solidFill>
                <a:srgbClr val="000000"/>
              </a:solidFill>
              <a:latin typeface="Arial"/>
            </a:endParaRPr>
          </a:p>
          <a:p>
            <a:pPr marL="743040" indent="-285480">
              <a:lnSpc>
                <a:spcPct val="120000"/>
              </a:lnSpc>
              <a:spcBef>
                <a:spcPts val="479"/>
              </a:spcBef>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704880" y="0"/>
            <a:ext cx="9200880" cy="764640"/>
          </a:xfrm>
          <a:prstGeom prst="rect">
            <a:avLst/>
          </a:prstGeom>
          <a:gradFill rotWithShape="0">
            <a:gsLst>
              <a:gs pos="0">
                <a:srgbClr val="008000"/>
              </a:gs>
              <a:gs pos="100000">
                <a:srgbClr val="003b00"/>
              </a:gs>
            </a:gsLst>
            <a:path path="rect"/>
          </a:gradFill>
          <a:ln>
            <a:noFill/>
          </a:ln>
        </p:spPr>
        <p:txBody>
          <a:bodyPr anchor="ctr">
            <a:noAutofit/>
          </a:bodyPr>
          <a:p>
            <a:pPr>
              <a:lnSpc>
                <a:spcPct val="100000"/>
              </a:lnSpc>
            </a:pPr>
            <a:r>
              <a:rPr b="0" lang="en-US" sz="3600" spc="-1" strike="noStrike">
                <a:solidFill>
                  <a:srgbClr val="fff3f3"/>
                </a:solidFill>
                <a:latin typeface="Arial"/>
              </a:rPr>
              <a:t>Cài đặt thuật toán</a:t>
            </a:r>
            <a:endParaRPr b="0" lang="en-US" sz="3600" spc="-1" strike="noStrike">
              <a:solidFill>
                <a:srgbClr val="000000"/>
              </a:solidFill>
              <a:latin typeface="Arial"/>
            </a:endParaRPr>
          </a:p>
        </p:txBody>
      </p:sp>
      <p:sp>
        <p:nvSpPr>
          <p:cNvPr id="181" name="TextShape 2"/>
          <p:cNvSpPr txBox="1"/>
          <p:nvPr/>
        </p:nvSpPr>
        <p:spPr>
          <a:xfrm>
            <a:off x="776160" y="765000"/>
            <a:ext cx="9129240" cy="6092640"/>
          </a:xfrm>
          <a:prstGeom prst="rect">
            <a:avLst/>
          </a:prstGeom>
          <a:noFill/>
          <a:ln>
            <a:noFill/>
          </a:ln>
        </p:spPr>
        <p:txBody>
          <a:bodyPr>
            <a:noAutofit/>
          </a:bodyPr>
          <a:p>
            <a:pPr marL="343080" indent="-342720">
              <a:lnSpc>
                <a:spcPct val="120000"/>
              </a:lnSpc>
              <a:spcBef>
                <a:spcPts val="561"/>
              </a:spcBef>
            </a:pPr>
            <a:r>
              <a:rPr b="0" lang="en-US" sz="2800" spc="-1" strike="noStrike">
                <a:solidFill>
                  <a:srgbClr val="000000"/>
                </a:solidFill>
                <a:latin typeface="Arial"/>
              </a:rPr>
              <a:t>	</a:t>
            </a:r>
            <a:r>
              <a:rPr b="0" lang="en-US" sz="2800" spc="-1" strike="noStrike">
                <a:solidFill>
                  <a:srgbClr val="0000ff"/>
                </a:solidFill>
                <a:latin typeface="Arial"/>
              </a:rPr>
              <a:t>void</a:t>
            </a:r>
            <a:r>
              <a:rPr b="0" lang="en-US" sz="2800" spc="-1" strike="noStrike">
                <a:solidFill>
                  <a:srgbClr val="000000"/>
                </a:solidFill>
                <a:latin typeface="Arial"/>
              </a:rPr>
              <a:t> RemoveList(</a:t>
            </a:r>
            <a:r>
              <a:rPr b="0" lang="en-US" sz="2800" spc="-1" strike="noStrike">
                <a:solidFill>
                  <a:srgbClr val="0000ff"/>
                </a:solidFill>
                <a:latin typeface="Arial"/>
              </a:rPr>
              <a:t>List</a:t>
            </a:r>
            <a:r>
              <a:rPr b="0" lang="en-US" sz="2800" spc="-1" strike="noStrike">
                <a:solidFill>
                  <a:srgbClr val="000000"/>
                </a:solidFill>
                <a:latin typeface="Arial"/>
              </a:rPr>
              <a:t> &amp;l)</a:t>
            </a:r>
            <a:endParaRPr b="0" lang="en-US" sz="2800" spc="-1" strike="noStrike">
              <a:solidFill>
                <a:srgbClr val="000000"/>
              </a:solidFill>
              <a:latin typeface="Arial"/>
            </a:endParaRPr>
          </a:p>
          <a:p>
            <a:pPr marL="343080" indent="-342720">
              <a:lnSpc>
                <a:spcPct val="12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a:t>
            </a:r>
            <a:r>
              <a:rPr b="0" lang="en-US" sz="2800" spc="-1" strike="noStrike">
                <a:solidFill>
                  <a:srgbClr val="000000"/>
                </a:solidFill>
                <a:latin typeface="Arial"/>
              </a:rPr>
              <a:t>	</a:t>
            </a:r>
            <a:endParaRPr b="0" lang="en-US" sz="2800" spc="-1" strike="noStrike">
              <a:solidFill>
                <a:srgbClr val="000000"/>
              </a:solidFill>
              <a:latin typeface="Arial"/>
            </a:endParaRPr>
          </a:p>
          <a:p>
            <a:pPr marL="343080" indent="-342720">
              <a:lnSpc>
                <a:spcPct val="12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ff"/>
                </a:solidFill>
                <a:latin typeface="Arial"/>
              </a:rPr>
              <a:t>Node</a:t>
            </a:r>
            <a:r>
              <a:rPr b="0" lang="en-US" sz="2800" spc="-1" strike="noStrike">
                <a:solidFill>
                  <a:srgbClr val="000000"/>
                </a:solidFill>
                <a:latin typeface="Arial"/>
              </a:rPr>
              <a:t> *p;</a:t>
            </a:r>
            <a:endParaRPr b="0" lang="en-US" sz="2800" spc="-1" strike="noStrike">
              <a:solidFill>
                <a:srgbClr val="000000"/>
              </a:solidFill>
              <a:latin typeface="Arial"/>
            </a:endParaRPr>
          </a:p>
          <a:p>
            <a:pPr marL="343080" indent="-342720">
              <a:lnSpc>
                <a:spcPct val="12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ff"/>
                </a:solidFill>
                <a:latin typeface="Arial"/>
              </a:rPr>
              <a:t>while</a:t>
            </a:r>
            <a:r>
              <a:rPr b="0" lang="en-US" sz="2800" spc="-1" strike="noStrike">
                <a:solidFill>
                  <a:srgbClr val="000000"/>
                </a:solidFill>
                <a:latin typeface="Arial"/>
              </a:rPr>
              <a:t>(l.pHead!=NULL)</a:t>
            </a:r>
            <a:r>
              <a:rPr b="0" lang="en-US" sz="2000" spc="-1" strike="noStrike">
                <a:solidFill>
                  <a:srgbClr val="000000"/>
                </a:solidFill>
                <a:latin typeface="Arial"/>
              </a:rPr>
              <a:t>//</a:t>
            </a:r>
            <a:r>
              <a:rPr b="0" lang="en-US" sz="2400" spc="-1" strike="noStrike">
                <a:solidFill>
                  <a:srgbClr val="000000"/>
                </a:solidFill>
                <a:latin typeface="Arial"/>
              </a:rPr>
              <a:t>còn phần tử trong List</a:t>
            </a:r>
            <a:endParaRPr b="0" lang="en-US" sz="2400" spc="-1" strike="noStrike">
              <a:solidFill>
                <a:srgbClr val="000000"/>
              </a:solidFill>
              <a:latin typeface="Arial"/>
            </a:endParaRPr>
          </a:p>
          <a:p>
            <a:pPr marL="343080" indent="-342720">
              <a:lnSpc>
                <a:spcPct val="12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00"/>
                </a:solidFill>
                <a:latin typeface="Arial"/>
              </a:rPr>
              <a:t>{</a:t>
            </a:r>
            <a:endParaRPr b="0" lang="en-US" sz="2800" spc="-1" strike="noStrike">
              <a:solidFill>
                <a:srgbClr val="000000"/>
              </a:solidFill>
              <a:latin typeface="Arial"/>
            </a:endParaRPr>
          </a:p>
          <a:p>
            <a:pPr marL="343080" indent="-342720">
              <a:lnSpc>
                <a:spcPct val="12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00"/>
                </a:solidFill>
                <a:latin typeface="Arial"/>
              </a:rPr>
              <a:t>p = l.pHead;</a:t>
            </a:r>
            <a:endParaRPr b="0" lang="en-US" sz="2800" spc="-1" strike="noStrike">
              <a:solidFill>
                <a:srgbClr val="000000"/>
              </a:solidFill>
              <a:latin typeface="Arial"/>
            </a:endParaRPr>
          </a:p>
          <a:p>
            <a:pPr marL="343080" indent="-342720">
              <a:lnSpc>
                <a:spcPct val="12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00"/>
                </a:solidFill>
                <a:latin typeface="Arial"/>
              </a:rPr>
              <a:t>l.pHead = p-&gt;pNext;</a:t>
            </a:r>
            <a:endParaRPr b="0" lang="en-US" sz="2800" spc="-1" strike="noStrike">
              <a:solidFill>
                <a:srgbClr val="000000"/>
              </a:solidFill>
              <a:latin typeface="Arial"/>
            </a:endParaRPr>
          </a:p>
          <a:p>
            <a:pPr marL="343080" indent="-342720">
              <a:lnSpc>
                <a:spcPct val="12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ff"/>
                </a:solidFill>
                <a:latin typeface="Arial"/>
              </a:rPr>
              <a:t>delete</a:t>
            </a:r>
            <a:r>
              <a:rPr b="0" lang="en-US" sz="2800" spc="-1" strike="noStrike">
                <a:solidFill>
                  <a:srgbClr val="000000"/>
                </a:solidFill>
                <a:latin typeface="Arial"/>
              </a:rPr>
              <a:t> p;</a:t>
            </a:r>
            <a:endParaRPr b="0" lang="en-US" sz="2800" spc="-1" strike="noStrike">
              <a:solidFill>
                <a:srgbClr val="000000"/>
              </a:solidFill>
              <a:latin typeface="Arial"/>
            </a:endParaRPr>
          </a:p>
          <a:p>
            <a:pPr marL="343080" indent="-342720">
              <a:lnSpc>
                <a:spcPct val="12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00"/>
                </a:solidFill>
                <a:latin typeface="Arial"/>
              </a:rPr>
              <a:t>}</a:t>
            </a:r>
            <a:endParaRPr b="0" lang="en-US" sz="2800" spc="-1" strike="noStrike">
              <a:solidFill>
                <a:srgbClr val="000000"/>
              </a:solidFill>
              <a:latin typeface="Arial"/>
            </a:endParaRPr>
          </a:p>
          <a:p>
            <a:pPr marL="343080" indent="-342720">
              <a:lnSpc>
                <a:spcPct val="12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 </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704880" y="0"/>
            <a:ext cx="9200880" cy="764640"/>
          </a:xfrm>
          <a:prstGeom prst="rect">
            <a:avLst/>
          </a:prstGeom>
          <a:gradFill rotWithShape="0">
            <a:gsLst>
              <a:gs pos="0">
                <a:srgbClr val="008000"/>
              </a:gs>
              <a:gs pos="100000">
                <a:srgbClr val="003b00"/>
              </a:gs>
            </a:gsLst>
            <a:path path="rect"/>
          </a:gradFill>
          <a:ln>
            <a:noFill/>
          </a:ln>
        </p:spPr>
        <p:txBody>
          <a:bodyPr anchor="ctr">
            <a:noAutofit/>
          </a:bodyPr>
          <a:p>
            <a:pPr>
              <a:lnSpc>
                <a:spcPct val="100000"/>
              </a:lnSpc>
            </a:pPr>
            <a:r>
              <a:rPr b="0" lang="en-US" sz="3600" spc="-1" strike="noStrike">
                <a:solidFill>
                  <a:srgbClr val="fff3f3"/>
                </a:solidFill>
                <a:latin typeface="Arial"/>
              </a:rPr>
              <a:t>Minh họa thuật toán</a:t>
            </a:r>
            <a:endParaRPr b="0" lang="en-US" sz="3600" spc="-1" strike="noStrike">
              <a:solidFill>
                <a:srgbClr val="000000"/>
              </a:solidFill>
              <a:latin typeface="Arial"/>
            </a:endParaRPr>
          </a:p>
        </p:txBody>
      </p:sp>
      <p:grpSp>
        <p:nvGrpSpPr>
          <p:cNvPr id="183" name="Group 2"/>
          <p:cNvGrpSpPr/>
          <p:nvPr/>
        </p:nvGrpSpPr>
        <p:grpSpPr>
          <a:xfrm>
            <a:off x="1033200" y="2946240"/>
            <a:ext cx="1225800" cy="1064520"/>
            <a:chOff x="1033200" y="2946240"/>
            <a:chExt cx="1225800" cy="1064520"/>
          </a:xfrm>
        </p:grpSpPr>
        <p:sp>
          <p:nvSpPr>
            <p:cNvPr id="184" name="CustomShape 3"/>
            <p:cNvSpPr/>
            <p:nvPr/>
          </p:nvSpPr>
          <p:spPr>
            <a:xfrm>
              <a:off x="1646280" y="2946240"/>
              <a:ext cx="612360" cy="1064520"/>
            </a:xfrm>
            <a:prstGeom prst="rect">
              <a:avLst/>
            </a:prstGeom>
            <a:gradFill rotWithShape="0">
              <a:gsLst>
                <a:gs pos="0">
                  <a:srgbClr val="ffffff"/>
                </a:gs>
                <a:gs pos="100000">
                  <a:srgbClr val="69ff69">
                    <a:alpha val="61000"/>
                  </a:srgbClr>
                </a:gs>
              </a:gsLst>
              <a:lin ang="0"/>
            </a:gradFill>
            <a:ln w="9360">
              <a:solidFill>
                <a:schemeClr val="tx1"/>
              </a:solidFill>
              <a:miter/>
            </a:ln>
          </p:spPr>
          <p:style>
            <a:lnRef idx="0"/>
            <a:fillRef idx="0"/>
            <a:effectRef idx="0"/>
            <a:fontRef idx="minor"/>
          </p:style>
          <p:txBody>
            <a:bodyPr lIns="90000" rIns="90000" tIns="45000" bIns="45000">
              <a:spAutoFit/>
            </a:bodyPr>
            <a:p>
              <a:pPr algn="ctr">
                <a:lnSpc>
                  <a:spcPct val="100000"/>
                </a:lnSpc>
                <a:spcBef>
                  <a:spcPts val="1599"/>
                </a:spcBef>
              </a:pPr>
              <a:r>
                <a:rPr b="1" lang="en-US" sz="3200" spc="-1" strike="noStrike">
                  <a:solidFill>
                    <a:srgbClr val="000000"/>
                  </a:solidFill>
                  <a:latin typeface="VNI-Helve"/>
                </a:rPr>
                <a:t>2f</a:t>
              </a:r>
              <a:endParaRPr b="0" lang="en-US" sz="3200" spc="-1" strike="noStrike">
                <a:latin typeface="Arial"/>
              </a:endParaRPr>
            </a:p>
          </p:txBody>
        </p:sp>
        <p:sp>
          <p:nvSpPr>
            <p:cNvPr id="185" name="CustomShape 4"/>
            <p:cNvSpPr/>
            <p:nvPr/>
          </p:nvSpPr>
          <p:spPr>
            <a:xfrm>
              <a:off x="1033560" y="2946240"/>
              <a:ext cx="612360" cy="577800"/>
            </a:xfrm>
            <a:prstGeom prst="rect">
              <a:avLst/>
            </a:prstGeom>
            <a:gradFill rotWithShape="0">
              <a:gsLst>
                <a:gs pos="0">
                  <a:srgbClr val="ffffff"/>
                </a:gs>
                <a:gs pos="100000">
                  <a:srgbClr val="69ff69">
                    <a:alpha val="61000"/>
                  </a:srgbClr>
                </a:gs>
              </a:gsLst>
              <a:lin ang="0"/>
            </a:gradFill>
            <a:ln w="9360">
              <a:solidFill>
                <a:schemeClr val="tx1"/>
              </a:solidFill>
              <a:miter/>
            </a:ln>
          </p:spPr>
          <p:style>
            <a:lnRef idx="0"/>
            <a:fillRef idx="0"/>
            <a:effectRef idx="0"/>
            <a:fontRef idx="minor"/>
          </p:style>
          <p:txBody>
            <a:bodyPr lIns="90000" rIns="90000" tIns="45000" bIns="45000">
              <a:spAutoFit/>
            </a:bodyPr>
            <a:p>
              <a:pPr algn="ctr">
                <a:lnSpc>
                  <a:spcPct val="100000"/>
                </a:lnSpc>
                <a:spcBef>
                  <a:spcPts val="1599"/>
                </a:spcBef>
              </a:pPr>
              <a:r>
                <a:rPr b="1" lang="en-US" sz="3200" spc="-1" strike="noStrike">
                  <a:solidFill>
                    <a:srgbClr val="000000"/>
                  </a:solidFill>
                  <a:latin typeface="VNI-Helve"/>
                </a:rPr>
                <a:t>7</a:t>
              </a:r>
              <a:endParaRPr b="0" lang="en-US" sz="3200" spc="-1" strike="noStrike">
                <a:latin typeface="Arial"/>
              </a:endParaRPr>
            </a:p>
          </p:txBody>
        </p:sp>
        <p:sp>
          <p:nvSpPr>
            <p:cNvPr id="186" name="Line 5"/>
            <p:cNvSpPr/>
            <p:nvPr/>
          </p:nvSpPr>
          <p:spPr>
            <a:xfrm>
              <a:off x="1033200" y="2946240"/>
              <a:ext cx="1225800" cy="0"/>
            </a:xfrm>
            <a:prstGeom prst="line">
              <a:avLst/>
            </a:prstGeom>
            <a:ln w="9360">
              <a:solidFill>
                <a:schemeClr val="tx1"/>
              </a:solidFill>
              <a:round/>
            </a:ln>
          </p:spPr>
          <p:style>
            <a:lnRef idx="0"/>
            <a:fillRef idx="0"/>
            <a:effectRef idx="0"/>
            <a:fontRef idx="minor"/>
          </p:style>
        </p:sp>
        <p:sp>
          <p:nvSpPr>
            <p:cNvPr id="187" name="Line 6"/>
            <p:cNvSpPr/>
            <p:nvPr/>
          </p:nvSpPr>
          <p:spPr>
            <a:xfrm>
              <a:off x="1033200" y="3524040"/>
              <a:ext cx="1225800" cy="0"/>
            </a:xfrm>
            <a:prstGeom prst="line">
              <a:avLst/>
            </a:prstGeom>
            <a:ln w="9360">
              <a:solidFill>
                <a:schemeClr val="tx1"/>
              </a:solidFill>
              <a:round/>
            </a:ln>
          </p:spPr>
          <p:style>
            <a:lnRef idx="0"/>
            <a:fillRef idx="0"/>
            <a:effectRef idx="0"/>
            <a:fontRef idx="minor"/>
          </p:style>
        </p:sp>
        <p:sp>
          <p:nvSpPr>
            <p:cNvPr id="188" name="Line 7"/>
            <p:cNvSpPr/>
            <p:nvPr/>
          </p:nvSpPr>
          <p:spPr>
            <a:xfrm>
              <a:off x="1033200" y="2946240"/>
              <a:ext cx="0" cy="577800"/>
            </a:xfrm>
            <a:prstGeom prst="line">
              <a:avLst/>
            </a:prstGeom>
            <a:ln w="9360">
              <a:solidFill>
                <a:schemeClr val="tx1"/>
              </a:solidFill>
              <a:round/>
            </a:ln>
          </p:spPr>
          <p:style>
            <a:lnRef idx="0"/>
            <a:fillRef idx="0"/>
            <a:effectRef idx="0"/>
            <a:fontRef idx="minor"/>
          </p:style>
        </p:sp>
        <p:sp>
          <p:nvSpPr>
            <p:cNvPr id="189" name="Line 8"/>
            <p:cNvSpPr/>
            <p:nvPr/>
          </p:nvSpPr>
          <p:spPr>
            <a:xfrm>
              <a:off x="1645920" y="2946240"/>
              <a:ext cx="0" cy="577800"/>
            </a:xfrm>
            <a:prstGeom prst="line">
              <a:avLst/>
            </a:prstGeom>
            <a:ln w="9360">
              <a:solidFill>
                <a:schemeClr val="tx1"/>
              </a:solidFill>
              <a:round/>
            </a:ln>
          </p:spPr>
          <p:style>
            <a:lnRef idx="0"/>
            <a:fillRef idx="0"/>
            <a:effectRef idx="0"/>
            <a:fontRef idx="minor"/>
          </p:style>
        </p:sp>
        <p:sp>
          <p:nvSpPr>
            <p:cNvPr id="190" name="Line 9"/>
            <p:cNvSpPr/>
            <p:nvPr/>
          </p:nvSpPr>
          <p:spPr>
            <a:xfrm>
              <a:off x="2259000" y="2946240"/>
              <a:ext cx="0" cy="577800"/>
            </a:xfrm>
            <a:prstGeom prst="line">
              <a:avLst/>
            </a:prstGeom>
            <a:ln w="9360">
              <a:solidFill>
                <a:schemeClr val="tx1"/>
              </a:solidFill>
              <a:round/>
            </a:ln>
          </p:spPr>
          <p:style>
            <a:lnRef idx="0"/>
            <a:fillRef idx="0"/>
            <a:effectRef idx="0"/>
            <a:fontRef idx="minor"/>
          </p:style>
        </p:sp>
      </p:grpSp>
      <p:grpSp>
        <p:nvGrpSpPr>
          <p:cNvPr id="191" name="Group 10"/>
          <p:cNvGrpSpPr/>
          <p:nvPr/>
        </p:nvGrpSpPr>
        <p:grpSpPr>
          <a:xfrm>
            <a:off x="2761920" y="2946240"/>
            <a:ext cx="1225800" cy="588600"/>
            <a:chOff x="2761920" y="2946240"/>
            <a:chExt cx="1225800" cy="588600"/>
          </a:xfrm>
        </p:grpSpPr>
        <p:sp>
          <p:nvSpPr>
            <p:cNvPr id="192" name="CustomShape 11"/>
            <p:cNvSpPr/>
            <p:nvPr/>
          </p:nvSpPr>
          <p:spPr>
            <a:xfrm>
              <a:off x="3375000" y="2946240"/>
              <a:ext cx="612360" cy="588600"/>
            </a:xfrm>
            <a:prstGeom prst="rect">
              <a:avLst/>
            </a:prstGeom>
            <a:gradFill rotWithShape="0">
              <a:gsLst>
                <a:gs pos="0">
                  <a:srgbClr val="ffffff"/>
                </a:gs>
                <a:gs pos="100000">
                  <a:srgbClr val="69ff69">
                    <a:alpha val="61000"/>
                  </a:srgbClr>
                </a:gs>
              </a:gsLst>
              <a:lin ang="0"/>
            </a:gradFill>
            <a:ln w="9360">
              <a:solidFill>
                <a:schemeClr val="tx1"/>
              </a:solidFill>
              <a:miter/>
            </a:ln>
          </p:spPr>
          <p:style>
            <a:lnRef idx="0"/>
            <a:fillRef idx="0"/>
            <a:effectRef idx="0"/>
            <a:fontRef idx="minor"/>
          </p:style>
        </p:sp>
        <p:sp>
          <p:nvSpPr>
            <p:cNvPr id="193" name="CustomShape 12"/>
            <p:cNvSpPr/>
            <p:nvPr/>
          </p:nvSpPr>
          <p:spPr>
            <a:xfrm>
              <a:off x="2762280" y="2946240"/>
              <a:ext cx="612360" cy="577800"/>
            </a:xfrm>
            <a:prstGeom prst="rect">
              <a:avLst/>
            </a:prstGeom>
            <a:gradFill rotWithShape="0">
              <a:gsLst>
                <a:gs pos="0">
                  <a:srgbClr val="ffffff"/>
                </a:gs>
                <a:gs pos="100000">
                  <a:srgbClr val="69ff69">
                    <a:alpha val="61000"/>
                  </a:srgbClr>
                </a:gs>
              </a:gsLst>
              <a:lin ang="0"/>
            </a:gradFill>
            <a:ln w="9360">
              <a:solidFill>
                <a:schemeClr val="tx1"/>
              </a:solidFill>
              <a:miter/>
            </a:ln>
          </p:spPr>
          <p:style>
            <a:lnRef idx="0"/>
            <a:fillRef idx="0"/>
            <a:effectRef idx="0"/>
            <a:fontRef idx="minor"/>
          </p:style>
          <p:txBody>
            <a:bodyPr lIns="90000" rIns="90000" tIns="45000" bIns="45000">
              <a:spAutoFit/>
            </a:bodyPr>
            <a:p>
              <a:pPr algn="ctr">
                <a:lnSpc>
                  <a:spcPct val="100000"/>
                </a:lnSpc>
                <a:spcBef>
                  <a:spcPts val="1599"/>
                </a:spcBef>
              </a:pPr>
              <a:r>
                <a:rPr b="1" lang="en-US" sz="3200" spc="-1" strike="noStrike">
                  <a:solidFill>
                    <a:srgbClr val="000000"/>
                  </a:solidFill>
                  <a:latin typeface="VNI-Helve"/>
                </a:rPr>
                <a:t>6</a:t>
              </a:r>
              <a:endParaRPr b="0" lang="en-US" sz="3200" spc="-1" strike="noStrike">
                <a:latin typeface="Arial"/>
              </a:endParaRPr>
            </a:p>
          </p:txBody>
        </p:sp>
        <p:sp>
          <p:nvSpPr>
            <p:cNvPr id="194" name="Line 13"/>
            <p:cNvSpPr/>
            <p:nvPr/>
          </p:nvSpPr>
          <p:spPr>
            <a:xfrm>
              <a:off x="2761920" y="2946240"/>
              <a:ext cx="1225800" cy="0"/>
            </a:xfrm>
            <a:prstGeom prst="line">
              <a:avLst/>
            </a:prstGeom>
            <a:ln w="9360">
              <a:solidFill>
                <a:schemeClr val="tx1"/>
              </a:solidFill>
              <a:round/>
            </a:ln>
          </p:spPr>
          <p:style>
            <a:lnRef idx="0"/>
            <a:fillRef idx="0"/>
            <a:effectRef idx="0"/>
            <a:fontRef idx="minor"/>
          </p:style>
        </p:sp>
        <p:sp>
          <p:nvSpPr>
            <p:cNvPr id="195" name="Line 14"/>
            <p:cNvSpPr/>
            <p:nvPr/>
          </p:nvSpPr>
          <p:spPr>
            <a:xfrm>
              <a:off x="2761920" y="3524040"/>
              <a:ext cx="1225800" cy="0"/>
            </a:xfrm>
            <a:prstGeom prst="line">
              <a:avLst/>
            </a:prstGeom>
            <a:ln w="9360">
              <a:solidFill>
                <a:schemeClr val="tx1"/>
              </a:solidFill>
              <a:round/>
            </a:ln>
          </p:spPr>
          <p:style>
            <a:lnRef idx="0"/>
            <a:fillRef idx="0"/>
            <a:effectRef idx="0"/>
            <a:fontRef idx="minor"/>
          </p:style>
        </p:sp>
        <p:sp>
          <p:nvSpPr>
            <p:cNvPr id="196" name="Line 15"/>
            <p:cNvSpPr/>
            <p:nvPr/>
          </p:nvSpPr>
          <p:spPr>
            <a:xfrm>
              <a:off x="2761920" y="2946240"/>
              <a:ext cx="0" cy="577800"/>
            </a:xfrm>
            <a:prstGeom prst="line">
              <a:avLst/>
            </a:prstGeom>
            <a:ln w="9360">
              <a:solidFill>
                <a:schemeClr val="tx1"/>
              </a:solidFill>
              <a:round/>
            </a:ln>
          </p:spPr>
          <p:style>
            <a:lnRef idx="0"/>
            <a:fillRef idx="0"/>
            <a:effectRef idx="0"/>
            <a:fontRef idx="minor"/>
          </p:style>
        </p:sp>
        <p:sp>
          <p:nvSpPr>
            <p:cNvPr id="197" name="Line 16"/>
            <p:cNvSpPr/>
            <p:nvPr/>
          </p:nvSpPr>
          <p:spPr>
            <a:xfrm>
              <a:off x="3375000" y="2946240"/>
              <a:ext cx="0" cy="577800"/>
            </a:xfrm>
            <a:prstGeom prst="line">
              <a:avLst/>
            </a:prstGeom>
            <a:ln w="9360">
              <a:solidFill>
                <a:schemeClr val="tx1"/>
              </a:solidFill>
              <a:round/>
            </a:ln>
          </p:spPr>
          <p:style>
            <a:lnRef idx="0"/>
            <a:fillRef idx="0"/>
            <a:effectRef idx="0"/>
            <a:fontRef idx="minor"/>
          </p:style>
        </p:sp>
        <p:sp>
          <p:nvSpPr>
            <p:cNvPr id="198" name="Line 17"/>
            <p:cNvSpPr/>
            <p:nvPr/>
          </p:nvSpPr>
          <p:spPr>
            <a:xfrm>
              <a:off x="3987720" y="2946240"/>
              <a:ext cx="0" cy="577800"/>
            </a:xfrm>
            <a:prstGeom prst="line">
              <a:avLst/>
            </a:prstGeom>
            <a:ln w="9360">
              <a:solidFill>
                <a:schemeClr val="tx1"/>
              </a:solidFill>
              <a:round/>
            </a:ln>
          </p:spPr>
          <p:style>
            <a:lnRef idx="0"/>
            <a:fillRef idx="0"/>
            <a:effectRef idx="0"/>
            <a:fontRef idx="minor"/>
          </p:style>
        </p:sp>
      </p:grpSp>
      <p:grpSp>
        <p:nvGrpSpPr>
          <p:cNvPr id="199" name="Group 18"/>
          <p:cNvGrpSpPr/>
          <p:nvPr/>
        </p:nvGrpSpPr>
        <p:grpSpPr>
          <a:xfrm>
            <a:off x="4632120" y="2946240"/>
            <a:ext cx="1225440" cy="1064520"/>
            <a:chOff x="4632120" y="2946240"/>
            <a:chExt cx="1225440" cy="1064520"/>
          </a:xfrm>
        </p:grpSpPr>
        <p:sp>
          <p:nvSpPr>
            <p:cNvPr id="200" name="CustomShape 19"/>
            <p:cNvSpPr/>
            <p:nvPr/>
          </p:nvSpPr>
          <p:spPr>
            <a:xfrm>
              <a:off x="5245200" y="2946240"/>
              <a:ext cx="612360" cy="1064520"/>
            </a:xfrm>
            <a:prstGeom prst="rect">
              <a:avLst/>
            </a:prstGeom>
            <a:gradFill rotWithShape="0">
              <a:gsLst>
                <a:gs pos="0">
                  <a:srgbClr val="ffffff"/>
                </a:gs>
                <a:gs pos="100000">
                  <a:srgbClr val="69ff69">
                    <a:alpha val="61000"/>
                  </a:srgbClr>
                </a:gs>
              </a:gsLst>
              <a:lin ang="0"/>
            </a:gradFill>
            <a:ln w="9360">
              <a:solidFill>
                <a:schemeClr val="tx1"/>
              </a:solidFill>
              <a:miter/>
            </a:ln>
          </p:spPr>
          <p:style>
            <a:lnRef idx="0"/>
            <a:fillRef idx="0"/>
            <a:effectRef idx="0"/>
            <a:fontRef idx="minor"/>
          </p:style>
          <p:txBody>
            <a:bodyPr lIns="90000" rIns="90000" tIns="45000" bIns="45000">
              <a:spAutoFit/>
            </a:bodyPr>
            <a:p>
              <a:pPr algn="ctr">
                <a:lnSpc>
                  <a:spcPct val="100000"/>
                </a:lnSpc>
                <a:spcBef>
                  <a:spcPts val="1599"/>
                </a:spcBef>
              </a:pPr>
              <a:r>
                <a:rPr b="1" lang="en-US" sz="3200" spc="-1" strike="noStrike">
                  <a:solidFill>
                    <a:srgbClr val="000000"/>
                  </a:solidFill>
                  <a:latin typeface="VNI-Helve"/>
                </a:rPr>
                <a:t>4f</a:t>
              </a:r>
              <a:endParaRPr b="0" lang="en-US" sz="3200" spc="-1" strike="noStrike">
                <a:latin typeface="Arial"/>
              </a:endParaRPr>
            </a:p>
          </p:txBody>
        </p:sp>
        <p:sp>
          <p:nvSpPr>
            <p:cNvPr id="201" name="CustomShape 20"/>
            <p:cNvSpPr/>
            <p:nvPr/>
          </p:nvSpPr>
          <p:spPr>
            <a:xfrm>
              <a:off x="4632480" y="2946240"/>
              <a:ext cx="612360" cy="577800"/>
            </a:xfrm>
            <a:prstGeom prst="rect">
              <a:avLst/>
            </a:prstGeom>
            <a:gradFill rotWithShape="0">
              <a:gsLst>
                <a:gs pos="0">
                  <a:srgbClr val="ffffff"/>
                </a:gs>
                <a:gs pos="100000">
                  <a:srgbClr val="69ff69">
                    <a:alpha val="61000"/>
                  </a:srgbClr>
                </a:gs>
              </a:gsLst>
              <a:lin ang="0"/>
            </a:gradFill>
            <a:ln w="9360">
              <a:solidFill>
                <a:schemeClr val="tx1"/>
              </a:solidFill>
              <a:miter/>
            </a:ln>
          </p:spPr>
          <p:style>
            <a:lnRef idx="0"/>
            <a:fillRef idx="0"/>
            <a:effectRef idx="0"/>
            <a:fontRef idx="minor"/>
          </p:style>
          <p:txBody>
            <a:bodyPr lIns="90000" rIns="90000" tIns="45000" bIns="45000">
              <a:spAutoFit/>
            </a:bodyPr>
            <a:p>
              <a:pPr algn="ctr">
                <a:lnSpc>
                  <a:spcPct val="100000"/>
                </a:lnSpc>
                <a:spcBef>
                  <a:spcPts val="1599"/>
                </a:spcBef>
              </a:pPr>
              <a:r>
                <a:rPr b="1" lang="en-US" sz="3200" spc="-1" strike="noStrike">
                  <a:solidFill>
                    <a:srgbClr val="000000"/>
                  </a:solidFill>
                  <a:latin typeface="VNI-Helve"/>
                </a:rPr>
                <a:t>3</a:t>
              </a:r>
              <a:endParaRPr b="0" lang="en-US" sz="3200" spc="-1" strike="noStrike">
                <a:latin typeface="Arial"/>
              </a:endParaRPr>
            </a:p>
          </p:txBody>
        </p:sp>
        <p:sp>
          <p:nvSpPr>
            <p:cNvPr id="202" name="Line 21"/>
            <p:cNvSpPr/>
            <p:nvPr/>
          </p:nvSpPr>
          <p:spPr>
            <a:xfrm>
              <a:off x="4632120" y="2946240"/>
              <a:ext cx="1225440" cy="0"/>
            </a:xfrm>
            <a:prstGeom prst="line">
              <a:avLst/>
            </a:prstGeom>
            <a:ln w="9360">
              <a:solidFill>
                <a:schemeClr val="tx1"/>
              </a:solidFill>
              <a:round/>
            </a:ln>
          </p:spPr>
          <p:style>
            <a:lnRef idx="0"/>
            <a:fillRef idx="0"/>
            <a:effectRef idx="0"/>
            <a:fontRef idx="minor"/>
          </p:style>
        </p:sp>
        <p:sp>
          <p:nvSpPr>
            <p:cNvPr id="203" name="Line 22"/>
            <p:cNvSpPr/>
            <p:nvPr/>
          </p:nvSpPr>
          <p:spPr>
            <a:xfrm>
              <a:off x="4632120" y="3524040"/>
              <a:ext cx="1225440" cy="0"/>
            </a:xfrm>
            <a:prstGeom prst="line">
              <a:avLst/>
            </a:prstGeom>
            <a:ln w="9360">
              <a:solidFill>
                <a:schemeClr val="tx1"/>
              </a:solidFill>
              <a:round/>
            </a:ln>
          </p:spPr>
          <p:style>
            <a:lnRef idx="0"/>
            <a:fillRef idx="0"/>
            <a:effectRef idx="0"/>
            <a:fontRef idx="minor"/>
          </p:style>
        </p:sp>
        <p:sp>
          <p:nvSpPr>
            <p:cNvPr id="204" name="Line 23"/>
            <p:cNvSpPr/>
            <p:nvPr/>
          </p:nvSpPr>
          <p:spPr>
            <a:xfrm>
              <a:off x="4632120" y="2946240"/>
              <a:ext cx="0" cy="577800"/>
            </a:xfrm>
            <a:prstGeom prst="line">
              <a:avLst/>
            </a:prstGeom>
            <a:ln w="9360">
              <a:solidFill>
                <a:schemeClr val="tx1"/>
              </a:solidFill>
              <a:round/>
            </a:ln>
          </p:spPr>
          <p:style>
            <a:lnRef idx="0"/>
            <a:fillRef idx="0"/>
            <a:effectRef idx="0"/>
            <a:fontRef idx="minor"/>
          </p:style>
        </p:sp>
        <p:sp>
          <p:nvSpPr>
            <p:cNvPr id="205" name="Line 24"/>
            <p:cNvSpPr/>
            <p:nvPr/>
          </p:nvSpPr>
          <p:spPr>
            <a:xfrm>
              <a:off x="5244840" y="2946240"/>
              <a:ext cx="0" cy="577800"/>
            </a:xfrm>
            <a:prstGeom prst="line">
              <a:avLst/>
            </a:prstGeom>
            <a:ln w="9360">
              <a:solidFill>
                <a:schemeClr val="tx1"/>
              </a:solidFill>
              <a:round/>
            </a:ln>
          </p:spPr>
          <p:style>
            <a:lnRef idx="0"/>
            <a:fillRef idx="0"/>
            <a:effectRef idx="0"/>
            <a:fontRef idx="minor"/>
          </p:style>
        </p:sp>
        <p:sp>
          <p:nvSpPr>
            <p:cNvPr id="206" name="Line 25"/>
            <p:cNvSpPr/>
            <p:nvPr/>
          </p:nvSpPr>
          <p:spPr>
            <a:xfrm>
              <a:off x="5857560" y="2946240"/>
              <a:ext cx="0" cy="577800"/>
            </a:xfrm>
            <a:prstGeom prst="line">
              <a:avLst/>
            </a:prstGeom>
            <a:ln w="9360">
              <a:solidFill>
                <a:schemeClr val="tx1"/>
              </a:solidFill>
              <a:round/>
            </a:ln>
          </p:spPr>
          <p:style>
            <a:lnRef idx="0"/>
            <a:fillRef idx="0"/>
            <a:effectRef idx="0"/>
            <a:fontRef idx="minor"/>
          </p:style>
        </p:sp>
      </p:grpSp>
      <p:grpSp>
        <p:nvGrpSpPr>
          <p:cNvPr id="207" name="Group 26"/>
          <p:cNvGrpSpPr/>
          <p:nvPr/>
        </p:nvGrpSpPr>
        <p:grpSpPr>
          <a:xfrm>
            <a:off x="6362640" y="2958840"/>
            <a:ext cx="1225440" cy="578160"/>
            <a:chOff x="6362640" y="2958840"/>
            <a:chExt cx="1225440" cy="578160"/>
          </a:xfrm>
        </p:grpSpPr>
        <p:sp>
          <p:nvSpPr>
            <p:cNvPr id="208" name="CustomShape 27"/>
            <p:cNvSpPr/>
            <p:nvPr/>
          </p:nvSpPr>
          <p:spPr>
            <a:xfrm>
              <a:off x="6975360" y="2959200"/>
              <a:ext cx="612360" cy="516960"/>
            </a:xfrm>
            <a:prstGeom prst="rect">
              <a:avLst/>
            </a:prstGeom>
            <a:gradFill rotWithShape="0">
              <a:gsLst>
                <a:gs pos="0">
                  <a:srgbClr val="ffffff"/>
                </a:gs>
                <a:gs pos="100000">
                  <a:srgbClr val="69ff69">
                    <a:alpha val="61000"/>
                  </a:srgbClr>
                </a:gs>
              </a:gsLst>
              <a:lin ang="0"/>
            </a:gradFill>
            <a:ln w="9360">
              <a:solidFill>
                <a:schemeClr val="tx1"/>
              </a:solidFill>
              <a:miter/>
            </a:ln>
          </p:spPr>
          <p:style>
            <a:lnRef idx="0"/>
            <a:fillRef idx="0"/>
            <a:effectRef idx="0"/>
            <a:fontRef idx="minor"/>
          </p:style>
          <p:txBody>
            <a:bodyPr lIns="90000" rIns="90000" tIns="45000" bIns="45000">
              <a:spAutoFit/>
            </a:bodyPr>
            <a:p>
              <a:pPr algn="ctr">
                <a:lnSpc>
                  <a:spcPct val="100000"/>
                </a:lnSpc>
                <a:spcBef>
                  <a:spcPts val="1400"/>
                </a:spcBef>
              </a:pPr>
              <a:r>
                <a:rPr b="1" lang="en-US" sz="2800" spc="-1" strike="noStrike">
                  <a:solidFill>
                    <a:srgbClr val="000000"/>
                  </a:solidFill>
                  <a:latin typeface="VNI-Helve"/>
                </a:rPr>
                <a:t>5f</a:t>
              </a:r>
              <a:endParaRPr b="0" lang="en-US" sz="2800" spc="-1" strike="noStrike">
                <a:latin typeface="Arial"/>
              </a:endParaRPr>
            </a:p>
          </p:txBody>
        </p:sp>
        <p:sp>
          <p:nvSpPr>
            <p:cNvPr id="209" name="CustomShape 28"/>
            <p:cNvSpPr/>
            <p:nvPr/>
          </p:nvSpPr>
          <p:spPr>
            <a:xfrm>
              <a:off x="6362640" y="2959200"/>
              <a:ext cx="612360" cy="577800"/>
            </a:xfrm>
            <a:prstGeom prst="rect">
              <a:avLst/>
            </a:prstGeom>
            <a:gradFill rotWithShape="0">
              <a:gsLst>
                <a:gs pos="0">
                  <a:srgbClr val="ffffff"/>
                </a:gs>
                <a:gs pos="100000">
                  <a:srgbClr val="69ff69">
                    <a:alpha val="61000"/>
                  </a:srgbClr>
                </a:gs>
              </a:gsLst>
              <a:lin ang="0"/>
            </a:gradFill>
            <a:ln w="9360">
              <a:solidFill>
                <a:schemeClr val="tx1"/>
              </a:solidFill>
              <a:miter/>
            </a:ln>
          </p:spPr>
          <p:style>
            <a:lnRef idx="0"/>
            <a:fillRef idx="0"/>
            <a:effectRef idx="0"/>
            <a:fontRef idx="minor"/>
          </p:style>
          <p:txBody>
            <a:bodyPr lIns="90000" rIns="90000" tIns="45000" bIns="45000">
              <a:spAutoFit/>
            </a:bodyPr>
            <a:p>
              <a:pPr algn="ctr">
                <a:lnSpc>
                  <a:spcPct val="100000"/>
                </a:lnSpc>
                <a:spcBef>
                  <a:spcPts val="1599"/>
                </a:spcBef>
              </a:pPr>
              <a:r>
                <a:rPr b="1" lang="en-US" sz="3200" spc="-1" strike="noStrike">
                  <a:solidFill>
                    <a:srgbClr val="000000"/>
                  </a:solidFill>
                  <a:latin typeface="VNI-Helve"/>
                </a:rPr>
                <a:t>8</a:t>
              </a:r>
              <a:endParaRPr b="0" lang="en-US" sz="3200" spc="-1" strike="noStrike">
                <a:latin typeface="Arial"/>
              </a:endParaRPr>
            </a:p>
          </p:txBody>
        </p:sp>
        <p:sp>
          <p:nvSpPr>
            <p:cNvPr id="210" name="Line 29"/>
            <p:cNvSpPr/>
            <p:nvPr/>
          </p:nvSpPr>
          <p:spPr>
            <a:xfrm>
              <a:off x="6362640" y="2958840"/>
              <a:ext cx="1225440" cy="0"/>
            </a:xfrm>
            <a:prstGeom prst="line">
              <a:avLst/>
            </a:prstGeom>
            <a:ln w="9360">
              <a:solidFill>
                <a:schemeClr val="tx1"/>
              </a:solidFill>
              <a:round/>
            </a:ln>
          </p:spPr>
          <p:style>
            <a:lnRef idx="0"/>
            <a:fillRef idx="0"/>
            <a:effectRef idx="0"/>
            <a:fontRef idx="minor"/>
          </p:style>
        </p:sp>
        <p:sp>
          <p:nvSpPr>
            <p:cNvPr id="211" name="Line 30"/>
            <p:cNvSpPr/>
            <p:nvPr/>
          </p:nvSpPr>
          <p:spPr>
            <a:xfrm>
              <a:off x="6362640" y="3536640"/>
              <a:ext cx="1225440" cy="0"/>
            </a:xfrm>
            <a:prstGeom prst="line">
              <a:avLst/>
            </a:prstGeom>
            <a:ln w="9360">
              <a:solidFill>
                <a:schemeClr val="tx1"/>
              </a:solidFill>
              <a:round/>
            </a:ln>
          </p:spPr>
          <p:style>
            <a:lnRef idx="0"/>
            <a:fillRef idx="0"/>
            <a:effectRef idx="0"/>
            <a:fontRef idx="minor"/>
          </p:style>
        </p:sp>
        <p:sp>
          <p:nvSpPr>
            <p:cNvPr id="212" name="Line 31"/>
            <p:cNvSpPr/>
            <p:nvPr/>
          </p:nvSpPr>
          <p:spPr>
            <a:xfrm>
              <a:off x="6362640" y="2958840"/>
              <a:ext cx="0" cy="577800"/>
            </a:xfrm>
            <a:prstGeom prst="line">
              <a:avLst/>
            </a:prstGeom>
            <a:ln w="9360">
              <a:solidFill>
                <a:schemeClr val="tx1"/>
              </a:solidFill>
              <a:round/>
            </a:ln>
          </p:spPr>
          <p:style>
            <a:lnRef idx="0"/>
            <a:fillRef idx="0"/>
            <a:effectRef idx="0"/>
            <a:fontRef idx="minor"/>
          </p:style>
        </p:sp>
        <p:sp>
          <p:nvSpPr>
            <p:cNvPr id="213" name="Line 32"/>
            <p:cNvSpPr/>
            <p:nvPr/>
          </p:nvSpPr>
          <p:spPr>
            <a:xfrm>
              <a:off x="6975360" y="2958840"/>
              <a:ext cx="0" cy="577800"/>
            </a:xfrm>
            <a:prstGeom prst="line">
              <a:avLst/>
            </a:prstGeom>
            <a:ln w="9360">
              <a:solidFill>
                <a:schemeClr val="tx1"/>
              </a:solidFill>
              <a:round/>
            </a:ln>
          </p:spPr>
          <p:style>
            <a:lnRef idx="0"/>
            <a:fillRef idx="0"/>
            <a:effectRef idx="0"/>
            <a:fontRef idx="minor"/>
          </p:style>
        </p:sp>
        <p:sp>
          <p:nvSpPr>
            <p:cNvPr id="214" name="Line 33"/>
            <p:cNvSpPr/>
            <p:nvPr/>
          </p:nvSpPr>
          <p:spPr>
            <a:xfrm>
              <a:off x="7588080" y="2958840"/>
              <a:ext cx="0" cy="577800"/>
            </a:xfrm>
            <a:prstGeom prst="line">
              <a:avLst/>
            </a:prstGeom>
            <a:ln w="9360">
              <a:solidFill>
                <a:schemeClr val="tx1"/>
              </a:solidFill>
              <a:round/>
            </a:ln>
          </p:spPr>
          <p:style>
            <a:lnRef idx="0"/>
            <a:fillRef idx="0"/>
            <a:effectRef idx="0"/>
            <a:fontRef idx="minor"/>
          </p:style>
        </p:sp>
      </p:grpSp>
      <p:sp>
        <p:nvSpPr>
          <p:cNvPr id="215" name="Line 34"/>
          <p:cNvSpPr/>
          <p:nvPr/>
        </p:nvSpPr>
        <p:spPr>
          <a:xfrm>
            <a:off x="2257200" y="3247920"/>
            <a:ext cx="533520" cy="0"/>
          </a:xfrm>
          <a:prstGeom prst="line">
            <a:avLst/>
          </a:prstGeom>
          <a:ln w="76320">
            <a:solidFill>
              <a:srgbClr val="ff0000"/>
            </a:solidFill>
            <a:round/>
            <a:tailEnd len="med" type="stealth" w="med"/>
          </a:ln>
        </p:spPr>
        <p:style>
          <a:lnRef idx="0"/>
          <a:fillRef idx="0"/>
          <a:effectRef idx="0"/>
          <a:fontRef idx="minor"/>
        </p:style>
      </p:sp>
      <p:sp>
        <p:nvSpPr>
          <p:cNvPr id="216" name="Line 35"/>
          <p:cNvSpPr/>
          <p:nvPr/>
        </p:nvSpPr>
        <p:spPr>
          <a:xfrm>
            <a:off x="3985920" y="3211200"/>
            <a:ext cx="647640" cy="0"/>
          </a:xfrm>
          <a:prstGeom prst="line">
            <a:avLst/>
          </a:prstGeom>
          <a:ln w="76320">
            <a:solidFill>
              <a:srgbClr val="ff0000"/>
            </a:solidFill>
            <a:round/>
            <a:tailEnd len="med" type="stealth" w="med"/>
          </a:ln>
        </p:spPr>
        <p:style>
          <a:lnRef idx="0"/>
          <a:fillRef idx="0"/>
          <a:effectRef idx="0"/>
          <a:fontRef idx="minor"/>
        </p:style>
      </p:sp>
      <p:sp>
        <p:nvSpPr>
          <p:cNvPr id="217" name="Line 36"/>
          <p:cNvSpPr/>
          <p:nvPr/>
        </p:nvSpPr>
        <p:spPr>
          <a:xfrm>
            <a:off x="5857560" y="3247920"/>
            <a:ext cx="533520" cy="0"/>
          </a:xfrm>
          <a:prstGeom prst="line">
            <a:avLst/>
          </a:prstGeom>
          <a:ln w="76320">
            <a:solidFill>
              <a:srgbClr val="ff0000"/>
            </a:solidFill>
            <a:round/>
            <a:tailEnd len="med" type="stealth" w="med"/>
          </a:ln>
        </p:spPr>
        <p:style>
          <a:lnRef idx="0"/>
          <a:fillRef idx="0"/>
          <a:effectRef idx="0"/>
          <a:fontRef idx="minor"/>
        </p:style>
      </p:sp>
      <p:sp>
        <p:nvSpPr>
          <p:cNvPr id="218" name="Line 37"/>
          <p:cNvSpPr/>
          <p:nvPr/>
        </p:nvSpPr>
        <p:spPr>
          <a:xfrm>
            <a:off x="7586640" y="3247920"/>
            <a:ext cx="533160" cy="0"/>
          </a:xfrm>
          <a:prstGeom prst="line">
            <a:avLst/>
          </a:prstGeom>
          <a:ln w="76320">
            <a:solidFill>
              <a:srgbClr val="ff0000"/>
            </a:solidFill>
            <a:round/>
            <a:tailEnd len="med" type="stealth" w="med"/>
          </a:ln>
        </p:spPr>
        <p:style>
          <a:lnRef idx="0"/>
          <a:fillRef idx="0"/>
          <a:effectRef idx="0"/>
          <a:fontRef idx="minor"/>
        </p:style>
      </p:sp>
      <p:grpSp>
        <p:nvGrpSpPr>
          <p:cNvPr id="219" name="Group 38"/>
          <p:cNvGrpSpPr/>
          <p:nvPr/>
        </p:nvGrpSpPr>
        <p:grpSpPr>
          <a:xfrm>
            <a:off x="1136520" y="2781000"/>
            <a:ext cx="863640" cy="1008360"/>
            <a:chOff x="1136520" y="2781000"/>
            <a:chExt cx="863640" cy="1008360"/>
          </a:xfrm>
        </p:grpSpPr>
        <p:sp>
          <p:nvSpPr>
            <p:cNvPr id="220" name="Line 39"/>
            <p:cNvSpPr/>
            <p:nvPr/>
          </p:nvSpPr>
          <p:spPr>
            <a:xfrm>
              <a:off x="1136520" y="2781000"/>
              <a:ext cx="777600" cy="897120"/>
            </a:xfrm>
            <a:prstGeom prst="line">
              <a:avLst/>
            </a:prstGeom>
            <a:ln w="57240">
              <a:solidFill>
                <a:srgbClr val="000080"/>
              </a:solidFill>
              <a:round/>
            </a:ln>
          </p:spPr>
          <p:style>
            <a:lnRef idx="0"/>
            <a:fillRef idx="0"/>
            <a:effectRef idx="0"/>
            <a:fontRef idx="minor"/>
          </p:style>
        </p:sp>
        <p:sp>
          <p:nvSpPr>
            <p:cNvPr id="221" name="Line 40"/>
            <p:cNvSpPr/>
            <p:nvPr/>
          </p:nvSpPr>
          <p:spPr>
            <a:xfrm flipH="1">
              <a:off x="1136520" y="2781000"/>
              <a:ext cx="863640" cy="1008360"/>
            </a:xfrm>
            <a:prstGeom prst="line">
              <a:avLst/>
            </a:prstGeom>
            <a:ln w="57240">
              <a:solidFill>
                <a:srgbClr val="000080"/>
              </a:solidFill>
              <a:round/>
            </a:ln>
          </p:spPr>
          <p:style>
            <a:lnRef idx="0"/>
            <a:fillRef idx="0"/>
            <a:effectRef idx="0"/>
            <a:fontRef idx="minor"/>
          </p:style>
        </p:sp>
      </p:grpSp>
      <p:sp>
        <p:nvSpPr>
          <p:cNvPr id="222" name="CustomShape 41"/>
          <p:cNvSpPr/>
          <p:nvPr/>
        </p:nvSpPr>
        <p:spPr>
          <a:xfrm>
            <a:off x="961920" y="2546280"/>
            <a:ext cx="502920" cy="39528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001"/>
              </a:spcBef>
            </a:pPr>
            <a:r>
              <a:rPr b="1" lang="en-US" sz="2000" spc="-1" strike="noStrike">
                <a:solidFill>
                  <a:srgbClr val="000000"/>
                </a:solidFill>
                <a:latin typeface="Arial"/>
              </a:rPr>
              <a:t>1f</a:t>
            </a:r>
            <a:endParaRPr b="0" lang="en-US" sz="2000" spc="-1" strike="noStrike">
              <a:latin typeface="Arial"/>
            </a:endParaRPr>
          </a:p>
        </p:txBody>
      </p:sp>
      <p:sp>
        <p:nvSpPr>
          <p:cNvPr id="223" name="CustomShape 42"/>
          <p:cNvSpPr/>
          <p:nvPr/>
        </p:nvSpPr>
        <p:spPr>
          <a:xfrm>
            <a:off x="2690640" y="2384280"/>
            <a:ext cx="502920" cy="39528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001"/>
              </a:spcBef>
            </a:pPr>
            <a:r>
              <a:rPr b="1" lang="en-US" sz="2000" spc="-1" strike="noStrike">
                <a:solidFill>
                  <a:srgbClr val="000000"/>
                </a:solidFill>
                <a:latin typeface="Arial"/>
              </a:rPr>
              <a:t>2f</a:t>
            </a:r>
            <a:endParaRPr b="0" lang="en-US" sz="2000" spc="-1" strike="noStrike">
              <a:latin typeface="Arial"/>
            </a:endParaRPr>
          </a:p>
        </p:txBody>
      </p:sp>
      <p:sp>
        <p:nvSpPr>
          <p:cNvPr id="224" name="CustomShape 43"/>
          <p:cNvSpPr/>
          <p:nvPr/>
        </p:nvSpPr>
        <p:spPr>
          <a:xfrm>
            <a:off x="4489560" y="2455920"/>
            <a:ext cx="502920" cy="39528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001"/>
              </a:spcBef>
            </a:pPr>
            <a:r>
              <a:rPr b="1" lang="en-US" sz="2000" spc="-1" strike="noStrike">
                <a:solidFill>
                  <a:srgbClr val="000000"/>
                </a:solidFill>
                <a:latin typeface="Arial"/>
              </a:rPr>
              <a:t>3f</a:t>
            </a:r>
            <a:endParaRPr b="0" lang="en-US" sz="2000" spc="-1" strike="noStrike">
              <a:latin typeface="Arial"/>
            </a:endParaRPr>
          </a:p>
        </p:txBody>
      </p:sp>
      <p:sp>
        <p:nvSpPr>
          <p:cNvPr id="225" name="CustomShape 44"/>
          <p:cNvSpPr/>
          <p:nvPr/>
        </p:nvSpPr>
        <p:spPr>
          <a:xfrm>
            <a:off x="6218280" y="2527200"/>
            <a:ext cx="502920" cy="39528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001"/>
              </a:spcBef>
            </a:pPr>
            <a:r>
              <a:rPr b="1" lang="en-US" sz="2000" spc="-1" strike="noStrike">
                <a:solidFill>
                  <a:srgbClr val="000000"/>
                </a:solidFill>
                <a:latin typeface="Arial"/>
              </a:rPr>
              <a:t>4f</a:t>
            </a:r>
            <a:endParaRPr b="0" lang="en-US" sz="2000" spc="-1" strike="noStrike">
              <a:latin typeface="Arial"/>
            </a:endParaRPr>
          </a:p>
        </p:txBody>
      </p:sp>
      <p:sp>
        <p:nvSpPr>
          <p:cNvPr id="226" name="CustomShape 45"/>
          <p:cNvSpPr/>
          <p:nvPr/>
        </p:nvSpPr>
        <p:spPr>
          <a:xfrm>
            <a:off x="3481560" y="2995560"/>
            <a:ext cx="576000" cy="51696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400"/>
              </a:spcBef>
            </a:pPr>
            <a:r>
              <a:rPr b="1" lang="en-US" sz="2800" spc="-1" strike="noStrike">
                <a:solidFill>
                  <a:srgbClr val="000000"/>
                </a:solidFill>
                <a:latin typeface="Arial"/>
              </a:rPr>
              <a:t>3f</a:t>
            </a:r>
            <a:endParaRPr b="0" lang="en-US" sz="2800" spc="-1" strike="noStrike">
              <a:latin typeface="Arial"/>
            </a:endParaRPr>
          </a:p>
        </p:txBody>
      </p:sp>
      <p:sp>
        <p:nvSpPr>
          <p:cNvPr id="227" name="Line 46"/>
          <p:cNvSpPr/>
          <p:nvPr/>
        </p:nvSpPr>
        <p:spPr>
          <a:xfrm>
            <a:off x="4016160" y="3211200"/>
            <a:ext cx="647640" cy="0"/>
          </a:xfrm>
          <a:prstGeom prst="line">
            <a:avLst/>
          </a:prstGeom>
          <a:ln cap="rnd" w="76320">
            <a:solidFill>
              <a:srgbClr val="ff0000"/>
            </a:solidFill>
            <a:prstDash val="sysDot"/>
            <a:round/>
            <a:tailEnd len="med" type="stealth" w="med"/>
          </a:ln>
        </p:spPr>
        <p:style>
          <a:lnRef idx="0"/>
          <a:fillRef idx="0"/>
          <a:effectRef idx="0"/>
          <a:fontRef idx="minor"/>
        </p:style>
      </p:sp>
      <p:grpSp>
        <p:nvGrpSpPr>
          <p:cNvPr id="228" name="Group 47"/>
          <p:cNvGrpSpPr/>
          <p:nvPr/>
        </p:nvGrpSpPr>
        <p:grpSpPr>
          <a:xfrm>
            <a:off x="776160" y="1628640"/>
            <a:ext cx="1152000" cy="1295280"/>
            <a:chOff x="776160" y="1628640"/>
            <a:chExt cx="1152000" cy="1295280"/>
          </a:xfrm>
        </p:grpSpPr>
        <p:sp>
          <p:nvSpPr>
            <p:cNvPr id="229" name="Line 48"/>
            <p:cNvSpPr/>
            <p:nvPr/>
          </p:nvSpPr>
          <p:spPr>
            <a:xfrm>
              <a:off x="1352520" y="2276280"/>
              <a:ext cx="0" cy="647640"/>
            </a:xfrm>
            <a:prstGeom prst="line">
              <a:avLst/>
            </a:prstGeom>
            <a:ln w="76320">
              <a:solidFill>
                <a:srgbClr val="ff0000"/>
              </a:solidFill>
              <a:round/>
              <a:tailEnd len="med" type="triangle" w="med"/>
            </a:ln>
          </p:spPr>
          <p:style>
            <a:lnRef idx="0"/>
            <a:fillRef idx="0"/>
            <a:effectRef idx="0"/>
            <a:fontRef idx="minor"/>
          </p:style>
        </p:sp>
        <p:sp>
          <p:nvSpPr>
            <p:cNvPr id="230" name="CustomShape 49"/>
            <p:cNvSpPr/>
            <p:nvPr/>
          </p:nvSpPr>
          <p:spPr>
            <a:xfrm>
              <a:off x="1236600" y="2003400"/>
              <a:ext cx="215640" cy="286920"/>
            </a:xfrm>
            <a:prstGeom prst="ellipse">
              <a:avLst/>
            </a:prstGeom>
            <a:solidFill>
              <a:srgbClr val="ff0000"/>
            </a:solidFill>
            <a:ln w="57240">
              <a:solidFill>
                <a:srgbClr val="0000ff"/>
              </a:solidFill>
              <a:round/>
            </a:ln>
          </p:spPr>
          <p:style>
            <a:lnRef idx="0"/>
            <a:fillRef idx="0"/>
            <a:effectRef idx="0"/>
            <a:fontRef idx="minor"/>
          </p:style>
        </p:sp>
        <p:sp>
          <p:nvSpPr>
            <p:cNvPr id="231" name="CustomShape 50"/>
            <p:cNvSpPr/>
            <p:nvPr/>
          </p:nvSpPr>
          <p:spPr>
            <a:xfrm>
              <a:off x="776160" y="1628640"/>
              <a:ext cx="1152000" cy="39528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001"/>
                </a:spcBef>
              </a:pPr>
              <a:r>
                <a:rPr b="1" lang="en-US" sz="2000" spc="-1" strike="noStrike">
                  <a:solidFill>
                    <a:srgbClr val="000000"/>
                  </a:solidFill>
                  <a:latin typeface="Arial"/>
                </a:rPr>
                <a:t>pHead</a:t>
              </a:r>
              <a:endParaRPr b="0" lang="en-US" sz="2000" spc="-1" strike="noStrike">
                <a:latin typeface="Arial"/>
              </a:endParaRPr>
            </a:p>
          </p:txBody>
        </p:sp>
      </p:grpSp>
      <p:grpSp>
        <p:nvGrpSpPr>
          <p:cNvPr id="232" name="Group 51"/>
          <p:cNvGrpSpPr/>
          <p:nvPr/>
        </p:nvGrpSpPr>
        <p:grpSpPr>
          <a:xfrm>
            <a:off x="992160" y="3499920"/>
            <a:ext cx="610560" cy="889920"/>
            <a:chOff x="992160" y="3499920"/>
            <a:chExt cx="610560" cy="889920"/>
          </a:xfrm>
        </p:grpSpPr>
        <p:sp>
          <p:nvSpPr>
            <p:cNvPr id="233" name="CustomShape 52"/>
            <p:cNvSpPr/>
            <p:nvPr/>
          </p:nvSpPr>
          <p:spPr>
            <a:xfrm flipV="1">
              <a:off x="1136520" y="3499560"/>
              <a:ext cx="466200" cy="520200"/>
            </a:xfrm>
            <a:custGeom>
              <a:avLst/>
              <a:gdLst/>
              <a:ahLst/>
              <a:rect l="l" t="t" r="r" b="b"/>
              <a:pathLst>
                <a:path w="21600" h="21600">
                  <a:moveTo>
                    <a:pt x="-1" y="0"/>
                  </a:moveTo>
                  <a:cubicBezTo>
                    <a:pt x="11929" y="0"/>
                    <a:pt x="21600" y="9670"/>
                    <a:pt x="21600" y="21600"/>
                  </a:cubicBezTo>
                  <a:moveTo>
                    <a:pt x="-1" y="0"/>
                  </a:moveTo>
                  <a:cubicBezTo>
                    <a:pt x="11929" y="0"/>
                    <a:pt x="21600" y="9670"/>
                    <a:pt x="21600" y="21600"/>
                  </a:cubicBezTo>
                  <a:lnTo>
                    <a:pt x="0" y="21600"/>
                  </a:lnTo>
                  <a:close/>
                </a:path>
              </a:pathLst>
            </a:custGeom>
            <a:noFill/>
            <a:ln w="57240">
              <a:solidFill>
                <a:srgbClr val="ff0000"/>
              </a:solidFill>
              <a:round/>
              <a:tailEnd len="med" type="stealth" w="med"/>
            </a:ln>
          </p:spPr>
          <p:style>
            <a:lnRef idx="0"/>
            <a:fillRef idx="0"/>
            <a:effectRef idx="0"/>
            <a:fontRef idx="minor"/>
          </p:style>
        </p:sp>
        <p:sp>
          <p:nvSpPr>
            <p:cNvPr id="234" name="CustomShape 53"/>
            <p:cNvSpPr/>
            <p:nvPr/>
          </p:nvSpPr>
          <p:spPr>
            <a:xfrm>
              <a:off x="992160" y="3933720"/>
              <a:ext cx="360000" cy="45612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199"/>
                </a:spcBef>
              </a:pPr>
              <a:r>
                <a:rPr b="1" lang="en-US" sz="2400" spc="-1" strike="noStrike">
                  <a:solidFill>
                    <a:srgbClr val="000000"/>
                  </a:solidFill>
                  <a:latin typeface="Arial"/>
                </a:rPr>
                <a:t>p</a:t>
              </a:r>
              <a:endParaRPr b="0" lang="en-US" sz="2400" spc="-1" strike="noStrike">
                <a:latin typeface="Arial"/>
              </a:endParaRPr>
            </a:p>
          </p:txBody>
        </p:sp>
      </p:grpSp>
      <p:grpSp>
        <p:nvGrpSpPr>
          <p:cNvPr id="235" name="Group 54"/>
          <p:cNvGrpSpPr/>
          <p:nvPr/>
        </p:nvGrpSpPr>
        <p:grpSpPr>
          <a:xfrm>
            <a:off x="8119800" y="2923920"/>
            <a:ext cx="1225800" cy="578160"/>
            <a:chOff x="8119800" y="2923920"/>
            <a:chExt cx="1225800" cy="578160"/>
          </a:xfrm>
        </p:grpSpPr>
        <p:sp>
          <p:nvSpPr>
            <p:cNvPr id="236" name="CustomShape 55"/>
            <p:cNvSpPr/>
            <p:nvPr/>
          </p:nvSpPr>
          <p:spPr>
            <a:xfrm>
              <a:off x="8732880" y="2924280"/>
              <a:ext cx="612360" cy="577800"/>
            </a:xfrm>
            <a:prstGeom prst="rect">
              <a:avLst/>
            </a:prstGeom>
            <a:gradFill rotWithShape="0">
              <a:gsLst>
                <a:gs pos="0">
                  <a:srgbClr val="ffffff"/>
                </a:gs>
                <a:gs pos="100000">
                  <a:srgbClr val="69ff69">
                    <a:alpha val="61000"/>
                  </a:srgbClr>
                </a:gs>
              </a:gsLst>
              <a:lin ang="0"/>
            </a:gradFill>
            <a:ln w="9360">
              <a:solidFill>
                <a:schemeClr val="tx1"/>
              </a:solidFill>
              <a:miter/>
            </a:ln>
          </p:spPr>
          <p:style>
            <a:lnRef idx="0"/>
            <a:fillRef idx="0"/>
            <a:effectRef idx="0"/>
            <a:fontRef idx="minor"/>
          </p:style>
          <p:txBody>
            <a:bodyPr lIns="90000" rIns="90000" tIns="45000" bIns="45000">
              <a:spAutoFit/>
            </a:bodyPr>
            <a:p>
              <a:pPr algn="ctr">
                <a:lnSpc>
                  <a:spcPct val="100000"/>
                </a:lnSpc>
                <a:spcBef>
                  <a:spcPts val="1599"/>
                </a:spcBef>
              </a:pPr>
              <a:r>
                <a:rPr b="1" lang="en-US" sz="3200" spc="-1" strike="noStrike">
                  <a:solidFill>
                    <a:srgbClr val="000000"/>
                  </a:solidFill>
                  <a:latin typeface="VNI-Helve"/>
                </a:rPr>
                <a:t>N</a:t>
              </a:r>
              <a:endParaRPr b="0" lang="en-US" sz="3200" spc="-1" strike="noStrike">
                <a:latin typeface="Arial"/>
              </a:endParaRPr>
            </a:p>
          </p:txBody>
        </p:sp>
        <p:sp>
          <p:nvSpPr>
            <p:cNvPr id="237" name="CustomShape 56"/>
            <p:cNvSpPr/>
            <p:nvPr/>
          </p:nvSpPr>
          <p:spPr>
            <a:xfrm>
              <a:off x="8120160" y="2924280"/>
              <a:ext cx="612360" cy="577800"/>
            </a:xfrm>
            <a:prstGeom prst="rect">
              <a:avLst/>
            </a:prstGeom>
            <a:gradFill rotWithShape="0">
              <a:gsLst>
                <a:gs pos="0">
                  <a:srgbClr val="ffffff"/>
                </a:gs>
                <a:gs pos="100000">
                  <a:srgbClr val="69ff69">
                    <a:alpha val="61000"/>
                  </a:srgbClr>
                </a:gs>
              </a:gsLst>
              <a:lin ang="0"/>
            </a:gradFill>
            <a:ln w="9360">
              <a:solidFill>
                <a:schemeClr val="tx1"/>
              </a:solidFill>
              <a:miter/>
            </a:ln>
          </p:spPr>
          <p:style>
            <a:lnRef idx="0"/>
            <a:fillRef idx="0"/>
            <a:effectRef idx="0"/>
            <a:fontRef idx="minor"/>
          </p:style>
          <p:txBody>
            <a:bodyPr lIns="90000" rIns="90000" tIns="45000" bIns="45000">
              <a:spAutoFit/>
            </a:bodyPr>
            <a:p>
              <a:pPr algn="ctr">
                <a:lnSpc>
                  <a:spcPct val="100000"/>
                </a:lnSpc>
                <a:spcBef>
                  <a:spcPts val="1599"/>
                </a:spcBef>
              </a:pPr>
              <a:r>
                <a:rPr b="1" lang="en-US" sz="3200" spc="-1" strike="noStrike">
                  <a:solidFill>
                    <a:srgbClr val="000000"/>
                  </a:solidFill>
                  <a:latin typeface="VNI-Helve"/>
                </a:rPr>
                <a:t>9</a:t>
              </a:r>
              <a:endParaRPr b="0" lang="en-US" sz="3200" spc="-1" strike="noStrike">
                <a:latin typeface="Arial"/>
              </a:endParaRPr>
            </a:p>
          </p:txBody>
        </p:sp>
        <p:sp>
          <p:nvSpPr>
            <p:cNvPr id="238" name="Line 57"/>
            <p:cNvSpPr/>
            <p:nvPr/>
          </p:nvSpPr>
          <p:spPr>
            <a:xfrm>
              <a:off x="8119800" y="2923920"/>
              <a:ext cx="1225800" cy="0"/>
            </a:xfrm>
            <a:prstGeom prst="line">
              <a:avLst/>
            </a:prstGeom>
            <a:ln w="9360">
              <a:solidFill>
                <a:schemeClr val="tx1"/>
              </a:solidFill>
              <a:round/>
            </a:ln>
          </p:spPr>
          <p:style>
            <a:lnRef idx="0"/>
            <a:fillRef idx="0"/>
            <a:effectRef idx="0"/>
            <a:fontRef idx="minor"/>
          </p:style>
        </p:sp>
        <p:sp>
          <p:nvSpPr>
            <p:cNvPr id="239" name="Line 58"/>
            <p:cNvSpPr/>
            <p:nvPr/>
          </p:nvSpPr>
          <p:spPr>
            <a:xfrm>
              <a:off x="8119800" y="3501720"/>
              <a:ext cx="1225800" cy="0"/>
            </a:xfrm>
            <a:prstGeom prst="line">
              <a:avLst/>
            </a:prstGeom>
            <a:ln w="9360">
              <a:solidFill>
                <a:schemeClr val="tx1"/>
              </a:solidFill>
              <a:round/>
            </a:ln>
          </p:spPr>
          <p:style>
            <a:lnRef idx="0"/>
            <a:fillRef idx="0"/>
            <a:effectRef idx="0"/>
            <a:fontRef idx="minor"/>
          </p:style>
        </p:sp>
        <p:sp>
          <p:nvSpPr>
            <p:cNvPr id="240" name="Line 59"/>
            <p:cNvSpPr/>
            <p:nvPr/>
          </p:nvSpPr>
          <p:spPr>
            <a:xfrm>
              <a:off x="8119800" y="2923920"/>
              <a:ext cx="0" cy="577800"/>
            </a:xfrm>
            <a:prstGeom prst="line">
              <a:avLst/>
            </a:prstGeom>
            <a:ln w="9360">
              <a:solidFill>
                <a:schemeClr val="tx1"/>
              </a:solidFill>
              <a:round/>
            </a:ln>
          </p:spPr>
          <p:style>
            <a:lnRef idx="0"/>
            <a:fillRef idx="0"/>
            <a:effectRef idx="0"/>
            <a:fontRef idx="minor"/>
          </p:style>
        </p:sp>
        <p:sp>
          <p:nvSpPr>
            <p:cNvPr id="241" name="Line 60"/>
            <p:cNvSpPr/>
            <p:nvPr/>
          </p:nvSpPr>
          <p:spPr>
            <a:xfrm>
              <a:off x="8732520" y="2923920"/>
              <a:ext cx="0" cy="577800"/>
            </a:xfrm>
            <a:prstGeom prst="line">
              <a:avLst/>
            </a:prstGeom>
            <a:ln w="9360">
              <a:solidFill>
                <a:schemeClr val="tx1"/>
              </a:solidFill>
              <a:round/>
            </a:ln>
          </p:spPr>
          <p:style>
            <a:lnRef idx="0"/>
            <a:fillRef idx="0"/>
            <a:effectRef idx="0"/>
            <a:fontRef idx="minor"/>
          </p:style>
        </p:sp>
        <p:sp>
          <p:nvSpPr>
            <p:cNvPr id="242" name="Line 61"/>
            <p:cNvSpPr/>
            <p:nvPr/>
          </p:nvSpPr>
          <p:spPr>
            <a:xfrm>
              <a:off x="9345600" y="2923920"/>
              <a:ext cx="0" cy="577800"/>
            </a:xfrm>
            <a:prstGeom prst="line">
              <a:avLst/>
            </a:prstGeom>
            <a:ln w="9360">
              <a:solidFill>
                <a:schemeClr val="tx1"/>
              </a:solidFill>
              <a:round/>
            </a:ln>
          </p:spPr>
          <p:style>
            <a:lnRef idx="0"/>
            <a:fillRef idx="0"/>
            <a:effectRef idx="0"/>
            <a:fontRef idx="minor"/>
          </p:style>
        </p:sp>
      </p:grpSp>
      <p:sp>
        <p:nvSpPr>
          <p:cNvPr id="243" name="CustomShape 62"/>
          <p:cNvSpPr/>
          <p:nvPr/>
        </p:nvSpPr>
        <p:spPr>
          <a:xfrm>
            <a:off x="8048520" y="2527200"/>
            <a:ext cx="502920" cy="39528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001"/>
              </a:spcBef>
            </a:pPr>
            <a:r>
              <a:rPr b="1" lang="en-US" sz="2000" spc="-1" strike="noStrike">
                <a:solidFill>
                  <a:srgbClr val="000000"/>
                </a:solidFill>
                <a:latin typeface="Arial"/>
              </a:rPr>
              <a:t>5f</a:t>
            </a:r>
            <a:endParaRPr b="0" lang="en-US" sz="2000" spc="-1" strike="noStrike">
              <a:latin typeface="Arial"/>
            </a:endParaRPr>
          </a:p>
        </p:txBody>
      </p:sp>
      <p:grpSp>
        <p:nvGrpSpPr>
          <p:cNvPr id="244" name="Group 63"/>
          <p:cNvGrpSpPr/>
          <p:nvPr/>
        </p:nvGrpSpPr>
        <p:grpSpPr>
          <a:xfrm>
            <a:off x="7905600" y="1628640"/>
            <a:ext cx="1152000" cy="1295280"/>
            <a:chOff x="7905600" y="1628640"/>
            <a:chExt cx="1152000" cy="1295280"/>
          </a:xfrm>
        </p:grpSpPr>
        <p:sp>
          <p:nvSpPr>
            <p:cNvPr id="245" name="Line 64"/>
            <p:cNvSpPr/>
            <p:nvPr/>
          </p:nvSpPr>
          <p:spPr>
            <a:xfrm>
              <a:off x="8481960" y="2276280"/>
              <a:ext cx="0" cy="647640"/>
            </a:xfrm>
            <a:prstGeom prst="line">
              <a:avLst/>
            </a:prstGeom>
            <a:ln w="76320">
              <a:solidFill>
                <a:srgbClr val="ff0000"/>
              </a:solidFill>
              <a:round/>
              <a:tailEnd len="med" type="triangle" w="med"/>
            </a:ln>
          </p:spPr>
          <p:style>
            <a:lnRef idx="0"/>
            <a:fillRef idx="0"/>
            <a:effectRef idx="0"/>
            <a:fontRef idx="minor"/>
          </p:style>
        </p:sp>
        <p:sp>
          <p:nvSpPr>
            <p:cNvPr id="246" name="CustomShape 65"/>
            <p:cNvSpPr/>
            <p:nvPr/>
          </p:nvSpPr>
          <p:spPr>
            <a:xfrm>
              <a:off x="8366040" y="2003400"/>
              <a:ext cx="215640" cy="286920"/>
            </a:xfrm>
            <a:prstGeom prst="ellipse">
              <a:avLst/>
            </a:prstGeom>
            <a:solidFill>
              <a:srgbClr val="ff0000"/>
            </a:solidFill>
            <a:ln w="57240">
              <a:solidFill>
                <a:srgbClr val="0000ff"/>
              </a:solidFill>
              <a:round/>
            </a:ln>
          </p:spPr>
          <p:style>
            <a:lnRef idx="0"/>
            <a:fillRef idx="0"/>
            <a:effectRef idx="0"/>
            <a:fontRef idx="minor"/>
          </p:style>
        </p:sp>
        <p:sp>
          <p:nvSpPr>
            <p:cNvPr id="247" name="CustomShape 66"/>
            <p:cNvSpPr/>
            <p:nvPr/>
          </p:nvSpPr>
          <p:spPr>
            <a:xfrm>
              <a:off x="7905600" y="1628640"/>
              <a:ext cx="1152000" cy="39528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001"/>
                </a:spcBef>
              </a:pPr>
              <a:r>
                <a:rPr b="1" lang="en-US" sz="2000" spc="-1" strike="noStrike">
                  <a:solidFill>
                    <a:srgbClr val="000000"/>
                  </a:solidFill>
                  <a:latin typeface="Arial"/>
                </a:rPr>
                <a:t>pTail</a:t>
              </a:r>
              <a:endParaRPr b="0" lang="en-US" sz="2000" spc="-1" strike="noStrike">
                <a:latin typeface="Arial"/>
              </a:endParaRPr>
            </a:p>
          </p:txBody>
        </p:sp>
      </p:grpSp>
      <p:grpSp>
        <p:nvGrpSpPr>
          <p:cNvPr id="248" name="Group 67"/>
          <p:cNvGrpSpPr/>
          <p:nvPr/>
        </p:nvGrpSpPr>
        <p:grpSpPr>
          <a:xfrm>
            <a:off x="2865240" y="2781000"/>
            <a:ext cx="863640" cy="1008360"/>
            <a:chOff x="2865240" y="2781000"/>
            <a:chExt cx="863640" cy="1008360"/>
          </a:xfrm>
        </p:grpSpPr>
        <p:sp>
          <p:nvSpPr>
            <p:cNvPr id="249" name="Line 68"/>
            <p:cNvSpPr/>
            <p:nvPr/>
          </p:nvSpPr>
          <p:spPr>
            <a:xfrm>
              <a:off x="2865240" y="2781000"/>
              <a:ext cx="777960" cy="897120"/>
            </a:xfrm>
            <a:prstGeom prst="line">
              <a:avLst/>
            </a:prstGeom>
            <a:ln w="57240">
              <a:solidFill>
                <a:srgbClr val="000080"/>
              </a:solidFill>
              <a:round/>
            </a:ln>
          </p:spPr>
          <p:style>
            <a:lnRef idx="0"/>
            <a:fillRef idx="0"/>
            <a:effectRef idx="0"/>
            <a:fontRef idx="minor"/>
          </p:style>
        </p:sp>
        <p:sp>
          <p:nvSpPr>
            <p:cNvPr id="250" name="Line 69"/>
            <p:cNvSpPr/>
            <p:nvPr/>
          </p:nvSpPr>
          <p:spPr>
            <a:xfrm flipH="1">
              <a:off x="2865240" y="2781000"/>
              <a:ext cx="863640" cy="1008360"/>
            </a:xfrm>
            <a:prstGeom prst="line">
              <a:avLst/>
            </a:prstGeom>
            <a:ln w="57240">
              <a:solidFill>
                <a:srgbClr val="000080"/>
              </a:solidFill>
              <a:round/>
            </a:ln>
          </p:spPr>
          <p:style>
            <a:lnRef idx="0"/>
            <a:fillRef idx="0"/>
            <a:effectRef idx="0"/>
            <a:fontRef idx="minor"/>
          </p:style>
        </p:sp>
      </p:grpSp>
      <p:grpSp>
        <p:nvGrpSpPr>
          <p:cNvPr id="251" name="Group 70"/>
          <p:cNvGrpSpPr/>
          <p:nvPr/>
        </p:nvGrpSpPr>
        <p:grpSpPr>
          <a:xfrm>
            <a:off x="4809960" y="2781000"/>
            <a:ext cx="863640" cy="1008360"/>
            <a:chOff x="4809960" y="2781000"/>
            <a:chExt cx="863640" cy="1008360"/>
          </a:xfrm>
        </p:grpSpPr>
        <p:sp>
          <p:nvSpPr>
            <p:cNvPr id="252" name="Line 71"/>
            <p:cNvSpPr/>
            <p:nvPr/>
          </p:nvSpPr>
          <p:spPr>
            <a:xfrm>
              <a:off x="4809960" y="2781000"/>
              <a:ext cx="777960" cy="897120"/>
            </a:xfrm>
            <a:prstGeom prst="line">
              <a:avLst/>
            </a:prstGeom>
            <a:ln w="57240">
              <a:solidFill>
                <a:srgbClr val="000080"/>
              </a:solidFill>
              <a:round/>
            </a:ln>
          </p:spPr>
          <p:style>
            <a:lnRef idx="0"/>
            <a:fillRef idx="0"/>
            <a:effectRef idx="0"/>
            <a:fontRef idx="minor"/>
          </p:style>
        </p:sp>
        <p:sp>
          <p:nvSpPr>
            <p:cNvPr id="253" name="Line 72"/>
            <p:cNvSpPr/>
            <p:nvPr/>
          </p:nvSpPr>
          <p:spPr>
            <a:xfrm flipH="1">
              <a:off x="4809960" y="2781000"/>
              <a:ext cx="863640" cy="1008360"/>
            </a:xfrm>
            <a:prstGeom prst="line">
              <a:avLst/>
            </a:prstGeom>
            <a:ln w="57240">
              <a:solidFill>
                <a:srgbClr val="000080"/>
              </a:solidFill>
              <a:round/>
            </a:ln>
          </p:spPr>
          <p:style>
            <a:lnRef idx="0"/>
            <a:fillRef idx="0"/>
            <a:effectRef idx="0"/>
            <a:fontRef idx="minor"/>
          </p:style>
        </p:sp>
      </p:grpSp>
      <p:grpSp>
        <p:nvGrpSpPr>
          <p:cNvPr id="254" name="Group 73"/>
          <p:cNvGrpSpPr/>
          <p:nvPr/>
        </p:nvGrpSpPr>
        <p:grpSpPr>
          <a:xfrm>
            <a:off x="6537240" y="2781000"/>
            <a:ext cx="863640" cy="1008360"/>
            <a:chOff x="6537240" y="2781000"/>
            <a:chExt cx="863640" cy="1008360"/>
          </a:xfrm>
        </p:grpSpPr>
        <p:sp>
          <p:nvSpPr>
            <p:cNvPr id="255" name="Line 74"/>
            <p:cNvSpPr/>
            <p:nvPr/>
          </p:nvSpPr>
          <p:spPr>
            <a:xfrm>
              <a:off x="6537240" y="2781000"/>
              <a:ext cx="777600" cy="897120"/>
            </a:xfrm>
            <a:prstGeom prst="line">
              <a:avLst/>
            </a:prstGeom>
            <a:ln w="57240">
              <a:solidFill>
                <a:srgbClr val="000080"/>
              </a:solidFill>
              <a:round/>
            </a:ln>
          </p:spPr>
          <p:style>
            <a:lnRef idx="0"/>
            <a:fillRef idx="0"/>
            <a:effectRef idx="0"/>
            <a:fontRef idx="minor"/>
          </p:style>
        </p:sp>
        <p:sp>
          <p:nvSpPr>
            <p:cNvPr id="256" name="Line 75"/>
            <p:cNvSpPr/>
            <p:nvPr/>
          </p:nvSpPr>
          <p:spPr>
            <a:xfrm flipH="1">
              <a:off x="6537240" y="2781000"/>
              <a:ext cx="863640" cy="1008360"/>
            </a:xfrm>
            <a:prstGeom prst="line">
              <a:avLst/>
            </a:prstGeom>
            <a:ln w="57240">
              <a:solidFill>
                <a:srgbClr val="000080"/>
              </a:solidFill>
              <a:round/>
            </a:ln>
          </p:spPr>
          <p:style>
            <a:lnRef idx="0"/>
            <a:fillRef idx="0"/>
            <a:effectRef idx="0"/>
            <a:fontRef idx="minor"/>
          </p:style>
        </p:sp>
      </p:grpSp>
      <p:grpSp>
        <p:nvGrpSpPr>
          <p:cNvPr id="257" name="Group 76"/>
          <p:cNvGrpSpPr/>
          <p:nvPr/>
        </p:nvGrpSpPr>
        <p:grpSpPr>
          <a:xfrm>
            <a:off x="8192880" y="2781000"/>
            <a:ext cx="863640" cy="1008360"/>
            <a:chOff x="8192880" y="2781000"/>
            <a:chExt cx="863640" cy="1008360"/>
          </a:xfrm>
        </p:grpSpPr>
        <p:sp>
          <p:nvSpPr>
            <p:cNvPr id="258" name="Line 77"/>
            <p:cNvSpPr/>
            <p:nvPr/>
          </p:nvSpPr>
          <p:spPr>
            <a:xfrm>
              <a:off x="8192880" y="2781000"/>
              <a:ext cx="777960" cy="897120"/>
            </a:xfrm>
            <a:prstGeom prst="line">
              <a:avLst/>
            </a:prstGeom>
            <a:ln w="57240">
              <a:solidFill>
                <a:srgbClr val="000080"/>
              </a:solidFill>
              <a:round/>
            </a:ln>
          </p:spPr>
          <p:style>
            <a:lnRef idx="0"/>
            <a:fillRef idx="0"/>
            <a:effectRef idx="0"/>
            <a:fontRef idx="minor"/>
          </p:style>
        </p:sp>
        <p:sp>
          <p:nvSpPr>
            <p:cNvPr id="259" name="Line 78"/>
            <p:cNvSpPr/>
            <p:nvPr/>
          </p:nvSpPr>
          <p:spPr>
            <a:xfrm flipH="1">
              <a:off x="8192880" y="2781000"/>
              <a:ext cx="863640" cy="1008360"/>
            </a:xfrm>
            <a:prstGeom prst="line">
              <a:avLst/>
            </a:prstGeom>
            <a:ln w="57240">
              <a:solidFill>
                <a:srgbClr val="000080"/>
              </a:solidFill>
              <a:round/>
            </a:ln>
          </p:spPr>
          <p:style>
            <a:lnRef idx="0"/>
            <a:fillRef idx="0"/>
            <a:effectRef idx="0"/>
            <a:fontRef idx="minor"/>
          </p:style>
        </p:sp>
      </p:grpSp>
    </p:spTree>
  </p:cSld>
  <mc:AlternateContent>
    <mc:Choice Requires="p14">
      <p:transition spd="slow" p14:dur="2000"/>
    </mc:Choice>
    <mc:Fallback>
      <p:transition spd="slow"/>
    </mc:Fallback>
  </mc:AlternateContent>
  <p:timing>
    <p:tnLst>
      <p:par>
        <p:cTn id="65" dur="indefinite" restart="never" nodeType="tmRoot">
          <p:childTnLst>
            <p:seq>
              <p:cTn id="66" dur="indefinite" nodeType="mainSeq">
                <p:childTnLst>
                  <p:par>
                    <p:cTn id="67" nodeType="clickEffect" fill="hold">
                      <p:stCondLst>
                        <p:cond delay="0"/>
                      </p:stCondLst>
                      <p:childTnLst>
                        <p:par>
                          <p:cTn id="68" nodeType="withEffect" fill="hold">
                            <p:stCondLst>
                              <p:cond delay="0"/>
                            </p:stCondLst>
                            <p:childTnLst>
                              <p:par>
                                <p:cTn id="69" nodeType="withEffect" fill="hold" presetClass="entr" presetID="3" presetSubtype="10">
                                  <p:stCondLst>
                                    <p:cond delay="0"/>
                                  </p:stCondLst>
                                  <p:childTnLst>
                                    <p:set>
                                      <p:cBhvr>
                                        <p:cTn id="70" dur="1" fill="hold">
                                          <p:stCondLst>
                                            <p:cond delay="0"/>
                                          </p:stCondLst>
                                        </p:cTn>
                                        <p:tgtEl>
                                          <p:spTgt spid="228"/>
                                        </p:tgtEl>
                                        <p:attrNameLst>
                                          <p:attrName>style.visibility</p:attrName>
                                        </p:attrNameLst>
                                      </p:cBhvr>
                                      <p:to>
                                        <p:strVal val="visible"/>
                                      </p:to>
                                    </p:set>
                                    <p:animEffect filter="blinds(horizontal)" transition="in">
                                      <p:cBhvr additive="repl">
                                        <p:cTn id="71" dur="500"/>
                                        <p:tgtEl>
                                          <p:spTgt spid="228"/>
                                        </p:tgtEl>
                                      </p:cBhvr>
                                    </p:animEffect>
                                  </p:childTnLst>
                                </p:cTn>
                              </p:par>
                            </p:childTnLst>
                          </p:cTn>
                        </p:par>
                        <p:par>
                          <p:cTn id="72" nodeType="afterEffect" fill="hold">
                            <p:stCondLst>
                              <p:cond delay="500"/>
                            </p:stCondLst>
                            <p:childTnLst>
                              <p:par>
                                <p:cTn id="73" nodeType="afterEffect" fill="hold" presetClass="path" presetID="63">
                                  <p:stCondLst>
                                    <p:cond delay="0"/>
                                  </p:stCondLst>
                                  <p:childTnLst>
                                    <p:animMotion origin="layout" path="M 8.56685E-007 -6.93642E-007 L 0.19616 -6.93642E-007 E">
                                      <p:cBhvr>
                                        <p:cTn id="74" dur="2000" fill="hold"/>
                                        <p:tgtEl>
                                          <p:spTgt spid="228"/>
                                        </p:tgtEl>
                                        <p:attrNameLst>
                                          <p:attrName>ppt_x</p:attrName>
                                          <p:attrName>ppt_y</p:attrName>
                                        </p:attrNameLst>
                                      </p:cBhvr>
                                    </p:animMotion>
                                  </p:childTnLst>
                                </p:cTn>
                              </p:par>
                            </p:childTnLst>
                          </p:cTn>
                        </p:par>
                        <p:par>
                          <p:cTn id="75" nodeType="afterEffect" fill="hold">
                            <p:stCondLst>
                              <p:cond delay="2500"/>
                            </p:stCondLst>
                            <p:childTnLst>
                              <p:par>
                                <p:cTn id="76" nodeType="afterEffect" fill="hold" presetClass="entr" presetID="3" presetSubtype="10">
                                  <p:stCondLst>
                                    <p:cond delay="0"/>
                                  </p:stCondLst>
                                  <p:childTnLst>
                                    <p:set>
                                      <p:cBhvr>
                                        <p:cTn id="77" dur="1" fill="hold">
                                          <p:stCondLst>
                                            <p:cond delay="0"/>
                                          </p:stCondLst>
                                        </p:cTn>
                                        <p:tgtEl>
                                          <p:spTgt spid="232"/>
                                        </p:tgtEl>
                                        <p:attrNameLst>
                                          <p:attrName>style.visibility</p:attrName>
                                        </p:attrNameLst>
                                      </p:cBhvr>
                                      <p:to>
                                        <p:strVal val="visible"/>
                                      </p:to>
                                    </p:set>
                                    <p:animEffect filter="blinds(horizontal)" transition="in">
                                      <p:cBhvr additive="repl">
                                        <p:cTn id="78" dur="500"/>
                                        <p:tgtEl>
                                          <p:spTgt spid="232"/>
                                        </p:tgtEl>
                                      </p:cBhvr>
                                    </p:animEffect>
                                  </p:childTnLst>
                                </p:cTn>
                              </p:par>
                            </p:childTnLst>
                          </p:cTn>
                        </p:par>
                        <p:par>
                          <p:cTn id="79" nodeType="afterEffect" fill="hold">
                            <p:stCondLst>
                              <p:cond delay="3000"/>
                            </p:stCondLst>
                            <p:childTnLst>
                              <p:par>
                                <p:cTn id="80" nodeType="afterEffect" fill="hold" presetClass="entr" presetID="3" presetSubtype="10">
                                  <p:stCondLst>
                                    <p:cond delay="0"/>
                                  </p:stCondLst>
                                  <p:childTnLst>
                                    <p:set>
                                      <p:cBhvr>
                                        <p:cTn id="81" dur="1" fill="hold">
                                          <p:stCondLst>
                                            <p:cond delay="0"/>
                                          </p:stCondLst>
                                        </p:cTn>
                                        <p:tgtEl>
                                          <p:spTgt spid="219"/>
                                        </p:tgtEl>
                                        <p:attrNameLst>
                                          <p:attrName>style.visibility</p:attrName>
                                        </p:attrNameLst>
                                      </p:cBhvr>
                                      <p:to>
                                        <p:strVal val="visible"/>
                                      </p:to>
                                    </p:set>
                                    <p:animEffect filter="blinds(horizontal)" transition="in">
                                      <p:cBhvr additive="repl">
                                        <p:cTn id="82" dur="2000"/>
                                        <p:tgtEl>
                                          <p:spTgt spid="219"/>
                                        </p:tgtEl>
                                      </p:cBhvr>
                                    </p:animEffect>
                                  </p:childTnLst>
                                </p:cTn>
                              </p:par>
                            </p:childTnLst>
                          </p:cTn>
                        </p:par>
                        <p:par>
                          <p:cTn id="83" nodeType="afterEffect" fill="hold">
                            <p:stCondLst>
                              <p:cond delay="5000"/>
                            </p:stCondLst>
                            <p:childTnLst>
                              <p:par>
                                <p:cTn id="84" nodeType="afterEffect" fill="hold" presetClass="path" presetID="63">
                                  <p:stCondLst>
                                    <p:cond delay="0"/>
                                  </p:stCondLst>
                                  <p:childTnLst>
                                    <p:animMotion origin="layout" path="M 0.19616 -6.93642E-007 L 0.37774 -6.93642E-007 E">
                                      <p:cBhvr>
                                        <p:cTn id="85" dur="2000" fill="hold"/>
                                        <p:tgtEl>
                                          <p:spTgt spid="228"/>
                                        </p:tgtEl>
                                        <p:attrNameLst>
                                          <p:attrName>ppt_x</p:attrName>
                                          <p:attrName>ppt_y</p:attrName>
                                        </p:attrNameLst>
                                      </p:cBhvr>
                                    </p:animMotion>
                                  </p:childTnLst>
                                </p:cTn>
                              </p:par>
                            </p:childTnLst>
                          </p:cTn>
                        </p:par>
                        <p:par>
                          <p:cTn id="86" nodeType="afterEffect" fill="hold">
                            <p:stCondLst>
                              <p:cond delay="7000"/>
                            </p:stCondLst>
                            <p:childTnLst>
                              <p:par>
                                <p:cTn id="87" nodeType="afterEffect" fill="hold" presetClass="path" presetID="63">
                                  <p:stCondLst>
                                    <p:cond delay="0"/>
                                  </p:stCondLst>
                                  <p:childTnLst>
                                    <p:animMotion origin="layout" path="M -4.65973E-006 3.52601E-006 L 0.18719 -0.00162 E">
                                      <p:cBhvr>
                                        <p:cTn id="88" dur="2000" fill="hold"/>
                                        <p:tgtEl>
                                          <p:spTgt spid="232"/>
                                        </p:tgtEl>
                                        <p:attrNameLst>
                                          <p:attrName>ppt_x</p:attrName>
                                          <p:attrName>ppt_y</p:attrName>
                                        </p:attrNameLst>
                                      </p:cBhvr>
                                    </p:animMotion>
                                  </p:childTnLst>
                                </p:cTn>
                              </p:par>
                            </p:childTnLst>
                          </p:cTn>
                        </p:par>
                        <p:par>
                          <p:cTn id="89" nodeType="afterEffect" fill="hold">
                            <p:stCondLst>
                              <p:cond delay="9000"/>
                            </p:stCondLst>
                            <p:childTnLst>
                              <p:par>
                                <p:cTn id="90" nodeType="afterEffect" fill="hold" presetClass="entr" presetID="3" presetSubtype="10">
                                  <p:stCondLst>
                                    <p:cond delay="0"/>
                                  </p:stCondLst>
                                  <p:childTnLst>
                                    <p:set>
                                      <p:cBhvr>
                                        <p:cTn id="91" dur="1" fill="hold">
                                          <p:stCondLst>
                                            <p:cond delay="0"/>
                                          </p:stCondLst>
                                        </p:cTn>
                                        <p:tgtEl>
                                          <p:spTgt spid="248"/>
                                        </p:tgtEl>
                                        <p:attrNameLst>
                                          <p:attrName>style.visibility</p:attrName>
                                        </p:attrNameLst>
                                      </p:cBhvr>
                                      <p:to>
                                        <p:strVal val="visible"/>
                                      </p:to>
                                    </p:set>
                                    <p:animEffect filter="blinds(horizontal)" transition="in">
                                      <p:cBhvr additive="repl">
                                        <p:cTn id="92" dur="2000"/>
                                        <p:tgtEl>
                                          <p:spTgt spid="248"/>
                                        </p:tgtEl>
                                      </p:cBhvr>
                                    </p:animEffect>
                                  </p:childTnLst>
                                </p:cTn>
                              </p:par>
                            </p:childTnLst>
                          </p:cTn>
                        </p:par>
                        <p:par>
                          <p:cTn id="93" nodeType="afterEffect" fill="hold">
                            <p:stCondLst>
                              <p:cond delay="11000"/>
                            </p:stCondLst>
                            <p:childTnLst>
                              <p:par>
                                <p:cTn id="94" nodeType="afterEffect" fill="hold" presetClass="path" presetID="63">
                                  <p:stCondLst>
                                    <p:cond delay="0"/>
                                  </p:stCondLst>
                                  <p:childTnLst>
                                    <p:animMotion origin="layout" path="M 0.37774 -6.93642E-007 L 0.55933 -6.93642E-007 E">
                                      <p:cBhvr>
                                        <p:cTn id="95" dur="2000" fill="hold"/>
                                        <p:tgtEl>
                                          <p:spTgt spid="228"/>
                                        </p:tgtEl>
                                        <p:attrNameLst>
                                          <p:attrName>ppt_x</p:attrName>
                                          <p:attrName>ppt_y</p:attrName>
                                        </p:attrNameLst>
                                      </p:cBhvr>
                                    </p:animMotion>
                                  </p:childTnLst>
                                </p:cTn>
                              </p:par>
                            </p:childTnLst>
                          </p:cTn>
                        </p:par>
                        <p:par>
                          <p:cTn id="96" nodeType="afterEffect" fill="hold">
                            <p:stCondLst>
                              <p:cond delay="13000"/>
                            </p:stCondLst>
                            <p:childTnLst>
                              <p:par>
                                <p:cTn id="97" nodeType="afterEffect" fill="hold" presetClass="path" presetID="63">
                                  <p:stCondLst>
                                    <p:cond delay="0"/>
                                  </p:stCondLst>
                                  <p:childTnLst>
                                    <p:animMotion origin="layout" path="M 0.18719 -0.00162 L 0.38335 -0.00162 E">
                                      <p:cBhvr>
                                        <p:cTn id="98" dur="2000" fill="hold"/>
                                        <p:tgtEl>
                                          <p:spTgt spid="232"/>
                                        </p:tgtEl>
                                        <p:attrNameLst>
                                          <p:attrName>ppt_x</p:attrName>
                                          <p:attrName>ppt_y</p:attrName>
                                        </p:attrNameLst>
                                      </p:cBhvr>
                                    </p:animMotion>
                                  </p:childTnLst>
                                </p:cTn>
                              </p:par>
                            </p:childTnLst>
                          </p:cTn>
                        </p:par>
                        <p:par>
                          <p:cTn id="99" nodeType="afterEffect" fill="hold">
                            <p:stCondLst>
                              <p:cond delay="15000"/>
                            </p:stCondLst>
                            <p:childTnLst>
                              <p:par>
                                <p:cTn id="100" nodeType="afterEffect" fill="hold" presetClass="entr" presetID="3" presetSubtype="10">
                                  <p:stCondLst>
                                    <p:cond delay="0"/>
                                  </p:stCondLst>
                                  <p:childTnLst>
                                    <p:set>
                                      <p:cBhvr>
                                        <p:cTn id="101" dur="1" fill="hold">
                                          <p:stCondLst>
                                            <p:cond delay="0"/>
                                          </p:stCondLst>
                                        </p:cTn>
                                        <p:tgtEl>
                                          <p:spTgt spid="251"/>
                                        </p:tgtEl>
                                        <p:attrNameLst>
                                          <p:attrName>style.visibility</p:attrName>
                                        </p:attrNameLst>
                                      </p:cBhvr>
                                      <p:to>
                                        <p:strVal val="visible"/>
                                      </p:to>
                                    </p:set>
                                    <p:animEffect filter="blinds(horizontal)" transition="in">
                                      <p:cBhvr additive="repl">
                                        <p:cTn id="102" dur="2000"/>
                                        <p:tgtEl>
                                          <p:spTgt spid="251"/>
                                        </p:tgtEl>
                                      </p:cBhvr>
                                    </p:animEffect>
                                  </p:childTnLst>
                                </p:cTn>
                              </p:par>
                            </p:childTnLst>
                          </p:cTn>
                        </p:par>
                        <p:par>
                          <p:cTn id="103" nodeType="afterEffect" fill="hold">
                            <p:stCondLst>
                              <p:cond delay="17000"/>
                            </p:stCondLst>
                            <p:childTnLst>
                              <p:par>
                                <p:cTn id="104" nodeType="afterEffect" fill="hold" presetClass="path" presetID="63">
                                  <p:stCondLst>
                                    <p:cond delay="0"/>
                                  </p:stCondLst>
                                  <p:childTnLst>
                                    <p:animMotion origin="layout" path="M 0.55933 -6.93642E-007 L 0.73355 -6.93642E-007 E">
                                      <p:cBhvr>
                                        <p:cTn id="105" dur="2000" fill="hold"/>
                                        <p:tgtEl>
                                          <p:spTgt spid="228"/>
                                        </p:tgtEl>
                                        <p:attrNameLst>
                                          <p:attrName>ppt_x</p:attrName>
                                          <p:attrName>ppt_y</p:attrName>
                                        </p:attrNameLst>
                                      </p:cBhvr>
                                    </p:animMotion>
                                  </p:childTnLst>
                                </p:cTn>
                              </p:par>
                            </p:childTnLst>
                          </p:cTn>
                        </p:par>
                        <p:par>
                          <p:cTn id="106" nodeType="afterEffect" fill="hold">
                            <p:stCondLst>
                              <p:cond delay="19000"/>
                            </p:stCondLst>
                            <p:childTnLst>
                              <p:par>
                                <p:cTn id="107" nodeType="afterEffect" fill="hold" presetClass="path" presetID="63">
                                  <p:stCondLst>
                                    <p:cond delay="0"/>
                                  </p:stCondLst>
                                  <p:childTnLst>
                                    <p:animMotion origin="layout" path="M 0.38335 -0.00162 L 0.55036 -0.00162 E">
                                      <p:cBhvr>
                                        <p:cTn id="108" dur="2000" fill="hold"/>
                                        <p:tgtEl>
                                          <p:spTgt spid="232"/>
                                        </p:tgtEl>
                                        <p:attrNameLst>
                                          <p:attrName>ppt_x</p:attrName>
                                          <p:attrName>ppt_y</p:attrName>
                                        </p:attrNameLst>
                                      </p:cBhvr>
                                    </p:animMotion>
                                  </p:childTnLst>
                                </p:cTn>
                              </p:par>
                            </p:childTnLst>
                          </p:cTn>
                        </p:par>
                        <p:par>
                          <p:cTn id="109" nodeType="afterEffect" fill="hold">
                            <p:stCondLst>
                              <p:cond delay="21000"/>
                            </p:stCondLst>
                            <p:childTnLst>
                              <p:par>
                                <p:cTn id="110" nodeType="afterEffect" fill="hold" presetClass="entr" presetID="3" presetSubtype="10">
                                  <p:stCondLst>
                                    <p:cond delay="0"/>
                                  </p:stCondLst>
                                  <p:childTnLst>
                                    <p:set>
                                      <p:cBhvr>
                                        <p:cTn id="111" dur="1" fill="hold">
                                          <p:stCondLst>
                                            <p:cond delay="0"/>
                                          </p:stCondLst>
                                        </p:cTn>
                                        <p:tgtEl>
                                          <p:spTgt spid="254"/>
                                        </p:tgtEl>
                                        <p:attrNameLst>
                                          <p:attrName>style.visibility</p:attrName>
                                        </p:attrNameLst>
                                      </p:cBhvr>
                                      <p:to>
                                        <p:strVal val="visible"/>
                                      </p:to>
                                    </p:set>
                                    <p:animEffect filter="blinds(horizontal)" transition="in">
                                      <p:cBhvr additive="repl">
                                        <p:cTn id="112" dur="2000"/>
                                        <p:tgtEl>
                                          <p:spTgt spid="254"/>
                                        </p:tgtEl>
                                      </p:cBhvr>
                                    </p:animEffect>
                                  </p:childTnLst>
                                </p:cTn>
                              </p:par>
                            </p:childTnLst>
                          </p:cTn>
                        </p:par>
                        <p:par>
                          <p:cTn id="113" nodeType="afterEffect" fill="hold">
                            <p:stCondLst>
                              <p:cond delay="23000"/>
                            </p:stCondLst>
                            <p:childTnLst>
                              <p:par>
                                <p:cTn id="114" nodeType="afterEffect" fill="hold" presetClass="exit" presetID="3" presetSubtype="10">
                                  <p:stCondLst>
                                    <p:cond delay="0"/>
                                  </p:stCondLst>
                                  <p:childTnLst>
                                    <p:animEffect filter="blinds(horizontal)" transition="out">
                                      <p:cBhvr additive="repl">
                                        <p:cTn id="115" dur="500"/>
                                        <p:tgtEl>
                                          <p:spTgt spid="228"/>
                                        </p:tgtEl>
                                      </p:cBhvr>
                                    </p:animEffect>
                                    <p:set>
                                      <p:cBhvr>
                                        <p:cTn id="116" dur="1" fill="hold">
                                          <p:stCondLst>
                                            <p:cond delay="499"/>
                                          </p:stCondLst>
                                        </p:cTn>
                                        <p:tgtEl>
                                          <p:spTgt spid="228"/>
                                        </p:tgtEl>
                                        <p:attrNameLst>
                                          <p:attrName>style.visibility</p:attrName>
                                        </p:attrNameLst>
                                      </p:cBhvr>
                                      <p:to>
                                        <p:strVal val="hidden"/>
                                      </p:to>
                                    </p:set>
                                  </p:childTnLst>
                                </p:cTn>
                              </p:par>
                            </p:childTnLst>
                          </p:cTn>
                        </p:par>
                        <p:par>
                          <p:cTn id="117" nodeType="afterEffect" fill="hold">
                            <p:stCondLst>
                              <p:cond delay="23500"/>
                            </p:stCondLst>
                            <p:childTnLst>
                              <p:par>
                                <p:cTn id="118" nodeType="afterEffect" fill="hold" presetClass="path" presetID="63">
                                  <p:stCondLst>
                                    <p:cond delay="0"/>
                                  </p:stCondLst>
                                  <p:childTnLst>
                                    <p:animMotion origin="layout" path="M 0.55036 -0.00162 L 0.73195 -0.00162 E">
                                      <p:cBhvr>
                                        <p:cTn id="119" dur="2000" fill="hold"/>
                                        <p:tgtEl>
                                          <p:spTgt spid="232"/>
                                        </p:tgtEl>
                                        <p:attrNameLst>
                                          <p:attrName>ppt_x</p:attrName>
                                          <p:attrName>ppt_y</p:attrName>
                                        </p:attrNameLst>
                                      </p:cBhvr>
                                    </p:animMotion>
                                  </p:childTnLst>
                                </p:cTn>
                              </p:par>
                            </p:childTnLst>
                          </p:cTn>
                        </p:par>
                        <p:par>
                          <p:cTn id="120" nodeType="afterEffect" fill="hold">
                            <p:stCondLst>
                              <p:cond delay="25500"/>
                            </p:stCondLst>
                            <p:childTnLst>
                              <p:par>
                                <p:cTn id="121" nodeType="afterEffect" fill="hold" presetClass="entr" presetID="3" presetSubtype="10">
                                  <p:stCondLst>
                                    <p:cond delay="0"/>
                                  </p:stCondLst>
                                  <p:childTnLst>
                                    <p:set>
                                      <p:cBhvr>
                                        <p:cTn id="122" dur="1" fill="hold">
                                          <p:stCondLst>
                                            <p:cond delay="0"/>
                                          </p:stCondLst>
                                        </p:cTn>
                                        <p:tgtEl>
                                          <p:spTgt spid="257"/>
                                        </p:tgtEl>
                                        <p:attrNameLst>
                                          <p:attrName>style.visibility</p:attrName>
                                        </p:attrNameLst>
                                      </p:cBhvr>
                                      <p:to>
                                        <p:strVal val="visible"/>
                                      </p:to>
                                    </p:set>
                                    <p:animEffect filter="blinds(horizontal)" transition="in">
                                      <p:cBhvr additive="repl">
                                        <p:cTn id="123" dur="2000"/>
                                        <p:tgtEl>
                                          <p:spTgt spid="257"/>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TextShape 1"/>
          <p:cNvSpPr txBox="1"/>
          <p:nvPr/>
        </p:nvSpPr>
        <p:spPr>
          <a:xfrm>
            <a:off x="704880" y="0"/>
            <a:ext cx="9200880" cy="764640"/>
          </a:xfrm>
          <a:prstGeom prst="rect">
            <a:avLst/>
          </a:prstGeom>
          <a:gradFill rotWithShape="0">
            <a:gsLst>
              <a:gs pos="0">
                <a:srgbClr val="008000"/>
              </a:gs>
              <a:gs pos="100000">
                <a:srgbClr val="003b00"/>
              </a:gs>
            </a:gsLst>
            <a:path path="rect"/>
          </a:gradFill>
          <a:ln>
            <a:noFill/>
          </a:ln>
        </p:spPr>
        <p:txBody>
          <a:bodyPr anchor="ctr">
            <a:noAutofit/>
          </a:bodyPr>
          <a:p>
            <a:pPr>
              <a:lnSpc>
                <a:spcPct val="100000"/>
              </a:lnSpc>
            </a:pPr>
            <a:r>
              <a:rPr b="0" lang="en-US" sz="3600" spc="-1" strike="noStrike">
                <a:solidFill>
                  <a:srgbClr val="fff3f3"/>
                </a:solidFill>
                <a:latin typeface="Arial"/>
              </a:rPr>
              <a:t>Cài đặt hàm main()</a:t>
            </a:r>
            <a:endParaRPr b="0" lang="en-US" sz="3600" spc="-1" strike="noStrike">
              <a:solidFill>
                <a:srgbClr val="000000"/>
              </a:solidFill>
              <a:latin typeface="Arial"/>
            </a:endParaRPr>
          </a:p>
        </p:txBody>
      </p:sp>
      <p:sp>
        <p:nvSpPr>
          <p:cNvPr id="261" name="TextShape 2"/>
          <p:cNvSpPr txBox="1"/>
          <p:nvPr/>
        </p:nvSpPr>
        <p:spPr>
          <a:xfrm>
            <a:off x="776160" y="765000"/>
            <a:ext cx="9129240" cy="6092640"/>
          </a:xfrm>
          <a:prstGeom prst="rect">
            <a:avLst/>
          </a:prstGeom>
          <a:noFill/>
          <a:ln>
            <a:noFill/>
          </a:ln>
        </p:spPr>
        <p:txBody>
          <a:bodyPr>
            <a:noAutofit/>
          </a:bodyPr>
          <a:p>
            <a:pPr marL="609480" indent="-609120">
              <a:lnSpc>
                <a:spcPct val="100000"/>
              </a:lnSpc>
              <a:spcBef>
                <a:spcPts val="561"/>
              </a:spcBef>
              <a:buClr>
                <a:srgbClr val="000000"/>
              </a:buClr>
              <a:buFont typeface="Wingdings" charset="2"/>
              <a:buChar char=""/>
            </a:pPr>
            <a:r>
              <a:rPr b="0" lang="en-US" sz="2800" spc="-1" strike="noStrike">
                <a:solidFill>
                  <a:srgbClr val="000000"/>
                </a:solidFill>
                <a:latin typeface="Arial"/>
              </a:rPr>
              <a:t>Yêu cầu: Viết chương trình thành lập 1 DSLK đơn, trong đó thành phần dữ liệu của mỗi nút là 1 số nguyên dương. </a:t>
            </a:r>
            <a:endParaRPr b="0" lang="en-US" sz="2800" spc="-1" strike="noStrike">
              <a:solidFill>
                <a:srgbClr val="000000"/>
              </a:solidFill>
              <a:latin typeface="Arial"/>
            </a:endParaRPr>
          </a:p>
          <a:p>
            <a:pPr marL="609480" indent="-609120">
              <a:lnSpc>
                <a:spcPct val="100000"/>
              </a:lnSpc>
              <a:spcBef>
                <a:spcPts val="561"/>
              </a:spcBef>
              <a:buClr>
                <a:srgbClr val="000000"/>
              </a:buClr>
              <a:buFont typeface="Wingdings" charset="2"/>
              <a:buAutoNum type="arabicPeriod"/>
            </a:pPr>
            <a:r>
              <a:rPr b="0" lang="en-US" sz="2800" spc="-1" strike="noStrike">
                <a:solidFill>
                  <a:srgbClr val="000000"/>
                </a:solidFill>
                <a:latin typeface="Arial"/>
              </a:rPr>
              <a:t>Liệt kê tất thành phần dữ liệu của tất cả các nút trong DSLK</a:t>
            </a:r>
            <a:endParaRPr b="0" lang="en-US" sz="2800" spc="-1" strike="noStrike">
              <a:solidFill>
                <a:srgbClr val="000000"/>
              </a:solidFill>
              <a:latin typeface="Arial"/>
            </a:endParaRPr>
          </a:p>
          <a:p>
            <a:pPr marL="609480" indent="-609120">
              <a:lnSpc>
                <a:spcPct val="100000"/>
              </a:lnSpc>
              <a:spcBef>
                <a:spcPts val="561"/>
              </a:spcBef>
              <a:buClr>
                <a:srgbClr val="000000"/>
              </a:buClr>
              <a:buFont typeface="Wingdings" charset="2"/>
              <a:buAutoNum type="arabicPeriod"/>
            </a:pPr>
            <a:r>
              <a:rPr b="0" lang="en-US" sz="2800" spc="-1" strike="noStrike">
                <a:solidFill>
                  <a:srgbClr val="000000"/>
                </a:solidFill>
                <a:latin typeface="Arial"/>
              </a:rPr>
              <a:t>Tìm 1 phần tử có khoá bằng x trong DS.</a:t>
            </a:r>
            <a:endParaRPr b="0" lang="en-US" sz="2800" spc="-1" strike="noStrike">
              <a:solidFill>
                <a:srgbClr val="000000"/>
              </a:solidFill>
              <a:latin typeface="Arial"/>
            </a:endParaRPr>
          </a:p>
          <a:p>
            <a:pPr marL="609480" indent="-609120">
              <a:lnSpc>
                <a:spcPct val="100000"/>
              </a:lnSpc>
              <a:spcBef>
                <a:spcPts val="561"/>
              </a:spcBef>
              <a:buClr>
                <a:srgbClr val="000000"/>
              </a:buClr>
              <a:buFont typeface="Wingdings" charset="2"/>
              <a:buAutoNum type="arabicPeriod"/>
            </a:pPr>
            <a:r>
              <a:rPr b="0" lang="en-US" sz="2800" spc="-1" strike="noStrike">
                <a:solidFill>
                  <a:srgbClr val="000000"/>
                </a:solidFill>
                <a:latin typeface="Arial"/>
              </a:rPr>
              <a:t>Xoá 1 phần tử đầu DS</a:t>
            </a:r>
            <a:endParaRPr b="0" lang="en-US" sz="2800" spc="-1" strike="noStrike">
              <a:solidFill>
                <a:srgbClr val="000000"/>
              </a:solidFill>
              <a:latin typeface="Arial"/>
            </a:endParaRPr>
          </a:p>
          <a:p>
            <a:pPr marL="609480" indent="-609120">
              <a:lnSpc>
                <a:spcPct val="100000"/>
              </a:lnSpc>
              <a:spcBef>
                <a:spcPts val="641"/>
              </a:spcBef>
              <a:buClr>
                <a:srgbClr val="000000"/>
              </a:buClr>
              <a:buFont typeface="Wingdings" charset="2"/>
              <a:buAutoNum type="arabicPeriod"/>
            </a:pPr>
            <a:r>
              <a:rPr b="0" lang="en-US" sz="2800" spc="-1" strike="noStrike">
                <a:solidFill>
                  <a:srgbClr val="000000"/>
                </a:solidFill>
                <a:latin typeface="Arial"/>
              </a:rPr>
              <a:t>Xo</a:t>
            </a:r>
            <a:r>
              <a:rPr b="0" lang="en-US" sz="3200" spc="-1" strike="noStrike">
                <a:solidFill>
                  <a:srgbClr val="000000"/>
                </a:solidFill>
                <a:latin typeface="Arial"/>
              </a:rPr>
              <a:t>á 1 phần tử có khoá bằng x trong DS</a:t>
            </a:r>
            <a:endParaRPr b="0" lang="en-US" sz="3200" spc="-1" strike="noStrike">
              <a:solidFill>
                <a:srgbClr val="000000"/>
              </a:solidFill>
              <a:latin typeface="Arial"/>
            </a:endParaRPr>
          </a:p>
          <a:p>
            <a:pPr marL="609480" indent="-609120">
              <a:lnSpc>
                <a:spcPct val="100000"/>
              </a:lnSpc>
              <a:spcBef>
                <a:spcPts val="561"/>
              </a:spcBef>
              <a:buClr>
                <a:srgbClr val="000000"/>
              </a:buClr>
              <a:buFont typeface="Wingdings" charset="2"/>
              <a:buAutoNum type="arabicPeriod"/>
            </a:pPr>
            <a:r>
              <a:rPr b="0" lang="en-US" sz="2800" spc="-1" strike="noStrike">
                <a:solidFill>
                  <a:srgbClr val="000000"/>
                </a:solidFill>
                <a:latin typeface="Arial"/>
              </a:rPr>
              <a:t>Sắp xếp DS tăng dần theo thành phần dữ liệu (Info)</a:t>
            </a:r>
            <a:endParaRPr b="0" lang="en-US" sz="2800" spc="-1" strike="noStrike">
              <a:solidFill>
                <a:srgbClr val="000000"/>
              </a:solidFill>
              <a:latin typeface="Arial"/>
            </a:endParaRPr>
          </a:p>
          <a:p>
            <a:pPr marL="609480" indent="-609120">
              <a:lnSpc>
                <a:spcPct val="100000"/>
              </a:lnSpc>
              <a:spcBef>
                <a:spcPts val="641"/>
              </a:spcBef>
              <a:buClr>
                <a:srgbClr val="000000"/>
              </a:buClr>
              <a:buFont typeface="Wingdings" charset="2"/>
              <a:buAutoNum type="arabicPeriod"/>
            </a:pPr>
            <a:r>
              <a:rPr b="0" lang="en-US" sz="2800" spc="-1" strike="noStrike">
                <a:solidFill>
                  <a:srgbClr val="000000"/>
                </a:solidFill>
                <a:latin typeface="Arial"/>
              </a:rPr>
              <a:t>Ch</a:t>
            </a:r>
            <a:r>
              <a:rPr b="0" lang="en-US" sz="3200" spc="-1" strike="noStrike">
                <a:solidFill>
                  <a:srgbClr val="000000"/>
                </a:solidFill>
                <a:latin typeface="Arial"/>
              </a:rPr>
              <a:t>èn 1 phần tử vào DS, sao cho sau khi chèn DS vẫn tăng dần theo trường dữ liệu</a:t>
            </a:r>
            <a:endParaRPr b="0" lang="en-US" sz="3200" spc="-1" strike="noStrike">
              <a:solidFill>
                <a:srgbClr val="000000"/>
              </a:solidFill>
              <a:latin typeface="Arial"/>
            </a:endParaRPr>
          </a:p>
          <a:p>
            <a:pPr marL="609480" indent="-609120">
              <a:lnSpc>
                <a:spcPct val="100000"/>
              </a:lnSpc>
              <a:spcBef>
                <a:spcPts val="641"/>
              </a:spcBef>
            </a:pPr>
            <a:r>
              <a:rPr b="0" lang="en-US" sz="3200" spc="-1" strike="noStrike">
                <a:solidFill>
                  <a:srgbClr val="000000"/>
                </a:solidFill>
                <a:latin typeface="Arial"/>
              </a:rPr>
              <a:t>..vv</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TextShape 1"/>
          <p:cNvSpPr txBox="1"/>
          <p:nvPr/>
        </p:nvSpPr>
        <p:spPr>
          <a:xfrm>
            <a:off x="704880" y="0"/>
            <a:ext cx="9200880" cy="764640"/>
          </a:xfrm>
          <a:prstGeom prst="rect">
            <a:avLst/>
          </a:prstGeom>
          <a:gradFill rotWithShape="0">
            <a:gsLst>
              <a:gs pos="0">
                <a:srgbClr val="008000"/>
              </a:gs>
              <a:gs pos="100000">
                <a:srgbClr val="003b00"/>
              </a:gs>
            </a:gsLst>
            <a:path path="rect"/>
          </a:gradFill>
          <a:ln>
            <a:noFill/>
          </a:ln>
        </p:spPr>
        <p:txBody>
          <a:bodyPr anchor="ctr">
            <a:noAutofit/>
          </a:bodyPr>
          <a:p>
            <a:pPr>
              <a:lnSpc>
                <a:spcPct val="100000"/>
              </a:lnSpc>
            </a:pPr>
            <a:r>
              <a:rPr b="0" lang="en-US" sz="3600" spc="-1" strike="noStrike">
                <a:solidFill>
                  <a:srgbClr val="fff3f3"/>
                </a:solidFill>
                <a:latin typeface="Arial"/>
              </a:rPr>
              <a:t>Vài ứng dụng danh sách liên kết đơn</a:t>
            </a:r>
            <a:endParaRPr b="0" lang="en-US" sz="3600" spc="-1" strike="noStrike">
              <a:solidFill>
                <a:srgbClr val="000000"/>
              </a:solidFill>
              <a:latin typeface="Arial"/>
            </a:endParaRPr>
          </a:p>
        </p:txBody>
      </p:sp>
      <p:sp>
        <p:nvSpPr>
          <p:cNvPr id="263" name="TextShape 2"/>
          <p:cNvSpPr txBox="1"/>
          <p:nvPr/>
        </p:nvSpPr>
        <p:spPr>
          <a:xfrm>
            <a:off x="776160" y="907920"/>
            <a:ext cx="9129240" cy="5949720"/>
          </a:xfrm>
          <a:prstGeom prst="rect">
            <a:avLst/>
          </a:prstGeom>
          <a:noFill/>
          <a:ln>
            <a:noFill/>
          </a:ln>
        </p:spPr>
        <p:txBody>
          <a:bodyPr>
            <a:noAutofit/>
          </a:bodyPr>
          <a:p>
            <a:pPr marL="343080" indent="-342720">
              <a:lnSpc>
                <a:spcPct val="120000"/>
              </a:lnSpc>
              <a:spcBef>
                <a:spcPts val="561"/>
              </a:spcBef>
              <a:buClr>
                <a:srgbClr val="000000"/>
              </a:buClr>
              <a:buFont typeface="Symbol" charset="2"/>
              <a:buChar char=""/>
            </a:pPr>
            <a:r>
              <a:rPr b="0" lang="en-US" sz="2800" spc="-1" strike="noStrike">
                <a:solidFill>
                  <a:srgbClr val="000000"/>
                </a:solidFill>
                <a:latin typeface="Arial"/>
              </a:rPr>
              <a:t>Dùng DSLK đơn để lưu trữ danh sách các học viên trong lớp học</a:t>
            </a:r>
            <a:endParaRPr b="0" lang="en-US" sz="2800" spc="-1" strike="noStrike">
              <a:solidFill>
                <a:srgbClr val="000000"/>
              </a:solidFill>
              <a:latin typeface="Arial"/>
            </a:endParaRPr>
          </a:p>
          <a:p>
            <a:pPr marL="343080" indent="-342720">
              <a:lnSpc>
                <a:spcPct val="120000"/>
              </a:lnSpc>
              <a:spcBef>
                <a:spcPts val="561"/>
              </a:spcBef>
              <a:buClr>
                <a:srgbClr val="000000"/>
              </a:buClr>
              <a:buFont typeface="Symbol" charset="2"/>
              <a:buChar char=""/>
            </a:pPr>
            <a:r>
              <a:rPr b="0" lang="en-US" sz="2800" spc="-1" strike="noStrike">
                <a:solidFill>
                  <a:srgbClr val="000000"/>
                </a:solidFill>
                <a:latin typeface="Arial"/>
              </a:rPr>
              <a:t>Dùng DSLK đơn để quản lý danh sách nhân viên trong một công ty, trong cơ quan</a:t>
            </a:r>
            <a:endParaRPr b="0" lang="en-US" sz="2800" spc="-1" strike="noStrike">
              <a:solidFill>
                <a:srgbClr val="000000"/>
              </a:solidFill>
              <a:latin typeface="Arial"/>
            </a:endParaRPr>
          </a:p>
          <a:p>
            <a:pPr marL="343080" indent="-342720">
              <a:lnSpc>
                <a:spcPct val="120000"/>
              </a:lnSpc>
              <a:spcBef>
                <a:spcPts val="561"/>
              </a:spcBef>
              <a:buClr>
                <a:srgbClr val="000000"/>
              </a:buClr>
              <a:buFont typeface="Symbol" charset="2"/>
              <a:buChar char=""/>
            </a:pPr>
            <a:r>
              <a:rPr b="0" lang="en-US" sz="2800" spc="-1" strike="noStrike">
                <a:solidFill>
                  <a:srgbClr val="000000"/>
                </a:solidFill>
                <a:latin typeface="Arial"/>
              </a:rPr>
              <a:t>Dùng DSLK đơn để quản lý danh sách các cuốn sách trong thư viện </a:t>
            </a:r>
            <a:endParaRPr b="0" lang="en-US" sz="2800" spc="-1" strike="noStrike">
              <a:solidFill>
                <a:srgbClr val="000000"/>
              </a:solidFill>
              <a:latin typeface="Arial"/>
            </a:endParaRPr>
          </a:p>
          <a:p>
            <a:pPr marL="343080" indent="-342720">
              <a:lnSpc>
                <a:spcPct val="120000"/>
              </a:lnSpc>
              <a:spcBef>
                <a:spcPts val="561"/>
              </a:spcBef>
              <a:buClr>
                <a:srgbClr val="000000"/>
              </a:buClr>
              <a:buFont typeface="Symbol" charset="2"/>
              <a:buChar char=""/>
            </a:pPr>
            <a:r>
              <a:rPr b="0" lang="en-US" sz="2800" spc="-1" strike="noStrike">
                <a:solidFill>
                  <a:srgbClr val="000000"/>
                </a:solidFill>
                <a:latin typeface="Arial"/>
              </a:rPr>
              <a:t>Dùng DSLK đơn để quản lý các băng đĩa trong tiệm cho thuê đĩa.</a:t>
            </a:r>
            <a:endParaRPr b="0" lang="en-US" sz="2800" spc="-1" strike="noStrike">
              <a:solidFill>
                <a:srgbClr val="000000"/>
              </a:solidFill>
              <a:latin typeface="Arial"/>
            </a:endParaRPr>
          </a:p>
          <a:p>
            <a:pPr marL="343080" indent="-342720">
              <a:lnSpc>
                <a:spcPct val="120000"/>
              </a:lnSpc>
              <a:spcBef>
                <a:spcPts val="561"/>
              </a:spcBef>
              <a:buClr>
                <a:srgbClr val="000000"/>
              </a:buClr>
              <a:buFont typeface="Symbol" charset="2"/>
              <a:buChar char=""/>
            </a:pPr>
            <a:r>
              <a:rPr b="0" lang="en-US" sz="2800" spc="-1" strike="noStrike">
                <a:solidFill>
                  <a:srgbClr val="000000"/>
                </a:solidFill>
                <a:latin typeface="Arial"/>
              </a:rPr>
              <a:t>..vv</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TextShape 1"/>
          <p:cNvSpPr txBox="1"/>
          <p:nvPr/>
        </p:nvSpPr>
        <p:spPr>
          <a:xfrm>
            <a:off x="704880" y="0"/>
            <a:ext cx="9200880" cy="764640"/>
          </a:xfrm>
          <a:prstGeom prst="rect">
            <a:avLst/>
          </a:prstGeom>
          <a:gradFill rotWithShape="0">
            <a:gsLst>
              <a:gs pos="0">
                <a:srgbClr val="008000"/>
              </a:gs>
              <a:gs pos="100000">
                <a:srgbClr val="003b00"/>
              </a:gs>
            </a:gsLst>
            <a:path path="rect"/>
          </a:gradFill>
          <a:ln>
            <a:noFill/>
          </a:ln>
        </p:spPr>
        <p:txBody>
          <a:bodyPr anchor="ctr">
            <a:noAutofit/>
          </a:bodyPr>
          <a:p>
            <a:pPr>
              <a:lnSpc>
                <a:spcPct val="100000"/>
              </a:lnSpc>
            </a:pPr>
            <a:r>
              <a:rPr b="0" lang="en-US" sz="3600" spc="-1" strike="noStrike">
                <a:solidFill>
                  <a:srgbClr val="fff3f3"/>
                </a:solidFill>
                <a:latin typeface="Arial"/>
              </a:rPr>
              <a:t>Dùng xâu đơn để quản lý lớp học</a:t>
            </a:r>
            <a:endParaRPr b="0" lang="en-US" sz="3600" spc="-1" strike="noStrike">
              <a:solidFill>
                <a:srgbClr val="000000"/>
              </a:solidFill>
              <a:latin typeface="Arial"/>
            </a:endParaRPr>
          </a:p>
        </p:txBody>
      </p:sp>
      <p:sp>
        <p:nvSpPr>
          <p:cNvPr id="265" name="TextShape 2"/>
          <p:cNvSpPr txBox="1"/>
          <p:nvPr/>
        </p:nvSpPr>
        <p:spPr>
          <a:xfrm>
            <a:off x="776160" y="765000"/>
            <a:ext cx="9129240" cy="6092640"/>
          </a:xfrm>
          <a:prstGeom prst="rect">
            <a:avLst/>
          </a:prstGeom>
          <a:noFill/>
          <a:ln>
            <a:noFill/>
          </a:ln>
        </p:spPr>
        <p:txBody>
          <a:bodyPr>
            <a:noAutofit/>
          </a:bodyPr>
          <a:p>
            <a:pPr marL="343080" indent="-342720">
              <a:lnSpc>
                <a:spcPct val="90000"/>
              </a:lnSpc>
              <a:spcBef>
                <a:spcPts val="641"/>
              </a:spcBef>
              <a:buClr>
                <a:srgbClr val="000000"/>
              </a:buClr>
              <a:buFont typeface="Wingdings" charset="2"/>
              <a:buChar char=""/>
            </a:pPr>
            <a:r>
              <a:rPr b="0" lang="en-US" sz="3200" spc="-1" strike="noStrike">
                <a:solidFill>
                  <a:srgbClr val="000000"/>
                </a:solidFill>
                <a:latin typeface="Arial"/>
              </a:rPr>
              <a:t>Yêu cầu: Thông tin của một sinh viên gồm, mã số sinh viên, tên sinh viên, điểm trung bình. </a:t>
            </a:r>
            <a:endParaRPr b="0" lang="en-US" sz="3200" spc="-1" strike="noStrike">
              <a:solidFill>
                <a:srgbClr val="000000"/>
              </a:solidFill>
              <a:latin typeface="Arial"/>
            </a:endParaRPr>
          </a:p>
          <a:p>
            <a:pPr marL="343080" indent="-342720">
              <a:lnSpc>
                <a:spcPct val="90000"/>
              </a:lnSpc>
              <a:spcBef>
                <a:spcPts val="641"/>
              </a:spcBef>
            </a:pPr>
            <a:r>
              <a:rPr b="0" lang="en-US" sz="3200" spc="-1" strike="noStrike">
                <a:solidFill>
                  <a:srgbClr val="000000"/>
                </a:solidFill>
                <a:latin typeface="Arial"/>
              </a:rPr>
              <a:t>1. Hãy khai báo cấu trúc dữ liệu dạng danh sách liên kết để lưu danh sách sinh viên nói trên.</a:t>
            </a:r>
            <a:endParaRPr b="0" lang="en-US" sz="3200" spc="-1" strike="noStrike">
              <a:solidFill>
                <a:srgbClr val="000000"/>
              </a:solidFill>
              <a:latin typeface="Arial"/>
            </a:endParaRPr>
          </a:p>
          <a:p>
            <a:pPr marL="343080" indent="-342720">
              <a:lnSpc>
                <a:spcPct val="90000"/>
              </a:lnSpc>
              <a:spcBef>
                <a:spcPts val="641"/>
              </a:spcBef>
            </a:pPr>
            <a:r>
              <a:rPr b="0" lang="en-US" sz="3200" spc="-1" strike="noStrike">
                <a:solidFill>
                  <a:srgbClr val="000000"/>
                </a:solidFill>
                <a:latin typeface="Arial"/>
              </a:rPr>
              <a:t>2. Nhập danh sách các sinh viên, và thêm từng sinh viên vào đầu danh sách (việc nhập kết thúc khi tên của một sinh viên bằng rỗng)</a:t>
            </a:r>
            <a:endParaRPr b="0" lang="en-US" sz="3200" spc="-1" strike="noStrike">
              <a:solidFill>
                <a:srgbClr val="000000"/>
              </a:solidFill>
              <a:latin typeface="Arial"/>
            </a:endParaRPr>
          </a:p>
          <a:p>
            <a:pPr marL="343080" indent="-342720">
              <a:lnSpc>
                <a:spcPct val="90000"/>
              </a:lnSpc>
              <a:spcBef>
                <a:spcPts val="641"/>
              </a:spcBef>
            </a:pPr>
            <a:r>
              <a:rPr b="0" lang="en-US" sz="3200" spc="-1" strike="noStrike">
                <a:solidFill>
                  <a:srgbClr val="000000"/>
                </a:solidFill>
                <a:latin typeface="Arial"/>
              </a:rPr>
              <a:t>3. Tìm một sinh viên có trong lớp học hay không</a:t>
            </a:r>
            <a:endParaRPr b="0" lang="en-US" sz="3200" spc="-1" strike="noStrike">
              <a:solidFill>
                <a:srgbClr val="000000"/>
              </a:solidFill>
              <a:latin typeface="Arial"/>
            </a:endParaRPr>
          </a:p>
          <a:p>
            <a:pPr marL="343080" indent="-342720">
              <a:lnSpc>
                <a:spcPct val="90000"/>
              </a:lnSpc>
              <a:spcBef>
                <a:spcPts val="641"/>
              </a:spcBef>
            </a:pPr>
            <a:r>
              <a:rPr b="0" lang="en-US" sz="3200" spc="-1" strike="noStrike">
                <a:solidFill>
                  <a:srgbClr val="000000"/>
                </a:solidFill>
                <a:latin typeface="Arial"/>
              </a:rPr>
              <a:t>4. Xoá một sinh viên có mã số bằng x (x nhập từ bàn phím)</a:t>
            </a:r>
            <a:endParaRPr b="0" lang="en-US" sz="3200" spc="-1" strike="noStrike">
              <a:solidFill>
                <a:srgbClr val="000000"/>
              </a:solidFill>
              <a:latin typeface="Arial"/>
            </a:endParaRPr>
          </a:p>
          <a:p>
            <a:pPr marL="343080" indent="-342720">
              <a:lnSpc>
                <a:spcPct val="90000"/>
              </a:lnSpc>
              <a:spcBef>
                <a:spcPts val="641"/>
              </a:spcBef>
            </a:pPr>
            <a:r>
              <a:rPr b="0" lang="en-US" sz="3200" spc="-1" strike="noStrike">
                <a:solidFill>
                  <a:srgbClr val="000000"/>
                </a:solidFill>
                <a:latin typeface="Arial"/>
              </a:rPr>
              <a:t>5. Liệt kê thông tin của các sinh viên có điểm trung bình lớn hơn hay bằng 5.</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TextShape 1"/>
          <p:cNvSpPr txBox="1"/>
          <p:nvPr/>
        </p:nvSpPr>
        <p:spPr>
          <a:xfrm>
            <a:off x="704880" y="0"/>
            <a:ext cx="9200880" cy="764640"/>
          </a:xfrm>
          <a:prstGeom prst="rect">
            <a:avLst/>
          </a:prstGeom>
          <a:gradFill rotWithShape="0">
            <a:gsLst>
              <a:gs pos="0">
                <a:srgbClr val="008000"/>
              </a:gs>
              <a:gs pos="100000">
                <a:srgbClr val="003b00"/>
              </a:gs>
            </a:gsLst>
            <a:path path="rect"/>
          </a:gradFill>
          <a:ln>
            <a:noFill/>
          </a:ln>
        </p:spPr>
        <p:txBody>
          <a:bodyPr anchor="ctr">
            <a:noAutofit/>
          </a:bodyPr>
          <a:p>
            <a:pPr>
              <a:lnSpc>
                <a:spcPct val="100000"/>
              </a:lnSpc>
            </a:pPr>
            <a:r>
              <a:rPr b="0" lang="en-US" sz="3600" spc="-1" strike="noStrike">
                <a:solidFill>
                  <a:srgbClr val="fff3f3"/>
                </a:solidFill>
                <a:latin typeface="Arial"/>
              </a:rPr>
              <a:t>Dùng xâu đơn để quản lý lớp học</a:t>
            </a:r>
            <a:endParaRPr b="0" lang="en-US" sz="3600" spc="-1" strike="noStrike">
              <a:solidFill>
                <a:srgbClr val="000000"/>
              </a:solidFill>
              <a:latin typeface="Arial"/>
            </a:endParaRPr>
          </a:p>
        </p:txBody>
      </p:sp>
      <p:sp>
        <p:nvSpPr>
          <p:cNvPr id="267" name="TextShape 2"/>
          <p:cNvSpPr txBox="1"/>
          <p:nvPr/>
        </p:nvSpPr>
        <p:spPr>
          <a:xfrm>
            <a:off x="776160" y="765000"/>
            <a:ext cx="9129240" cy="6092640"/>
          </a:xfrm>
          <a:prstGeom prst="rect">
            <a:avLst/>
          </a:prstGeom>
          <a:noFill/>
          <a:ln>
            <a:noFill/>
          </a:ln>
        </p:spPr>
        <p:txBody>
          <a:bodyPr>
            <a:noAutofit/>
          </a:bodyPr>
          <a:p>
            <a:pPr marL="609480" indent="-609120">
              <a:lnSpc>
                <a:spcPct val="80000"/>
              </a:lnSpc>
              <a:spcBef>
                <a:spcPts val="561"/>
              </a:spcBef>
            </a:pPr>
            <a:r>
              <a:rPr b="0" lang="en-US" sz="2800" spc="-1" strike="noStrike">
                <a:solidFill>
                  <a:srgbClr val="000000"/>
                </a:solidFill>
                <a:latin typeface="Arial"/>
              </a:rPr>
              <a:t>6. Xếp loại và in ra thông tin của từng sinh viên, biết rằng cách xếp loại như sau:</a:t>
            </a:r>
            <a:endParaRPr b="0" lang="en-US" sz="2800" spc="-1" strike="noStrike">
              <a:solidFill>
                <a:srgbClr val="000000"/>
              </a:solidFill>
              <a:latin typeface="Arial"/>
            </a:endParaRPr>
          </a:p>
          <a:p>
            <a:pPr marL="609480" indent="-609120">
              <a:lnSpc>
                <a:spcPct val="8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ĐTB &lt;=3.6 : Loại yếu</a:t>
            </a:r>
            <a:endParaRPr b="0" lang="en-US" sz="2800" spc="-1" strike="noStrike">
              <a:solidFill>
                <a:srgbClr val="000000"/>
              </a:solidFill>
              <a:latin typeface="Arial"/>
            </a:endParaRPr>
          </a:p>
          <a:p>
            <a:pPr marL="609480" indent="-609120">
              <a:lnSpc>
                <a:spcPct val="8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ĐTB&gt;=50 và ĐTB&lt;6.5 : Loại trung bình</a:t>
            </a:r>
            <a:endParaRPr b="0" lang="en-US" sz="2800" spc="-1" strike="noStrike">
              <a:solidFill>
                <a:srgbClr val="000000"/>
              </a:solidFill>
              <a:latin typeface="Arial"/>
            </a:endParaRPr>
          </a:p>
          <a:p>
            <a:pPr marL="609480" indent="-609120">
              <a:lnSpc>
                <a:spcPct val="8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ĐTB&gt;=6.5 và ĐTB &lt; 7.0: Loại trung bình khá  </a:t>
            </a:r>
            <a:endParaRPr b="0" lang="en-US" sz="2800" spc="-1" strike="noStrike">
              <a:solidFill>
                <a:srgbClr val="000000"/>
              </a:solidFill>
              <a:latin typeface="Arial"/>
            </a:endParaRPr>
          </a:p>
          <a:p>
            <a:pPr marL="609480" indent="-609120">
              <a:lnSpc>
                <a:spcPct val="8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ĐTB&gt;=7.0 và ĐTB &lt;8.0: Loại khá</a:t>
            </a:r>
            <a:endParaRPr b="0" lang="en-US" sz="2800" spc="-1" strike="noStrike">
              <a:solidFill>
                <a:srgbClr val="000000"/>
              </a:solidFill>
              <a:latin typeface="Arial"/>
            </a:endParaRPr>
          </a:p>
          <a:p>
            <a:pPr marL="609480" indent="-609120">
              <a:lnSpc>
                <a:spcPct val="8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ĐTB&gt;=8.0 và ĐTB &lt; 9.0: Loại giỏi.</a:t>
            </a:r>
            <a:endParaRPr b="0" lang="en-US" sz="2800" spc="-1" strike="noStrike">
              <a:solidFill>
                <a:srgbClr val="000000"/>
              </a:solidFill>
              <a:latin typeface="Arial"/>
            </a:endParaRPr>
          </a:p>
          <a:p>
            <a:pPr marL="609480" indent="-609120">
              <a:lnSpc>
                <a:spcPct val="8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ĐTB&gt;=9.0 : Loại xuất sắc</a:t>
            </a:r>
            <a:endParaRPr b="0" lang="en-US" sz="2800" spc="-1" strike="noStrike">
              <a:solidFill>
                <a:srgbClr val="000000"/>
              </a:solidFill>
              <a:latin typeface="Arial"/>
            </a:endParaRPr>
          </a:p>
          <a:p>
            <a:pPr marL="609480" indent="-609120">
              <a:lnSpc>
                <a:spcPct val="80000"/>
              </a:lnSpc>
              <a:spcBef>
                <a:spcPts val="561"/>
              </a:spcBef>
              <a:buClr>
                <a:srgbClr val="000000"/>
              </a:buClr>
              <a:buFont typeface="StarSymbol"/>
              <a:buAutoNum type="arabicPeriod" startAt="7"/>
            </a:pPr>
            <a:r>
              <a:rPr b="0" lang="en-US" sz="2800" spc="-1" strike="noStrike">
                <a:solidFill>
                  <a:srgbClr val="000000"/>
                </a:solidFill>
                <a:latin typeface="Arial"/>
              </a:rPr>
              <a:t>Sắp xếp và in ra danh sách sinh viên tăng theo điểm trung bình.</a:t>
            </a:r>
            <a:endParaRPr b="0" lang="en-US" sz="2800" spc="-1" strike="noStrike">
              <a:solidFill>
                <a:srgbClr val="000000"/>
              </a:solidFill>
              <a:latin typeface="Arial"/>
            </a:endParaRPr>
          </a:p>
          <a:p>
            <a:pPr marL="609480" indent="-609120">
              <a:lnSpc>
                <a:spcPct val="80000"/>
              </a:lnSpc>
              <a:spcBef>
                <a:spcPts val="561"/>
              </a:spcBef>
              <a:buClr>
                <a:srgbClr val="000000"/>
              </a:buClr>
              <a:buFont typeface="StarSymbol"/>
              <a:buAutoNum type="arabicPeriod" startAt="7"/>
            </a:pPr>
            <a:r>
              <a:rPr b="0" lang="en-US" sz="2800" spc="-1" strike="noStrike">
                <a:solidFill>
                  <a:srgbClr val="000000"/>
                </a:solidFill>
                <a:latin typeface="Arial"/>
              </a:rPr>
              <a:t>Chèn một sinh viên vào danh sách sinh viên tăng theo điểm trung bình nói trên, sao cho sau khi chèn danh sách sinh viên vẫn tăng theo điểm trung bình</a:t>
            </a:r>
            <a:endParaRPr b="0" lang="en-US" sz="2800" spc="-1" strike="noStrike">
              <a:solidFill>
                <a:srgbClr val="000000"/>
              </a:solidFill>
              <a:latin typeface="Arial"/>
            </a:endParaRPr>
          </a:p>
          <a:p>
            <a:pPr marL="609480" indent="-609120">
              <a:lnSpc>
                <a:spcPct val="80000"/>
              </a:lnSpc>
              <a:spcBef>
                <a:spcPts val="561"/>
              </a:spcBef>
            </a:pPr>
            <a:r>
              <a:rPr b="0" lang="en-US" sz="2800" spc="-1" strike="noStrike">
                <a:solidFill>
                  <a:srgbClr val="000000"/>
                </a:solidFill>
                <a:latin typeface="Arial"/>
              </a:rPr>
              <a:t>..vv</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TextShape 1"/>
          <p:cNvSpPr txBox="1"/>
          <p:nvPr/>
        </p:nvSpPr>
        <p:spPr>
          <a:xfrm>
            <a:off x="704880" y="0"/>
            <a:ext cx="9200880" cy="764640"/>
          </a:xfrm>
          <a:prstGeom prst="rect">
            <a:avLst/>
          </a:prstGeom>
          <a:gradFill rotWithShape="0">
            <a:gsLst>
              <a:gs pos="0">
                <a:srgbClr val="008000"/>
              </a:gs>
              <a:gs pos="100000">
                <a:srgbClr val="003b00"/>
              </a:gs>
            </a:gsLst>
            <a:path path="rect"/>
          </a:gradFill>
          <a:ln>
            <a:noFill/>
          </a:ln>
        </p:spPr>
        <p:txBody>
          <a:bodyPr anchor="ctr">
            <a:noAutofit/>
          </a:bodyPr>
          <a:p>
            <a:pPr>
              <a:lnSpc>
                <a:spcPct val="100000"/>
              </a:lnSpc>
            </a:pPr>
            <a:r>
              <a:rPr b="0" lang="en-US" sz="3600" spc="-1" strike="noStrike">
                <a:solidFill>
                  <a:srgbClr val="fff3f3"/>
                </a:solidFill>
                <a:latin typeface="Arial"/>
              </a:rPr>
              <a:t>Cấu trúc dữ liệu cho bài toán</a:t>
            </a:r>
            <a:endParaRPr b="0" lang="en-US" sz="3600" spc="-1" strike="noStrike">
              <a:solidFill>
                <a:srgbClr val="000000"/>
              </a:solidFill>
              <a:latin typeface="Arial"/>
            </a:endParaRPr>
          </a:p>
        </p:txBody>
      </p:sp>
      <p:sp>
        <p:nvSpPr>
          <p:cNvPr id="269" name="TextShape 2"/>
          <p:cNvSpPr txBox="1"/>
          <p:nvPr/>
        </p:nvSpPr>
        <p:spPr>
          <a:xfrm>
            <a:off x="776160" y="765000"/>
            <a:ext cx="9129240" cy="6092640"/>
          </a:xfrm>
          <a:prstGeom prst="rect">
            <a:avLst/>
          </a:prstGeom>
          <a:noFill/>
          <a:ln>
            <a:noFill/>
          </a:ln>
        </p:spPr>
        <p:txBody>
          <a:bodyPr>
            <a:noAutofit/>
          </a:bodyPr>
          <a:p>
            <a:pPr marL="343080" indent="-342720">
              <a:lnSpc>
                <a:spcPct val="90000"/>
              </a:lnSpc>
              <a:spcBef>
                <a:spcPts val="641"/>
              </a:spcBef>
              <a:buClr>
                <a:srgbClr val="000000"/>
              </a:buClr>
              <a:buFont typeface="Symbol" charset="2"/>
              <a:buChar char=""/>
            </a:pPr>
            <a:r>
              <a:rPr b="0" lang="en-US" sz="3200" spc="-1" strike="noStrike">
                <a:solidFill>
                  <a:srgbClr val="000000"/>
                </a:solidFill>
                <a:latin typeface="Arial"/>
              </a:rPr>
              <a:t>Cấu trúc dữ liệu của một sinh viên</a:t>
            </a:r>
            <a:endParaRPr b="0" lang="en-US" sz="3200" spc="-1" strike="noStrike">
              <a:solidFill>
                <a:srgbClr val="000000"/>
              </a:solidFill>
              <a:latin typeface="Arial"/>
            </a:endParaRPr>
          </a:p>
          <a:p>
            <a:pPr marL="343080" indent="-342720">
              <a:lnSpc>
                <a:spcPct val="90000"/>
              </a:lnSpc>
              <a:spcBef>
                <a:spcPts val="641"/>
              </a:spcBef>
            </a:pPr>
            <a:r>
              <a:rPr b="0" lang="en-US" sz="3200" spc="-1" strike="noStrike">
                <a:solidFill>
                  <a:srgbClr val="000000"/>
                </a:solidFill>
                <a:latin typeface="Arial"/>
              </a:rPr>
              <a:t>	</a:t>
            </a:r>
            <a:r>
              <a:rPr b="0" lang="en-US" sz="3200" spc="-1" strike="noStrike">
                <a:solidFill>
                  <a:srgbClr val="000000"/>
                </a:solidFill>
                <a:latin typeface="Arial"/>
              </a:rPr>
              <a:t>typedef struct </a:t>
            </a:r>
            <a:endParaRPr b="0" lang="en-US" sz="3200" spc="-1" strike="noStrike">
              <a:solidFill>
                <a:srgbClr val="000000"/>
              </a:solidFill>
              <a:latin typeface="Arial"/>
            </a:endParaRPr>
          </a:p>
          <a:p>
            <a:pPr marL="343080" indent="-342720">
              <a:lnSpc>
                <a:spcPct val="90000"/>
              </a:lnSpc>
              <a:spcBef>
                <a:spcPts val="641"/>
              </a:spcBef>
            </a:pPr>
            <a:r>
              <a:rPr b="0" lang="en-US" sz="3200" spc="-1" strike="noStrike">
                <a:solidFill>
                  <a:srgbClr val="000000"/>
                </a:solidFill>
                <a:latin typeface="Arial"/>
              </a:rPr>
              <a:t>	</a:t>
            </a:r>
            <a:r>
              <a:rPr b="0" lang="en-US" sz="3200" spc="-1" strike="noStrike">
                <a:solidFill>
                  <a:srgbClr val="000000"/>
                </a:solidFill>
                <a:latin typeface="Arial"/>
              </a:rPr>
              <a:t>{ </a:t>
            </a:r>
            <a:r>
              <a:rPr b="0" lang="en-US" sz="3200" spc="-1" strike="noStrike">
                <a:solidFill>
                  <a:srgbClr val="000000"/>
                </a:solidFill>
                <a:latin typeface="Arial"/>
              </a:rPr>
              <a:t>	</a:t>
            </a:r>
            <a:r>
              <a:rPr b="0" lang="en-US" sz="3200" spc="-1" strike="noStrike">
                <a:solidFill>
                  <a:srgbClr val="000000"/>
                </a:solidFill>
                <a:latin typeface="Arial"/>
              </a:rPr>
              <a:t>char tên[40];</a:t>
            </a:r>
            <a:endParaRPr b="0" lang="en-US" sz="3200" spc="-1" strike="noStrike">
              <a:solidFill>
                <a:srgbClr val="000000"/>
              </a:solidFill>
              <a:latin typeface="Arial"/>
            </a:endParaRPr>
          </a:p>
          <a:p>
            <a:pPr marL="343080" indent="-342720">
              <a:lnSpc>
                <a:spcPct val="90000"/>
              </a:lnSpc>
              <a:spcBef>
                <a:spcPts val="641"/>
              </a:spcBef>
            </a:pPr>
            <a:r>
              <a:rPr b="0" lang="en-US" sz="3200" spc="-1" strike="noStrike">
                <a:solidFill>
                  <a:srgbClr val="000000"/>
                </a:solidFill>
                <a:latin typeface="Arial"/>
              </a:rPr>
              <a:t>	</a:t>
            </a:r>
            <a:r>
              <a:rPr b="0" lang="en-US" sz="3200" spc="-1" strike="noStrike">
                <a:solidFill>
                  <a:srgbClr val="000000"/>
                </a:solidFill>
                <a:latin typeface="Arial"/>
              </a:rPr>
              <a:t>	</a:t>
            </a:r>
            <a:r>
              <a:rPr b="0" lang="en-US" sz="3200" spc="-1" strike="noStrike">
                <a:solidFill>
                  <a:srgbClr val="000000"/>
                </a:solidFill>
                <a:latin typeface="Arial"/>
              </a:rPr>
              <a:t>char Maso[40];</a:t>
            </a:r>
            <a:endParaRPr b="0" lang="en-US" sz="3200" spc="-1" strike="noStrike">
              <a:solidFill>
                <a:srgbClr val="000000"/>
              </a:solidFill>
              <a:latin typeface="Arial"/>
            </a:endParaRPr>
          </a:p>
          <a:p>
            <a:pPr marL="343080" indent="-342720">
              <a:lnSpc>
                <a:spcPct val="90000"/>
              </a:lnSpc>
              <a:spcBef>
                <a:spcPts val="641"/>
              </a:spcBef>
            </a:pPr>
            <a:r>
              <a:rPr b="0" lang="en-US" sz="3200" spc="-1" strike="noStrike">
                <a:solidFill>
                  <a:srgbClr val="000000"/>
                </a:solidFill>
                <a:latin typeface="Arial"/>
              </a:rPr>
              <a:t>	</a:t>
            </a:r>
            <a:r>
              <a:rPr b="0" lang="en-US" sz="3200" spc="-1" strike="noStrike">
                <a:solidFill>
                  <a:srgbClr val="000000"/>
                </a:solidFill>
                <a:latin typeface="Arial"/>
              </a:rPr>
              <a:t>	</a:t>
            </a:r>
            <a:r>
              <a:rPr b="0" lang="en-US" sz="3200" spc="-1" strike="noStrike">
                <a:solidFill>
                  <a:srgbClr val="000000"/>
                </a:solidFill>
                <a:latin typeface="Arial"/>
              </a:rPr>
              <a:t>float ĐTB;</a:t>
            </a:r>
            <a:endParaRPr b="0" lang="en-US" sz="3200" spc="-1" strike="noStrike">
              <a:solidFill>
                <a:srgbClr val="000000"/>
              </a:solidFill>
              <a:latin typeface="Arial"/>
            </a:endParaRPr>
          </a:p>
          <a:p>
            <a:pPr marL="343080" indent="-342720">
              <a:lnSpc>
                <a:spcPct val="90000"/>
              </a:lnSpc>
              <a:spcBef>
                <a:spcPts val="641"/>
              </a:spcBef>
            </a:pPr>
            <a:r>
              <a:rPr b="0" lang="en-US" sz="3200" spc="-1" strike="noStrike">
                <a:solidFill>
                  <a:srgbClr val="000000"/>
                </a:solidFill>
                <a:latin typeface="Arial"/>
              </a:rPr>
              <a:t>	</a:t>
            </a:r>
            <a:r>
              <a:rPr b="0" lang="en-US" sz="3200" spc="-1" strike="noStrike">
                <a:solidFill>
                  <a:srgbClr val="000000"/>
                </a:solidFill>
                <a:latin typeface="Arial"/>
              </a:rPr>
              <a:t>}SV</a:t>
            </a:r>
            <a:endParaRPr b="0" lang="en-US" sz="3200" spc="-1" strike="noStrike">
              <a:solidFill>
                <a:srgbClr val="000000"/>
              </a:solidFill>
              <a:latin typeface="Arial"/>
            </a:endParaRPr>
          </a:p>
          <a:p>
            <a:pPr marL="343080" indent="-342720">
              <a:lnSpc>
                <a:spcPct val="90000"/>
              </a:lnSpc>
              <a:spcBef>
                <a:spcPts val="641"/>
              </a:spcBef>
              <a:buClr>
                <a:srgbClr val="000000"/>
              </a:buClr>
              <a:buFont typeface="Symbol" charset="2"/>
              <a:buChar char=""/>
            </a:pPr>
            <a:r>
              <a:rPr b="0" lang="en-US" sz="3200" spc="-1" strike="noStrike">
                <a:solidFill>
                  <a:srgbClr val="000000"/>
                </a:solidFill>
                <a:latin typeface="Arial"/>
              </a:rPr>
              <a:t>Cấu trúc dữ liệu của 1 nút trong xâu</a:t>
            </a:r>
            <a:endParaRPr b="0" lang="en-US" sz="3200" spc="-1" strike="noStrike">
              <a:solidFill>
                <a:srgbClr val="000000"/>
              </a:solidFill>
              <a:latin typeface="Arial"/>
            </a:endParaRPr>
          </a:p>
          <a:p>
            <a:pPr marL="343080" indent="-342720">
              <a:lnSpc>
                <a:spcPct val="90000"/>
              </a:lnSpc>
              <a:spcBef>
                <a:spcPts val="641"/>
              </a:spcBef>
            </a:pPr>
            <a:r>
              <a:rPr b="0" lang="en-US" sz="3200" spc="-1" strike="noStrike">
                <a:solidFill>
                  <a:srgbClr val="000000"/>
                </a:solidFill>
                <a:latin typeface="Arial"/>
              </a:rPr>
              <a:t>	</a:t>
            </a:r>
            <a:r>
              <a:rPr b="0" lang="en-US" sz="3200" spc="-1" strike="noStrike">
                <a:solidFill>
                  <a:srgbClr val="000000"/>
                </a:solidFill>
                <a:latin typeface="Arial"/>
              </a:rPr>
              <a:t>typedef struct tagNode</a:t>
            </a:r>
            <a:endParaRPr b="0" lang="en-US" sz="3200" spc="-1" strike="noStrike">
              <a:solidFill>
                <a:srgbClr val="000000"/>
              </a:solidFill>
              <a:latin typeface="Arial"/>
            </a:endParaRPr>
          </a:p>
          <a:p>
            <a:pPr marL="343080" indent="-342720">
              <a:lnSpc>
                <a:spcPct val="90000"/>
              </a:lnSpc>
              <a:spcBef>
                <a:spcPts val="641"/>
              </a:spcBef>
            </a:pPr>
            <a:r>
              <a:rPr b="0" lang="en-US" sz="3200" spc="-1" strike="noStrike">
                <a:solidFill>
                  <a:srgbClr val="000000"/>
                </a:solidFill>
                <a:latin typeface="Arial"/>
              </a:rPr>
              <a:t>	</a:t>
            </a:r>
            <a:r>
              <a:rPr b="0" lang="en-US" sz="3200" spc="-1" strike="noStrike">
                <a:solidFill>
                  <a:srgbClr val="000000"/>
                </a:solidFill>
                <a:latin typeface="Arial"/>
              </a:rPr>
              <a:t>{ </a:t>
            </a:r>
            <a:r>
              <a:rPr b="0" lang="en-US" sz="3200" spc="-1" strike="noStrike">
                <a:solidFill>
                  <a:srgbClr val="000000"/>
                </a:solidFill>
                <a:latin typeface="Arial"/>
              </a:rPr>
              <a:t>	</a:t>
            </a:r>
            <a:r>
              <a:rPr b="0" lang="en-US" sz="3200" spc="-1" strike="noStrike">
                <a:solidFill>
                  <a:srgbClr val="000000"/>
                </a:solidFill>
                <a:latin typeface="Arial"/>
              </a:rPr>
              <a:t>SV Info;</a:t>
            </a:r>
            <a:endParaRPr b="0" lang="en-US" sz="3200" spc="-1" strike="noStrike">
              <a:solidFill>
                <a:srgbClr val="000000"/>
              </a:solidFill>
              <a:latin typeface="Arial"/>
            </a:endParaRPr>
          </a:p>
          <a:p>
            <a:pPr marL="343080" indent="-342720">
              <a:lnSpc>
                <a:spcPct val="90000"/>
              </a:lnSpc>
              <a:spcBef>
                <a:spcPts val="641"/>
              </a:spcBef>
            </a:pPr>
            <a:r>
              <a:rPr b="0" lang="en-US" sz="3200" spc="-1" strike="noStrike">
                <a:solidFill>
                  <a:srgbClr val="000000"/>
                </a:solidFill>
                <a:latin typeface="Arial"/>
              </a:rPr>
              <a:t>	</a:t>
            </a:r>
            <a:r>
              <a:rPr b="0" lang="en-US" sz="3200" spc="-1" strike="noStrike">
                <a:solidFill>
                  <a:srgbClr val="000000"/>
                </a:solidFill>
                <a:latin typeface="Arial"/>
              </a:rPr>
              <a:t>	</a:t>
            </a:r>
            <a:r>
              <a:rPr b="0" lang="en-US" sz="3200" spc="-1" strike="noStrike">
                <a:solidFill>
                  <a:srgbClr val="000000"/>
                </a:solidFill>
                <a:latin typeface="Arial"/>
              </a:rPr>
              <a:t>struct tagNode *pNext;</a:t>
            </a:r>
            <a:endParaRPr b="0" lang="en-US" sz="3200" spc="-1" strike="noStrike">
              <a:solidFill>
                <a:srgbClr val="000000"/>
              </a:solidFill>
              <a:latin typeface="Arial"/>
            </a:endParaRPr>
          </a:p>
          <a:p>
            <a:pPr marL="343080" indent="-342720">
              <a:lnSpc>
                <a:spcPct val="90000"/>
              </a:lnSpc>
              <a:spcBef>
                <a:spcPts val="641"/>
              </a:spcBef>
            </a:pPr>
            <a:r>
              <a:rPr b="0" lang="en-US" sz="3200" spc="-1" strike="noStrike">
                <a:solidFill>
                  <a:srgbClr val="000000"/>
                </a:solidFill>
                <a:latin typeface="Arial"/>
              </a:rPr>
              <a:t>	</a:t>
            </a:r>
            <a:r>
              <a:rPr b="0" lang="en-US" sz="3200" spc="-1" strike="noStrike">
                <a:solidFill>
                  <a:srgbClr val="000000"/>
                </a:solidFill>
                <a:latin typeface="Arial"/>
              </a:rPr>
              <a:t>}Node;</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TextShape 1"/>
          <p:cNvSpPr txBox="1"/>
          <p:nvPr/>
        </p:nvSpPr>
        <p:spPr>
          <a:xfrm>
            <a:off x="704880" y="0"/>
            <a:ext cx="9200880" cy="764640"/>
          </a:xfrm>
          <a:prstGeom prst="rect">
            <a:avLst/>
          </a:prstGeom>
          <a:gradFill rotWithShape="0">
            <a:gsLst>
              <a:gs pos="0">
                <a:srgbClr val="008000"/>
              </a:gs>
              <a:gs pos="100000">
                <a:srgbClr val="003b00"/>
              </a:gs>
            </a:gsLst>
            <a:path path="rect"/>
          </a:gradFill>
          <a:ln>
            <a:noFill/>
          </a:ln>
        </p:spPr>
        <p:txBody>
          <a:bodyPr anchor="ctr">
            <a:noAutofit/>
          </a:bodyPr>
          <a:p>
            <a:pPr>
              <a:lnSpc>
                <a:spcPct val="100000"/>
              </a:lnSpc>
            </a:pPr>
            <a:r>
              <a:rPr b="0" lang="en-US" sz="3600" spc="-1" strike="noStrike">
                <a:solidFill>
                  <a:srgbClr val="fff3f3"/>
                </a:solidFill>
                <a:latin typeface="Arial"/>
              </a:rPr>
              <a:t>Câu hỏi và Bài tập</a:t>
            </a:r>
            <a:endParaRPr b="0" lang="en-US" sz="3600" spc="-1" strike="noStrike">
              <a:solidFill>
                <a:srgbClr val="000000"/>
              </a:solidFill>
              <a:latin typeface="Arial"/>
            </a:endParaRPr>
          </a:p>
        </p:txBody>
      </p:sp>
      <p:sp>
        <p:nvSpPr>
          <p:cNvPr id="271" name="TextShape 2"/>
          <p:cNvSpPr txBox="1"/>
          <p:nvPr/>
        </p:nvSpPr>
        <p:spPr>
          <a:xfrm>
            <a:off x="776160" y="765000"/>
            <a:ext cx="9129240" cy="6092640"/>
          </a:xfrm>
          <a:prstGeom prst="rect">
            <a:avLst/>
          </a:prstGeom>
          <a:noFill/>
          <a:ln>
            <a:noFill/>
          </a:ln>
        </p:spPr>
        <p:txBody>
          <a:bodyPr>
            <a:noAutofit/>
          </a:bodyPr>
          <a:p>
            <a:pPr>
              <a:lnSpc>
                <a:spcPct val="90000"/>
              </a:lnSpc>
              <a:spcBef>
                <a:spcPts val="641"/>
              </a:spcBef>
            </a:pPr>
            <a:r>
              <a:rPr b="0" lang="en-US" sz="3200" spc="-1" strike="noStrike">
                <a:solidFill>
                  <a:srgbClr val="000000"/>
                </a:solidFill>
                <a:latin typeface="Arial"/>
              </a:rPr>
              <a:t>1. Nêu các bước để thêm một nút vào đầu, giữa và cuối danh sách liên kết đơn.</a:t>
            </a:r>
            <a:endParaRPr b="0" lang="en-US" sz="3200" spc="-1" strike="noStrike">
              <a:solidFill>
                <a:srgbClr val="000000"/>
              </a:solidFill>
              <a:latin typeface="Arial"/>
            </a:endParaRPr>
          </a:p>
          <a:p>
            <a:pPr>
              <a:lnSpc>
                <a:spcPct val="90000"/>
              </a:lnSpc>
              <a:spcBef>
                <a:spcPts val="641"/>
              </a:spcBef>
            </a:pPr>
            <a:r>
              <a:rPr b="0" lang="en-US" sz="3200" spc="-1" strike="noStrike">
                <a:solidFill>
                  <a:srgbClr val="000000"/>
                </a:solidFill>
                <a:latin typeface="Arial"/>
              </a:rPr>
              <a:t>2. Nêu các bước để xóa một nút ở đầu, giữa và cuối danh sách liên kết đơn.</a:t>
            </a:r>
            <a:endParaRPr b="0" lang="en-US" sz="3200" spc="-1" strike="noStrike">
              <a:solidFill>
                <a:srgbClr val="000000"/>
              </a:solidFill>
              <a:latin typeface="Arial"/>
            </a:endParaRPr>
          </a:p>
          <a:p>
            <a:pPr>
              <a:lnSpc>
                <a:spcPct val="90000"/>
              </a:lnSpc>
              <a:spcBef>
                <a:spcPts val="641"/>
              </a:spcBef>
            </a:pPr>
            <a:r>
              <a:rPr b="0" lang="en-US" sz="3200" spc="-1" strike="noStrike">
                <a:solidFill>
                  <a:srgbClr val="000000"/>
                </a:solidFill>
                <a:latin typeface="Arial"/>
              </a:rPr>
              <a:t>3. Viết thủ tục để in ra tất cả các phần tử của 1 danh sách liên kết đơn.</a:t>
            </a:r>
            <a:endParaRPr b="0" lang="en-US" sz="3200" spc="-1" strike="noStrike">
              <a:solidFill>
                <a:srgbClr val="000000"/>
              </a:solidFill>
              <a:latin typeface="Arial"/>
            </a:endParaRPr>
          </a:p>
          <a:p>
            <a:pPr>
              <a:lnSpc>
                <a:spcPct val="90000"/>
              </a:lnSpc>
              <a:spcBef>
                <a:spcPts val="641"/>
              </a:spcBef>
            </a:pPr>
            <a:r>
              <a:rPr b="0" lang="en-US" sz="3200" spc="-1" strike="noStrike">
                <a:solidFill>
                  <a:srgbClr val="000000"/>
                </a:solidFill>
                <a:latin typeface="Arial"/>
              </a:rPr>
              <a:t>4. Viết chương trình thực hiện việc sắp xếp 1 danh sách liên kết đơn bao gồm các phần tử là số nguyên.</a:t>
            </a:r>
            <a:endParaRPr b="0" lang="en-US" sz="3200" spc="-1" strike="noStrike">
              <a:solidFill>
                <a:srgbClr val="000000"/>
              </a:solidFill>
              <a:latin typeface="Arial"/>
            </a:endParaRPr>
          </a:p>
          <a:p>
            <a:pPr>
              <a:lnSpc>
                <a:spcPct val="90000"/>
              </a:lnSpc>
              <a:spcBef>
                <a:spcPts val="641"/>
              </a:spcBef>
            </a:pPr>
            <a:r>
              <a:rPr b="0" lang="en-US" sz="3200" spc="-1" strike="noStrike">
                <a:solidFill>
                  <a:srgbClr val="000000"/>
                </a:solidFill>
                <a:latin typeface="Arial"/>
              </a:rPr>
              <a:t>5. Viết chương trình cộng 2 đa thức được biểu diễn thông qua danh sách liên kết đơn.</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Shape 1"/>
          <p:cNvSpPr txBox="1"/>
          <p:nvPr/>
        </p:nvSpPr>
        <p:spPr>
          <a:xfrm>
            <a:off x="704880" y="0"/>
            <a:ext cx="9200880" cy="764640"/>
          </a:xfrm>
          <a:prstGeom prst="rect">
            <a:avLst/>
          </a:prstGeom>
          <a:gradFill rotWithShape="0">
            <a:gsLst>
              <a:gs pos="0">
                <a:srgbClr val="008000"/>
              </a:gs>
              <a:gs pos="100000">
                <a:srgbClr val="003b00"/>
              </a:gs>
            </a:gsLst>
            <a:path path="rect"/>
          </a:gradFill>
          <a:ln>
            <a:noFill/>
          </a:ln>
        </p:spPr>
        <p:txBody>
          <a:bodyPr anchor="ctr">
            <a:noAutofit/>
          </a:bodyPr>
          <a:p>
            <a:pPr>
              <a:lnSpc>
                <a:spcPct val="100000"/>
              </a:lnSpc>
            </a:pPr>
            <a:r>
              <a:rPr b="0" lang="en-US" sz="3600" spc="-1" strike="noStrike">
                <a:solidFill>
                  <a:srgbClr val="fff3f3"/>
                </a:solidFill>
                <a:latin typeface="Arial"/>
              </a:rPr>
              <a:t>Hủy phần tử trong DSLK đơn</a:t>
            </a:r>
            <a:endParaRPr b="0" lang="en-US" sz="3600" spc="-1" strike="noStrike">
              <a:solidFill>
                <a:srgbClr val="000000"/>
              </a:solidFill>
              <a:latin typeface="Arial"/>
            </a:endParaRPr>
          </a:p>
        </p:txBody>
      </p:sp>
      <p:sp>
        <p:nvSpPr>
          <p:cNvPr id="53" name="TextShape 2"/>
          <p:cNvSpPr txBox="1"/>
          <p:nvPr/>
        </p:nvSpPr>
        <p:spPr>
          <a:xfrm>
            <a:off x="920880" y="836640"/>
            <a:ext cx="8984880" cy="6021000"/>
          </a:xfrm>
          <a:prstGeom prst="rect">
            <a:avLst/>
          </a:prstGeom>
          <a:noFill/>
          <a:ln>
            <a:noFill/>
          </a:ln>
        </p:spPr>
        <p:txBody>
          <a:bodyPr>
            <a:noAutofit/>
          </a:bodyPr>
          <a:p>
            <a:pPr marL="343080" indent="-342720">
              <a:lnSpc>
                <a:spcPct val="120000"/>
              </a:lnSpc>
              <a:spcBef>
                <a:spcPts val="1400"/>
              </a:spcBef>
              <a:buClr>
                <a:srgbClr val="000000"/>
              </a:buClr>
              <a:buFont typeface="Wingdings" charset="2"/>
              <a:buChar char=""/>
            </a:pPr>
            <a:r>
              <a:rPr b="1" lang="en-US" sz="2800" spc="-1" strike="noStrike">
                <a:solidFill>
                  <a:srgbClr val="000000"/>
                </a:solidFill>
                <a:latin typeface="Arial"/>
              </a:rPr>
              <a:t>Nguyên tắc</a:t>
            </a:r>
            <a:r>
              <a:rPr b="0" lang="en-US" sz="2800" spc="-1" strike="noStrike">
                <a:solidFill>
                  <a:srgbClr val="000000"/>
                </a:solidFill>
                <a:latin typeface="Arial"/>
              </a:rPr>
              <a:t>: Phải cô lập phần tử cần hủy trước hủy.</a:t>
            </a:r>
            <a:endParaRPr b="0" lang="en-US" sz="2800" spc="-1" strike="noStrike">
              <a:solidFill>
                <a:srgbClr val="000000"/>
              </a:solidFill>
              <a:latin typeface="Arial"/>
            </a:endParaRPr>
          </a:p>
          <a:p>
            <a:pPr marL="343080" indent="-342720">
              <a:lnSpc>
                <a:spcPct val="120000"/>
              </a:lnSpc>
              <a:spcBef>
                <a:spcPts val="1400"/>
              </a:spcBef>
              <a:buClr>
                <a:srgbClr val="000000"/>
              </a:buClr>
              <a:buFont typeface="Wingdings" charset="2"/>
              <a:buChar char=""/>
            </a:pPr>
            <a:r>
              <a:rPr b="0" lang="en-US" sz="2800" spc="-1" strike="noStrike">
                <a:solidFill>
                  <a:srgbClr val="000000"/>
                </a:solidFill>
                <a:latin typeface="Arial"/>
              </a:rPr>
              <a:t>Các vị trị cần hủy</a:t>
            </a:r>
            <a:endParaRPr b="0" lang="en-US" sz="2800" spc="-1" strike="noStrike">
              <a:solidFill>
                <a:srgbClr val="000000"/>
              </a:solidFill>
              <a:latin typeface="Arial"/>
            </a:endParaRPr>
          </a:p>
          <a:p>
            <a:pPr lvl="1" marL="743040" indent="-285480">
              <a:lnSpc>
                <a:spcPct val="120000"/>
              </a:lnSpc>
              <a:spcBef>
                <a:spcPts val="1400"/>
              </a:spcBef>
              <a:buClr>
                <a:srgbClr val="000000"/>
              </a:buClr>
              <a:buFont typeface="Wingdings" charset="2"/>
              <a:buChar char=""/>
            </a:pPr>
            <a:r>
              <a:rPr b="0" lang="en-US" sz="2800" spc="-1" strike="noStrike">
                <a:solidFill>
                  <a:srgbClr val="000000"/>
                </a:solidFill>
                <a:latin typeface="Arial"/>
              </a:rPr>
              <a:t>Hủy phần tử đứng đầu List</a:t>
            </a:r>
            <a:endParaRPr b="0" lang="en-US" sz="2800" spc="-1" strike="noStrike">
              <a:solidFill>
                <a:srgbClr val="000000"/>
              </a:solidFill>
              <a:latin typeface="Arial"/>
            </a:endParaRPr>
          </a:p>
          <a:p>
            <a:pPr lvl="1" marL="743040" indent="-285480">
              <a:lnSpc>
                <a:spcPct val="120000"/>
              </a:lnSpc>
              <a:spcBef>
                <a:spcPts val="1400"/>
              </a:spcBef>
              <a:buClr>
                <a:srgbClr val="000000"/>
              </a:buClr>
              <a:buFont typeface="Wingdings" charset="2"/>
              <a:buChar char=""/>
            </a:pPr>
            <a:r>
              <a:rPr b="0" lang="en-US" sz="2800" spc="-1" strike="noStrike">
                <a:solidFill>
                  <a:srgbClr val="000000"/>
                </a:solidFill>
                <a:latin typeface="Arial"/>
              </a:rPr>
              <a:t>Hủy phần tử có khoá bằng x</a:t>
            </a:r>
            <a:endParaRPr b="0" lang="en-US" sz="2800" spc="-1" strike="noStrike">
              <a:solidFill>
                <a:srgbClr val="000000"/>
              </a:solidFill>
              <a:latin typeface="Arial"/>
            </a:endParaRPr>
          </a:p>
          <a:p>
            <a:pPr lvl="1" marL="743040" indent="-285480">
              <a:lnSpc>
                <a:spcPct val="120000"/>
              </a:lnSpc>
              <a:spcBef>
                <a:spcPts val="1400"/>
              </a:spcBef>
              <a:buClr>
                <a:srgbClr val="000000"/>
              </a:buClr>
              <a:buFont typeface="Wingdings" charset="2"/>
              <a:buChar char=""/>
            </a:pPr>
            <a:r>
              <a:rPr b="0" lang="en-US" sz="2800" spc="-1" strike="noStrike">
                <a:solidFill>
                  <a:srgbClr val="000000"/>
                </a:solidFill>
                <a:latin typeface="Arial"/>
              </a:rPr>
              <a:t>Huỷ phần tử đứng sau q trong danh sách liên kết đơn</a:t>
            </a:r>
            <a:endParaRPr b="0" lang="en-US" sz="2800" spc="-1" strike="noStrike">
              <a:solidFill>
                <a:srgbClr val="000000"/>
              </a:solidFill>
              <a:latin typeface="Arial"/>
            </a:endParaRPr>
          </a:p>
          <a:p>
            <a:pPr marL="343080" indent="-342720">
              <a:lnSpc>
                <a:spcPct val="120000"/>
              </a:lnSpc>
              <a:spcBef>
                <a:spcPts val="1400"/>
              </a:spcBef>
              <a:buClr>
                <a:srgbClr val="000000"/>
              </a:buClr>
              <a:buFont typeface="Wingdings" charset="2"/>
              <a:buChar char=""/>
            </a:pPr>
            <a:r>
              <a:rPr b="0" lang="en-US" sz="2800" spc="-1" strike="noStrike">
                <a:solidFill>
                  <a:srgbClr val="000000"/>
                </a:solidFill>
                <a:latin typeface="Arial"/>
              </a:rPr>
              <a:t>Ở phần trên, các phần tử trong DSLK đơn được cấp phát vùng nhớ động bằng hàm new, thì sẽ được giải phóng vùng nhớ bằng hàm delete.</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TextShape 1"/>
          <p:cNvSpPr txBox="1"/>
          <p:nvPr/>
        </p:nvSpPr>
        <p:spPr>
          <a:xfrm>
            <a:off x="704880" y="0"/>
            <a:ext cx="9200880" cy="764640"/>
          </a:xfrm>
          <a:prstGeom prst="rect">
            <a:avLst/>
          </a:prstGeom>
          <a:gradFill rotWithShape="0">
            <a:gsLst>
              <a:gs pos="0">
                <a:srgbClr val="008000"/>
              </a:gs>
              <a:gs pos="100000">
                <a:srgbClr val="003b00"/>
              </a:gs>
            </a:gsLst>
            <a:path path="rect"/>
          </a:gradFill>
          <a:ln>
            <a:noFill/>
          </a:ln>
        </p:spPr>
        <p:txBody>
          <a:bodyPr anchor="ctr">
            <a:noAutofit/>
          </a:bodyPr>
          <a:p>
            <a:pPr>
              <a:lnSpc>
                <a:spcPct val="100000"/>
              </a:lnSpc>
            </a:pPr>
            <a:r>
              <a:rPr b="0" lang="en-US" sz="3600" spc="-1" strike="noStrike">
                <a:solidFill>
                  <a:srgbClr val="fff3f3"/>
                </a:solidFill>
                <a:latin typeface="Arial"/>
              </a:rPr>
              <a:t>Thuật toán hủy phần tử trong DSLK</a:t>
            </a:r>
            <a:endParaRPr b="0" lang="en-US" sz="3600" spc="-1" strike="noStrike">
              <a:solidFill>
                <a:srgbClr val="000000"/>
              </a:solidFill>
              <a:latin typeface="Arial"/>
            </a:endParaRPr>
          </a:p>
        </p:txBody>
      </p:sp>
      <p:sp>
        <p:nvSpPr>
          <p:cNvPr id="55" name="TextShape 2"/>
          <p:cNvSpPr txBox="1"/>
          <p:nvPr/>
        </p:nvSpPr>
        <p:spPr>
          <a:xfrm>
            <a:off x="776160" y="981000"/>
            <a:ext cx="9129240" cy="5876640"/>
          </a:xfrm>
          <a:prstGeom prst="rect">
            <a:avLst/>
          </a:prstGeom>
          <a:noFill/>
          <a:ln>
            <a:noFill/>
          </a:ln>
        </p:spPr>
        <p:txBody>
          <a:bodyPr>
            <a:noAutofit/>
          </a:bodyPr>
          <a:p>
            <a:pPr marL="343080" indent="-342720">
              <a:lnSpc>
                <a:spcPct val="120000"/>
              </a:lnSpc>
              <a:spcBef>
                <a:spcPts val="641"/>
              </a:spcBef>
              <a:buClr>
                <a:srgbClr val="000000"/>
              </a:buClr>
              <a:buFont typeface="Wingdings" charset="2"/>
              <a:buChar char=""/>
            </a:pPr>
            <a:r>
              <a:rPr b="0" lang="en-US" sz="3200" spc="-1" strike="noStrike">
                <a:solidFill>
                  <a:srgbClr val="000000"/>
                </a:solidFill>
                <a:latin typeface="Arial"/>
              </a:rPr>
              <a:t> </a:t>
            </a:r>
            <a:r>
              <a:rPr b="0" lang="en-US" sz="2800" spc="-1" strike="noStrike">
                <a:solidFill>
                  <a:srgbClr val="000000"/>
                </a:solidFill>
                <a:latin typeface="Arial"/>
              </a:rPr>
              <a:t>Bắt đầu:</a:t>
            </a:r>
            <a:endParaRPr b="0" lang="en-US" sz="2800" spc="-1" strike="noStrike">
              <a:solidFill>
                <a:srgbClr val="000000"/>
              </a:solidFill>
              <a:latin typeface="Arial"/>
            </a:endParaRPr>
          </a:p>
          <a:p>
            <a:pPr lvl="1" marL="743040" indent="-285480">
              <a:lnSpc>
                <a:spcPct val="120000"/>
              </a:lnSpc>
              <a:spcBef>
                <a:spcPts val="561"/>
              </a:spcBef>
              <a:buClr>
                <a:srgbClr val="000000"/>
              </a:buClr>
              <a:buFont typeface="Wingdings" charset="2"/>
              <a:buChar char=""/>
            </a:pPr>
            <a:r>
              <a:rPr b="0" lang="en-US" sz="2800" spc="-1" strike="noStrike">
                <a:solidFill>
                  <a:srgbClr val="000000"/>
                </a:solidFill>
                <a:latin typeface="Arial"/>
              </a:rPr>
              <a:t>Nếu (pHead!=NULL) thì</a:t>
            </a:r>
            <a:endParaRPr b="0" lang="en-US" sz="2800" spc="-1" strike="noStrike">
              <a:solidFill>
                <a:srgbClr val="000000"/>
              </a:solidFill>
              <a:latin typeface="Arial"/>
            </a:endParaRPr>
          </a:p>
          <a:p>
            <a:pPr lvl="1" marL="743040" indent="-285480">
              <a:lnSpc>
                <a:spcPct val="120000"/>
              </a:lnSpc>
              <a:spcBef>
                <a:spcPts val="561"/>
              </a:spcBef>
              <a:buClr>
                <a:srgbClr val="000000"/>
              </a:buClr>
              <a:buFont typeface="Wingdings" charset="2"/>
              <a:buChar char=""/>
            </a:pPr>
            <a:r>
              <a:rPr b="0" lang="en-US" sz="2800" spc="-1" strike="noStrike" u="sng">
                <a:solidFill>
                  <a:srgbClr val="000000"/>
                </a:solidFill>
                <a:uFillTx/>
                <a:latin typeface="Arial"/>
              </a:rPr>
              <a:t>B1</a:t>
            </a:r>
            <a:r>
              <a:rPr b="0" lang="en-US" sz="2800" spc="-1" strike="noStrike">
                <a:solidFill>
                  <a:srgbClr val="000000"/>
                </a:solidFill>
                <a:latin typeface="Arial"/>
              </a:rPr>
              <a:t>: p=pHead</a:t>
            </a:r>
            <a:endParaRPr b="0" lang="en-US" sz="2800" spc="-1" strike="noStrike">
              <a:solidFill>
                <a:srgbClr val="000000"/>
              </a:solidFill>
              <a:latin typeface="Arial"/>
            </a:endParaRPr>
          </a:p>
          <a:p>
            <a:pPr lvl="1" marL="743040" indent="-285480">
              <a:lnSpc>
                <a:spcPct val="120000"/>
              </a:lnSpc>
              <a:spcBef>
                <a:spcPts val="561"/>
              </a:spcBef>
              <a:buClr>
                <a:srgbClr val="000000"/>
              </a:buClr>
              <a:buFont typeface="Wingdings" charset="2"/>
              <a:buChar char=""/>
            </a:pPr>
            <a:r>
              <a:rPr b="0" lang="en-US" sz="2800" spc="-1" strike="noStrike" u="sng">
                <a:solidFill>
                  <a:srgbClr val="000000"/>
                </a:solidFill>
                <a:uFillTx/>
                <a:latin typeface="Arial"/>
              </a:rPr>
              <a:t>B2</a:t>
            </a:r>
            <a:r>
              <a:rPr b="0" lang="en-US" sz="2800" spc="-1" strike="noStrike">
                <a:solidFill>
                  <a:srgbClr val="000000"/>
                </a:solidFill>
                <a:latin typeface="Arial"/>
              </a:rPr>
              <a:t>:</a:t>
            </a:r>
            <a:endParaRPr b="0" lang="en-US" sz="2800" spc="-1" strike="noStrike">
              <a:solidFill>
                <a:srgbClr val="000000"/>
              </a:solidFill>
              <a:latin typeface="Arial"/>
            </a:endParaRPr>
          </a:p>
          <a:p>
            <a:pPr marL="1143000" indent="-228240">
              <a:lnSpc>
                <a:spcPct val="120000"/>
              </a:lnSpc>
              <a:spcBef>
                <a:spcPts val="561"/>
              </a:spcBef>
            </a:pPr>
            <a:r>
              <a:rPr b="0" lang="en-US" sz="2800" spc="-1" strike="noStrike">
                <a:solidFill>
                  <a:srgbClr val="000000"/>
                </a:solidFill>
                <a:latin typeface="Arial"/>
              </a:rPr>
              <a:t>+ pHead = pHead-&gt;pNext </a:t>
            </a:r>
            <a:endParaRPr b="0" lang="en-US" sz="2800" spc="-1" strike="noStrike">
              <a:solidFill>
                <a:srgbClr val="000000"/>
              </a:solidFill>
              <a:latin typeface="Arial"/>
            </a:endParaRPr>
          </a:p>
          <a:p>
            <a:pPr marL="1143000" indent="-228240">
              <a:lnSpc>
                <a:spcPct val="120000"/>
              </a:lnSpc>
              <a:spcBef>
                <a:spcPts val="561"/>
              </a:spcBef>
            </a:pPr>
            <a:r>
              <a:rPr b="0" lang="en-US" sz="2800" spc="-1" strike="noStrike">
                <a:solidFill>
                  <a:srgbClr val="000000"/>
                </a:solidFill>
                <a:latin typeface="Arial"/>
              </a:rPr>
              <a:t>+ delete (p)</a:t>
            </a:r>
            <a:endParaRPr b="0" lang="en-US" sz="2800" spc="-1" strike="noStrike">
              <a:solidFill>
                <a:srgbClr val="000000"/>
              </a:solidFill>
              <a:latin typeface="Arial"/>
            </a:endParaRPr>
          </a:p>
          <a:p>
            <a:pPr lvl="1" marL="743040" indent="-285480">
              <a:lnSpc>
                <a:spcPct val="120000"/>
              </a:lnSpc>
              <a:spcBef>
                <a:spcPts val="561"/>
              </a:spcBef>
              <a:buClr>
                <a:srgbClr val="000000"/>
              </a:buClr>
              <a:buFont typeface="Wingdings" charset="2"/>
              <a:buChar char=""/>
            </a:pPr>
            <a:r>
              <a:rPr b="0" lang="en-US" sz="2800" spc="-1" strike="noStrike" u="sng">
                <a:solidFill>
                  <a:srgbClr val="000000"/>
                </a:solidFill>
                <a:uFillTx/>
                <a:latin typeface="Arial"/>
              </a:rPr>
              <a:t>B3</a:t>
            </a:r>
            <a:r>
              <a:rPr b="0" lang="en-US" sz="2800" spc="-1" strike="noStrike">
                <a:solidFill>
                  <a:srgbClr val="000000"/>
                </a:solidFill>
                <a:latin typeface="Arial"/>
              </a:rPr>
              <a:t>: </a:t>
            </a:r>
            <a:endParaRPr b="0" lang="en-US" sz="2800" spc="-1" strike="noStrike">
              <a:solidFill>
                <a:srgbClr val="000000"/>
              </a:solidFill>
              <a:latin typeface="Arial"/>
            </a:endParaRPr>
          </a:p>
          <a:p>
            <a:pPr marL="1143000" indent="-228240">
              <a:lnSpc>
                <a:spcPct val="12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Nếu pHead==NULL thì pTail=NULL</a:t>
            </a:r>
            <a:endParaRPr b="0" lang="en-US" sz="2800" spc="-1" strike="noStrike">
              <a:solidFill>
                <a:srgbClr val="000000"/>
              </a:solidFill>
              <a:latin typeface="Arial"/>
            </a:endParaRPr>
          </a:p>
          <a:p>
            <a:pPr marL="1143000" indent="-228240">
              <a:lnSpc>
                <a:spcPct val="120000"/>
              </a:lnSpc>
              <a:spcBef>
                <a:spcPts val="561"/>
              </a:spcBef>
            </a:pP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Shape 1"/>
          <p:cNvSpPr txBox="1"/>
          <p:nvPr/>
        </p:nvSpPr>
        <p:spPr>
          <a:xfrm>
            <a:off x="704880" y="0"/>
            <a:ext cx="9200880" cy="764640"/>
          </a:xfrm>
          <a:prstGeom prst="rect">
            <a:avLst/>
          </a:prstGeom>
          <a:gradFill rotWithShape="0">
            <a:gsLst>
              <a:gs pos="0">
                <a:srgbClr val="008000"/>
              </a:gs>
              <a:gs pos="100000">
                <a:srgbClr val="003b00"/>
              </a:gs>
            </a:gsLst>
            <a:path path="rect"/>
          </a:gradFill>
          <a:ln>
            <a:noFill/>
          </a:ln>
        </p:spPr>
        <p:txBody>
          <a:bodyPr anchor="ctr">
            <a:noAutofit/>
          </a:bodyPr>
          <a:p>
            <a:pPr>
              <a:lnSpc>
                <a:spcPct val="100000"/>
              </a:lnSpc>
            </a:pPr>
            <a:r>
              <a:rPr b="0" lang="en-US" sz="3600" spc="-1" strike="noStrike">
                <a:solidFill>
                  <a:srgbClr val="fff3f3"/>
                </a:solidFill>
                <a:latin typeface="Arial"/>
              </a:rPr>
              <a:t>Cài đặt thuật toán</a:t>
            </a:r>
            <a:endParaRPr b="0" lang="en-US" sz="3600" spc="-1" strike="noStrike">
              <a:solidFill>
                <a:srgbClr val="000000"/>
              </a:solidFill>
              <a:latin typeface="Arial"/>
            </a:endParaRPr>
          </a:p>
        </p:txBody>
      </p:sp>
      <p:sp>
        <p:nvSpPr>
          <p:cNvPr id="57" name="TextShape 2"/>
          <p:cNvSpPr txBox="1"/>
          <p:nvPr/>
        </p:nvSpPr>
        <p:spPr>
          <a:xfrm>
            <a:off x="776160" y="765000"/>
            <a:ext cx="9129240" cy="6092640"/>
          </a:xfrm>
          <a:prstGeom prst="rect">
            <a:avLst/>
          </a:prstGeom>
          <a:noFill/>
          <a:ln>
            <a:noFill/>
          </a:ln>
        </p:spPr>
        <p:txBody>
          <a:bodyPr>
            <a:noAutofit/>
          </a:bodyPr>
          <a:p>
            <a:pPr marL="343080" indent="-342720">
              <a:lnSpc>
                <a:spcPct val="80000"/>
              </a:lnSpc>
              <a:spcBef>
                <a:spcPts val="561"/>
              </a:spcBef>
              <a:buClr>
                <a:srgbClr val="000000"/>
              </a:buClr>
              <a:buFont typeface="Wingdings" charset="2"/>
              <a:buChar char=""/>
            </a:pPr>
            <a:r>
              <a:rPr b="0" lang="en-US" sz="2800" spc="-1" strike="noStrike">
                <a:solidFill>
                  <a:srgbClr val="000000"/>
                </a:solidFill>
                <a:latin typeface="Arial"/>
              </a:rPr>
              <a:t>Hủy được hàm trả về 1, ngược lại hàm trả về 0</a:t>
            </a:r>
            <a:endParaRPr b="0" lang="en-US" sz="2800" spc="-1" strike="noStrike">
              <a:solidFill>
                <a:srgbClr val="000000"/>
              </a:solidFill>
              <a:latin typeface="Arial"/>
            </a:endParaRPr>
          </a:p>
          <a:p>
            <a:pPr marL="343080" indent="-342720">
              <a:lnSpc>
                <a:spcPct val="80000"/>
              </a:lnSpc>
              <a:spcBef>
                <a:spcPts val="561"/>
              </a:spcBef>
            </a:pPr>
            <a:r>
              <a:rPr b="0" lang="en-US" sz="2800" spc="-1" strike="noStrike">
                <a:solidFill>
                  <a:srgbClr val="0000ff"/>
                </a:solidFill>
                <a:latin typeface="Arial"/>
              </a:rPr>
              <a:t>	</a:t>
            </a:r>
            <a:r>
              <a:rPr b="0" lang="en-US" sz="2800" spc="-1" strike="noStrike">
                <a:solidFill>
                  <a:srgbClr val="0000ff"/>
                </a:solidFill>
                <a:latin typeface="Arial"/>
              </a:rPr>
              <a:t>int </a:t>
            </a:r>
            <a:r>
              <a:rPr b="0" lang="en-US" sz="2800" spc="-1" strike="noStrike">
                <a:solidFill>
                  <a:srgbClr val="000000"/>
                </a:solidFill>
                <a:latin typeface="Arial"/>
              </a:rPr>
              <a:t>  RemoveHead(</a:t>
            </a:r>
            <a:r>
              <a:rPr b="0" lang="en-US" sz="2800" spc="-1" strike="noStrike">
                <a:solidFill>
                  <a:srgbClr val="0000ff"/>
                </a:solidFill>
                <a:latin typeface="Arial"/>
              </a:rPr>
              <a:t>List</a:t>
            </a:r>
            <a:r>
              <a:rPr b="0" lang="en-US" sz="2800" spc="-1" strike="noStrike">
                <a:solidFill>
                  <a:srgbClr val="000000"/>
                </a:solidFill>
                <a:latin typeface="Arial"/>
              </a:rPr>
              <a:t> &amp;l, </a:t>
            </a:r>
            <a:r>
              <a:rPr b="0" lang="en-US" sz="2800" spc="-1" strike="noStrike">
                <a:solidFill>
                  <a:srgbClr val="0000ff"/>
                </a:solidFill>
                <a:latin typeface="Arial"/>
              </a:rPr>
              <a:t>int</a:t>
            </a:r>
            <a:r>
              <a:rPr b="0" lang="en-US" sz="2800" spc="-1" strike="noStrike">
                <a:solidFill>
                  <a:srgbClr val="000000"/>
                </a:solidFill>
                <a:latin typeface="Arial"/>
              </a:rPr>
              <a:t> &amp;x)</a:t>
            </a:r>
            <a:endParaRPr b="0" lang="en-US" sz="2800" spc="-1" strike="noStrike">
              <a:solidFill>
                <a:srgbClr val="000000"/>
              </a:solidFill>
              <a:latin typeface="Arial"/>
            </a:endParaRPr>
          </a:p>
          <a:p>
            <a:pPr marL="343080" indent="-342720">
              <a:lnSpc>
                <a:spcPct val="8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a:t>
            </a:r>
            <a:r>
              <a:rPr b="0" lang="en-US" sz="2800" spc="-1" strike="noStrike">
                <a:solidFill>
                  <a:srgbClr val="000000"/>
                </a:solidFill>
                <a:latin typeface="Arial"/>
              </a:rPr>
              <a:t>	</a:t>
            </a:r>
            <a:r>
              <a:rPr b="0" lang="en-US" sz="2800" spc="-1" strike="noStrike">
                <a:solidFill>
                  <a:srgbClr val="0000ff"/>
                </a:solidFill>
                <a:latin typeface="Arial"/>
              </a:rPr>
              <a:t>Node</a:t>
            </a:r>
            <a:r>
              <a:rPr b="0" lang="en-US" sz="2800" spc="-1" strike="noStrike">
                <a:solidFill>
                  <a:srgbClr val="000000"/>
                </a:solidFill>
                <a:latin typeface="Arial"/>
              </a:rPr>
              <a:t> *p;</a:t>
            </a:r>
            <a:endParaRPr b="0" lang="en-US" sz="2800" spc="-1" strike="noStrike">
              <a:solidFill>
                <a:srgbClr val="000000"/>
              </a:solidFill>
              <a:latin typeface="Arial"/>
            </a:endParaRPr>
          </a:p>
          <a:p>
            <a:pPr marL="343080" indent="-342720">
              <a:lnSpc>
                <a:spcPct val="8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ff"/>
                </a:solidFill>
                <a:latin typeface="Arial"/>
              </a:rPr>
              <a:t>if</a:t>
            </a:r>
            <a:r>
              <a:rPr b="0" lang="en-US" sz="2800" spc="-1" strike="noStrike">
                <a:solidFill>
                  <a:srgbClr val="000000"/>
                </a:solidFill>
                <a:latin typeface="Arial"/>
              </a:rPr>
              <a:t>(l.pHead!=NULL)</a:t>
            </a:r>
            <a:endParaRPr b="0" lang="en-US" sz="2800" spc="-1" strike="noStrike">
              <a:solidFill>
                <a:srgbClr val="000000"/>
              </a:solidFill>
              <a:latin typeface="Arial"/>
            </a:endParaRPr>
          </a:p>
          <a:p>
            <a:pPr marL="343080" indent="-342720">
              <a:lnSpc>
                <a:spcPct val="8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00"/>
                </a:solidFill>
                <a:latin typeface="Arial"/>
              </a:rPr>
              <a:t>{</a:t>
            </a:r>
            <a:r>
              <a:rPr b="0" lang="en-US" sz="2800" spc="-1" strike="noStrike">
                <a:solidFill>
                  <a:srgbClr val="000000"/>
                </a:solidFill>
                <a:latin typeface="Arial"/>
              </a:rPr>
              <a:t>	</a:t>
            </a:r>
            <a:r>
              <a:rPr b="0" lang="en-US" sz="2800" spc="-1" strike="noStrike">
                <a:solidFill>
                  <a:srgbClr val="000000"/>
                </a:solidFill>
                <a:latin typeface="Arial"/>
              </a:rPr>
              <a:t>p=l.pHead; </a:t>
            </a:r>
            <a:endParaRPr b="0" lang="en-US" sz="2800" spc="-1" strike="noStrike">
              <a:solidFill>
                <a:srgbClr val="000000"/>
              </a:solidFill>
              <a:latin typeface="Arial"/>
            </a:endParaRPr>
          </a:p>
          <a:p>
            <a:pPr marL="343080" indent="-342720">
              <a:lnSpc>
                <a:spcPct val="8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00"/>
                </a:solidFill>
                <a:latin typeface="Arial"/>
              </a:rPr>
              <a:t>x=p-&gt;Info; </a:t>
            </a:r>
            <a:r>
              <a:rPr b="0" lang="en-US" sz="2400" spc="-1" strike="noStrike">
                <a:solidFill>
                  <a:srgbClr val="000000"/>
                </a:solidFill>
                <a:latin typeface="Arial"/>
              </a:rPr>
              <a:t>//lưu Data của nút cần hủy</a:t>
            </a:r>
            <a:r>
              <a:rPr b="0" lang="en-US" sz="2800" spc="-1" strike="noStrike">
                <a:solidFill>
                  <a:srgbClr val="000000"/>
                </a:solidFill>
                <a:latin typeface="Arial"/>
              </a:rPr>
              <a:t> </a:t>
            </a:r>
            <a:endParaRPr b="0" lang="en-US" sz="2800" spc="-1" strike="noStrike">
              <a:solidFill>
                <a:srgbClr val="000000"/>
              </a:solidFill>
              <a:latin typeface="Arial"/>
            </a:endParaRPr>
          </a:p>
          <a:p>
            <a:pPr marL="343080" indent="-342720">
              <a:lnSpc>
                <a:spcPct val="8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00"/>
                </a:solidFill>
                <a:latin typeface="Arial"/>
              </a:rPr>
              <a:t>l.pHead=l.pHead-&gt;pNext;</a:t>
            </a:r>
            <a:endParaRPr b="0" lang="en-US" sz="2800" spc="-1" strike="noStrike">
              <a:solidFill>
                <a:srgbClr val="000000"/>
              </a:solidFill>
              <a:latin typeface="Arial"/>
            </a:endParaRPr>
          </a:p>
          <a:p>
            <a:pPr marL="343080" indent="-342720">
              <a:lnSpc>
                <a:spcPct val="8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ff"/>
                </a:solidFill>
                <a:latin typeface="Arial"/>
              </a:rPr>
              <a:t>delete</a:t>
            </a:r>
            <a:r>
              <a:rPr b="0" lang="en-US" sz="2800" spc="-1" strike="noStrike">
                <a:solidFill>
                  <a:srgbClr val="000000"/>
                </a:solidFill>
                <a:latin typeface="Arial"/>
              </a:rPr>
              <a:t> p;</a:t>
            </a:r>
            <a:endParaRPr b="0" lang="en-US" sz="2800" spc="-1" strike="noStrike">
              <a:solidFill>
                <a:srgbClr val="000000"/>
              </a:solidFill>
              <a:latin typeface="Arial"/>
            </a:endParaRPr>
          </a:p>
          <a:p>
            <a:pPr marL="343080" indent="-342720">
              <a:lnSpc>
                <a:spcPct val="8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ff"/>
                </a:solidFill>
                <a:latin typeface="Arial"/>
              </a:rPr>
              <a:t>if</a:t>
            </a:r>
            <a:r>
              <a:rPr b="0" lang="en-US" sz="2800" spc="-1" strike="noStrike">
                <a:solidFill>
                  <a:srgbClr val="000000"/>
                </a:solidFill>
                <a:latin typeface="Arial"/>
              </a:rPr>
              <a:t>(l.pHead==NULL)</a:t>
            </a:r>
            <a:endParaRPr b="0" lang="en-US" sz="2800" spc="-1" strike="noStrike">
              <a:solidFill>
                <a:srgbClr val="000000"/>
              </a:solidFill>
              <a:latin typeface="Arial"/>
            </a:endParaRPr>
          </a:p>
          <a:p>
            <a:pPr marL="343080" indent="-342720">
              <a:lnSpc>
                <a:spcPct val="8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00"/>
                </a:solidFill>
                <a:latin typeface="Arial"/>
              </a:rPr>
              <a:t>l.pTail=NULL;</a:t>
            </a:r>
            <a:endParaRPr b="0" lang="en-US" sz="2800" spc="-1" strike="noStrike">
              <a:solidFill>
                <a:srgbClr val="000000"/>
              </a:solidFill>
              <a:latin typeface="Arial"/>
            </a:endParaRPr>
          </a:p>
          <a:p>
            <a:pPr marL="343080" indent="-342720">
              <a:lnSpc>
                <a:spcPct val="8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ff"/>
                </a:solidFill>
                <a:latin typeface="Arial"/>
              </a:rPr>
              <a:t>return</a:t>
            </a:r>
            <a:r>
              <a:rPr b="0" lang="en-US" sz="2800" spc="-1" strike="noStrike">
                <a:solidFill>
                  <a:srgbClr val="000000"/>
                </a:solidFill>
                <a:latin typeface="Arial"/>
              </a:rPr>
              <a:t> 1;</a:t>
            </a:r>
            <a:endParaRPr b="0" lang="en-US" sz="2800" spc="-1" strike="noStrike">
              <a:solidFill>
                <a:srgbClr val="000000"/>
              </a:solidFill>
              <a:latin typeface="Arial"/>
            </a:endParaRPr>
          </a:p>
          <a:p>
            <a:pPr marL="343080" indent="-342720">
              <a:lnSpc>
                <a:spcPct val="8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00"/>
                </a:solidFill>
                <a:latin typeface="Arial"/>
              </a:rPr>
              <a:t>}</a:t>
            </a:r>
            <a:endParaRPr b="0" lang="en-US" sz="2800" spc="-1" strike="noStrike">
              <a:solidFill>
                <a:srgbClr val="000000"/>
              </a:solidFill>
              <a:latin typeface="Arial"/>
            </a:endParaRPr>
          </a:p>
          <a:p>
            <a:pPr marL="343080" indent="-342720">
              <a:lnSpc>
                <a:spcPct val="8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ff"/>
                </a:solidFill>
                <a:latin typeface="Arial"/>
              </a:rPr>
              <a:t>return</a:t>
            </a:r>
            <a:r>
              <a:rPr b="0" lang="en-US" sz="2800" spc="-1" strike="noStrike">
                <a:solidFill>
                  <a:srgbClr val="000000"/>
                </a:solidFill>
                <a:latin typeface="Arial"/>
              </a:rPr>
              <a:t> 0;</a:t>
            </a:r>
            <a:endParaRPr b="0" lang="en-US" sz="2800" spc="-1" strike="noStrike">
              <a:solidFill>
                <a:srgbClr val="000000"/>
              </a:solidFill>
              <a:latin typeface="Arial"/>
            </a:endParaRPr>
          </a:p>
          <a:p>
            <a:pPr marL="343080" indent="-342720">
              <a:lnSpc>
                <a:spcPct val="8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TextShape 1"/>
          <p:cNvSpPr txBox="1"/>
          <p:nvPr/>
        </p:nvSpPr>
        <p:spPr>
          <a:xfrm>
            <a:off x="704880" y="0"/>
            <a:ext cx="9200880" cy="764640"/>
          </a:xfrm>
          <a:prstGeom prst="rect">
            <a:avLst/>
          </a:prstGeom>
          <a:gradFill rotWithShape="0">
            <a:gsLst>
              <a:gs pos="0">
                <a:srgbClr val="008000"/>
              </a:gs>
              <a:gs pos="100000">
                <a:srgbClr val="003b00"/>
              </a:gs>
            </a:gsLst>
            <a:path path="rect"/>
          </a:gradFill>
          <a:ln>
            <a:noFill/>
          </a:ln>
        </p:spPr>
        <p:txBody>
          <a:bodyPr anchor="ctr">
            <a:noAutofit/>
          </a:bodyPr>
          <a:p>
            <a:pPr>
              <a:lnSpc>
                <a:spcPct val="100000"/>
              </a:lnSpc>
            </a:pPr>
            <a:r>
              <a:rPr b="0" lang="en-US" sz="3600" spc="-1" strike="noStrike">
                <a:solidFill>
                  <a:srgbClr val="fff3f3"/>
                </a:solidFill>
                <a:latin typeface="Arial"/>
              </a:rPr>
              <a:t>Minh hoạ thuật toán</a:t>
            </a:r>
            <a:endParaRPr b="0" lang="en-US" sz="3600" spc="-1" strike="noStrike">
              <a:solidFill>
                <a:srgbClr val="000000"/>
              </a:solidFill>
              <a:latin typeface="Arial"/>
            </a:endParaRPr>
          </a:p>
        </p:txBody>
      </p:sp>
      <p:grpSp>
        <p:nvGrpSpPr>
          <p:cNvPr id="59" name="Group 2"/>
          <p:cNvGrpSpPr/>
          <p:nvPr/>
        </p:nvGrpSpPr>
        <p:grpSpPr>
          <a:xfrm>
            <a:off x="2360520" y="3468600"/>
            <a:ext cx="1225440" cy="1064520"/>
            <a:chOff x="2360520" y="3468600"/>
            <a:chExt cx="1225440" cy="1064520"/>
          </a:xfrm>
        </p:grpSpPr>
        <p:sp>
          <p:nvSpPr>
            <p:cNvPr id="60" name="CustomShape 3"/>
            <p:cNvSpPr/>
            <p:nvPr/>
          </p:nvSpPr>
          <p:spPr>
            <a:xfrm>
              <a:off x="2973240" y="3468600"/>
              <a:ext cx="612360" cy="1064520"/>
            </a:xfrm>
            <a:prstGeom prst="rect">
              <a:avLst/>
            </a:prstGeom>
            <a:gradFill rotWithShape="0">
              <a:gsLst>
                <a:gs pos="0">
                  <a:srgbClr val="ffffff"/>
                </a:gs>
                <a:gs pos="100000">
                  <a:srgbClr val="69ff69">
                    <a:alpha val="61000"/>
                  </a:srgbClr>
                </a:gs>
              </a:gsLst>
              <a:lin ang="0"/>
            </a:gradFill>
            <a:ln w="9360">
              <a:solidFill>
                <a:schemeClr val="tx1"/>
              </a:solidFill>
              <a:miter/>
            </a:ln>
          </p:spPr>
          <p:style>
            <a:lnRef idx="0"/>
            <a:fillRef idx="0"/>
            <a:effectRef idx="0"/>
            <a:fontRef idx="minor"/>
          </p:style>
          <p:txBody>
            <a:bodyPr lIns="90000" rIns="90000" tIns="45000" bIns="45000">
              <a:spAutoFit/>
            </a:bodyPr>
            <a:p>
              <a:pPr algn="ctr">
                <a:lnSpc>
                  <a:spcPct val="100000"/>
                </a:lnSpc>
                <a:spcBef>
                  <a:spcPts val="1599"/>
                </a:spcBef>
              </a:pPr>
              <a:r>
                <a:rPr b="1" lang="en-US" sz="3200" spc="-1" strike="noStrike">
                  <a:solidFill>
                    <a:srgbClr val="000000"/>
                  </a:solidFill>
                  <a:latin typeface="VNI-Helve"/>
                </a:rPr>
                <a:t>2f</a:t>
              </a:r>
              <a:endParaRPr b="0" lang="en-US" sz="3200" spc="-1" strike="noStrike">
                <a:latin typeface="Arial"/>
              </a:endParaRPr>
            </a:p>
          </p:txBody>
        </p:sp>
        <p:sp>
          <p:nvSpPr>
            <p:cNvPr id="61" name="CustomShape 4"/>
            <p:cNvSpPr/>
            <p:nvPr/>
          </p:nvSpPr>
          <p:spPr>
            <a:xfrm>
              <a:off x="2360520" y="3468600"/>
              <a:ext cx="612360" cy="577800"/>
            </a:xfrm>
            <a:prstGeom prst="rect">
              <a:avLst/>
            </a:prstGeom>
            <a:gradFill rotWithShape="0">
              <a:gsLst>
                <a:gs pos="0">
                  <a:srgbClr val="ffffff"/>
                </a:gs>
                <a:gs pos="100000">
                  <a:srgbClr val="69ff69">
                    <a:alpha val="61000"/>
                  </a:srgbClr>
                </a:gs>
              </a:gsLst>
              <a:lin ang="0"/>
            </a:gradFill>
            <a:ln w="9360">
              <a:solidFill>
                <a:schemeClr val="tx1"/>
              </a:solidFill>
              <a:miter/>
            </a:ln>
          </p:spPr>
          <p:style>
            <a:lnRef idx="0"/>
            <a:fillRef idx="0"/>
            <a:effectRef idx="0"/>
            <a:fontRef idx="minor"/>
          </p:style>
          <p:txBody>
            <a:bodyPr lIns="90000" rIns="90000" tIns="45000" bIns="45000">
              <a:spAutoFit/>
            </a:bodyPr>
            <a:p>
              <a:pPr algn="ctr">
                <a:lnSpc>
                  <a:spcPct val="100000"/>
                </a:lnSpc>
                <a:spcBef>
                  <a:spcPts val="1599"/>
                </a:spcBef>
              </a:pPr>
              <a:r>
                <a:rPr b="1" lang="en-US" sz="3200" spc="-1" strike="noStrike">
                  <a:solidFill>
                    <a:srgbClr val="000000"/>
                  </a:solidFill>
                  <a:latin typeface="VNI-Helve"/>
                </a:rPr>
                <a:t>7</a:t>
              </a:r>
              <a:endParaRPr b="0" lang="en-US" sz="3200" spc="-1" strike="noStrike">
                <a:latin typeface="Arial"/>
              </a:endParaRPr>
            </a:p>
          </p:txBody>
        </p:sp>
        <p:sp>
          <p:nvSpPr>
            <p:cNvPr id="62" name="Line 5"/>
            <p:cNvSpPr/>
            <p:nvPr/>
          </p:nvSpPr>
          <p:spPr>
            <a:xfrm>
              <a:off x="2360520" y="3468600"/>
              <a:ext cx="1225440" cy="0"/>
            </a:xfrm>
            <a:prstGeom prst="line">
              <a:avLst/>
            </a:prstGeom>
            <a:ln w="9360">
              <a:solidFill>
                <a:schemeClr val="tx1"/>
              </a:solidFill>
              <a:round/>
            </a:ln>
          </p:spPr>
          <p:style>
            <a:lnRef idx="0"/>
            <a:fillRef idx="0"/>
            <a:effectRef idx="0"/>
            <a:fontRef idx="minor"/>
          </p:style>
        </p:sp>
        <p:sp>
          <p:nvSpPr>
            <p:cNvPr id="63" name="Line 6"/>
            <p:cNvSpPr/>
            <p:nvPr/>
          </p:nvSpPr>
          <p:spPr>
            <a:xfrm>
              <a:off x="2360520" y="4046400"/>
              <a:ext cx="1225440" cy="0"/>
            </a:xfrm>
            <a:prstGeom prst="line">
              <a:avLst/>
            </a:prstGeom>
            <a:ln w="9360">
              <a:solidFill>
                <a:schemeClr val="tx1"/>
              </a:solidFill>
              <a:round/>
            </a:ln>
          </p:spPr>
          <p:style>
            <a:lnRef idx="0"/>
            <a:fillRef idx="0"/>
            <a:effectRef idx="0"/>
            <a:fontRef idx="minor"/>
          </p:style>
        </p:sp>
        <p:sp>
          <p:nvSpPr>
            <p:cNvPr id="64" name="Line 7"/>
            <p:cNvSpPr/>
            <p:nvPr/>
          </p:nvSpPr>
          <p:spPr>
            <a:xfrm>
              <a:off x="2360520" y="3468600"/>
              <a:ext cx="0" cy="577800"/>
            </a:xfrm>
            <a:prstGeom prst="line">
              <a:avLst/>
            </a:prstGeom>
            <a:ln w="9360">
              <a:solidFill>
                <a:schemeClr val="tx1"/>
              </a:solidFill>
              <a:round/>
            </a:ln>
          </p:spPr>
          <p:style>
            <a:lnRef idx="0"/>
            <a:fillRef idx="0"/>
            <a:effectRef idx="0"/>
            <a:fontRef idx="minor"/>
          </p:style>
        </p:sp>
        <p:sp>
          <p:nvSpPr>
            <p:cNvPr id="65" name="Line 8"/>
            <p:cNvSpPr/>
            <p:nvPr/>
          </p:nvSpPr>
          <p:spPr>
            <a:xfrm>
              <a:off x="2973240" y="3468600"/>
              <a:ext cx="0" cy="577800"/>
            </a:xfrm>
            <a:prstGeom prst="line">
              <a:avLst/>
            </a:prstGeom>
            <a:ln w="9360">
              <a:solidFill>
                <a:schemeClr val="tx1"/>
              </a:solidFill>
              <a:round/>
            </a:ln>
          </p:spPr>
          <p:style>
            <a:lnRef idx="0"/>
            <a:fillRef idx="0"/>
            <a:effectRef idx="0"/>
            <a:fontRef idx="minor"/>
          </p:style>
        </p:sp>
        <p:sp>
          <p:nvSpPr>
            <p:cNvPr id="66" name="Line 9"/>
            <p:cNvSpPr/>
            <p:nvPr/>
          </p:nvSpPr>
          <p:spPr>
            <a:xfrm>
              <a:off x="3585960" y="3468600"/>
              <a:ext cx="0" cy="577800"/>
            </a:xfrm>
            <a:prstGeom prst="line">
              <a:avLst/>
            </a:prstGeom>
            <a:ln w="9360">
              <a:solidFill>
                <a:schemeClr val="tx1"/>
              </a:solidFill>
              <a:round/>
            </a:ln>
          </p:spPr>
          <p:style>
            <a:lnRef idx="0"/>
            <a:fillRef idx="0"/>
            <a:effectRef idx="0"/>
            <a:fontRef idx="minor"/>
          </p:style>
        </p:sp>
      </p:grpSp>
      <p:grpSp>
        <p:nvGrpSpPr>
          <p:cNvPr id="67" name="Group 10"/>
          <p:cNvGrpSpPr/>
          <p:nvPr/>
        </p:nvGrpSpPr>
        <p:grpSpPr>
          <a:xfrm>
            <a:off x="4159080" y="3468600"/>
            <a:ext cx="1225440" cy="1064520"/>
            <a:chOff x="4159080" y="3468600"/>
            <a:chExt cx="1225440" cy="1064520"/>
          </a:xfrm>
        </p:grpSpPr>
        <p:sp>
          <p:nvSpPr>
            <p:cNvPr id="68" name="CustomShape 11"/>
            <p:cNvSpPr/>
            <p:nvPr/>
          </p:nvSpPr>
          <p:spPr>
            <a:xfrm>
              <a:off x="4772160" y="3468600"/>
              <a:ext cx="612360" cy="1064520"/>
            </a:xfrm>
            <a:prstGeom prst="rect">
              <a:avLst/>
            </a:prstGeom>
            <a:gradFill rotWithShape="0">
              <a:gsLst>
                <a:gs pos="0">
                  <a:srgbClr val="ffffff"/>
                </a:gs>
                <a:gs pos="100000">
                  <a:srgbClr val="69ff69">
                    <a:alpha val="61000"/>
                  </a:srgbClr>
                </a:gs>
              </a:gsLst>
              <a:lin ang="0"/>
            </a:gradFill>
            <a:ln w="9360">
              <a:solidFill>
                <a:schemeClr val="tx1"/>
              </a:solidFill>
              <a:miter/>
            </a:ln>
          </p:spPr>
          <p:style>
            <a:lnRef idx="0"/>
            <a:fillRef idx="0"/>
            <a:effectRef idx="0"/>
            <a:fontRef idx="minor"/>
          </p:style>
          <p:txBody>
            <a:bodyPr lIns="90000" rIns="90000" tIns="45000" bIns="45000">
              <a:spAutoFit/>
            </a:bodyPr>
            <a:p>
              <a:pPr algn="ctr">
                <a:lnSpc>
                  <a:spcPct val="100000"/>
                </a:lnSpc>
                <a:spcBef>
                  <a:spcPts val="1599"/>
                </a:spcBef>
              </a:pPr>
              <a:r>
                <a:rPr b="1" lang="en-US" sz="3200" spc="-1" strike="noStrike">
                  <a:solidFill>
                    <a:srgbClr val="000000"/>
                  </a:solidFill>
                  <a:latin typeface="VNI-Helve"/>
                </a:rPr>
                <a:t>3f</a:t>
              </a:r>
              <a:endParaRPr b="0" lang="en-US" sz="3200" spc="-1" strike="noStrike">
                <a:latin typeface="Arial"/>
              </a:endParaRPr>
            </a:p>
          </p:txBody>
        </p:sp>
        <p:sp>
          <p:nvSpPr>
            <p:cNvPr id="69" name="CustomShape 12"/>
            <p:cNvSpPr/>
            <p:nvPr/>
          </p:nvSpPr>
          <p:spPr>
            <a:xfrm>
              <a:off x="4159080" y="3468600"/>
              <a:ext cx="612360" cy="577800"/>
            </a:xfrm>
            <a:prstGeom prst="rect">
              <a:avLst/>
            </a:prstGeom>
            <a:gradFill rotWithShape="0">
              <a:gsLst>
                <a:gs pos="0">
                  <a:srgbClr val="ffffff"/>
                </a:gs>
                <a:gs pos="100000">
                  <a:srgbClr val="69ff69">
                    <a:alpha val="61000"/>
                  </a:srgbClr>
                </a:gs>
              </a:gsLst>
              <a:lin ang="0"/>
            </a:gradFill>
            <a:ln w="9360">
              <a:solidFill>
                <a:schemeClr val="tx1"/>
              </a:solidFill>
              <a:miter/>
            </a:ln>
          </p:spPr>
          <p:style>
            <a:lnRef idx="0"/>
            <a:fillRef idx="0"/>
            <a:effectRef idx="0"/>
            <a:fontRef idx="minor"/>
          </p:style>
          <p:txBody>
            <a:bodyPr lIns="90000" rIns="90000" tIns="45000" bIns="45000">
              <a:spAutoFit/>
            </a:bodyPr>
            <a:p>
              <a:pPr algn="ctr">
                <a:lnSpc>
                  <a:spcPct val="100000"/>
                </a:lnSpc>
                <a:spcBef>
                  <a:spcPts val="1599"/>
                </a:spcBef>
              </a:pPr>
              <a:r>
                <a:rPr b="1" lang="en-US" sz="3200" spc="-1" strike="noStrike">
                  <a:solidFill>
                    <a:srgbClr val="000000"/>
                  </a:solidFill>
                  <a:latin typeface="VNI-Helve"/>
                </a:rPr>
                <a:t>6</a:t>
              </a:r>
              <a:endParaRPr b="0" lang="en-US" sz="3200" spc="-1" strike="noStrike">
                <a:latin typeface="Arial"/>
              </a:endParaRPr>
            </a:p>
          </p:txBody>
        </p:sp>
        <p:sp>
          <p:nvSpPr>
            <p:cNvPr id="70" name="Line 13"/>
            <p:cNvSpPr/>
            <p:nvPr/>
          </p:nvSpPr>
          <p:spPr>
            <a:xfrm>
              <a:off x="4159080" y="3468600"/>
              <a:ext cx="1225440" cy="0"/>
            </a:xfrm>
            <a:prstGeom prst="line">
              <a:avLst/>
            </a:prstGeom>
            <a:ln w="9360">
              <a:solidFill>
                <a:schemeClr val="tx1"/>
              </a:solidFill>
              <a:round/>
            </a:ln>
          </p:spPr>
          <p:style>
            <a:lnRef idx="0"/>
            <a:fillRef idx="0"/>
            <a:effectRef idx="0"/>
            <a:fontRef idx="minor"/>
          </p:style>
        </p:sp>
        <p:sp>
          <p:nvSpPr>
            <p:cNvPr id="71" name="Line 14"/>
            <p:cNvSpPr/>
            <p:nvPr/>
          </p:nvSpPr>
          <p:spPr>
            <a:xfrm>
              <a:off x="4159080" y="4046400"/>
              <a:ext cx="1225440" cy="0"/>
            </a:xfrm>
            <a:prstGeom prst="line">
              <a:avLst/>
            </a:prstGeom>
            <a:ln w="9360">
              <a:solidFill>
                <a:schemeClr val="tx1"/>
              </a:solidFill>
              <a:round/>
            </a:ln>
          </p:spPr>
          <p:style>
            <a:lnRef idx="0"/>
            <a:fillRef idx="0"/>
            <a:effectRef idx="0"/>
            <a:fontRef idx="minor"/>
          </p:style>
        </p:sp>
        <p:sp>
          <p:nvSpPr>
            <p:cNvPr id="72" name="Line 15"/>
            <p:cNvSpPr/>
            <p:nvPr/>
          </p:nvSpPr>
          <p:spPr>
            <a:xfrm>
              <a:off x="4159080" y="3468600"/>
              <a:ext cx="0" cy="577800"/>
            </a:xfrm>
            <a:prstGeom prst="line">
              <a:avLst/>
            </a:prstGeom>
            <a:ln w="9360">
              <a:solidFill>
                <a:schemeClr val="tx1"/>
              </a:solidFill>
              <a:round/>
            </a:ln>
          </p:spPr>
          <p:style>
            <a:lnRef idx="0"/>
            <a:fillRef idx="0"/>
            <a:effectRef idx="0"/>
            <a:fontRef idx="minor"/>
          </p:style>
        </p:sp>
        <p:sp>
          <p:nvSpPr>
            <p:cNvPr id="73" name="Line 16"/>
            <p:cNvSpPr/>
            <p:nvPr/>
          </p:nvSpPr>
          <p:spPr>
            <a:xfrm>
              <a:off x="4771800" y="3468600"/>
              <a:ext cx="0" cy="577800"/>
            </a:xfrm>
            <a:prstGeom prst="line">
              <a:avLst/>
            </a:prstGeom>
            <a:ln w="9360">
              <a:solidFill>
                <a:schemeClr val="tx1"/>
              </a:solidFill>
              <a:round/>
            </a:ln>
          </p:spPr>
          <p:style>
            <a:lnRef idx="0"/>
            <a:fillRef idx="0"/>
            <a:effectRef idx="0"/>
            <a:fontRef idx="minor"/>
          </p:style>
        </p:sp>
        <p:sp>
          <p:nvSpPr>
            <p:cNvPr id="74" name="Line 17"/>
            <p:cNvSpPr/>
            <p:nvPr/>
          </p:nvSpPr>
          <p:spPr>
            <a:xfrm>
              <a:off x="5384520" y="3468600"/>
              <a:ext cx="0" cy="577800"/>
            </a:xfrm>
            <a:prstGeom prst="line">
              <a:avLst/>
            </a:prstGeom>
            <a:ln w="9360">
              <a:solidFill>
                <a:schemeClr val="tx1"/>
              </a:solidFill>
              <a:round/>
            </a:ln>
          </p:spPr>
          <p:style>
            <a:lnRef idx="0"/>
            <a:fillRef idx="0"/>
            <a:effectRef idx="0"/>
            <a:fontRef idx="minor"/>
          </p:style>
        </p:sp>
      </p:grpSp>
      <p:grpSp>
        <p:nvGrpSpPr>
          <p:cNvPr id="75" name="Group 18"/>
          <p:cNvGrpSpPr/>
          <p:nvPr/>
        </p:nvGrpSpPr>
        <p:grpSpPr>
          <a:xfrm>
            <a:off x="5959440" y="3468600"/>
            <a:ext cx="1225440" cy="1064520"/>
            <a:chOff x="5959440" y="3468600"/>
            <a:chExt cx="1225440" cy="1064520"/>
          </a:xfrm>
        </p:grpSpPr>
        <p:sp>
          <p:nvSpPr>
            <p:cNvPr id="76" name="CustomShape 19"/>
            <p:cNvSpPr/>
            <p:nvPr/>
          </p:nvSpPr>
          <p:spPr>
            <a:xfrm>
              <a:off x="6572160" y="3468600"/>
              <a:ext cx="612360" cy="1064520"/>
            </a:xfrm>
            <a:prstGeom prst="rect">
              <a:avLst/>
            </a:prstGeom>
            <a:gradFill rotWithShape="0">
              <a:gsLst>
                <a:gs pos="0">
                  <a:srgbClr val="ffffff"/>
                </a:gs>
                <a:gs pos="100000">
                  <a:srgbClr val="69ff69">
                    <a:alpha val="61000"/>
                  </a:srgbClr>
                </a:gs>
              </a:gsLst>
              <a:lin ang="0"/>
            </a:gradFill>
            <a:ln w="9360">
              <a:solidFill>
                <a:schemeClr val="tx1"/>
              </a:solidFill>
              <a:miter/>
            </a:ln>
          </p:spPr>
          <p:style>
            <a:lnRef idx="0"/>
            <a:fillRef idx="0"/>
            <a:effectRef idx="0"/>
            <a:fontRef idx="minor"/>
          </p:style>
          <p:txBody>
            <a:bodyPr lIns="90000" rIns="90000" tIns="45000" bIns="45000">
              <a:spAutoFit/>
            </a:bodyPr>
            <a:p>
              <a:pPr algn="ctr">
                <a:lnSpc>
                  <a:spcPct val="100000"/>
                </a:lnSpc>
                <a:spcBef>
                  <a:spcPts val="1599"/>
                </a:spcBef>
              </a:pPr>
              <a:r>
                <a:rPr b="1" lang="en-US" sz="3200" spc="-1" strike="noStrike">
                  <a:solidFill>
                    <a:srgbClr val="000000"/>
                  </a:solidFill>
                  <a:latin typeface="VNI-Helve"/>
                </a:rPr>
                <a:t>4f</a:t>
              </a:r>
              <a:endParaRPr b="0" lang="en-US" sz="3200" spc="-1" strike="noStrike">
                <a:latin typeface="Arial"/>
              </a:endParaRPr>
            </a:p>
          </p:txBody>
        </p:sp>
        <p:sp>
          <p:nvSpPr>
            <p:cNvPr id="77" name="CustomShape 20"/>
            <p:cNvSpPr/>
            <p:nvPr/>
          </p:nvSpPr>
          <p:spPr>
            <a:xfrm>
              <a:off x="5959440" y="3468600"/>
              <a:ext cx="612360" cy="577800"/>
            </a:xfrm>
            <a:prstGeom prst="rect">
              <a:avLst/>
            </a:prstGeom>
            <a:gradFill rotWithShape="0">
              <a:gsLst>
                <a:gs pos="0">
                  <a:srgbClr val="ffffff"/>
                </a:gs>
                <a:gs pos="100000">
                  <a:srgbClr val="69ff69">
                    <a:alpha val="61000"/>
                  </a:srgbClr>
                </a:gs>
              </a:gsLst>
              <a:lin ang="0"/>
            </a:gradFill>
            <a:ln w="9360">
              <a:solidFill>
                <a:schemeClr val="tx1"/>
              </a:solidFill>
              <a:miter/>
            </a:ln>
          </p:spPr>
          <p:style>
            <a:lnRef idx="0"/>
            <a:fillRef idx="0"/>
            <a:effectRef idx="0"/>
            <a:fontRef idx="minor"/>
          </p:style>
          <p:txBody>
            <a:bodyPr lIns="90000" rIns="90000" tIns="45000" bIns="45000">
              <a:spAutoFit/>
            </a:bodyPr>
            <a:p>
              <a:pPr algn="ctr">
                <a:lnSpc>
                  <a:spcPct val="100000"/>
                </a:lnSpc>
                <a:spcBef>
                  <a:spcPts val="1599"/>
                </a:spcBef>
              </a:pPr>
              <a:r>
                <a:rPr b="1" lang="en-US" sz="3200" spc="-1" strike="noStrike">
                  <a:solidFill>
                    <a:srgbClr val="000000"/>
                  </a:solidFill>
                  <a:latin typeface="VNI-Helve"/>
                </a:rPr>
                <a:t>3</a:t>
              </a:r>
              <a:endParaRPr b="0" lang="en-US" sz="3200" spc="-1" strike="noStrike">
                <a:latin typeface="Arial"/>
              </a:endParaRPr>
            </a:p>
          </p:txBody>
        </p:sp>
        <p:sp>
          <p:nvSpPr>
            <p:cNvPr id="78" name="Line 21"/>
            <p:cNvSpPr/>
            <p:nvPr/>
          </p:nvSpPr>
          <p:spPr>
            <a:xfrm>
              <a:off x="5959440" y="3468600"/>
              <a:ext cx="1225440" cy="0"/>
            </a:xfrm>
            <a:prstGeom prst="line">
              <a:avLst/>
            </a:prstGeom>
            <a:ln w="9360">
              <a:solidFill>
                <a:schemeClr val="tx1"/>
              </a:solidFill>
              <a:round/>
            </a:ln>
          </p:spPr>
          <p:style>
            <a:lnRef idx="0"/>
            <a:fillRef idx="0"/>
            <a:effectRef idx="0"/>
            <a:fontRef idx="minor"/>
          </p:style>
        </p:sp>
        <p:sp>
          <p:nvSpPr>
            <p:cNvPr id="79" name="Line 22"/>
            <p:cNvSpPr/>
            <p:nvPr/>
          </p:nvSpPr>
          <p:spPr>
            <a:xfrm>
              <a:off x="5959440" y="4046400"/>
              <a:ext cx="1225440" cy="0"/>
            </a:xfrm>
            <a:prstGeom prst="line">
              <a:avLst/>
            </a:prstGeom>
            <a:ln w="9360">
              <a:solidFill>
                <a:schemeClr val="tx1"/>
              </a:solidFill>
              <a:round/>
            </a:ln>
          </p:spPr>
          <p:style>
            <a:lnRef idx="0"/>
            <a:fillRef idx="0"/>
            <a:effectRef idx="0"/>
            <a:fontRef idx="minor"/>
          </p:style>
        </p:sp>
        <p:sp>
          <p:nvSpPr>
            <p:cNvPr id="80" name="Line 23"/>
            <p:cNvSpPr/>
            <p:nvPr/>
          </p:nvSpPr>
          <p:spPr>
            <a:xfrm>
              <a:off x="5959440" y="3468600"/>
              <a:ext cx="0" cy="577800"/>
            </a:xfrm>
            <a:prstGeom prst="line">
              <a:avLst/>
            </a:prstGeom>
            <a:ln w="9360">
              <a:solidFill>
                <a:schemeClr val="tx1"/>
              </a:solidFill>
              <a:round/>
            </a:ln>
          </p:spPr>
          <p:style>
            <a:lnRef idx="0"/>
            <a:fillRef idx="0"/>
            <a:effectRef idx="0"/>
            <a:fontRef idx="minor"/>
          </p:style>
        </p:sp>
        <p:sp>
          <p:nvSpPr>
            <p:cNvPr id="81" name="Line 24"/>
            <p:cNvSpPr/>
            <p:nvPr/>
          </p:nvSpPr>
          <p:spPr>
            <a:xfrm>
              <a:off x="6572160" y="3468600"/>
              <a:ext cx="0" cy="577800"/>
            </a:xfrm>
            <a:prstGeom prst="line">
              <a:avLst/>
            </a:prstGeom>
            <a:ln w="9360">
              <a:solidFill>
                <a:schemeClr val="tx1"/>
              </a:solidFill>
              <a:round/>
            </a:ln>
          </p:spPr>
          <p:style>
            <a:lnRef idx="0"/>
            <a:fillRef idx="0"/>
            <a:effectRef idx="0"/>
            <a:fontRef idx="minor"/>
          </p:style>
        </p:sp>
        <p:sp>
          <p:nvSpPr>
            <p:cNvPr id="82" name="Line 25"/>
            <p:cNvSpPr/>
            <p:nvPr/>
          </p:nvSpPr>
          <p:spPr>
            <a:xfrm>
              <a:off x="7184880" y="3468600"/>
              <a:ext cx="0" cy="577800"/>
            </a:xfrm>
            <a:prstGeom prst="line">
              <a:avLst/>
            </a:prstGeom>
            <a:ln w="9360">
              <a:solidFill>
                <a:schemeClr val="tx1"/>
              </a:solidFill>
              <a:round/>
            </a:ln>
          </p:spPr>
          <p:style>
            <a:lnRef idx="0"/>
            <a:fillRef idx="0"/>
            <a:effectRef idx="0"/>
            <a:fontRef idx="minor"/>
          </p:style>
        </p:sp>
      </p:grpSp>
      <p:grpSp>
        <p:nvGrpSpPr>
          <p:cNvPr id="83" name="Group 26"/>
          <p:cNvGrpSpPr/>
          <p:nvPr/>
        </p:nvGrpSpPr>
        <p:grpSpPr>
          <a:xfrm>
            <a:off x="7689600" y="3481200"/>
            <a:ext cx="1225800" cy="578160"/>
            <a:chOff x="7689600" y="3481200"/>
            <a:chExt cx="1225800" cy="578160"/>
          </a:xfrm>
        </p:grpSpPr>
        <p:sp>
          <p:nvSpPr>
            <p:cNvPr id="84" name="CustomShape 27"/>
            <p:cNvSpPr/>
            <p:nvPr/>
          </p:nvSpPr>
          <p:spPr>
            <a:xfrm>
              <a:off x="8302680" y="3481560"/>
              <a:ext cx="612360" cy="577800"/>
            </a:xfrm>
            <a:prstGeom prst="rect">
              <a:avLst/>
            </a:prstGeom>
            <a:gradFill rotWithShape="0">
              <a:gsLst>
                <a:gs pos="0">
                  <a:srgbClr val="ffffff"/>
                </a:gs>
                <a:gs pos="100000">
                  <a:srgbClr val="69ff69">
                    <a:alpha val="61000"/>
                  </a:srgbClr>
                </a:gs>
              </a:gsLst>
              <a:lin ang="0"/>
            </a:gradFill>
            <a:ln w="9360">
              <a:solidFill>
                <a:schemeClr val="tx1"/>
              </a:solidFill>
              <a:miter/>
            </a:ln>
          </p:spPr>
          <p:style>
            <a:lnRef idx="0"/>
            <a:fillRef idx="0"/>
            <a:effectRef idx="0"/>
            <a:fontRef idx="minor"/>
          </p:style>
          <p:txBody>
            <a:bodyPr lIns="90000" rIns="90000" tIns="45000" bIns="45000">
              <a:spAutoFit/>
            </a:bodyPr>
            <a:p>
              <a:pPr algn="ctr">
                <a:lnSpc>
                  <a:spcPct val="100000"/>
                </a:lnSpc>
                <a:spcBef>
                  <a:spcPts val="1599"/>
                </a:spcBef>
              </a:pPr>
              <a:r>
                <a:rPr b="1" lang="en-US" sz="3200" spc="-1" strike="noStrike">
                  <a:solidFill>
                    <a:srgbClr val="000000"/>
                  </a:solidFill>
                  <a:latin typeface="VNI-Helve"/>
                </a:rPr>
                <a:t>…</a:t>
              </a:r>
              <a:endParaRPr b="0" lang="en-US" sz="3200" spc="-1" strike="noStrike">
                <a:latin typeface="Arial"/>
              </a:endParaRPr>
            </a:p>
          </p:txBody>
        </p:sp>
        <p:sp>
          <p:nvSpPr>
            <p:cNvPr id="85" name="CustomShape 28"/>
            <p:cNvSpPr/>
            <p:nvPr/>
          </p:nvSpPr>
          <p:spPr>
            <a:xfrm>
              <a:off x="7689960" y="3481560"/>
              <a:ext cx="612360" cy="577800"/>
            </a:xfrm>
            <a:prstGeom prst="rect">
              <a:avLst/>
            </a:prstGeom>
            <a:gradFill rotWithShape="0">
              <a:gsLst>
                <a:gs pos="0">
                  <a:srgbClr val="ffffff"/>
                </a:gs>
                <a:gs pos="100000">
                  <a:srgbClr val="69ff69">
                    <a:alpha val="61000"/>
                  </a:srgbClr>
                </a:gs>
              </a:gsLst>
              <a:lin ang="0"/>
            </a:gradFill>
            <a:ln w="9360">
              <a:solidFill>
                <a:schemeClr val="tx1"/>
              </a:solidFill>
              <a:miter/>
            </a:ln>
          </p:spPr>
          <p:style>
            <a:lnRef idx="0"/>
            <a:fillRef idx="0"/>
            <a:effectRef idx="0"/>
            <a:fontRef idx="minor"/>
          </p:style>
          <p:txBody>
            <a:bodyPr lIns="90000" rIns="90000" tIns="45000" bIns="45000">
              <a:spAutoFit/>
            </a:bodyPr>
            <a:p>
              <a:pPr algn="ctr">
                <a:lnSpc>
                  <a:spcPct val="100000"/>
                </a:lnSpc>
                <a:spcBef>
                  <a:spcPts val="1599"/>
                </a:spcBef>
              </a:pPr>
              <a:r>
                <a:rPr b="1" lang="en-US" sz="3200" spc="-1" strike="noStrike">
                  <a:solidFill>
                    <a:srgbClr val="000000"/>
                  </a:solidFill>
                  <a:latin typeface="VNI-Helve"/>
                </a:rPr>
                <a:t>8</a:t>
              </a:r>
              <a:endParaRPr b="0" lang="en-US" sz="3200" spc="-1" strike="noStrike">
                <a:latin typeface="Arial"/>
              </a:endParaRPr>
            </a:p>
          </p:txBody>
        </p:sp>
        <p:sp>
          <p:nvSpPr>
            <p:cNvPr id="86" name="Line 29"/>
            <p:cNvSpPr/>
            <p:nvPr/>
          </p:nvSpPr>
          <p:spPr>
            <a:xfrm>
              <a:off x="7689600" y="3481200"/>
              <a:ext cx="1225800" cy="0"/>
            </a:xfrm>
            <a:prstGeom prst="line">
              <a:avLst/>
            </a:prstGeom>
            <a:ln w="9360">
              <a:solidFill>
                <a:schemeClr val="tx1"/>
              </a:solidFill>
              <a:round/>
            </a:ln>
          </p:spPr>
          <p:style>
            <a:lnRef idx="0"/>
            <a:fillRef idx="0"/>
            <a:effectRef idx="0"/>
            <a:fontRef idx="minor"/>
          </p:style>
        </p:sp>
        <p:sp>
          <p:nvSpPr>
            <p:cNvPr id="87" name="Line 30"/>
            <p:cNvSpPr/>
            <p:nvPr/>
          </p:nvSpPr>
          <p:spPr>
            <a:xfrm>
              <a:off x="7689600" y="4059000"/>
              <a:ext cx="1225800" cy="0"/>
            </a:xfrm>
            <a:prstGeom prst="line">
              <a:avLst/>
            </a:prstGeom>
            <a:ln w="9360">
              <a:solidFill>
                <a:schemeClr val="tx1"/>
              </a:solidFill>
              <a:round/>
            </a:ln>
          </p:spPr>
          <p:style>
            <a:lnRef idx="0"/>
            <a:fillRef idx="0"/>
            <a:effectRef idx="0"/>
            <a:fontRef idx="minor"/>
          </p:style>
        </p:sp>
        <p:sp>
          <p:nvSpPr>
            <p:cNvPr id="88" name="Line 31"/>
            <p:cNvSpPr/>
            <p:nvPr/>
          </p:nvSpPr>
          <p:spPr>
            <a:xfrm>
              <a:off x="7689600" y="3481200"/>
              <a:ext cx="0" cy="577800"/>
            </a:xfrm>
            <a:prstGeom prst="line">
              <a:avLst/>
            </a:prstGeom>
            <a:ln w="9360">
              <a:solidFill>
                <a:schemeClr val="tx1"/>
              </a:solidFill>
              <a:round/>
            </a:ln>
          </p:spPr>
          <p:style>
            <a:lnRef idx="0"/>
            <a:fillRef idx="0"/>
            <a:effectRef idx="0"/>
            <a:fontRef idx="minor"/>
          </p:style>
        </p:sp>
        <p:sp>
          <p:nvSpPr>
            <p:cNvPr id="89" name="Line 32"/>
            <p:cNvSpPr/>
            <p:nvPr/>
          </p:nvSpPr>
          <p:spPr>
            <a:xfrm>
              <a:off x="8302320" y="3481200"/>
              <a:ext cx="0" cy="577800"/>
            </a:xfrm>
            <a:prstGeom prst="line">
              <a:avLst/>
            </a:prstGeom>
            <a:ln w="9360">
              <a:solidFill>
                <a:schemeClr val="tx1"/>
              </a:solidFill>
              <a:round/>
            </a:ln>
          </p:spPr>
          <p:style>
            <a:lnRef idx="0"/>
            <a:fillRef idx="0"/>
            <a:effectRef idx="0"/>
            <a:fontRef idx="minor"/>
          </p:style>
        </p:sp>
        <p:sp>
          <p:nvSpPr>
            <p:cNvPr id="90" name="Line 33"/>
            <p:cNvSpPr/>
            <p:nvPr/>
          </p:nvSpPr>
          <p:spPr>
            <a:xfrm>
              <a:off x="8915400" y="3481200"/>
              <a:ext cx="0" cy="577800"/>
            </a:xfrm>
            <a:prstGeom prst="line">
              <a:avLst/>
            </a:prstGeom>
            <a:ln w="9360">
              <a:solidFill>
                <a:schemeClr val="tx1"/>
              </a:solidFill>
              <a:round/>
            </a:ln>
          </p:spPr>
          <p:style>
            <a:lnRef idx="0"/>
            <a:fillRef idx="0"/>
            <a:effectRef idx="0"/>
            <a:fontRef idx="minor"/>
          </p:style>
        </p:sp>
      </p:grpSp>
      <p:sp>
        <p:nvSpPr>
          <p:cNvPr id="91" name="Line 34"/>
          <p:cNvSpPr/>
          <p:nvPr/>
        </p:nvSpPr>
        <p:spPr>
          <a:xfrm>
            <a:off x="3584520" y="3770280"/>
            <a:ext cx="533160" cy="0"/>
          </a:xfrm>
          <a:prstGeom prst="line">
            <a:avLst/>
          </a:prstGeom>
          <a:ln w="76320">
            <a:solidFill>
              <a:srgbClr val="ff0000"/>
            </a:solidFill>
            <a:round/>
            <a:tailEnd len="med" type="stealth" w="med"/>
          </a:ln>
        </p:spPr>
        <p:style>
          <a:lnRef idx="0"/>
          <a:fillRef idx="0"/>
          <a:effectRef idx="0"/>
          <a:fontRef idx="minor"/>
        </p:style>
      </p:sp>
      <p:sp>
        <p:nvSpPr>
          <p:cNvPr id="92" name="Line 35"/>
          <p:cNvSpPr/>
          <p:nvPr/>
        </p:nvSpPr>
        <p:spPr>
          <a:xfrm>
            <a:off x="5384520" y="3770280"/>
            <a:ext cx="533520" cy="0"/>
          </a:xfrm>
          <a:prstGeom prst="line">
            <a:avLst/>
          </a:prstGeom>
          <a:ln w="76320">
            <a:solidFill>
              <a:srgbClr val="ff0000"/>
            </a:solidFill>
            <a:round/>
            <a:tailEnd len="med" type="stealth" w="med"/>
          </a:ln>
        </p:spPr>
        <p:style>
          <a:lnRef idx="0"/>
          <a:fillRef idx="0"/>
          <a:effectRef idx="0"/>
          <a:fontRef idx="minor"/>
        </p:style>
      </p:sp>
      <p:sp>
        <p:nvSpPr>
          <p:cNvPr id="93" name="Line 36"/>
          <p:cNvSpPr/>
          <p:nvPr/>
        </p:nvSpPr>
        <p:spPr>
          <a:xfrm>
            <a:off x="7184880" y="3770280"/>
            <a:ext cx="533520" cy="0"/>
          </a:xfrm>
          <a:prstGeom prst="line">
            <a:avLst/>
          </a:prstGeom>
          <a:ln w="76320">
            <a:solidFill>
              <a:srgbClr val="ff0000"/>
            </a:solidFill>
            <a:round/>
            <a:tailEnd len="med" type="stealth" w="med"/>
          </a:ln>
        </p:spPr>
        <p:style>
          <a:lnRef idx="0"/>
          <a:fillRef idx="0"/>
          <a:effectRef idx="0"/>
          <a:fontRef idx="minor"/>
        </p:style>
      </p:sp>
      <p:sp>
        <p:nvSpPr>
          <p:cNvPr id="94" name="Line 37"/>
          <p:cNvSpPr/>
          <p:nvPr/>
        </p:nvSpPr>
        <p:spPr>
          <a:xfrm>
            <a:off x="8913600" y="3770280"/>
            <a:ext cx="533520" cy="0"/>
          </a:xfrm>
          <a:prstGeom prst="line">
            <a:avLst/>
          </a:prstGeom>
          <a:ln w="76320">
            <a:solidFill>
              <a:srgbClr val="ff0000"/>
            </a:solidFill>
            <a:round/>
            <a:tailEnd len="med" type="stealth" w="med"/>
          </a:ln>
        </p:spPr>
        <p:style>
          <a:lnRef idx="0"/>
          <a:fillRef idx="0"/>
          <a:effectRef idx="0"/>
          <a:fontRef idx="minor"/>
        </p:style>
      </p:sp>
      <p:grpSp>
        <p:nvGrpSpPr>
          <p:cNvPr id="95" name="Group 38"/>
          <p:cNvGrpSpPr/>
          <p:nvPr/>
        </p:nvGrpSpPr>
        <p:grpSpPr>
          <a:xfrm>
            <a:off x="2286000" y="4057560"/>
            <a:ext cx="383760" cy="1099080"/>
            <a:chOff x="2286000" y="4057560"/>
            <a:chExt cx="383760" cy="1099080"/>
          </a:xfrm>
        </p:grpSpPr>
        <p:sp>
          <p:nvSpPr>
            <p:cNvPr id="96" name="Line 39"/>
            <p:cNvSpPr/>
            <p:nvPr/>
          </p:nvSpPr>
          <p:spPr>
            <a:xfrm flipV="1">
              <a:off x="2431800" y="4057560"/>
              <a:ext cx="0" cy="647640"/>
            </a:xfrm>
            <a:prstGeom prst="line">
              <a:avLst/>
            </a:prstGeom>
            <a:ln w="76320">
              <a:solidFill>
                <a:srgbClr val="ff0000"/>
              </a:solidFill>
              <a:round/>
              <a:tailEnd len="med" type="triangle" w="med"/>
            </a:ln>
          </p:spPr>
          <p:style>
            <a:lnRef idx="0"/>
            <a:fillRef idx="0"/>
            <a:effectRef idx="0"/>
            <a:fontRef idx="minor"/>
          </p:style>
        </p:sp>
        <p:sp>
          <p:nvSpPr>
            <p:cNvPr id="97" name="CustomShape 40"/>
            <p:cNvSpPr/>
            <p:nvPr/>
          </p:nvSpPr>
          <p:spPr>
            <a:xfrm>
              <a:off x="2286000" y="4700520"/>
              <a:ext cx="3837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333399"/>
                  </a:solidFill>
                  <a:latin typeface="Arial"/>
                </a:rPr>
                <a:t>P</a:t>
              </a:r>
              <a:endParaRPr b="0" lang="en-US" sz="2400" spc="-1" strike="noStrike">
                <a:latin typeface="Arial"/>
              </a:endParaRPr>
            </a:p>
          </p:txBody>
        </p:sp>
      </p:grpSp>
      <p:sp>
        <p:nvSpPr>
          <p:cNvPr id="98" name="Line 41"/>
          <p:cNvSpPr/>
          <p:nvPr/>
        </p:nvSpPr>
        <p:spPr>
          <a:xfrm flipV="1">
            <a:off x="1352520" y="3768480"/>
            <a:ext cx="1008000" cy="1800"/>
          </a:xfrm>
          <a:prstGeom prst="line">
            <a:avLst/>
          </a:prstGeom>
          <a:ln w="76320">
            <a:solidFill>
              <a:srgbClr val="ff0000"/>
            </a:solidFill>
            <a:round/>
            <a:tailEnd len="med" type="triangle" w="med"/>
          </a:ln>
        </p:spPr>
        <p:style>
          <a:lnRef idx="0"/>
          <a:fillRef idx="0"/>
          <a:effectRef idx="0"/>
          <a:fontRef idx="minor"/>
        </p:style>
      </p:sp>
      <p:sp>
        <p:nvSpPr>
          <p:cNvPr id="99" name="CustomShape 42"/>
          <p:cNvSpPr/>
          <p:nvPr/>
        </p:nvSpPr>
        <p:spPr>
          <a:xfrm>
            <a:off x="631800" y="2827440"/>
            <a:ext cx="1150560" cy="45612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199"/>
              </a:spcBef>
            </a:pPr>
            <a:r>
              <a:rPr b="1" lang="en-US" sz="2400" spc="-1" strike="noStrike">
                <a:solidFill>
                  <a:srgbClr val="000000"/>
                </a:solidFill>
                <a:latin typeface="Arial"/>
              </a:rPr>
              <a:t>pHead</a:t>
            </a:r>
            <a:endParaRPr b="0" lang="en-US" sz="2400" spc="-1" strike="noStrike">
              <a:latin typeface="Arial"/>
            </a:endParaRPr>
          </a:p>
        </p:txBody>
      </p:sp>
      <p:sp>
        <p:nvSpPr>
          <p:cNvPr id="100" name="CustomShape 43"/>
          <p:cNvSpPr/>
          <p:nvPr/>
        </p:nvSpPr>
        <p:spPr>
          <a:xfrm>
            <a:off x="1136520" y="3625920"/>
            <a:ext cx="215640" cy="286920"/>
          </a:xfrm>
          <a:prstGeom prst="ellipse">
            <a:avLst/>
          </a:prstGeom>
          <a:solidFill>
            <a:srgbClr val="ff0000"/>
          </a:solidFill>
          <a:ln w="57240">
            <a:solidFill>
              <a:srgbClr val="0000ff"/>
            </a:solidFill>
            <a:round/>
          </a:ln>
        </p:spPr>
        <p:style>
          <a:lnRef idx="0"/>
          <a:fillRef idx="0"/>
          <a:effectRef idx="0"/>
          <a:fontRef idx="minor"/>
        </p:style>
      </p:sp>
      <p:grpSp>
        <p:nvGrpSpPr>
          <p:cNvPr id="101" name="Group 44"/>
          <p:cNvGrpSpPr/>
          <p:nvPr/>
        </p:nvGrpSpPr>
        <p:grpSpPr>
          <a:xfrm>
            <a:off x="2576160" y="3338280"/>
            <a:ext cx="863640" cy="1008000"/>
            <a:chOff x="2576160" y="3338280"/>
            <a:chExt cx="863640" cy="1008000"/>
          </a:xfrm>
        </p:grpSpPr>
        <p:sp>
          <p:nvSpPr>
            <p:cNvPr id="102" name="Line 45"/>
            <p:cNvSpPr/>
            <p:nvPr/>
          </p:nvSpPr>
          <p:spPr>
            <a:xfrm>
              <a:off x="2576160" y="3338280"/>
              <a:ext cx="777960" cy="896760"/>
            </a:xfrm>
            <a:prstGeom prst="line">
              <a:avLst/>
            </a:prstGeom>
            <a:ln w="57240">
              <a:solidFill>
                <a:srgbClr val="000080"/>
              </a:solidFill>
              <a:round/>
            </a:ln>
          </p:spPr>
          <p:style>
            <a:lnRef idx="0"/>
            <a:fillRef idx="0"/>
            <a:effectRef idx="0"/>
            <a:fontRef idx="minor"/>
          </p:style>
        </p:sp>
        <p:sp>
          <p:nvSpPr>
            <p:cNvPr id="103" name="Line 46"/>
            <p:cNvSpPr/>
            <p:nvPr/>
          </p:nvSpPr>
          <p:spPr>
            <a:xfrm flipH="1">
              <a:off x="2576160" y="3338280"/>
              <a:ext cx="863640" cy="1008000"/>
            </a:xfrm>
            <a:prstGeom prst="line">
              <a:avLst/>
            </a:prstGeom>
            <a:ln w="57240">
              <a:solidFill>
                <a:srgbClr val="000080"/>
              </a:solidFill>
              <a:round/>
            </a:ln>
          </p:spPr>
          <p:style>
            <a:lnRef idx="0"/>
            <a:fillRef idx="0"/>
            <a:effectRef idx="0"/>
            <a:fontRef idx="minor"/>
          </p:style>
        </p:sp>
      </p:grpSp>
      <p:sp>
        <p:nvSpPr>
          <p:cNvPr id="104" name="CustomShape 47"/>
          <p:cNvSpPr/>
          <p:nvPr/>
        </p:nvSpPr>
        <p:spPr>
          <a:xfrm>
            <a:off x="2289240" y="3068640"/>
            <a:ext cx="502920" cy="39528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001"/>
              </a:spcBef>
            </a:pPr>
            <a:r>
              <a:rPr b="1" lang="en-US" sz="2000" spc="-1" strike="noStrike">
                <a:solidFill>
                  <a:srgbClr val="000000"/>
                </a:solidFill>
                <a:latin typeface="Arial"/>
              </a:rPr>
              <a:t>1f</a:t>
            </a:r>
            <a:endParaRPr b="0" lang="en-US" sz="2000" spc="-1" strike="noStrike">
              <a:latin typeface="Arial"/>
            </a:endParaRPr>
          </a:p>
        </p:txBody>
      </p:sp>
      <p:sp>
        <p:nvSpPr>
          <p:cNvPr id="105" name="CustomShape 48"/>
          <p:cNvSpPr/>
          <p:nvPr/>
        </p:nvSpPr>
        <p:spPr>
          <a:xfrm>
            <a:off x="4017960" y="2906640"/>
            <a:ext cx="502920" cy="39528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001"/>
              </a:spcBef>
            </a:pPr>
            <a:r>
              <a:rPr b="1" lang="en-US" sz="2000" spc="-1" strike="noStrike">
                <a:solidFill>
                  <a:srgbClr val="000000"/>
                </a:solidFill>
                <a:latin typeface="Arial"/>
              </a:rPr>
              <a:t>2f</a:t>
            </a:r>
            <a:endParaRPr b="0" lang="en-US" sz="2000" spc="-1" strike="noStrike">
              <a:latin typeface="Arial"/>
            </a:endParaRPr>
          </a:p>
        </p:txBody>
      </p:sp>
      <p:sp>
        <p:nvSpPr>
          <p:cNvPr id="106" name="CustomShape 49"/>
          <p:cNvSpPr/>
          <p:nvPr/>
        </p:nvSpPr>
        <p:spPr>
          <a:xfrm>
            <a:off x="5816520" y="2978280"/>
            <a:ext cx="502920" cy="39528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001"/>
              </a:spcBef>
            </a:pPr>
            <a:r>
              <a:rPr b="1" lang="en-US" sz="2000" spc="-1" strike="noStrike">
                <a:solidFill>
                  <a:srgbClr val="000000"/>
                </a:solidFill>
                <a:latin typeface="Arial"/>
              </a:rPr>
              <a:t>3f</a:t>
            </a:r>
            <a:endParaRPr b="0" lang="en-US" sz="2000" spc="-1" strike="noStrike">
              <a:latin typeface="Arial"/>
            </a:endParaRPr>
          </a:p>
        </p:txBody>
      </p:sp>
      <p:sp>
        <p:nvSpPr>
          <p:cNvPr id="107" name="CustomShape 50"/>
          <p:cNvSpPr/>
          <p:nvPr/>
        </p:nvSpPr>
        <p:spPr>
          <a:xfrm>
            <a:off x="7545240" y="3049560"/>
            <a:ext cx="502920" cy="39528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001"/>
              </a:spcBef>
            </a:pPr>
            <a:r>
              <a:rPr b="1" lang="en-US" sz="2000" spc="-1" strike="noStrike">
                <a:solidFill>
                  <a:srgbClr val="000000"/>
                </a:solidFill>
                <a:latin typeface="Arial"/>
              </a:rPr>
              <a:t>4f</a:t>
            </a:r>
            <a:endParaRPr b="0" lang="en-US" sz="2000" spc="-1" strike="noStrike">
              <a:latin typeface="Arial"/>
            </a:endParaRPr>
          </a:p>
        </p:txBody>
      </p:sp>
      <p:sp>
        <p:nvSpPr>
          <p:cNvPr id="108" name="CustomShape 51"/>
          <p:cNvSpPr/>
          <p:nvPr/>
        </p:nvSpPr>
        <p:spPr>
          <a:xfrm>
            <a:off x="1281240" y="3013200"/>
            <a:ext cx="3166560" cy="612360"/>
          </a:xfrm>
          <a:custGeom>
            <a:avLst/>
            <a:gdLst/>
            <a:ahLst/>
            <a:rect l="l" t="t" r="r" b="b"/>
            <a:pathLst>
              <a:path w="1995" h="386">
                <a:moveTo>
                  <a:pt x="0" y="386"/>
                </a:moveTo>
                <a:cubicBezTo>
                  <a:pt x="45" y="322"/>
                  <a:pt x="90" y="258"/>
                  <a:pt x="181" y="205"/>
                </a:cubicBezTo>
                <a:cubicBezTo>
                  <a:pt x="272" y="152"/>
                  <a:pt x="415" y="99"/>
                  <a:pt x="544" y="69"/>
                </a:cubicBezTo>
                <a:cubicBezTo>
                  <a:pt x="673" y="39"/>
                  <a:pt x="808" y="31"/>
                  <a:pt x="952" y="23"/>
                </a:cubicBezTo>
                <a:cubicBezTo>
                  <a:pt x="1096" y="15"/>
                  <a:pt x="1270" y="0"/>
                  <a:pt x="1406" y="23"/>
                </a:cubicBezTo>
                <a:cubicBezTo>
                  <a:pt x="1542" y="46"/>
                  <a:pt x="1671" y="114"/>
                  <a:pt x="1769" y="159"/>
                </a:cubicBezTo>
                <a:cubicBezTo>
                  <a:pt x="1867" y="204"/>
                  <a:pt x="1931" y="249"/>
                  <a:pt x="1995" y="295"/>
                </a:cubicBezTo>
              </a:path>
            </a:pathLst>
          </a:custGeom>
          <a:noFill/>
          <a:ln w="76320">
            <a:solidFill>
              <a:srgbClr val="ff0000"/>
            </a:solidFill>
            <a:round/>
            <a:tailEnd len="med" type="triangle" w="med"/>
          </a:ln>
        </p:spPr>
        <p:style>
          <a:lnRef idx="0"/>
          <a:fillRef idx="0"/>
          <a:effectRef idx="0"/>
          <a:fontRef idx="minor"/>
        </p:style>
      </p:sp>
      <p:sp>
        <p:nvSpPr>
          <p:cNvPr id="109" name="Line 52"/>
          <p:cNvSpPr/>
          <p:nvPr/>
        </p:nvSpPr>
        <p:spPr>
          <a:xfrm flipV="1">
            <a:off x="1352520" y="3774960"/>
            <a:ext cx="1008000" cy="1440"/>
          </a:xfrm>
          <a:prstGeom prst="line">
            <a:avLst/>
          </a:prstGeom>
          <a:ln cap="rnd" w="76320">
            <a:solidFill>
              <a:srgbClr val="ff0000"/>
            </a:solidFill>
            <a:prstDash val="sysDot"/>
            <a:round/>
            <a:tailEnd len="med" type="triangle" w="med"/>
          </a:ln>
        </p:spPr>
        <p:style>
          <a:lnRef idx="0"/>
          <a:fillRef idx="0"/>
          <a:effectRef idx="0"/>
          <a:fontRef idx="minor"/>
        </p:style>
      </p:sp>
      <p:sp>
        <p:nvSpPr>
          <p:cNvPr id="110" name="CustomShape 53"/>
          <p:cNvSpPr/>
          <p:nvPr/>
        </p:nvSpPr>
        <p:spPr>
          <a:xfrm>
            <a:off x="2936880" y="4417920"/>
            <a:ext cx="1439640" cy="39528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Arial"/>
              </a:rPr>
              <a:t>P=pHead</a:t>
            </a:r>
            <a:endParaRPr b="0" lang="en-US" sz="2000" spc="-1" strike="noStrike">
              <a:latin typeface="Arial"/>
            </a:endParaRPr>
          </a:p>
        </p:txBody>
      </p:sp>
      <p:sp>
        <p:nvSpPr>
          <p:cNvPr id="111" name="CustomShape 54"/>
          <p:cNvSpPr/>
          <p:nvPr/>
        </p:nvSpPr>
        <p:spPr>
          <a:xfrm>
            <a:off x="1855800" y="2509920"/>
            <a:ext cx="2881080" cy="39528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Arial"/>
              </a:rPr>
              <a:t>pHead=pHead-&gt;pNext</a:t>
            </a: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nodeType="clickEffect" fill="hold">
                      <p:stCondLst>
                        <p:cond delay="0"/>
                      </p:stCondLst>
                      <p:childTnLst>
                        <p:par>
                          <p:cTn id="4" nodeType="withEffect" fill="hold">
                            <p:stCondLst>
                              <p:cond delay="0"/>
                            </p:stCondLst>
                            <p:childTnLst>
                              <p:par>
                                <p:cTn id="5" nodeType="withEffect" fill="hold" presetClass="entr" presetID="3" presetSubtype="10">
                                  <p:stCondLst>
                                    <p:cond delay="0"/>
                                  </p:stCondLst>
                                  <p:childTnLst>
                                    <p:set>
                                      <p:cBhvr>
                                        <p:cTn id="6" dur="1" fill="hold">
                                          <p:stCondLst>
                                            <p:cond delay="0"/>
                                          </p:stCondLst>
                                        </p:cTn>
                                        <p:tgtEl>
                                          <p:spTgt spid="95"/>
                                        </p:tgtEl>
                                        <p:attrNameLst>
                                          <p:attrName>style.visibility</p:attrName>
                                        </p:attrNameLst>
                                      </p:cBhvr>
                                      <p:to>
                                        <p:strVal val="visible"/>
                                      </p:to>
                                    </p:set>
                                    <p:animEffect filter="blinds(horizontal)" transition="in">
                                      <p:cBhvr additive="repl">
                                        <p:cTn id="7" dur="2000"/>
                                        <p:tgtEl>
                                          <p:spTgt spid="95"/>
                                        </p:tgtEl>
                                      </p:cBhvr>
                                    </p:animEffect>
                                  </p:childTnLst>
                                </p:cTn>
                              </p:par>
                              <p:par>
                                <p:cTn id="8" nodeType="withEffect" fill="hold" presetClass="entr" presetID="3" presetSubtype="10">
                                  <p:stCondLst>
                                    <p:cond delay="0"/>
                                  </p:stCondLst>
                                  <p:childTnLst>
                                    <p:set>
                                      <p:cBhvr>
                                        <p:cTn id="9" dur="1" fill="hold">
                                          <p:stCondLst>
                                            <p:cond delay="0"/>
                                          </p:stCondLst>
                                        </p:cTn>
                                        <p:tgtEl>
                                          <p:spTgt spid="110"/>
                                        </p:tgtEl>
                                        <p:attrNameLst>
                                          <p:attrName>style.visibility</p:attrName>
                                        </p:attrNameLst>
                                      </p:cBhvr>
                                      <p:to>
                                        <p:strVal val="visible"/>
                                      </p:to>
                                    </p:set>
                                    <p:animEffect filter="blinds(horizontal)" transition="in">
                                      <p:cBhvr additive="repl">
                                        <p:cTn id="10" dur="2000"/>
                                        <p:tgtEl>
                                          <p:spTgt spid="110"/>
                                        </p:tgtEl>
                                      </p:cBhvr>
                                    </p:animEffect>
                                  </p:childTnLst>
                                </p:cTn>
                              </p:par>
                            </p:childTnLst>
                          </p:cTn>
                        </p:par>
                        <p:par>
                          <p:cTn id="11" nodeType="afterEffect" fill="hold">
                            <p:stCondLst>
                              <p:cond delay="2000"/>
                            </p:stCondLst>
                            <p:childTnLst>
                              <p:par>
                                <p:cTn id="12" nodeType="afterEffect" fill="hold" presetClass="entr" presetID="8" presetSubtype="16">
                                  <p:stCondLst>
                                    <p:cond delay="0"/>
                                  </p:stCondLst>
                                  <p:childTnLst>
                                    <p:set>
                                      <p:cBhvr>
                                        <p:cTn id="13" dur="1" fill="hold">
                                          <p:stCondLst>
                                            <p:cond delay="0"/>
                                          </p:stCondLst>
                                        </p:cTn>
                                        <p:tgtEl>
                                          <p:spTgt spid="108"/>
                                        </p:tgtEl>
                                        <p:attrNameLst>
                                          <p:attrName>style.visibility</p:attrName>
                                        </p:attrNameLst>
                                      </p:cBhvr>
                                      <p:to>
                                        <p:strVal val="visible"/>
                                      </p:to>
                                    </p:set>
                                    <p:animEffect filter="diamond(in)" transition="in">
                                      <p:cBhvr additive="repl">
                                        <p:cTn id="14" dur="2000"/>
                                        <p:tgtEl>
                                          <p:spTgt spid="108"/>
                                        </p:tgtEl>
                                      </p:cBhvr>
                                    </p:animEffect>
                                  </p:childTnLst>
                                </p:cTn>
                              </p:par>
                              <p:par>
                                <p:cTn id="15" nodeType="withEffect" fill="hold" presetClass="entr" presetID="3" presetSubtype="10">
                                  <p:stCondLst>
                                    <p:cond delay="0"/>
                                  </p:stCondLst>
                                  <p:childTnLst>
                                    <p:set>
                                      <p:cBhvr>
                                        <p:cTn id="16" dur="1" fill="hold">
                                          <p:stCondLst>
                                            <p:cond delay="0"/>
                                          </p:stCondLst>
                                        </p:cTn>
                                        <p:tgtEl>
                                          <p:spTgt spid="111"/>
                                        </p:tgtEl>
                                        <p:attrNameLst>
                                          <p:attrName>style.visibility</p:attrName>
                                        </p:attrNameLst>
                                      </p:cBhvr>
                                      <p:to>
                                        <p:strVal val="visible"/>
                                      </p:to>
                                    </p:set>
                                    <p:animEffect filter="blinds(horizontal)" transition="in">
                                      <p:cBhvr additive="repl">
                                        <p:cTn id="17" dur="2000"/>
                                        <p:tgtEl>
                                          <p:spTgt spid="111"/>
                                        </p:tgtEl>
                                      </p:cBhvr>
                                    </p:animEffect>
                                  </p:childTnLst>
                                </p:cTn>
                              </p:par>
                              <p:par>
                                <p:cTn id="18" nodeType="withEffect" fill="hold" presetClass="exit" presetID="3" presetSubtype="10">
                                  <p:stCondLst>
                                    <p:cond delay="0"/>
                                  </p:stCondLst>
                                  <p:childTnLst>
                                    <p:animEffect filter="blinds(horizontal)" transition="out">
                                      <p:cBhvr additive="repl">
                                        <p:cTn id="19" dur="500"/>
                                        <p:tgtEl>
                                          <p:spTgt spid="98"/>
                                        </p:tgtEl>
                                      </p:cBhvr>
                                    </p:animEffect>
                                    <p:set>
                                      <p:cBhvr>
                                        <p:cTn id="20" dur="1" fill="hold">
                                          <p:stCondLst>
                                            <p:cond delay="499"/>
                                          </p:stCondLst>
                                        </p:cTn>
                                        <p:tgtEl>
                                          <p:spTgt spid="98"/>
                                        </p:tgtEl>
                                        <p:attrNameLst>
                                          <p:attrName>style.visibility</p:attrName>
                                        </p:attrNameLst>
                                      </p:cBhvr>
                                      <p:to>
                                        <p:strVal val="hidden"/>
                                      </p:to>
                                    </p:set>
                                  </p:childTnLst>
                                </p:cTn>
                              </p:par>
                              <p:par>
                                <p:cTn id="21" nodeType="withEffect" fill="hold" presetClass="entr" presetID="3" presetSubtype="10">
                                  <p:stCondLst>
                                    <p:cond delay="0"/>
                                  </p:stCondLst>
                                  <p:childTnLst>
                                    <p:set>
                                      <p:cBhvr>
                                        <p:cTn id="22" dur="1" fill="hold">
                                          <p:stCondLst>
                                            <p:cond delay="0"/>
                                          </p:stCondLst>
                                        </p:cTn>
                                        <p:tgtEl>
                                          <p:spTgt spid="109"/>
                                        </p:tgtEl>
                                        <p:attrNameLst>
                                          <p:attrName>style.visibility</p:attrName>
                                        </p:attrNameLst>
                                      </p:cBhvr>
                                      <p:to>
                                        <p:strVal val="visible"/>
                                      </p:to>
                                    </p:set>
                                    <p:animEffect filter="blinds(horizontal)" transition="in">
                                      <p:cBhvr additive="repl">
                                        <p:cTn id="23" dur="500"/>
                                        <p:tgtEl>
                                          <p:spTgt spid="109"/>
                                        </p:tgtEl>
                                      </p:cBhvr>
                                    </p:animEffect>
                                  </p:childTnLst>
                                </p:cTn>
                              </p:par>
                            </p:childTnLst>
                          </p:cTn>
                        </p:par>
                        <p:par>
                          <p:cTn id="24" nodeType="afterEffect" fill="hold">
                            <p:stCondLst>
                              <p:cond delay="4000"/>
                            </p:stCondLst>
                            <p:childTnLst>
                              <p:par>
                                <p:cTn id="25" nodeType="afterEffect" fill="hold" presetClass="entr" presetID="3" presetSubtype="10">
                                  <p:stCondLst>
                                    <p:cond delay="0"/>
                                  </p:stCondLst>
                                  <p:childTnLst>
                                    <p:set>
                                      <p:cBhvr>
                                        <p:cTn id="26" dur="1" fill="hold">
                                          <p:stCondLst>
                                            <p:cond delay="0"/>
                                          </p:stCondLst>
                                        </p:cTn>
                                        <p:tgtEl>
                                          <p:spTgt spid="101"/>
                                        </p:tgtEl>
                                        <p:attrNameLst>
                                          <p:attrName>style.visibility</p:attrName>
                                        </p:attrNameLst>
                                      </p:cBhvr>
                                      <p:to>
                                        <p:strVal val="visible"/>
                                      </p:to>
                                    </p:set>
                                    <p:animEffect filter="blinds(horizontal)" transition="in">
                                      <p:cBhvr additive="repl">
                                        <p:cTn id="27" dur="500"/>
                                        <p:tgtEl>
                                          <p:spTgt spid="10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704880" y="0"/>
            <a:ext cx="9200880" cy="764640"/>
          </a:xfrm>
          <a:prstGeom prst="rect">
            <a:avLst/>
          </a:prstGeom>
          <a:gradFill rotWithShape="0">
            <a:gsLst>
              <a:gs pos="0">
                <a:srgbClr val="008000"/>
              </a:gs>
              <a:gs pos="100000">
                <a:srgbClr val="003b00"/>
              </a:gs>
            </a:gsLst>
            <a:path path="rect"/>
          </a:gradFill>
          <a:ln>
            <a:noFill/>
          </a:ln>
        </p:spPr>
        <p:txBody>
          <a:bodyPr anchor="ctr">
            <a:noAutofit/>
          </a:bodyPr>
          <a:p>
            <a:pPr>
              <a:lnSpc>
                <a:spcPct val="100000"/>
              </a:lnSpc>
            </a:pPr>
            <a:r>
              <a:rPr b="0" lang="en-US" sz="3600" spc="-1" strike="noStrike">
                <a:solidFill>
                  <a:srgbClr val="fff3f3"/>
                </a:solidFill>
                <a:latin typeface="Arial"/>
              </a:rPr>
              <a:t>Hủy phần tử sau phần tử q trong List</a:t>
            </a:r>
            <a:endParaRPr b="0" lang="en-US" sz="3600" spc="-1" strike="noStrike">
              <a:solidFill>
                <a:srgbClr val="000000"/>
              </a:solidFill>
              <a:latin typeface="Arial"/>
            </a:endParaRPr>
          </a:p>
        </p:txBody>
      </p:sp>
      <p:sp>
        <p:nvSpPr>
          <p:cNvPr id="113" name="TextShape 2"/>
          <p:cNvSpPr txBox="1"/>
          <p:nvPr/>
        </p:nvSpPr>
        <p:spPr>
          <a:xfrm>
            <a:off x="1065240" y="1197000"/>
            <a:ext cx="8840520" cy="5111280"/>
          </a:xfrm>
          <a:prstGeom prst="rect">
            <a:avLst/>
          </a:prstGeom>
          <a:noFill/>
          <a:ln>
            <a:noFill/>
          </a:ln>
        </p:spPr>
        <p:txBody>
          <a:bodyPr>
            <a:noAutofit/>
          </a:bodyPr>
          <a:p>
            <a:pPr marL="343080" indent="-342720">
              <a:lnSpc>
                <a:spcPct val="120000"/>
              </a:lnSpc>
              <a:spcBef>
                <a:spcPts val="561"/>
              </a:spcBef>
              <a:buClr>
                <a:srgbClr val="000000"/>
              </a:buClr>
              <a:buFont typeface="Wingdings" charset="2"/>
              <a:buChar char=""/>
            </a:pPr>
            <a:r>
              <a:rPr b="0" lang="en-US" sz="2800" spc="-1" strike="noStrike" u="sng">
                <a:solidFill>
                  <a:srgbClr val="000000"/>
                </a:solidFill>
                <a:uFillTx/>
                <a:latin typeface="Arial"/>
              </a:rPr>
              <a:t>Bắt đầu</a:t>
            </a:r>
            <a:endParaRPr b="0" lang="en-US" sz="2800" spc="-1" strike="noStrike">
              <a:solidFill>
                <a:srgbClr val="000000"/>
              </a:solidFill>
              <a:latin typeface="Arial"/>
            </a:endParaRPr>
          </a:p>
          <a:p>
            <a:pPr marL="743040" indent="-285480">
              <a:lnSpc>
                <a:spcPct val="120000"/>
              </a:lnSpc>
              <a:spcBef>
                <a:spcPts val="479"/>
              </a:spcBef>
            </a:pPr>
            <a:r>
              <a:rPr b="0" lang="en-US" sz="2400" spc="-1" strike="noStrike">
                <a:solidFill>
                  <a:srgbClr val="000000"/>
                </a:solidFill>
                <a:latin typeface="Arial"/>
              </a:rPr>
              <a:t>Nếu (q!=NULL) thì </a:t>
            </a:r>
            <a:r>
              <a:rPr b="0" lang="en-US" sz="2000" spc="-1" strike="noStrike">
                <a:solidFill>
                  <a:srgbClr val="000000"/>
                </a:solidFill>
                <a:latin typeface="Arial"/>
              </a:rPr>
              <a:t>//q tồn tại trong List</a:t>
            </a:r>
            <a:endParaRPr b="0" lang="en-US" sz="2000" spc="-1" strike="noStrike">
              <a:solidFill>
                <a:srgbClr val="000000"/>
              </a:solidFill>
              <a:latin typeface="Arial"/>
            </a:endParaRPr>
          </a:p>
          <a:p>
            <a:pPr lvl="1" marL="743040" indent="-285480">
              <a:lnSpc>
                <a:spcPct val="120000"/>
              </a:lnSpc>
              <a:spcBef>
                <a:spcPts val="479"/>
              </a:spcBef>
              <a:buClr>
                <a:srgbClr val="000000"/>
              </a:buClr>
              <a:buFont typeface="Wingdings" charset="2"/>
              <a:buChar char=""/>
            </a:pPr>
            <a:r>
              <a:rPr b="0" lang="en-US" sz="2400" spc="-1" strike="noStrike" u="sng">
                <a:solidFill>
                  <a:srgbClr val="000000"/>
                </a:solidFill>
                <a:uFillTx/>
                <a:latin typeface="Arial"/>
              </a:rPr>
              <a:t>B1</a:t>
            </a:r>
            <a:r>
              <a:rPr b="0" lang="en-US" sz="2400" spc="-1" strike="noStrike">
                <a:solidFill>
                  <a:srgbClr val="000000"/>
                </a:solidFill>
                <a:latin typeface="Arial"/>
              </a:rPr>
              <a:t>: p=q-&gt;pNext;</a:t>
            </a:r>
            <a:r>
              <a:rPr b="0" lang="en-US" sz="2000" spc="-1" strike="noStrike">
                <a:solidFill>
                  <a:srgbClr val="000000"/>
                </a:solidFill>
                <a:latin typeface="Arial"/>
              </a:rPr>
              <a:t>// p là phần tử cần hủy</a:t>
            </a:r>
            <a:endParaRPr b="0" lang="en-US" sz="2000" spc="-1" strike="noStrike">
              <a:solidFill>
                <a:srgbClr val="000000"/>
              </a:solidFill>
              <a:latin typeface="Arial"/>
            </a:endParaRPr>
          </a:p>
          <a:p>
            <a:pPr lvl="1" marL="743040" indent="-285480">
              <a:lnSpc>
                <a:spcPct val="120000"/>
              </a:lnSpc>
              <a:spcBef>
                <a:spcPts val="479"/>
              </a:spcBef>
              <a:buClr>
                <a:srgbClr val="000000"/>
              </a:buClr>
              <a:buFont typeface="Wingdings" charset="2"/>
              <a:buChar char=""/>
            </a:pPr>
            <a:r>
              <a:rPr b="0" lang="en-US" sz="2400" spc="-1" strike="noStrike" u="sng">
                <a:solidFill>
                  <a:srgbClr val="000000"/>
                </a:solidFill>
                <a:uFillTx/>
                <a:latin typeface="Arial"/>
              </a:rPr>
              <a:t>B2</a:t>
            </a:r>
            <a:r>
              <a:rPr b="0" lang="en-US" sz="2400" spc="-1" strike="noStrike">
                <a:solidFill>
                  <a:srgbClr val="000000"/>
                </a:solidFill>
                <a:latin typeface="Arial"/>
              </a:rPr>
              <a:t>: Nếu (p!=NULL) thì </a:t>
            </a:r>
            <a:r>
              <a:rPr b="0" lang="en-US" sz="2000" spc="-1" strike="noStrike">
                <a:solidFill>
                  <a:srgbClr val="000000"/>
                </a:solidFill>
                <a:latin typeface="Arial"/>
              </a:rPr>
              <a:t>// q không phải là phần tử cuối</a:t>
            </a:r>
            <a:endParaRPr b="0" lang="en-US" sz="2000" spc="-1" strike="noStrike">
              <a:solidFill>
                <a:srgbClr val="000000"/>
              </a:solidFill>
              <a:latin typeface="Arial"/>
            </a:endParaRPr>
          </a:p>
          <a:p>
            <a:pPr marL="743040" indent="-285480">
              <a:lnSpc>
                <a:spcPct val="12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q-&gt;pNext=p-&gt;pNext;</a:t>
            </a:r>
            <a:r>
              <a:rPr b="0" lang="en-US" sz="2000" spc="-1" strike="noStrike">
                <a:solidFill>
                  <a:srgbClr val="000000"/>
                </a:solidFill>
                <a:latin typeface="Arial"/>
              </a:rPr>
              <a:t>// tách p ra khỏi xâu</a:t>
            </a:r>
            <a:endParaRPr b="0" lang="en-US" sz="2000" spc="-1" strike="noStrike">
              <a:solidFill>
                <a:srgbClr val="000000"/>
              </a:solidFill>
              <a:latin typeface="Arial"/>
            </a:endParaRPr>
          </a:p>
          <a:p>
            <a:pPr marL="743040" indent="-285480">
              <a:lnSpc>
                <a:spcPct val="12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nếu (p== pTail) </a:t>
            </a:r>
            <a:r>
              <a:rPr b="0" lang="en-US" sz="2000" spc="-1" strike="noStrike">
                <a:solidFill>
                  <a:srgbClr val="000000"/>
                </a:solidFill>
                <a:latin typeface="Arial"/>
              </a:rPr>
              <a:t>// nút cần hủy là nút cuối</a:t>
            </a:r>
            <a:endParaRPr b="0" lang="en-US" sz="2000" spc="-1" strike="noStrike">
              <a:solidFill>
                <a:srgbClr val="000000"/>
              </a:solidFill>
              <a:latin typeface="Arial"/>
            </a:endParaRPr>
          </a:p>
          <a:p>
            <a:pPr marL="743040" indent="-285480">
              <a:lnSpc>
                <a:spcPct val="12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pTail=q;</a:t>
            </a:r>
            <a:endParaRPr b="0" lang="en-US" sz="2400" spc="-1" strike="noStrike">
              <a:solidFill>
                <a:srgbClr val="000000"/>
              </a:solidFill>
              <a:latin typeface="Arial"/>
            </a:endParaRPr>
          </a:p>
          <a:p>
            <a:pPr marL="743040" indent="-285480">
              <a:lnSpc>
                <a:spcPct val="12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delete p;// hủy p</a:t>
            </a:r>
            <a:endParaRPr b="0" lang="en-US" sz="2400" spc="-1" strike="noStrike">
              <a:solidFill>
                <a:srgbClr val="000000"/>
              </a:solidFill>
              <a:latin typeface="Arial"/>
            </a:endParaRPr>
          </a:p>
          <a:p>
            <a:pPr marL="743040" indent="-285480">
              <a:lnSpc>
                <a:spcPct val="120000"/>
              </a:lnSpc>
              <a:spcBef>
                <a:spcPts val="479"/>
              </a:spcBef>
            </a:pP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	</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704880" y="0"/>
            <a:ext cx="9200880" cy="764640"/>
          </a:xfrm>
          <a:prstGeom prst="rect">
            <a:avLst/>
          </a:prstGeom>
          <a:gradFill rotWithShape="0">
            <a:gsLst>
              <a:gs pos="0">
                <a:srgbClr val="008000"/>
              </a:gs>
              <a:gs pos="100000">
                <a:srgbClr val="003b00"/>
              </a:gs>
            </a:gsLst>
            <a:path path="rect"/>
          </a:gradFill>
          <a:ln>
            <a:noFill/>
          </a:ln>
        </p:spPr>
        <p:txBody>
          <a:bodyPr anchor="ctr">
            <a:noAutofit/>
          </a:bodyPr>
          <a:p>
            <a:pPr>
              <a:lnSpc>
                <a:spcPct val="100000"/>
              </a:lnSpc>
            </a:pPr>
            <a:r>
              <a:rPr b="0" lang="en-US" sz="3600" spc="-1" strike="noStrike">
                <a:solidFill>
                  <a:srgbClr val="fff3f3"/>
                </a:solidFill>
                <a:latin typeface="Arial"/>
              </a:rPr>
              <a:t>Cài đặt thuật toán </a:t>
            </a:r>
            <a:endParaRPr b="0" lang="en-US" sz="3600" spc="-1" strike="noStrike">
              <a:solidFill>
                <a:srgbClr val="000000"/>
              </a:solidFill>
              <a:latin typeface="Arial"/>
            </a:endParaRPr>
          </a:p>
        </p:txBody>
      </p:sp>
      <p:sp>
        <p:nvSpPr>
          <p:cNvPr id="115" name="TextShape 2"/>
          <p:cNvSpPr txBox="1"/>
          <p:nvPr/>
        </p:nvSpPr>
        <p:spPr>
          <a:xfrm>
            <a:off x="776160" y="765000"/>
            <a:ext cx="9129240" cy="6092640"/>
          </a:xfrm>
          <a:prstGeom prst="rect">
            <a:avLst/>
          </a:prstGeom>
          <a:noFill/>
          <a:ln>
            <a:noFill/>
          </a:ln>
        </p:spPr>
        <p:txBody>
          <a:bodyPr>
            <a:noAutofit/>
          </a:bodyPr>
          <a:p>
            <a:pPr marL="343080" indent="-342720">
              <a:lnSpc>
                <a:spcPct val="80000"/>
              </a:lnSpc>
              <a:spcBef>
                <a:spcPts val="561"/>
              </a:spcBef>
            </a:pPr>
            <a:r>
              <a:rPr b="0" lang="en-US" sz="2800" spc="-1" strike="noStrike">
                <a:solidFill>
                  <a:srgbClr val="000000"/>
                </a:solidFill>
                <a:latin typeface="Arial"/>
              </a:rPr>
              <a:t>	</a:t>
            </a:r>
            <a:r>
              <a:rPr b="0" lang="en-US" sz="2800" spc="-1" strike="noStrike">
                <a:solidFill>
                  <a:srgbClr val="0000ff"/>
                </a:solidFill>
                <a:latin typeface="Arial"/>
              </a:rPr>
              <a:t>int</a:t>
            </a:r>
            <a:r>
              <a:rPr b="0" lang="en-US" sz="2800" spc="-1" strike="noStrike">
                <a:solidFill>
                  <a:srgbClr val="000000"/>
                </a:solidFill>
                <a:latin typeface="Arial"/>
              </a:rPr>
              <a:t> RemoveAfterQ(</a:t>
            </a:r>
            <a:r>
              <a:rPr b="0" lang="en-US" sz="2800" spc="-1" strike="noStrike">
                <a:solidFill>
                  <a:srgbClr val="0000ff"/>
                </a:solidFill>
                <a:latin typeface="Arial"/>
              </a:rPr>
              <a:t>List </a:t>
            </a:r>
            <a:r>
              <a:rPr b="0" lang="en-US" sz="2800" spc="-1" strike="noStrike">
                <a:solidFill>
                  <a:srgbClr val="000000"/>
                </a:solidFill>
                <a:latin typeface="Arial"/>
              </a:rPr>
              <a:t>&amp;l,</a:t>
            </a:r>
            <a:r>
              <a:rPr b="0" lang="en-US" sz="2800" spc="-1" strike="noStrike">
                <a:solidFill>
                  <a:srgbClr val="0000ff"/>
                </a:solidFill>
                <a:latin typeface="Arial"/>
              </a:rPr>
              <a:t>Node</a:t>
            </a:r>
            <a:r>
              <a:rPr b="0" lang="en-US" sz="2800" spc="-1" strike="noStrike">
                <a:solidFill>
                  <a:srgbClr val="000000"/>
                </a:solidFill>
                <a:latin typeface="Arial"/>
              </a:rPr>
              <a:t> *q, </a:t>
            </a:r>
            <a:r>
              <a:rPr b="0" lang="en-US" sz="2800" spc="-1" strike="noStrike">
                <a:solidFill>
                  <a:srgbClr val="0000ff"/>
                </a:solidFill>
                <a:latin typeface="Arial"/>
              </a:rPr>
              <a:t>int</a:t>
            </a:r>
            <a:r>
              <a:rPr b="0" lang="en-US" sz="2800" spc="-1" strike="noStrike">
                <a:solidFill>
                  <a:srgbClr val="000000"/>
                </a:solidFill>
                <a:latin typeface="Arial"/>
              </a:rPr>
              <a:t> &amp;x)</a:t>
            </a:r>
            <a:endParaRPr b="0" lang="en-US" sz="2800" spc="-1" strike="noStrike">
              <a:solidFill>
                <a:srgbClr val="000000"/>
              </a:solidFill>
              <a:latin typeface="Arial"/>
            </a:endParaRPr>
          </a:p>
          <a:p>
            <a:pPr marL="343080" indent="-342720">
              <a:lnSpc>
                <a:spcPct val="8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a:t>
            </a:r>
            <a:r>
              <a:rPr b="0" lang="en-US" sz="2800" spc="-1" strike="noStrike">
                <a:solidFill>
                  <a:srgbClr val="000000"/>
                </a:solidFill>
                <a:latin typeface="Arial"/>
              </a:rPr>
              <a:t>	</a:t>
            </a:r>
            <a:r>
              <a:rPr b="0" lang="en-US" sz="2800" spc="-1" strike="noStrike">
                <a:solidFill>
                  <a:srgbClr val="000000"/>
                </a:solidFill>
                <a:latin typeface="Arial"/>
              </a:rPr>
              <a:t>Node *p;</a:t>
            </a:r>
            <a:endParaRPr b="0" lang="en-US" sz="2800" spc="-1" strike="noStrike">
              <a:solidFill>
                <a:srgbClr val="000000"/>
              </a:solidFill>
              <a:latin typeface="Arial"/>
            </a:endParaRPr>
          </a:p>
          <a:p>
            <a:pPr marL="343080" indent="-342720">
              <a:lnSpc>
                <a:spcPct val="8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ff"/>
                </a:solidFill>
                <a:latin typeface="Arial"/>
              </a:rPr>
              <a:t>if</a:t>
            </a:r>
            <a:r>
              <a:rPr b="0" lang="en-US" sz="2800" spc="-1" strike="noStrike">
                <a:solidFill>
                  <a:srgbClr val="000000"/>
                </a:solidFill>
                <a:latin typeface="Arial"/>
              </a:rPr>
              <a:t>(q!=NULL)</a:t>
            </a:r>
            <a:endParaRPr b="0" lang="en-US" sz="2800" spc="-1" strike="noStrike">
              <a:solidFill>
                <a:srgbClr val="000000"/>
              </a:solidFill>
              <a:latin typeface="Arial"/>
            </a:endParaRPr>
          </a:p>
          <a:p>
            <a:pPr marL="343080" indent="-342720">
              <a:lnSpc>
                <a:spcPct val="8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00"/>
                </a:solidFill>
                <a:latin typeface="Arial"/>
              </a:rPr>
              <a:t>{</a:t>
            </a:r>
            <a:r>
              <a:rPr b="0" lang="en-US" sz="2800" spc="-1" strike="noStrike">
                <a:solidFill>
                  <a:srgbClr val="000000"/>
                </a:solidFill>
                <a:latin typeface="Arial"/>
              </a:rPr>
              <a:t>	</a:t>
            </a:r>
            <a:r>
              <a:rPr b="0" lang="en-US" sz="2800" spc="-1" strike="noStrike">
                <a:solidFill>
                  <a:srgbClr val="000000"/>
                </a:solidFill>
                <a:latin typeface="Arial"/>
              </a:rPr>
              <a:t>p=q-&gt;pNext; </a:t>
            </a:r>
            <a:r>
              <a:rPr b="0" lang="en-US" sz="2400" spc="-1" strike="noStrike">
                <a:solidFill>
                  <a:srgbClr val="000000"/>
                </a:solidFill>
                <a:latin typeface="Arial"/>
              </a:rPr>
              <a:t>//p l</a:t>
            </a:r>
            <a:r>
              <a:rPr b="0" lang="en-US" sz="2000" spc="-1" strike="noStrike">
                <a:solidFill>
                  <a:srgbClr val="000000"/>
                </a:solidFill>
                <a:latin typeface="Arial"/>
              </a:rPr>
              <a:t>à nút cần xoá</a:t>
            </a:r>
            <a:endParaRPr b="0" lang="en-US" sz="2000" spc="-1" strike="noStrike">
              <a:solidFill>
                <a:srgbClr val="000000"/>
              </a:solidFill>
              <a:latin typeface="Arial"/>
            </a:endParaRPr>
          </a:p>
          <a:p>
            <a:pPr marL="343080" indent="-342720">
              <a:lnSpc>
                <a:spcPct val="8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ff"/>
                </a:solidFill>
                <a:latin typeface="Arial"/>
              </a:rPr>
              <a:t>if</a:t>
            </a:r>
            <a:r>
              <a:rPr b="0" lang="en-US" sz="2800" spc="-1" strike="noStrike">
                <a:solidFill>
                  <a:srgbClr val="000000"/>
                </a:solidFill>
                <a:latin typeface="Arial"/>
              </a:rPr>
              <a:t>(p!=NULL) </a:t>
            </a:r>
            <a:r>
              <a:rPr b="0" lang="en-US" sz="2400" spc="-1" strike="noStrike">
                <a:solidFill>
                  <a:srgbClr val="000000"/>
                </a:solidFill>
                <a:latin typeface="Arial"/>
              </a:rPr>
              <a:t>// q kh</a:t>
            </a:r>
            <a:r>
              <a:rPr b="0" lang="en-US" sz="2000" spc="-1" strike="noStrike">
                <a:solidFill>
                  <a:srgbClr val="000000"/>
                </a:solidFill>
                <a:latin typeface="Arial"/>
              </a:rPr>
              <a:t>ông phài là nút cuối</a:t>
            </a:r>
            <a:endParaRPr b="0" lang="en-US" sz="2000" spc="-1" strike="noStrike">
              <a:solidFill>
                <a:srgbClr val="000000"/>
              </a:solidFill>
              <a:latin typeface="Arial"/>
            </a:endParaRPr>
          </a:p>
          <a:p>
            <a:pPr marL="343080" indent="-342720">
              <a:lnSpc>
                <a:spcPct val="8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00"/>
                </a:solidFill>
                <a:latin typeface="Arial"/>
              </a:rPr>
              <a:t>{</a:t>
            </a:r>
            <a:r>
              <a:rPr b="0" lang="en-US" sz="2800" spc="-1" strike="noStrike">
                <a:solidFill>
                  <a:srgbClr val="000000"/>
                </a:solidFill>
                <a:latin typeface="Arial"/>
              </a:rPr>
              <a:t>	</a:t>
            </a:r>
            <a:r>
              <a:rPr b="0" lang="en-US" sz="2800" spc="-1" strike="noStrike">
                <a:solidFill>
                  <a:srgbClr val="0000ff"/>
                </a:solidFill>
                <a:latin typeface="Arial"/>
              </a:rPr>
              <a:t>if</a:t>
            </a:r>
            <a:r>
              <a:rPr b="0" lang="en-US" sz="2800" spc="-1" strike="noStrike">
                <a:solidFill>
                  <a:srgbClr val="000000"/>
                </a:solidFill>
                <a:latin typeface="Arial"/>
              </a:rPr>
              <a:t>(p==l.pTail) </a:t>
            </a:r>
            <a:r>
              <a:rPr b="0" lang="en-US" sz="2400" spc="-1" strike="noStrike">
                <a:solidFill>
                  <a:srgbClr val="000000"/>
                </a:solidFill>
                <a:latin typeface="Arial"/>
              </a:rPr>
              <a:t>//n</a:t>
            </a:r>
            <a:r>
              <a:rPr b="0" lang="en-US" sz="2000" spc="-1" strike="noStrike">
                <a:solidFill>
                  <a:srgbClr val="000000"/>
                </a:solidFill>
                <a:latin typeface="Arial"/>
              </a:rPr>
              <a:t>út cần xoá là nút cuối cùng </a:t>
            </a:r>
            <a:endParaRPr b="0" lang="en-US" sz="2000" spc="-1" strike="noStrike">
              <a:solidFill>
                <a:srgbClr val="000000"/>
              </a:solidFill>
              <a:latin typeface="Arial"/>
            </a:endParaRPr>
          </a:p>
          <a:p>
            <a:pPr marL="343080" indent="-342720">
              <a:lnSpc>
                <a:spcPct val="8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00"/>
                </a:solidFill>
                <a:latin typeface="Arial"/>
              </a:rPr>
              <a:t>l.pTail=q;</a:t>
            </a:r>
            <a:r>
              <a:rPr b="0" lang="en-US" sz="2400" spc="-1" strike="noStrike">
                <a:solidFill>
                  <a:srgbClr val="000000"/>
                </a:solidFill>
                <a:latin typeface="Arial"/>
              </a:rPr>
              <a:t>// c</a:t>
            </a:r>
            <a:r>
              <a:rPr b="0" lang="en-US" sz="2000" spc="-1" strike="noStrike">
                <a:solidFill>
                  <a:srgbClr val="000000"/>
                </a:solidFill>
                <a:latin typeface="Arial"/>
              </a:rPr>
              <a:t>ập nhật lạ pTail</a:t>
            </a:r>
            <a:endParaRPr b="0" lang="en-US" sz="2000" spc="-1" strike="noStrike">
              <a:solidFill>
                <a:srgbClr val="000000"/>
              </a:solidFill>
              <a:latin typeface="Arial"/>
            </a:endParaRPr>
          </a:p>
          <a:p>
            <a:pPr marL="343080" indent="-342720">
              <a:lnSpc>
                <a:spcPct val="8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00"/>
                </a:solidFill>
                <a:latin typeface="Arial"/>
              </a:rPr>
              <a:t>q-&gt;pNext=p-&gt;pNext; x=p-&gt;Info;</a:t>
            </a:r>
            <a:endParaRPr b="0" lang="en-US" sz="2800" spc="-1" strike="noStrike">
              <a:solidFill>
                <a:srgbClr val="000000"/>
              </a:solidFill>
              <a:latin typeface="Arial"/>
            </a:endParaRPr>
          </a:p>
          <a:p>
            <a:pPr marL="343080" indent="-342720">
              <a:lnSpc>
                <a:spcPct val="8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ff"/>
                </a:solidFill>
                <a:latin typeface="Arial"/>
              </a:rPr>
              <a:t>delete</a:t>
            </a:r>
            <a:r>
              <a:rPr b="0" lang="en-US" sz="2800" spc="-1" strike="noStrike">
                <a:solidFill>
                  <a:srgbClr val="000000"/>
                </a:solidFill>
                <a:latin typeface="Arial"/>
              </a:rPr>
              <a:t> p;</a:t>
            </a:r>
            <a:endParaRPr b="0" lang="en-US" sz="2800" spc="-1" strike="noStrike">
              <a:solidFill>
                <a:srgbClr val="000000"/>
              </a:solidFill>
              <a:latin typeface="Arial"/>
            </a:endParaRPr>
          </a:p>
          <a:p>
            <a:pPr marL="343080" indent="-342720">
              <a:lnSpc>
                <a:spcPct val="8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00"/>
                </a:solidFill>
                <a:latin typeface="Arial"/>
              </a:rPr>
              <a:t>}</a:t>
            </a:r>
            <a:endParaRPr b="0" lang="en-US" sz="2800" spc="-1" strike="noStrike">
              <a:solidFill>
                <a:srgbClr val="000000"/>
              </a:solidFill>
              <a:latin typeface="Arial"/>
            </a:endParaRPr>
          </a:p>
          <a:p>
            <a:pPr marL="343080" indent="-342720">
              <a:lnSpc>
                <a:spcPct val="8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ff"/>
                </a:solidFill>
                <a:latin typeface="Arial"/>
              </a:rPr>
              <a:t>return</a:t>
            </a:r>
            <a:r>
              <a:rPr b="0" lang="en-US" sz="2800" spc="-1" strike="noStrike">
                <a:solidFill>
                  <a:srgbClr val="000000"/>
                </a:solidFill>
                <a:latin typeface="Arial"/>
              </a:rPr>
              <a:t> 1;</a:t>
            </a:r>
            <a:endParaRPr b="0" lang="en-US" sz="2800" spc="-1" strike="noStrike">
              <a:solidFill>
                <a:srgbClr val="000000"/>
              </a:solidFill>
              <a:latin typeface="Arial"/>
            </a:endParaRPr>
          </a:p>
          <a:p>
            <a:pPr marL="343080" indent="-342720">
              <a:lnSpc>
                <a:spcPct val="8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00"/>
                </a:solidFill>
                <a:latin typeface="Arial"/>
              </a:rPr>
              <a:t>}</a:t>
            </a:r>
            <a:endParaRPr b="0" lang="en-US" sz="2800" spc="-1" strike="noStrike">
              <a:solidFill>
                <a:srgbClr val="000000"/>
              </a:solidFill>
              <a:latin typeface="Arial"/>
            </a:endParaRPr>
          </a:p>
          <a:p>
            <a:pPr marL="343080" indent="-342720">
              <a:lnSpc>
                <a:spcPct val="8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ff"/>
                </a:solidFill>
                <a:latin typeface="Arial"/>
              </a:rPr>
              <a:t>else</a:t>
            </a:r>
            <a:r>
              <a:rPr b="0" lang="en-US" sz="2800" spc="-1" strike="noStrike">
                <a:solidFill>
                  <a:srgbClr val="000000"/>
                </a:solidFill>
                <a:latin typeface="Arial"/>
              </a:rPr>
              <a:t> </a:t>
            </a:r>
            <a:endParaRPr b="0" lang="en-US" sz="2800" spc="-1" strike="noStrike">
              <a:solidFill>
                <a:srgbClr val="000000"/>
              </a:solidFill>
              <a:latin typeface="Arial"/>
            </a:endParaRPr>
          </a:p>
          <a:p>
            <a:pPr marL="343080" indent="-342720">
              <a:lnSpc>
                <a:spcPct val="8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ff"/>
                </a:solidFill>
                <a:latin typeface="Arial"/>
              </a:rPr>
              <a:t>return</a:t>
            </a:r>
            <a:r>
              <a:rPr b="0" lang="en-US" sz="2800" spc="-1" strike="noStrike">
                <a:solidFill>
                  <a:srgbClr val="000000"/>
                </a:solidFill>
                <a:latin typeface="Arial"/>
              </a:rPr>
              <a:t> 0;</a:t>
            </a:r>
            <a:r>
              <a:rPr b="0" lang="en-US" sz="2800" spc="-1" strike="noStrike">
                <a:solidFill>
                  <a:srgbClr val="000000"/>
                </a:solidFill>
                <a:latin typeface="Arial"/>
              </a:rPr>
              <a:t>	</a:t>
            </a:r>
            <a:r>
              <a:rPr b="0" lang="en-US" sz="2800" spc="-1" strike="noStrike">
                <a:solidFill>
                  <a:srgbClr val="000000"/>
                </a:solidFill>
                <a:latin typeface="Arial"/>
              </a:rPr>
              <a:t>}</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704880" y="0"/>
            <a:ext cx="9200880" cy="764640"/>
          </a:xfrm>
          <a:prstGeom prst="rect">
            <a:avLst/>
          </a:prstGeom>
          <a:gradFill rotWithShape="0">
            <a:gsLst>
              <a:gs pos="0">
                <a:srgbClr val="008000"/>
              </a:gs>
              <a:gs pos="100000">
                <a:srgbClr val="003b00"/>
              </a:gs>
            </a:gsLst>
            <a:path path="rect"/>
          </a:gradFill>
          <a:ln>
            <a:noFill/>
          </a:ln>
        </p:spPr>
        <p:txBody>
          <a:bodyPr anchor="ctr">
            <a:noAutofit/>
          </a:bodyPr>
          <a:p>
            <a:pPr>
              <a:lnSpc>
                <a:spcPct val="100000"/>
              </a:lnSpc>
            </a:pPr>
            <a:r>
              <a:rPr b="0" lang="en-US" sz="3600" spc="-1" strike="noStrike">
                <a:solidFill>
                  <a:srgbClr val="fff3f3"/>
                </a:solidFill>
                <a:latin typeface="Arial"/>
              </a:rPr>
              <a:t>Minh họa thuật toán</a:t>
            </a:r>
            <a:endParaRPr b="0" lang="en-US" sz="3600" spc="-1" strike="noStrike">
              <a:solidFill>
                <a:srgbClr val="000000"/>
              </a:solidFill>
              <a:latin typeface="Arial"/>
            </a:endParaRPr>
          </a:p>
        </p:txBody>
      </p:sp>
      <p:grpSp>
        <p:nvGrpSpPr>
          <p:cNvPr id="117" name="Group 2"/>
          <p:cNvGrpSpPr/>
          <p:nvPr/>
        </p:nvGrpSpPr>
        <p:grpSpPr>
          <a:xfrm>
            <a:off x="2576160" y="3125520"/>
            <a:ext cx="1225800" cy="1064880"/>
            <a:chOff x="2576160" y="3125520"/>
            <a:chExt cx="1225800" cy="1064880"/>
          </a:xfrm>
        </p:grpSpPr>
        <p:sp>
          <p:nvSpPr>
            <p:cNvPr id="118" name="CustomShape 3"/>
            <p:cNvSpPr/>
            <p:nvPr/>
          </p:nvSpPr>
          <p:spPr>
            <a:xfrm>
              <a:off x="3189240" y="3125880"/>
              <a:ext cx="612360" cy="1064520"/>
            </a:xfrm>
            <a:prstGeom prst="rect">
              <a:avLst/>
            </a:prstGeom>
            <a:gradFill rotWithShape="0">
              <a:gsLst>
                <a:gs pos="0">
                  <a:srgbClr val="ffffff"/>
                </a:gs>
                <a:gs pos="100000">
                  <a:srgbClr val="69ff69">
                    <a:alpha val="61000"/>
                  </a:srgbClr>
                </a:gs>
              </a:gsLst>
              <a:lin ang="0"/>
            </a:gradFill>
            <a:ln w="9360">
              <a:solidFill>
                <a:schemeClr val="tx1"/>
              </a:solidFill>
              <a:miter/>
            </a:ln>
          </p:spPr>
          <p:style>
            <a:lnRef idx="0"/>
            <a:fillRef idx="0"/>
            <a:effectRef idx="0"/>
            <a:fontRef idx="minor"/>
          </p:style>
          <p:txBody>
            <a:bodyPr lIns="90000" rIns="90000" tIns="45000" bIns="45000">
              <a:spAutoFit/>
            </a:bodyPr>
            <a:p>
              <a:pPr algn="ctr">
                <a:lnSpc>
                  <a:spcPct val="100000"/>
                </a:lnSpc>
                <a:spcBef>
                  <a:spcPts val="1599"/>
                </a:spcBef>
              </a:pPr>
              <a:r>
                <a:rPr b="1" lang="en-US" sz="3200" spc="-1" strike="noStrike">
                  <a:solidFill>
                    <a:srgbClr val="000000"/>
                  </a:solidFill>
                  <a:latin typeface="VNI-Helve"/>
                </a:rPr>
                <a:t>2f</a:t>
              </a:r>
              <a:endParaRPr b="0" lang="en-US" sz="3200" spc="-1" strike="noStrike">
                <a:latin typeface="Arial"/>
              </a:endParaRPr>
            </a:p>
          </p:txBody>
        </p:sp>
        <p:sp>
          <p:nvSpPr>
            <p:cNvPr id="119" name="CustomShape 4"/>
            <p:cNvSpPr/>
            <p:nvPr/>
          </p:nvSpPr>
          <p:spPr>
            <a:xfrm>
              <a:off x="2576520" y="3125880"/>
              <a:ext cx="612360" cy="577800"/>
            </a:xfrm>
            <a:prstGeom prst="rect">
              <a:avLst/>
            </a:prstGeom>
            <a:gradFill rotWithShape="0">
              <a:gsLst>
                <a:gs pos="0">
                  <a:srgbClr val="ffffff"/>
                </a:gs>
                <a:gs pos="100000">
                  <a:srgbClr val="69ff69">
                    <a:alpha val="61000"/>
                  </a:srgbClr>
                </a:gs>
              </a:gsLst>
              <a:lin ang="0"/>
            </a:gradFill>
            <a:ln w="9360">
              <a:solidFill>
                <a:schemeClr val="tx1"/>
              </a:solidFill>
              <a:miter/>
            </a:ln>
          </p:spPr>
          <p:style>
            <a:lnRef idx="0"/>
            <a:fillRef idx="0"/>
            <a:effectRef idx="0"/>
            <a:fontRef idx="minor"/>
          </p:style>
          <p:txBody>
            <a:bodyPr lIns="90000" rIns="90000" tIns="45000" bIns="45000">
              <a:spAutoFit/>
            </a:bodyPr>
            <a:p>
              <a:pPr algn="ctr">
                <a:lnSpc>
                  <a:spcPct val="100000"/>
                </a:lnSpc>
                <a:spcBef>
                  <a:spcPts val="1599"/>
                </a:spcBef>
              </a:pPr>
              <a:r>
                <a:rPr b="1" lang="en-US" sz="3200" spc="-1" strike="noStrike">
                  <a:solidFill>
                    <a:srgbClr val="000000"/>
                  </a:solidFill>
                  <a:latin typeface="VNI-Helve"/>
                </a:rPr>
                <a:t>7</a:t>
              </a:r>
              <a:endParaRPr b="0" lang="en-US" sz="3200" spc="-1" strike="noStrike">
                <a:latin typeface="Arial"/>
              </a:endParaRPr>
            </a:p>
          </p:txBody>
        </p:sp>
        <p:sp>
          <p:nvSpPr>
            <p:cNvPr id="120" name="Line 5"/>
            <p:cNvSpPr/>
            <p:nvPr/>
          </p:nvSpPr>
          <p:spPr>
            <a:xfrm>
              <a:off x="2576160" y="3125520"/>
              <a:ext cx="1225800" cy="0"/>
            </a:xfrm>
            <a:prstGeom prst="line">
              <a:avLst/>
            </a:prstGeom>
            <a:ln w="9360">
              <a:solidFill>
                <a:schemeClr val="tx1"/>
              </a:solidFill>
              <a:round/>
            </a:ln>
          </p:spPr>
          <p:style>
            <a:lnRef idx="0"/>
            <a:fillRef idx="0"/>
            <a:effectRef idx="0"/>
            <a:fontRef idx="minor"/>
          </p:style>
        </p:sp>
        <p:sp>
          <p:nvSpPr>
            <p:cNvPr id="121" name="Line 6"/>
            <p:cNvSpPr/>
            <p:nvPr/>
          </p:nvSpPr>
          <p:spPr>
            <a:xfrm>
              <a:off x="2576160" y="3703320"/>
              <a:ext cx="1225800" cy="0"/>
            </a:xfrm>
            <a:prstGeom prst="line">
              <a:avLst/>
            </a:prstGeom>
            <a:ln w="9360">
              <a:solidFill>
                <a:schemeClr val="tx1"/>
              </a:solidFill>
              <a:round/>
            </a:ln>
          </p:spPr>
          <p:style>
            <a:lnRef idx="0"/>
            <a:fillRef idx="0"/>
            <a:effectRef idx="0"/>
            <a:fontRef idx="minor"/>
          </p:style>
        </p:sp>
        <p:sp>
          <p:nvSpPr>
            <p:cNvPr id="122" name="Line 7"/>
            <p:cNvSpPr/>
            <p:nvPr/>
          </p:nvSpPr>
          <p:spPr>
            <a:xfrm>
              <a:off x="2576160" y="3125520"/>
              <a:ext cx="0" cy="577800"/>
            </a:xfrm>
            <a:prstGeom prst="line">
              <a:avLst/>
            </a:prstGeom>
            <a:ln w="9360">
              <a:solidFill>
                <a:schemeClr val="tx1"/>
              </a:solidFill>
              <a:round/>
            </a:ln>
          </p:spPr>
          <p:style>
            <a:lnRef idx="0"/>
            <a:fillRef idx="0"/>
            <a:effectRef idx="0"/>
            <a:fontRef idx="minor"/>
          </p:style>
        </p:sp>
        <p:sp>
          <p:nvSpPr>
            <p:cNvPr id="123" name="Line 8"/>
            <p:cNvSpPr/>
            <p:nvPr/>
          </p:nvSpPr>
          <p:spPr>
            <a:xfrm>
              <a:off x="3189240" y="3125520"/>
              <a:ext cx="0" cy="577800"/>
            </a:xfrm>
            <a:prstGeom prst="line">
              <a:avLst/>
            </a:prstGeom>
            <a:ln w="9360">
              <a:solidFill>
                <a:schemeClr val="tx1"/>
              </a:solidFill>
              <a:round/>
            </a:ln>
          </p:spPr>
          <p:style>
            <a:lnRef idx="0"/>
            <a:fillRef idx="0"/>
            <a:effectRef idx="0"/>
            <a:fontRef idx="minor"/>
          </p:style>
        </p:sp>
        <p:sp>
          <p:nvSpPr>
            <p:cNvPr id="124" name="Line 9"/>
            <p:cNvSpPr/>
            <p:nvPr/>
          </p:nvSpPr>
          <p:spPr>
            <a:xfrm>
              <a:off x="3801960" y="3125520"/>
              <a:ext cx="0" cy="577800"/>
            </a:xfrm>
            <a:prstGeom prst="line">
              <a:avLst/>
            </a:prstGeom>
            <a:ln w="9360">
              <a:solidFill>
                <a:schemeClr val="tx1"/>
              </a:solidFill>
              <a:round/>
            </a:ln>
          </p:spPr>
          <p:style>
            <a:lnRef idx="0"/>
            <a:fillRef idx="0"/>
            <a:effectRef idx="0"/>
            <a:fontRef idx="minor"/>
          </p:style>
        </p:sp>
      </p:grpSp>
      <p:grpSp>
        <p:nvGrpSpPr>
          <p:cNvPr id="125" name="Group 10"/>
          <p:cNvGrpSpPr/>
          <p:nvPr/>
        </p:nvGrpSpPr>
        <p:grpSpPr>
          <a:xfrm>
            <a:off x="4305240" y="3125520"/>
            <a:ext cx="1225440" cy="588960"/>
            <a:chOff x="4305240" y="3125520"/>
            <a:chExt cx="1225440" cy="588960"/>
          </a:xfrm>
        </p:grpSpPr>
        <p:sp>
          <p:nvSpPr>
            <p:cNvPr id="126" name="CustomShape 11"/>
            <p:cNvSpPr/>
            <p:nvPr/>
          </p:nvSpPr>
          <p:spPr>
            <a:xfrm>
              <a:off x="4917960" y="3125880"/>
              <a:ext cx="612360" cy="588600"/>
            </a:xfrm>
            <a:prstGeom prst="rect">
              <a:avLst/>
            </a:prstGeom>
            <a:gradFill rotWithShape="0">
              <a:gsLst>
                <a:gs pos="0">
                  <a:srgbClr val="ffffff"/>
                </a:gs>
                <a:gs pos="100000">
                  <a:srgbClr val="69ff69">
                    <a:alpha val="61000"/>
                  </a:srgbClr>
                </a:gs>
              </a:gsLst>
              <a:lin ang="0"/>
            </a:gradFill>
            <a:ln w="9360">
              <a:solidFill>
                <a:schemeClr val="tx1"/>
              </a:solidFill>
              <a:miter/>
            </a:ln>
          </p:spPr>
          <p:style>
            <a:lnRef idx="0"/>
            <a:fillRef idx="0"/>
            <a:effectRef idx="0"/>
            <a:fontRef idx="minor"/>
          </p:style>
        </p:sp>
        <p:sp>
          <p:nvSpPr>
            <p:cNvPr id="127" name="CustomShape 12"/>
            <p:cNvSpPr/>
            <p:nvPr/>
          </p:nvSpPr>
          <p:spPr>
            <a:xfrm>
              <a:off x="4305240" y="3125880"/>
              <a:ext cx="612360" cy="577800"/>
            </a:xfrm>
            <a:prstGeom prst="rect">
              <a:avLst/>
            </a:prstGeom>
            <a:gradFill rotWithShape="0">
              <a:gsLst>
                <a:gs pos="0">
                  <a:srgbClr val="ffffff"/>
                </a:gs>
                <a:gs pos="100000">
                  <a:srgbClr val="69ff69">
                    <a:alpha val="61000"/>
                  </a:srgbClr>
                </a:gs>
              </a:gsLst>
              <a:lin ang="0"/>
            </a:gradFill>
            <a:ln w="9360">
              <a:solidFill>
                <a:schemeClr val="tx1"/>
              </a:solidFill>
              <a:miter/>
            </a:ln>
          </p:spPr>
          <p:style>
            <a:lnRef idx="0"/>
            <a:fillRef idx="0"/>
            <a:effectRef idx="0"/>
            <a:fontRef idx="minor"/>
          </p:style>
          <p:txBody>
            <a:bodyPr lIns="90000" rIns="90000" tIns="45000" bIns="45000">
              <a:spAutoFit/>
            </a:bodyPr>
            <a:p>
              <a:pPr algn="ctr">
                <a:lnSpc>
                  <a:spcPct val="100000"/>
                </a:lnSpc>
                <a:spcBef>
                  <a:spcPts val="1599"/>
                </a:spcBef>
              </a:pPr>
              <a:r>
                <a:rPr b="1" lang="en-US" sz="3200" spc="-1" strike="noStrike">
                  <a:solidFill>
                    <a:srgbClr val="000000"/>
                  </a:solidFill>
                  <a:latin typeface="VNI-Helve"/>
                </a:rPr>
                <a:t>6</a:t>
              </a:r>
              <a:endParaRPr b="0" lang="en-US" sz="3200" spc="-1" strike="noStrike">
                <a:latin typeface="Arial"/>
              </a:endParaRPr>
            </a:p>
          </p:txBody>
        </p:sp>
        <p:sp>
          <p:nvSpPr>
            <p:cNvPr id="128" name="Line 13"/>
            <p:cNvSpPr/>
            <p:nvPr/>
          </p:nvSpPr>
          <p:spPr>
            <a:xfrm>
              <a:off x="4305240" y="3125520"/>
              <a:ext cx="1225440" cy="0"/>
            </a:xfrm>
            <a:prstGeom prst="line">
              <a:avLst/>
            </a:prstGeom>
            <a:ln w="9360">
              <a:solidFill>
                <a:schemeClr val="tx1"/>
              </a:solidFill>
              <a:round/>
            </a:ln>
          </p:spPr>
          <p:style>
            <a:lnRef idx="0"/>
            <a:fillRef idx="0"/>
            <a:effectRef idx="0"/>
            <a:fontRef idx="minor"/>
          </p:style>
        </p:sp>
        <p:sp>
          <p:nvSpPr>
            <p:cNvPr id="129" name="Line 14"/>
            <p:cNvSpPr/>
            <p:nvPr/>
          </p:nvSpPr>
          <p:spPr>
            <a:xfrm>
              <a:off x="4305240" y="3703320"/>
              <a:ext cx="1225440" cy="0"/>
            </a:xfrm>
            <a:prstGeom prst="line">
              <a:avLst/>
            </a:prstGeom>
            <a:ln w="9360">
              <a:solidFill>
                <a:schemeClr val="tx1"/>
              </a:solidFill>
              <a:round/>
            </a:ln>
          </p:spPr>
          <p:style>
            <a:lnRef idx="0"/>
            <a:fillRef idx="0"/>
            <a:effectRef idx="0"/>
            <a:fontRef idx="minor"/>
          </p:style>
        </p:sp>
        <p:sp>
          <p:nvSpPr>
            <p:cNvPr id="130" name="Line 15"/>
            <p:cNvSpPr/>
            <p:nvPr/>
          </p:nvSpPr>
          <p:spPr>
            <a:xfrm>
              <a:off x="4305240" y="3125520"/>
              <a:ext cx="0" cy="577800"/>
            </a:xfrm>
            <a:prstGeom prst="line">
              <a:avLst/>
            </a:prstGeom>
            <a:ln w="9360">
              <a:solidFill>
                <a:schemeClr val="tx1"/>
              </a:solidFill>
              <a:round/>
            </a:ln>
          </p:spPr>
          <p:style>
            <a:lnRef idx="0"/>
            <a:fillRef idx="0"/>
            <a:effectRef idx="0"/>
            <a:fontRef idx="minor"/>
          </p:style>
        </p:sp>
        <p:sp>
          <p:nvSpPr>
            <p:cNvPr id="131" name="Line 16"/>
            <p:cNvSpPr/>
            <p:nvPr/>
          </p:nvSpPr>
          <p:spPr>
            <a:xfrm>
              <a:off x="4917960" y="3125520"/>
              <a:ext cx="0" cy="577800"/>
            </a:xfrm>
            <a:prstGeom prst="line">
              <a:avLst/>
            </a:prstGeom>
            <a:ln w="9360">
              <a:solidFill>
                <a:schemeClr val="tx1"/>
              </a:solidFill>
              <a:round/>
            </a:ln>
          </p:spPr>
          <p:style>
            <a:lnRef idx="0"/>
            <a:fillRef idx="0"/>
            <a:effectRef idx="0"/>
            <a:fontRef idx="minor"/>
          </p:style>
        </p:sp>
        <p:sp>
          <p:nvSpPr>
            <p:cNvPr id="132" name="Line 17"/>
            <p:cNvSpPr/>
            <p:nvPr/>
          </p:nvSpPr>
          <p:spPr>
            <a:xfrm>
              <a:off x="5530680" y="3125520"/>
              <a:ext cx="0" cy="577800"/>
            </a:xfrm>
            <a:prstGeom prst="line">
              <a:avLst/>
            </a:prstGeom>
            <a:ln w="9360">
              <a:solidFill>
                <a:schemeClr val="tx1"/>
              </a:solidFill>
              <a:round/>
            </a:ln>
          </p:spPr>
          <p:style>
            <a:lnRef idx="0"/>
            <a:fillRef idx="0"/>
            <a:effectRef idx="0"/>
            <a:fontRef idx="minor"/>
          </p:style>
        </p:sp>
      </p:grpSp>
      <p:grpSp>
        <p:nvGrpSpPr>
          <p:cNvPr id="133" name="Group 18"/>
          <p:cNvGrpSpPr/>
          <p:nvPr/>
        </p:nvGrpSpPr>
        <p:grpSpPr>
          <a:xfrm>
            <a:off x="6175080" y="3125520"/>
            <a:ext cx="1225800" cy="1064880"/>
            <a:chOff x="6175080" y="3125520"/>
            <a:chExt cx="1225800" cy="1064880"/>
          </a:xfrm>
        </p:grpSpPr>
        <p:sp>
          <p:nvSpPr>
            <p:cNvPr id="134" name="CustomShape 19"/>
            <p:cNvSpPr/>
            <p:nvPr/>
          </p:nvSpPr>
          <p:spPr>
            <a:xfrm>
              <a:off x="6788160" y="3125880"/>
              <a:ext cx="612360" cy="1064520"/>
            </a:xfrm>
            <a:prstGeom prst="rect">
              <a:avLst/>
            </a:prstGeom>
            <a:gradFill rotWithShape="0">
              <a:gsLst>
                <a:gs pos="0">
                  <a:srgbClr val="ffffff"/>
                </a:gs>
                <a:gs pos="100000">
                  <a:srgbClr val="69ff69">
                    <a:alpha val="61000"/>
                  </a:srgbClr>
                </a:gs>
              </a:gsLst>
              <a:lin ang="0"/>
            </a:gradFill>
            <a:ln w="9360">
              <a:solidFill>
                <a:schemeClr val="tx1"/>
              </a:solidFill>
              <a:miter/>
            </a:ln>
          </p:spPr>
          <p:style>
            <a:lnRef idx="0"/>
            <a:fillRef idx="0"/>
            <a:effectRef idx="0"/>
            <a:fontRef idx="minor"/>
          </p:style>
          <p:txBody>
            <a:bodyPr lIns="90000" rIns="90000" tIns="45000" bIns="45000">
              <a:spAutoFit/>
            </a:bodyPr>
            <a:p>
              <a:pPr algn="ctr">
                <a:lnSpc>
                  <a:spcPct val="100000"/>
                </a:lnSpc>
                <a:spcBef>
                  <a:spcPts val="1599"/>
                </a:spcBef>
              </a:pPr>
              <a:r>
                <a:rPr b="1" lang="en-US" sz="3200" spc="-1" strike="noStrike">
                  <a:solidFill>
                    <a:srgbClr val="000000"/>
                  </a:solidFill>
                  <a:latin typeface="VNI-Helve"/>
                </a:rPr>
                <a:t>4f</a:t>
              </a:r>
              <a:endParaRPr b="0" lang="en-US" sz="3200" spc="-1" strike="noStrike">
                <a:latin typeface="Arial"/>
              </a:endParaRPr>
            </a:p>
          </p:txBody>
        </p:sp>
        <p:sp>
          <p:nvSpPr>
            <p:cNvPr id="135" name="CustomShape 20"/>
            <p:cNvSpPr/>
            <p:nvPr/>
          </p:nvSpPr>
          <p:spPr>
            <a:xfrm>
              <a:off x="6175440" y="3125880"/>
              <a:ext cx="612360" cy="577800"/>
            </a:xfrm>
            <a:prstGeom prst="rect">
              <a:avLst/>
            </a:prstGeom>
            <a:gradFill rotWithShape="0">
              <a:gsLst>
                <a:gs pos="0">
                  <a:srgbClr val="ffffff"/>
                </a:gs>
                <a:gs pos="100000">
                  <a:srgbClr val="69ff69">
                    <a:alpha val="61000"/>
                  </a:srgbClr>
                </a:gs>
              </a:gsLst>
              <a:lin ang="0"/>
            </a:gradFill>
            <a:ln w="9360">
              <a:solidFill>
                <a:schemeClr val="tx1"/>
              </a:solidFill>
              <a:miter/>
            </a:ln>
          </p:spPr>
          <p:style>
            <a:lnRef idx="0"/>
            <a:fillRef idx="0"/>
            <a:effectRef idx="0"/>
            <a:fontRef idx="minor"/>
          </p:style>
          <p:txBody>
            <a:bodyPr lIns="90000" rIns="90000" tIns="45000" bIns="45000">
              <a:spAutoFit/>
            </a:bodyPr>
            <a:p>
              <a:pPr algn="ctr">
                <a:lnSpc>
                  <a:spcPct val="100000"/>
                </a:lnSpc>
                <a:spcBef>
                  <a:spcPts val="1599"/>
                </a:spcBef>
              </a:pPr>
              <a:r>
                <a:rPr b="1" lang="en-US" sz="3200" spc="-1" strike="noStrike">
                  <a:solidFill>
                    <a:srgbClr val="000000"/>
                  </a:solidFill>
                  <a:latin typeface="VNI-Helve"/>
                </a:rPr>
                <a:t>3</a:t>
              </a:r>
              <a:endParaRPr b="0" lang="en-US" sz="3200" spc="-1" strike="noStrike">
                <a:latin typeface="Arial"/>
              </a:endParaRPr>
            </a:p>
          </p:txBody>
        </p:sp>
        <p:sp>
          <p:nvSpPr>
            <p:cNvPr id="136" name="Line 21"/>
            <p:cNvSpPr/>
            <p:nvPr/>
          </p:nvSpPr>
          <p:spPr>
            <a:xfrm>
              <a:off x="6175080" y="3125520"/>
              <a:ext cx="1225800" cy="0"/>
            </a:xfrm>
            <a:prstGeom prst="line">
              <a:avLst/>
            </a:prstGeom>
            <a:ln w="9360">
              <a:solidFill>
                <a:schemeClr val="tx1"/>
              </a:solidFill>
              <a:round/>
            </a:ln>
          </p:spPr>
          <p:style>
            <a:lnRef idx="0"/>
            <a:fillRef idx="0"/>
            <a:effectRef idx="0"/>
            <a:fontRef idx="minor"/>
          </p:style>
        </p:sp>
        <p:sp>
          <p:nvSpPr>
            <p:cNvPr id="137" name="Line 22"/>
            <p:cNvSpPr/>
            <p:nvPr/>
          </p:nvSpPr>
          <p:spPr>
            <a:xfrm>
              <a:off x="6175080" y="3703320"/>
              <a:ext cx="1225800" cy="0"/>
            </a:xfrm>
            <a:prstGeom prst="line">
              <a:avLst/>
            </a:prstGeom>
            <a:ln w="9360">
              <a:solidFill>
                <a:schemeClr val="tx1"/>
              </a:solidFill>
              <a:round/>
            </a:ln>
          </p:spPr>
          <p:style>
            <a:lnRef idx="0"/>
            <a:fillRef idx="0"/>
            <a:effectRef idx="0"/>
            <a:fontRef idx="minor"/>
          </p:style>
        </p:sp>
        <p:sp>
          <p:nvSpPr>
            <p:cNvPr id="138" name="Line 23"/>
            <p:cNvSpPr/>
            <p:nvPr/>
          </p:nvSpPr>
          <p:spPr>
            <a:xfrm>
              <a:off x="6175080" y="3125520"/>
              <a:ext cx="0" cy="577800"/>
            </a:xfrm>
            <a:prstGeom prst="line">
              <a:avLst/>
            </a:prstGeom>
            <a:ln w="9360">
              <a:solidFill>
                <a:schemeClr val="tx1"/>
              </a:solidFill>
              <a:round/>
            </a:ln>
          </p:spPr>
          <p:style>
            <a:lnRef idx="0"/>
            <a:fillRef idx="0"/>
            <a:effectRef idx="0"/>
            <a:fontRef idx="minor"/>
          </p:style>
        </p:sp>
        <p:sp>
          <p:nvSpPr>
            <p:cNvPr id="139" name="Line 24"/>
            <p:cNvSpPr/>
            <p:nvPr/>
          </p:nvSpPr>
          <p:spPr>
            <a:xfrm>
              <a:off x="6787800" y="3125520"/>
              <a:ext cx="0" cy="577800"/>
            </a:xfrm>
            <a:prstGeom prst="line">
              <a:avLst/>
            </a:prstGeom>
            <a:ln w="9360">
              <a:solidFill>
                <a:schemeClr val="tx1"/>
              </a:solidFill>
              <a:round/>
            </a:ln>
          </p:spPr>
          <p:style>
            <a:lnRef idx="0"/>
            <a:fillRef idx="0"/>
            <a:effectRef idx="0"/>
            <a:fontRef idx="minor"/>
          </p:style>
        </p:sp>
        <p:sp>
          <p:nvSpPr>
            <p:cNvPr id="140" name="Line 25"/>
            <p:cNvSpPr/>
            <p:nvPr/>
          </p:nvSpPr>
          <p:spPr>
            <a:xfrm>
              <a:off x="7400880" y="3125520"/>
              <a:ext cx="0" cy="577800"/>
            </a:xfrm>
            <a:prstGeom prst="line">
              <a:avLst/>
            </a:prstGeom>
            <a:ln w="9360">
              <a:solidFill>
                <a:schemeClr val="tx1"/>
              </a:solidFill>
              <a:round/>
            </a:ln>
          </p:spPr>
          <p:style>
            <a:lnRef idx="0"/>
            <a:fillRef idx="0"/>
            <a:effectRef idx="0"/>
            <a:fontRef idx="minor"/>
          </p:style>
        </p:sp>
      </p:grpSp>
      <p:grpSp>
        <p:nvGrpSpPr>
          <p:cNvPr id="141" name="Group 26"/>
          <p:cNvGrpSpPr/>
          <p:nvPr/>
        </p:nvGrpSpPr>
        <p:grpSpPr>
          <a:xfrm>
            <a:off x="7905600" y="3138480"/>
            <a:ext cx="1225440" cy="577800"/>
            <a:chOff x="7905600" y="3138480"/>
            <a:chExt cx="1225440" cy="577800"/>
          </a:xfrm>
        </p:grpSpPr>
        <p:sp>
          <p:nvSpPr>
            <p:cNvPr id="142" name="CustomShape 27"/>
            <p:cNvSpPr/>
            <p:nvPr/>
          </p:nvSpPr>
          <p:spPr>
            <a:xfrm>
              <a:off x="8518680" y="3138480"/>
              <a:ext cx="612360" cy="577800"/>
            </a:xfrm>
            <a:prstGeom prst="rect">
              <a:avLst/>
            </a:prstGeom>
            <a:gradFill rotWithShape="0">
              <a:gsLst>
                <a:gs pos="0">
                  <a:srgbClr val="ffffff"/>
                </a:gs>
                <a:gs pos="100000">
                  <a:srgbClr val="69ff69">
                    <a:alpha val="61000"/>
                  </a:srgbClr>
                </a:gs>
              </a:gsLst>
              <a:lin ang="0"/>
            </a:gradFill>
            <a:ln w="9360">
              <a:solidFill>
                <a:schemeClr val="tx1"/>
              </a:solidFill>
              <a:miter/>
            </a:ln>
          </p:spPr>
          <p:style>
            <a:lnRef idx="0"/>
            <a:fillRef idx="0"/>
            <a:effectRef idx="0"/>
            <a:fontRef idx="minor"/>
          </p:style>
          <p:txBody>
            <a:bodyPr lIns="90000" rIns="90000" tIns="45000" bIns="45000">
              <a:spAutoFit/>
            </a:bodyPr>
            <a:p>
              <a:pPr algn="ctr">
                <a:lnSpc>
                  <a:spcPct val="100000"/>
                </a:lnSpc>
                <a:spcBef>
                  <a:spcPts val="1599"/>
                </a:spcBef>
              </a:pPr>
              <a:r>
                <a:rPr b="1" lang="en-US" sz="3200" spc="-1" strike="noStrike">
                  <a:solidFill>
                    <a:srgbClr val="000000"/>
                  </a:solidFill>
                  <a:latin typeface="VNI-Helve"/>
                </a:rPr>
                <a:t>…</a:t>
              </a:r>
              <a:endParaRPr b="0" lang="en-US" sz="3200" spc="-1" strike="noStrike">
                <a:latin typeface="Arial"/>
              </a:endParaRPr>
            </a:p>
          </p:txBody>
        </p:sp>
        <p:sp>
          <p:nvSpPr>
            <p:cNvPr id="143" name="CustomShape 28"/>
            <p:cNvSpPr/>
            <p:nvPr/>
          </p:nvSpPr>
          <p:spPr>
            <a:xfrm>
              <a:off x="7905600" y="3138480"/>
              <a:ext cx="612360" cy="577800"/>
            </a:xfrm>
            <a:prstGeom prst="rect">
              <a:avLst/>
            </a:prstGeom>
            <a:gradFill rotWithShape="0">
              <a:gsLst>
                <a:gs pos="0">
                  <a:srgbClr val="ffffff"/>
                </a:gs>
                <a:gs pos="100000">
                  <a:srgbClr val="69ff69">
                    <a:alpha val="61000"/>
                  </a:srgbClr>
                </a:gs>
              </a:gsLst>
              <a:lin ang="0"/>
            </a:gradFill>
            <a:ln w="9360">
              <a:solidFill>
                <a:schemeClr val="tx1"/>
              </a:solidFill>
              <a:miter/>
            </a:ln>
          </p:spPr>
          <p:style>
            <a:lnRef idx="0"/>
            <a:fillRef idx="0"/>
            <a:effectRef idx="0"/>
            <a:fontRef idx="minor"/>
          </p:style>
          <p:txBody>
            <a:bodyPr lIns="90000" rIns="90000" tIns="45000" bIns="45000">
              <a:spAutoFit/>
            </a:bodyPr>
            <a:p>
              <a:pPr algn="ctr">
                <a:lnSpc>
                  <a:spcPct val="100000"/>
                </a:lnSpc>
                <a:spcBef>
                  <a:spcPts val="1599"/>
                </a:spcBef>
              </a:pPr>
              <a:r>
                <a:rPr b="1" lang="en-US" sz="3200" spc="-1" strike="noStrike">
                  <a:solidFill>
                    <a:srgbClr val="000000"/>
                  </a:solidFill>
                  <a:latin typeface="VNI-Helve"/>
                </a:rPr>
                <a:t>8</a:t>
              </a:r>
              <a:endParaRPr b="0" lang="en-US" sz="3200" spc="-1" strike="noStrike">
                <a:latin typeface="Arial"/>
              </a:endParaRPr>
            </a:p>
          </p:txBody>
        </p:sp>
        <p:sp>
          <p:nvSpPr>
            <p:cNvPr id="144" name="Line 29"/>
            <p:cNvSpPr/>
            <p:nvPr/>
          </p:nvSpPr>
          <p:spPr>
            <a:xfrm>
              <a:off x="7905600" y="3138480"/>
              <a:ext cx="1225440" cy="0"/>
            </a:xfrm>
            <a:prstGeom prst="line">
              <a:avLst/>
            </a:prstGeom>
            <a:ln w="9360">
              <a:solidFill>
                <a:schemeClr val="tx1"/>
              </a:solidFill>
              <a:round/>
            </a:ln>
          </p:spPr>
          <p:style>
            <a:lnRef idx="0"/>
            <a:fillRef idx="0"/>
            <a:effectRef idx="0"/>
            <a:fontRef idx="minor"/>
          </p:style>
        </p:sp>
        <p:sp>
          <p:nvSpPr>
            <p:cNvPr id="145" name="Line 30"/>
            <p:cNvSpPr/>
            <p:nvPr/>
          </p:nvSpPr>
          <p:spPr>
            <a:xfrm>
              <a:off x="7905600" y="3716280"/>
              <a:ext cx="1225440" cy="0"/>
            </a:xfrm>
            <a:prstGeom prst="line">
              <a:avLst/>
            </a:prstGeom>
            <a:ln w="9360">
              <a:solidFill>
                <a:schemeClr val="tx1"/>
              </a:solidFill>
              <a:round/>
            </a:ln>
          </p:spPr>
          <p:style>
            <a:lnRef idx="0"/>
            <a:fillRef idx="0"/>
            <a:effectRef idx="0"/>
            <a:fontRef idx="minor"/>
          </p:style>
        </p:sp>
        <p:sp>
          <p:nvSpPr>
            <p:cNvPr id="146" name="Line 31"/>
            <p:cNvSpPr/>
            <p:nvPr/>
          </p:nvSpPr>
          <p:spPr>
            <a:xfrm>
              <a:off x="7905600" y="3138480"/>
              <a:ext cx="0" cy="577800"/>
            </a:xfrm>
            <a:prstGeom prst="line">
              <a:avLst/>
            </a:prstGeom>
            <a:ln w="9360">
              <a:solidFill>
                <a:schemeClr val="tx1"/>
              </a:solidFill>
              <a:round/>
            </a:ln>
          </p:spPr>
          <p:style>
            <a:lnRef idx="0"/>
            <a:fillRef idx="0"/>
            <a:effectRef idx="0"/>
            <a:fontRef idx="minor"/>
          </p:style>
        </p:sp>
        <p:sp>
          <p:nvSpPr>
            <p:cNvPr id="147" name="Line 32"/>
            <p:cNvSpPr/>
            <p:nvPr/>
          </p:nvSpPr>
          <p:spPr>
            <a:xfrm>
              <a:off x="8518320" y="3138480"/>
              <a:ext cx="0" cy="577800"/>
            </a:xfrm>
            <a:prstGeom prst="line">
              <a:avLst/>
            </a:prstGeom>
            <a:ln w="9360">
              <a:solidFill>
                <a:schemeClr val="tx1"/>
              </a:solidFill>
              <a:round/>
            </a:ln>
          </p:spPr>
          <p:style>
            <a:lnRef idx="0"/>
            <a:fillRef idx="0"/>
            <a:effectRef idx="0"/>
            <a:fontRef idx="minor"/>
          </p:style>
        </p:sp>
        <p:sp>
          <p:nvSpPr>
            <p:cNvPr id="148" name="Line 33"/>
            <p:cNvSpPr/>
            <p:nvPr/>
          </p:nvSpPr>
          <p:spPr>
            <a:xfrm>
              <a:off x="9131040" y="3138480"/>
              <a:ext cx="0" cy="577800"/>
            </a:xfrm>
            <a:prstGeom prst="line">
              <a:avLst/>
            </a:prstGeom>
            <a:ln w="9360">
              <a:solidFill>
                <a:schemeClr val="tx1"/>
              </a:solidFill>
              <a:round/>
            </a:ln>
          </p:spPr>
          <p:style>
            <a:lnRef idx="0"/>
            <a:fillRef idx="0"/>
            <a:effectRef idx="0"/>
            <a:fontRef idx="minor"/>
          </p:style>
        </p:sp>
      </p:grpSp>
      <p:sp>
        <p:nvSpPr>
          <p:cNvPr id="149" name="Line 34"/>
          <p:cNvSpPr/>
          <p:nvPr/>
        </p:nvSpPr>
        <p:spPr>
          <a:xfrm>
            <a:off x="3800160" y="3427200"/>
            <a:ext cx="533520" cy="0"/>
          </a:xfrm>
          <a:prstGeom prst="line">
            <a:avLst/>
          </a:prstGeom>
          <a:ln w="76320">
            <a:solidFill>
              <a:srgbClr val="ff0000"/>
            </a:solidFill>
            <a:round/>
            <a:tailEnd len="med" type="stealth" w="med"/>
          </a:ln>
        </p:spPr>
        <p:style>
          <a:lnRef idx="0"/>
          <a:fillRef idx="0"/>
          <a:effectRef idx="0"/>
          <a:fontRef idx="minor"/>
        </p:style>
      </p:sp>
      <p:sp>
        <p:nvSpPr>
          <p:cNvPr id="150" name="Line 35"/>
          <p:cNvSpPr/>
          <p:nvPr/>
        </p:nvSpPr>
        <p:spPr>
          <a:xfrm>
            <a:off x="5529240" y="3390840"/>
            <a:ext cx="647640" cy="0"/>
          </a:xfrm>
          <a:prstGeom prst="line">
            <a:avLst/>
          </a:prstGeom>
          <a:ln w="76320">
            <a:solidFill>
              <a:srgbClr val="ff0000"/>
            </a:solidFill>
            <a:round/>
            <a:tailEnd len="med" type="stealth" w="med"/>
          </a:ln>
        </p:spPr>
        <p:style>
          <a:lnRef idx="0"/>
          <a:fillRef idx="0"/>
          <a:effectRef idx="0"/>
          <a:fontRef idx="minor"/>
        </p:style>
      </p:sp>
      <p:sp>
        <p:nvSpPr>
          <p:cNvPr id="151" name="Line 36"/>
          <p:cNvSpPr/>
          <p:nvPr/>
        </p:nvSpPr>
        <p:spPr>
          <a:xfrm>
            <a:off x="7400880" y="3427200"/>
            <a:ext cx="533160" cy="0"/>
          </a:xfrm>
          <a:prstGeom prst="line">
            <a:avLst/>
          </a:prstGeom>
          <a:ln w="76320">
            <a:solidFill>
              <a:srgbClr val="ff0000"/>
            </a:solidFill>
            <a:round/>
            <a:tailEnd len="med" type="stealth" w="med"/>
          </a:ln>
        </p:spPr>
        <p:style>
          <a:lnRef idx="0"/>
          <a:fillRef idx="0"/>
          <a:effectRef idx="0"/>
          <a:fontRef idx="minor"/>
        </p:style>
      </p:sp>
      <p:sp>
        <p:nvSpPr>
          <p:cNvPr id="152" name="Line 37"/>
          <p:cNvSpPr/>
          <p:nvPr/>
        </p:nvSpPr>
        <p:spPr>
          <a:xfrm>
            <a:off x="9129600" y="3427200"/>
            <a:ext cx="533160" cy="0"/>
          </a:xfrm>
          <a:prstGeom prst="line">
            <a:avLst/>
          </a:prstGeom>
          <a:ln w="76320">
            <a:solidFill>
              <a:srgbClr val="ff0000"/>
            </a:solidFill>
            <a:round/>
            <a:tailEnd len="med" type="stealth" w="med"/>
          </a:ln>
        </p:spPr>
        <p:style>
          <a:lnRef idx="0"/>
          <a:fillRef idx="0"/>
          <a:effectRef idx="0"/>
          <a:fontRef idx="minor"/>
        </p:style>
      </p:sp>
      <p:sp>
        <p:nvSpPr>
          <p:cNvPr id="153" name="Line 38"/>
          <p:cNvSpPr/>
          <p:nvPr/>
        </p:nvSpPr>
        <p:spPr>
          <a:xfrm flipV="1">
            <a:off x="1568160" y="3425760"/>
            <a:ext cx="1008000" cy="1440"/>
          </a:xfrm>
          <a:prstGeom prst="line">
            <a:avLst/>
          </a:prstGeom>
          <a:ln w="76320">
            <a:solidFill>
              <a:srgbClr val="ff0000"/>
            </a:solidFill>
            <a:round/>
            <a:tailEnd len="med" type="triangle" w="med"/>
          </a:ln>
        </p:spPr>
        <p:style>
          <a:lnRef idx="0"/>
          <a:fillRef idx="0"/>
          <a:effectRef idx="0"/>
          <a:fontRef idx="minor"/>
        </p:style>
      </p:sp>
      <p:sp>
        <p:nvSpPr>
          <p:cNvPr id="154" name="CustomShape 39"/>
          <p:cNvSpPr/>
          <p:nvPr/>
        </p:nvSpPr>
        <p:spPr>
          <a:xfrm>
            <a:off x="1352520" y="3282840"/>
            <a:ext cx="215640" cy="286920"/>
          </a:xfrm>
          <a:prstGeom prst="ellipse">
            <a:avLst/>
          </a:prstGeom>
          <a:solidFill>
            <a:srgbClr val="ff0000"/>
          </a:solidFill>
          <a:ln w="57240">
            <a:solidFill>
              <a:srgbClr val="0000ff"/>
            </a:solidFill>
            <a:round/>
          </a:ln>
        </p:spPr>
        <p:style>
          <a:lnRef idx="0"/>
          <a:fillRef idx="0"/>
          <a:effectRef idx="0"/>
          <a:fontRef idx="minor"/>
        </p:style>
      </p:sp>
      <p:grpSp>
        <p:nvGrpSpPr>
          <p:cNvPr id="155" name="Group 40"/>
          <p:cNvGrpSpPr/>
          <p:nvPr/>
        </p:nvGrpSpPr>
        <p:grpSpPr>
          <a:xfrm>
            <a:off x="6392520" y="2936520"/>
            <a:ext cx="863640" cy="1008360"/>
            <a:chOff x="6392520" y="2936520"/>
            <a:chExt cx="863640" cy="1008360"/>
          </a:xfrm>
        </p:grpSpPr>
        <p:sp>
          <p:nvSpPr>
            <p:cNvPr id="156" name="Line 41"/>
            <p:cNvSpPr/>
            <p:nvPr/>
          </p:nvSpPr>
          <p:spPr>
            <a:xfrm>
              <a:off x="6392520" y="2936520"/>
              <a:ext cx="777960" cy="897120"/>
            </a:xfrm>
            <a:prstGeom prst="line">
              <a:avLst/>
            </a:prstGeom>
            <a:ln w="57240">
              <a:solidFill>
                <a:srgbClr val="000080"/>
              </a:solidFill>
              <a:round/>
            </a:ln>
          </p:spPr>
          <p:style>
            <a:lnRef idx="0"/>
            <a:fillRef idx="0"/>
            <a:effectRef idx="0"/>
            <a:fontRef idx="minor"/>
          </p:style>
        </p:sp>
        <p:sp>
          <p:nvSpPr>
            <p:cNvPr id="157" name="Line 42"/>
            <p:cNvSpPr/>
            <p:nvPr/>
          </p:nvSpPr>
          <p:spPr>
            <a:xfrm flipH="1">
              <a:off x="6392520" y="2936520"/>
              <a:ext cx="863640" cy="1008360"/>
            </a:xfrm>
            <a:prstGeom prst="line">
              <a:avLst/>
            </a:prstGeom>
            <a:ln w="57240">
              <a:solidFill>
                <a:srgbClr val="000080"/>
              </a:solidFill>
              <a:round/>
            </a:ln>
          </p:spPr>
          <p:style>
            <a:lnRef idx="0"/>
            <a:fillRef idx="0"/>
            <a:effectRef idx="0"/>
            <a:fontRef idx="minor"/>
          </p:style>
        </p:sp>
      </p:grpSp>
      <p:sp>
        <p:nvSpPr>
          <p:cNvPr id="158" name="CustomShape 43"/>
          <p:cNvSpPr/>
          <p:nvPr/>
        </p:nvSpPr>
        <p:spPr>
          <a:xfrm>
            <a:off x="2505240" y="2725560"/>
            <a:ext cx="502920" cy="39528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001"/>
              </a:spcBef>
            </a:pPr>
            <a:r>
              <a:rPr b="1" lang="en-US" sz="2000" spc="-1" strike="noStrike">
                <a:solidFill>
                  <a:srgbClr val="000000"/>
                </a:solidFill>
                <a:latin typeface="Arial"/>
              </a:rPr>
              <a:t>1f</a:t>
            </a:r>
            <a:endParaRPr b="0" lang="en-US" sz="2000" spc="-1" strike="noStrike">
              <a:latin typeface="Arial"/>
            </a:endParaRPr>
          </a:p>
        </p:txBody>
      </p:sp>
      <p:sp>
        <p:nvSpPr>
          <p:cNvPr id="159" name="CustomShape 44"/>
          <p:cNvSpPr/>
          <p:nvPr/>
        </p:nvSpPr>
        <p:spPr>
          <a:xfrm>
            <a:off x="4233960" y="2563920"/>
            <a:ext cx="502920" cy="39528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001"/>
              </a:spcBef>
            </a:pPr>
            <a:r>
              <a:rPr b="1" lang="en-US" sz="2000" spc="-1" strike="noStrike">
                <a:solidFill>
                  <a:srgbClr val="000000"/>
                </a:solidFill>
                <a:latin typeface="Arial"/>
              </a:rPr>
              <a:t>2f</a:t>
            </a:r>
            <a:endParaRPr b="0" lang="en-US" sz="2000" spc="-1" strike="noStrike">
              <a:latin typeface="Arial"/>
            </a:endParaRPr>
          </a:p>
        </p:txBody>
      </p:sp>
      <p:sp>
        <p:nvSpPr>
          <p:cNvPr id="160" name="CustomShape 45"/>
          <p:cNvSpPr/>
          <p:nvPr/>
        </p:nvSpPr>
        <p:spPr>
          <a:xfrm>
            <a:off x="6032520" y="2635200"/>
            <a:ext cx="502920" cy="39528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001"/>
              </a:spcBef>
            </a:pPr>
            <a:r>
              <a:rPr b="1" lang="en-US" sz="2000" spc="-1" strike="noStrike">
                <a:solidFill>
                  <a:srgbClr val="000000"/>
                </a:solidFill>
                <a:latin typeface="Arial"/>
              </a:rPr>
              <a:t>3f</a:t>
            </a:r>
            <a:endParaRPr b="0" lang="en-US" sz="2000" spc="-1" strike="noStrike">
              <a:latin typeface="Arial"/>
            </a:endParaRPr>
          </a:p>
        </p:txBody>
      </p:sp>
      <p:sp>
        <p:nvSpPr>
          <p:cNvPr id="161" name="CustomShape 46"/>
          <p:cNvSpPr/>
          <p:nvPr/>
        </p:nvSpPr>
        <p:spPr>
          <a:xfrm>
            <a:off x="7761240" y="2706840"/>
            <a:ext cx="502920" cy="39528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001"/>
              </a:spcBef>
            </a:pPr>
            <a:r>
              <a:rPr b="1" lang="en-US" sz="2000" spc="-1" strike="noStrike">
                <a:solidFill>
                  <a:srgbClr val="000000"/>
                </a:solidFill>
                <a:latin typeface="Arial"/>
              </a:rPr>
              <a:t>4f</a:t>
            </a:r>
            <a:endParaRPr b="0" lang="en-US" sz="2000" spc="-1" strike="noStrike">
              <a:latin typeface="Arial"/>
            </a:endParaRPr>
          </a:p>
        </p:txBody>
      </p:sp>
      <p:sp>
        <p:nvSpPr>
          <p:cNvPr id="162" name="CustomShape 47"/>
          <p:cNvSpPr/>
          <p:nvPr/>
        </p:nvSpPr>
        <p:spPr>
          <a:xfrm>
            <a:off x="4376880" y="2214720"/>
            <a:ext cx="504360" cy="45612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199"/>
              </a:spcBef>
            </a:pPr>
            <a:r>
              <a:rPr b="1" lang="en-US" sz="2400" spc="-1" strike="noStrike">
                <a:solidFill>
                  <a:srgbClr val="000000"/>
                </a:solidFill>
                <a:latin typeface="Arial"/>
              </a:rPr>
              <a:t>q</a:t>
            </a:r>
            <a:endParaRPr b="0" lang="en-US" sz="2400" spc="-1" strike="noStrike">
              <a:latin typeface="Arial"/>
            </a:endParaRPr>
          </a:p>
        </p:txBody>
      </p:sp>
      <p:sp>
        <p:nvSpPr>
          <p:cNvPr id="163" name="CustomShape 48"/>
          <p:cNvSpPr/>
          <p:nvPr/>
        </p:nvSpPr>
        <p:spPr>
          <a:xfrm>
            <a:off x="5024520" y="3174840"/>
            <a:ext cx="576000" cy="51696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400"/>
              </a:spcBef>
            </a:pPr>
            <a:r>
              <a:rPr b="1" lang="en-US" sz="2800" spc="-1" strike="noStrike">
                <a:solidFill>
                  <a:srgbClr val="000000"/>
                </a:solidFill>
                <a:latin typeface="Arial"/>
              </a:rPr>
              <a:t>3f</a:t>
            </a:r>
            <a:endParaRPr b="0" lang="en-US" sz="2800" spc="-1" strike="noStrike">
              <a:latin typeface="Arial"/>
            </a:endParaRPr>
          </a:p>
        </p:txBody>
      </p:sp>
      <p:sp>
        <p:nvSpPr>
          <p:cNvPr id="164" name="CustomShape 49"/>
          <p:cNvSpPr/>
          <p:nvPr/>
        </p:nvSpPr>
        <p:spPr>
          <a:xfrm>
            <a:off x="5025960" y="3174840"/>
            <a:ext cx="45252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e04a0e"/>
                </a:solidFill>
                <a:latin typeface="Arial"/>
              </a:rPr>
              <a:t>4f</a:t>
            </a:r>
            <a:endParaRPr b="0" lang="en-US" sz="2400" spc="-1" strike="noStrike">
              <a:latin typeface="Arial"/>
            </a:endParaRPr>
          </a:p>
        </p:txBody>
      </p:sp>
      <p:sp>
        <p:nvSpPr>
          <p:cNvPr id="165" name="CustomShape 50"/>
          <p:cNvSpPr/>
          <p:nvPr/>
        </p:nvSpPr>
        <p:spPr>
          <a:xfrm>
            <a:off x="5524560" y="3390840"/>
            <a:ext cx="2808000" cy="888480"/>
          </a:xfrm>
          <a:custGeom>
            <a:avLst/>
            <a:gdLst/>
            <a:ahLst/>
            <a:rect l="l" t="t" r="r" b="b"/>
            <a:pathLst>
              <a:path w="1769" h="560">
                <a:moveTo>
                  <a:pt x="0" y="0"/>
                </a:moveTo>
                <a:cubicBezTo>
                  <a:pt x="102" y="95"/>
                  <a:pt x="205" y="190"/>
                  <a:pt x="318" y="273"/>
                </a:cubicBezTo>
                <a:cubicBezTo>
                  <a:pt x="431" y="356"/>
                  <a:pt x="530" y="454"/>
                  <a:pt x="681" y="499"/>
                </a:cubicBezTo>
                <a:cubicBezTo>
                  <a:pt x="832" y="544"/>
                  <a:pt x="1074" y="560"/>
                  <a:pt x="1225" y="545"/>
                </a:cubicBezTo>
                <a:cubicBezTo>
                  <a:pt x="1376" y="530"/>
                  <a:pt x="1497" y="462"/>
                  <a:pt x="1588" y="409"/>
                </a:cubicBezTo>
                <a:cubicBezTo>
                  <a:pt x="1679" y="356"/>
                  <a:pt x="1724" y="291"/>
                  <a:pt x="1769" y="227"/>
                </a:cubicBezTo>
              </a:path>
            </a:pathLst>
          </a:custGeom>
          <a:noFill/>
          <a:ln w="76320">
            <a:solidFill>
              <a:srgbClr val="ff0000"/>
            </a:solidFill>
            <a:round/>
            <a:tailEnd len="med" type="stealth" w="med"/>
          </a:ln>
        </p:spPr>
        <p:style>
          <a:lnRef idx="0"/>
          <a:fillRef idx="0"/>
          <a:effectRef idx="0"/>
          <a:fontRef idx="minor"/>
        </p:style>
      </p:sp>
      <p:sp>
        <p:nvSpPr>
          <p:cNvPr id="166" name="Line 51"/>
          <p:cNvSpPr/>
          <p:nvPr/>
        </p:nvSpPr>
        <p:spPr>
          <a:xfrm>
            <a:off x="5529240" y="3390840"/>
            <a:ext cx="647640" cy="0"/>
          </a:xfrm>
          <a:prstGeom prst="line">
            <a:avLst/>
          </a:prstGeom>
          <a:ln cap="rnd" w="76320">
            <a:solidFill>
              <a:srgbClr val="ff0000"/>
            </a:solidFill>
            <a:prstDash val="sysDot"/>
            <a:round/>
            <a:tailEnd len="med" type="stealth" w="med"/>
          </a:ln>
        </p:spPr>
        <p:style>
          <a:lnRef idx="0"/>
          <a:fillRef idx="0"/>
          <a:effectRef idx="0"/>
          <a:fontRef idx="minor"/>
        </p:style>
      </p:sp>
      <p:sp>
        <p:nvSpPr>
          <p:cNvPr id="167" name="CustomShape 52"/>
          <p:cNvSpPr/>
          <p:nvPr/>
        </p:nvSpPr>
        <p:spPr>
          <a:xfrm>
            <a:off x="4737240" y="2541600"/>
            <a:ext cx="286920" cy="576000"/>
          </a:xfrm>
          <a:custGeom>
            <a:avLst/>
            <a:gdLst/>
            <a:ahLst/>
            <a:rect l="l" t="t" r="r" b="b"/>
            <a:pathLst>
              <a:path w="21600" h="21600">
                <a:moveTo>
                  <a:pt x="-1" y="0"/>
                </a:moveTo>
                <a:cubicBezTo>
                  <a:pt x="11929" y="0"/>
                  <a:pt x="21600" y="9670"/>
                  <a:pt x="21600" y="21600"/>
                </a:cubicBezTo>
                <a:moveTo>
                  <a:pt x="-1" y="0"/>
                </a:moveTo>
                <a:cubicBezTo>
                  <a:pt x="11929" y="0"/>
                  <a:pt x="21600" y="9670"/>
                  <a:pt x="21600" y="21600"/>
                </a:cubicBezTo>
                <a:lnTo>
                  <a:pt x="0" y="21600"/>
                </a:lnTo>
                <a:close/>
              </a:path>
            </a:pathLst>
          </a:custGeom>
          <a:noFill/>
          <a:ln w="57240">
            <a:solidFill>
              <a:srgbClr val="ff0000"/>
            </a:solidFill>
            <a:round/>
            <a:tailEnd len="med" type="stealth" w="med"/>
          </a:ln>
        </p:spPr>
        <p:style>
          <a:lnRef idx="0"/>
          <a:fillRef idx="0"/>
          <a:effectRef idx="0"/>
          <a:fontRef idx="minor"/>
        </p:style>
      </p:sp>
      <p:grpSp>
        <p:nvGrpSpPr>
          <p:cNvPr id="168" name="Group 53"/>
          <p:cNvGrpSpPr/>
          <p:nvPr/>
        </p:nvGrpSpPr>
        <p:grpSpPr>
          <a:xfrm>
            <a:off x="6392880" y="2166840"/>
            <a:ext cx="576000" cy="936360"/>
            <a:chOff x="6392880" y="2166840"/>
            <a:chExt cx="576000" cy="936360"/>
          </a:xfrm>
        </p:grpSpPr>
        <p:sp>
          <p:nvSpPr>
            <p:cNvPr id="169" name="CustomShape 54"/>
            <p:cNvSpPr/>
            <p:nvPr/>
          </p:nvSpPr>
          <p:spPr>
            <a:xfrm>
              <a:off x="6392880" y="2166840"/>
              <a:ext cx="576000" cy="45612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199"/>
                </a:spcBef>
              </a:pPr>
              <a:r>
                <a:rPr b="1" lang="en-US" sz="2400" spc="-1" strike="noStrike">
                  <a:solidFill>
                    <a:srgbClr val="000000"/>
                  </a:solidFill>
                  <a:latin typeface="Arial"/>
                </a:rPr>
                <a:t>p</a:t>
              </a:r>
              <a:endParaRPr b="0" lang="en-US" sz="2400" spc="-1" strike="noStrike">
                <a:latin typeface="Arial"/>
              </a:endParaRPr>
            </a:p>
          </p:txBody>
        </p:sp>
        <p:sp>
          <p:nvSpPr>
            <p:cNvPr id="170" name="CustomShape 55"/>
            <p:cNvSpPr/>
            <p:nvPr/>
          </p:nvSpPr>
          <p:spPr>
            <a:xfrm>
              <a:off x="6681960" y="2527200"/>
              <a:ext cx="286920" cy="576000"/>
            </a:xfrm>
            <a:custGeom>
              <a:avLst/>
              <a:gdLst/>
              <a:ahLst/>
              <a:rect l="l" t="t" r="r" b="b"/>
              <a:pathLst>
                <a:path w="21600" h="21600">
                  <a:moveTo>
                    <a:pt x="-1" y="0"/>
                  </a:moveTo>
                  <a:cubicBezTo>
                    <a:pt x="11929" y="0"/>
                    <a:pt x="21600" y="9670"/>
                    <a:pt x="21600" y="21600"/>
                  </a:cubicBezTo>
                  <a:moveTo>
                    <a:pt x="-1" y="0"/>
                  </a:moveTo>
                  <a:cubicBezTo>
                    <a:pt x="11929" y="0"/>
                    <a:pt x="21600" y="9670"/>
                    <a:pt x="21600" y="21600"/>
                  </a:cubicBezTo>
                  <a:lnTo>
                    <a:pt x="0" y="21600"/>
                  </a:lnTo>
                  <a:close/>
                </a:path>
              </a:pathLst>
            </a:custGeom>
            <a:noFill/>
            <a:ln w="57240">
              <a:solidFill>
                <a:srgbClr val="ff0000"/>
              </a:solidFill>
              <a:round/>
              <a:tailEnd len="med" type="stealth" w="med"/>
            </a:ln>
          </p:spPr>
          <p:style>
            <a:lnRef idx="0"/>
            <a:fillRef idx="0"/>
            <a:effectRef idx="0"/>
            <a:fontRef idx="minor"/>
          </p:style>
        </p:sp>
      </p:grpSp>
      <p:sp>
        <p:nvSpPr>
          <p:cNvPr id="171" name="CustomShape 56"/>
          <p:cNvSpPr/>
          <p:nvPr/>
        </p:nvSpPr>
        <p:spPr>
          <a:xfrm>
            <a:off x="4971960" y="2023920"/>
            <a:ext cx="1728360" cy="39528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Arial"/>
              </a:rPr>
              <a:t>p-=q-&gt;pNext</a:t>
            </a:r>
            <a:endParaRPr b="0" lang="en-US" sz="2000" spc="-1" strike="noStrike">
              <a:latin typeface="Arial"/>
            </a:endParaRPr>
          </a:p>
        </p:txBody>
      </p:sp>
      <p:sp>
        <p:nvSpPr>
          <p:cNvPr id="172" name="CustomShape 57"/>
          <p:cNvSpPr/>
          <p:nvPr/>
        </p:nvSpPr>
        <p:spPr>
          <a:xfrm>
            <a:off x="5673600" y="4400640"/>
            <a:ext cx="2592000" cy="39528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Arial"/>
              </a:rPr>
              <a:t>q-&gt;pNext=p-&gt;pNext</a:t>
            </a:r>
            <a:endParaRPr b="0" lang="en-US" sz="2000" spc="-1" strike="noStrike">
              <a:latin typeface="Arial"/>
            </a:endParaRPr>
          </a:p>
        </p:txBody>
      </p:sp>
      <p:sp>
        <p:nvSpPr>
          <p:cNvPr id="173" name="CustomShape 58"/>
          <p:cNvSpPr/>
          <p:nvPr/>
        </p:nvSpPr>
        <p:spPr>
          <a:xfrm>
            <a:off x="920880" y="2706840"/>
            <a:ext cx="1152000" cy="39528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001"/>
              </a:spcBef>
            </a:pPr>
            <a:r>
              <a:rPr b="1" lang="en-US" sz="2000" spc="-1" strike="noStrike">
                <a:solidFill>
                  <a:srgbClr val="000000"/>
                </a:solidFill>
                <a:latin typeface="Arial"/>
              </a:rPr>
              <a:t>pHead</a:t>
            </a: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28" dur="indefinite" restart="never" nodeType="tmRoot">
          <p:childTnLst>
            <p:seq>
              <p:cTn id="29" dur="indefinite" nodeType="mainSeq">
                <p:childTnLst>
                  <p:par>
                    <p:cTn id="30" nodeType="clickEffect" fill="hold">
                      <p:stCondLst>
                        <p:cond delay="indefinite"/>
                      </p:stCondLst>
                      <p:childTnLst>
                        <p:par>
                          <p:cTn id="31" nodeType="withEffect" fill="hold">
                            <p:stCondLst>
                              <p:cond delay="0"/>
                            </p:stCondLst>
                            <p:childTnLst>
                              <p:par>
                                <p:cTn id="32" nodeType="clickEffect" fill="hold" presetClass="entr" presetID="8" presetSubtype="16">
                                  <p:stCondLst>
                                    <p:cond delay="0"/>
                                  </p:stCondLst>
                                  <p:childTnLst>
                                    <p:set>
                                      <p:cBhvr>
                                        <p:cTn id="33" dur="1" fill="hold">
                                          <p:stCondLst>
                                            <p:cond delay="0"/>
                                          </p:stCondLst>
                                        </p:cTn>
                                        <p:tgtEl>
                                          <p:spTgt spid="171"/>
                                        </p:tgtEl>
                                        <p:attrNameLst>
                                          <p:attrName>style.visibility</p:attrName>
                                        </p:attrNameLst>
                                      </p:cBhvr>
                                      <p:to>
                                        <p:strVal val="visible"/>
                                      </p:to>
                                    </p:set>
                                    <p:animEffect filter="diamond(in)" transition="in">
                                      <p:cBhvr additive="repl">
                                        <p:cTn id="34" dur="2000"/>
                                        <p:tgtEl>
                                          <p:spTgt spid="171"/>
                                        </p:tgtEl>
                                      </p:cBhvr>
                                    </p:animEffect>
                                  </p:childTnLst>
                                </p:cTn>
                              </p:par>
                              <p:par>
                                <p:cTn id="35" nodeType="withEffect" fill="hold" presetClass="entr" presetID="8" presetSubtype="16">
                                  <p:stCondLst>
                                    <p:cond delay="0"/>
                                  </p:stCondLst>
                                  <p:childTnLst>
                                    <p:set>
                                      <p:cBhvr>
                                        <p:cTn id="36" dur="1" fill="hold">
                                          <p:stCondLst>
                                            <p:cond delay="0"/>
                                          </p:stCondLst>
                                        </p:cTn>
                                        <p:tgtEl>
                                          <p:spTgt spid="168"/>
                                        </p:tgtEl>
                                        <p:attrNameLst>
                                          <p:attrName>style.visibility</p:attrName>
                                        </p:attrNameLst>
                                      </p:cBhvr>
                                      <p:to>
                                        <p:strVal val="visible"/>
                                      </p:to>
                                    </p:set>
                                    <p:animEffect filter="diamond(in)" transition="in">
                                      <p:cBhvr additive="repl">
                                        <p:cTn id="37" dur="2000"/>
                                        <p:tgtEl>
                                          <p:spTgt spid="168"/>
                                        </p:tgtEl>
                                      </p:cBhvr>
                                    </p:animEffect>
                                  </p:childTnLst>
                                </p:cTn>
                              </p:par>
                            </p:childTnLst>
                          </p:cTn>
                        </p:par>
                        <p:par>
                          <p:cTn id="38" nodeType="afterEffect" fill="hold">
                            <p:stCondLst>
                              <p:cond delay="2000"/>
                            </p:stCondLst>
                            <p:childTnLst>
                              <p:par>
                                <p:cTn id="39" nodeType="afterEffect" fill="hold" presetClass="entr" presetID="8" presetSubtype="16">
                                  <p:stCondLst>
                                    <p:cond delay="0"/>
                                  </p:stCondLst>
                                  <p:childTnLst>
                                    <p:set>
                                      <p:cBhvr>
                                        <p:cTn id="40" dur="1" fill="hold">
                                          <p:stCondLst>
                                            <p:cond delay="0"/>
                                          </p:stCondLst>
                                        </p:cTn>
                                        <p:tgtEl>
                                          <p:spTgt spid="172"/>
                                        </p:tgtEl>
                                        <p:attrNameLst>
                                          <p:attrName>style.visibility</p:attrName>
                                        </p:attrNameLst>
                                      </p:cBhvr>
                                      <p:to>
                                        <p:strVal val="visible"/>
                                      </p:to>
                                    </p:set>
                                    <p:animEffect filter="diamond(in)" transition="in">
                                      <p:cBhvr additive="repl">
                                        <p:cTn id="41" dur="2000"/>
                                        <p:tgtEl>
                                          <p:spTgt spid="172"/>
                                        </p:tgtEl>
                                      </p:cBhvr>
                                    </p:animEffect>
                                  </p:childTnLst>
                                </p:cTn>
                              </p:par>
                            </p:childTnLst>
                          </p:cTn>
                        </p:par>
                        <p:par>
                          <p:cTn id="42" nodeType="afterEffect" fill="hold">
                            <p:stCondLst>
                              <p:cond delay="4000"/>
                            </p:stCondLst>
                            <p:childTnLst>
                              <p:par>
                                <p:cTn id="43" nodeType="afterEffect" fill="hold" presetClass="entr" presetID="8" presetSubtype="16">
                                  <p:stCondLst>
                                    <p:cond delay="0"/>
                                  </p:stCondLst>
                                  <p:childTnLst>
                                    <p:set>
                                      <p:cBhvr>
                                        <p:cTn id="44" dur="1" fill="hold">
                                          <p:stCondLst>
                                            <p:cond delay="0"/>
                                          </p:stCondLst>
                                        </p:cTn>
                                        <p:tgtEl>
                                          <p:spTgt spid="165"/>
                                        </p:tgtEl>
                                        <p:attrNameLst>
                                          <p:attrName>style.visibility</p:attrName>
                                        </p:attrNameLst>
                                      </p:cBhvr>
                                      <p:to>
                                        <p:strVal val="visible"/>
                                      </p:to>
                                    </p:set>
                                    <p:animEffect filter="diamond(in)" transition="in">
                                      <p:cBhvr additive="repl">
                                        <p:cTn id="45" dur="2000"/>
                                        <p:tgtEl>
                                          <p:spTgt spid="165"/>
                                        </p:tgtEl>
                                      </p:cBhvr>
                                    </p:animEffect>
                                  </p:childTnLst>
                                </p:cTn>
                              </p:par>
                            </p:childTnLst>
                          </p:cTn>
                        </p:par>
                        <p:par>
                          <p:cTn id="46" nodeType="afterEffect" fill="hold">
                            <p:stCondLst>
                              <p:cond delay="6000"/>
                            </p:stCondLst>
                            <p:childTnLst>
                              <p:par>
                                <p:cTn id="47" nodeType="afterEffect" fill="hold" presetClass="entr" presetID="8" presetSubtype="16">
                                  <p:stCondLst>
                                    <p:cond delay="0"/>
                                  </p:stCondLst>
                                  <p:childTnLst>
                                    <p:set>
                                      <p:cBhvr>
                                        <p:cTn id="48" dur="1" fill="hold">
                                          <p:stCondLst>
                                            <p:cond delay="0"/>
                                          </p:stCondLst>
                                        </p:cTn>
                                        <p:tgtEl>
                                          <p:spTgt spid="164"/>
                                        </p:tgtEl>
                                        <p:attrNameLst>
                                          <p:attrName>style.visibility</p:attrName>
                                        </p:attrNameLst>
                                      </p:cBhvr>
                                      <p:to>
                                        <p:strVal val="visible"/>
                                      </p:to>
                                    </p:set>
                                    <p:animEffect filter="diamond(in)" transition="in">
                                      <p:cBhvr additive="repl">
                                        <p:cTn id="49" dur="2000"/>
                                        <p:tgtEl>
                                          <p:spTgt spid="164"/>
                                        </p:tgtEl>
                                      </p:cBhvr>
                                    </p:animEffect>
                                  </p:childTnLst>
                                </p:cTn>
                              </p:par>
                            </p:childTnLst>
                          </p:cTn>
                        </p:par>
                        <p:par>
                          <p:cTn id="50" nodeType="afterEffect" fill="hold">
                            <p:stCondLst>
                              <p:cond delay="8000"/>
                            </p:stCondLst>
                            <p:childTnLst>
                              <p:par>
                                <p:cTn id="51" nodeType="afterEffect" fill="hold" presetClass="exit" presetID="3" presetSubtype="10">
                                  <p:stCondLst>
                                    <p:cond delay="0"/>
                                  </p:stCondLst>
                                  <p:childTnLst>
                                    <p:animEffect filter="blinds(horizontal)" transition="out">
                                      <p:cBhvr additive="repl">
                                        <p:cTn id="52" dur="500"/>
                                        <p:tgtEl>
                                          <p:spTgt spid="163"/>
                                        </p:tgtEl>
                                      </p:cBhvr>
                                    </p:animEffect>
                                    <p:set>
                                      <p:cBhvr>
                                        <p:cTn id="53" dur="1" fill="hold">
                                          <p:stCondLst>
                                            <p:cond delay="499"/>
                                          </p:stCondLst>
                                        </p:cTn>
                                        <p:tgtEl>
                                          <p:spTgt spid="163"/>
                                        </p:tgtEl>
                                        <p:attrNameLst>
                                          <p:attrName>style.visibility</p:attrName>
                                        </p:attrNameLst>
                                      </p:cBhvr>
                                      <p:to>
                                        <p:strVal val="hidden"/>
                                      </p:to>
                                    </p:set>
                                  </p:childTnLst>
                                </p:cTn>
                              </p:par>
                            </p:childTnLst>
                          </p:cTn>
                        </p:par>
                        <p:par>
                          <p:cTn id="54" nodeType="afterEffect" fill="hold">
                            <p:stCondLst>
                              <p:cond delay="8500"/>
                            </p:stCondLst>
                            <p:childTnLst>
                              <p:par>
                                <p:cTn id="55" nodeType="afterEffect" fill="hold" presetClass="exit" presetID="3" presetSubtype="10">
                                  <p:stCondLst>
                                    <p:cond delay="0"/>
                                  </p:stCondLst>
                                  <p:childTnLst>
                                    <p:animEffect filter="blinds(horizontal)" transition="out">
                                      <p:cBhvr additive="repl">
                                        <p:cTn id="56" dur="500"/>
                                        <p:tgtEl>
                                          <p:spTgt spid="150"/>
                                        </p:tgtEl>
                                      </p:cBhvr>
                                    </p:animEffect>
                                    <p:set>
                                      <p:cBhvr>
                                        <p:cTn id="57" dur="1" fill="hold">
                                          <p:stCondLst>
                                            <p:cond delay="499"/>
                                          </p:stCondLst>
                                        </p:cTn>
                                        <p:tgtEl>
                                          <p:spTgt spid="150"/>
                                        </p:tgtEl>
                                        <p:attrNameLst>
                                          <p:attrName>style.visibility</p:attrName>
                                        </p:attrNameLst>
                                      </p:cBhvr>
                                      <p:to>
                                        <p:strVal val="hidden"/>
                                      </p:to>
                                    </p:set>
                                  </p:childTnLst>
                                </p:cTn>
                              </p:par>
                              <p:par>
                                <p:cTn id="58" nodeType="withEffect" fill="hold" presetClass="entr" presetID="3" presetSubtype="10">
                                  <p:stCondLst>
                                    <p:cond delay="0"/>
                                  </p:stCondLst>
                                  <p:childTnLst>
                                    <p:set>
                                      <p:cBhvr>
                                        <p:cTn id="59" dur="1" fill="hold">
                                          <p:stCondLst>
                                            <p:cond delay="0"/>
                                          </p:stCondLst>
                                        </p:cTn>
                                        <p:tgtEl>
                                          <p:spTgt spid="166"/>
                                        </p:tgtEl>
                                        <p:attrNameLst>
                                          <p:attrName>style.visibility</p:attrName>
                                        </p:attrNameLst>
                                      </p:cBhvr>
                                      <p:to>
                                        <p:strVal val="visible"/>
                                      </p:to>
                                    </p:set>
                                    <p:animEffect filter="blinds(horizontal)" transition="in">
                                      <p:cBhvr additive="repl">
                                        <p:cTn id="60" dur="500"/>
                                        <p:tgtEl>
                                          <p:spTgt spid="166"/>
                                        </p:tgtEl>
                                      </p:cBhvr>
                                    </p:animEffect>
                                  </p:childTnLst>
                                </p:cTn>
                              </p:par>
                            </p:childTnLst>
                          </p:cTn>
                        </p:par>
                        <p:par>
                          <p:cTn id="61" nodeType="afterEffect" fill="hold">
                            <p:stCondLst>
                              <p:cond delay="9000"/>
                            </p:stCondLst>
                            <p:childTnLst>
                              <p:par>
                                <p:cTn id="62" nodeType="afterEffect" fill="hold" presetClass="entr" presetID="8" presetSubtype="16">
                                  <p:stCondLst>
                                    <p:cond delay="0"/>
                                  </p:stCondLst>
                                  <p:childTnLst>
                                    <p:set>
                                      <p:cBhvr>
                                        <p:cTn id="63" dur="1" fill="hold">
                                          <p:stCondLst>
                                            <p:cond delay="0"/>
                                          </p:stCondLst>
                                        </p:cTn>
                                        <p:tgtEl>
                                          <p:spTgt spid="155"/>
                                        </p:tgtEl>
                                        <p:attrNameLst>
                                          <p:attrName>style.visibility</p:attrName>
                                        </p:attrNameLst>
                                      </p:cBhvr>
                                      <p:to>
                                        <p:strVal val="visible"/>
                                      </p:to>
                                    </p:set>
                                    <p:animEffect filter="diamond(in)" transition="in">
                                      <p:cBhvr additive="repl">
                                        <p:cTn id="64" dur="2000"/>
                                        <p:tgtEl>
                                          <p:spTgt spid="15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704880" y="0"/>
            <a:ext cx="9200880" cy="764640"/>
          </a:xfrm>
          <a:prstGeom prst="rect">
            <a:avLst/>
          </a:prstGeom>
          <a:gradFill rotWithShape="0">
            <a:gsLst>
              <a:gs pos="0">
                <a:srgbClr val="008000"/>
              </a:gs>
              <a:gs pos="100000">
                <a:srgbClr val="003b00"/>
              </a:gs>
            </a:gsLst>
            <a:path path="rect"/>
          </a:gradFill>
          <a:ln>
            <a:noFill/>
          </a:ln>
        </p:spPr>
        <p:txBody>
          <a:bodyPr anchor="ctr">
            <a:noAutofit/>
          </a:bodyPr>
          <a:p>
            <a:pPr>
              <a:lnSpc>
                <a:spcPct val="100000"/>
              </a:lnSpc>
            </a:pPr>
            <a:r>
              <a:rPr b="0" lang="en-US" sz="3600" spc="-1" strike="noStrike">
                <a:solidFill>
                  <a:srgbClr val="fff3f3"/>
                </a:solidFill>
                <a:latin typeface="Arial"/>
              </a:rPr>
              <a:t>Thuật toán hủy phần tử có khoá x</a:t>
            </a:r>
            <a:endParaRPr b="0" lang="en-US" sz="3600" spc="-1" strike="noStrike">
              <a:solidFill>
                <a:srgbClr val="000000"/>
              </a:solidFill>
              <a:latin typeface="Arial"/>
            </a:endParaRPr>
          </a:p>
        </p:txBody>
      </p:sp>
      <p:sp>
        <p:nvSpPr>
          <p:cNvPr id="175" name="TextShape 2"/>
          <p:cNvSpPr txBox="1"/>
          <p:nvPr/>
        </p:nvSpPr>
        <p:spPr>
          <a:xfrm>
            <a:off x="776160" y="981000"/>
            <a:ext cx="9129240" cy="6237000"/>
          </a:xfrm>
          <a:prstGeom prst="rect">
            <a:avLst/>
          </a:prstGeom>
          <a:noFill/>
          <a:ln>
            <a:noFill/>
          </a:ln>
        </p:spPr>
        <p:txBody>
          <a:bodyPr>
            <a:noAutofit/>
          </a:bodyPr>
          <a:p>
            <a:pPr marL="343080" indent="-342720">
              <a:lnSpc>
                <a:spcPct val="120000"/>
              </a:lnSpc>
              <a:spcBef>
                <a:spcPts val="561"/>
              </a:spcBef>
            </a:pPr>
            <a:r>
              <a:rPr b="0" lang="en-US" sz="2800" spc="-1" strike="noStrike" u="sng">
                <a:solidFill>
                  <a:srgbClr val="000000"/>
                </a:solidFill>
                <a:uFillTx/>
                <a:latin typeface="Arial"/>
              </a:rPr>
              <a:t>Bước 1</a:t>
            </a:r>
            <a:r>
              <a:rPr b="0" lang="en-US" sz="2800" spc="-1" strike="noStrike">
                <a:solidFill>
                  <a:srgbClr val="000000"/>
                </a:solidFill>
                <a:latin typeface="Arial"/>
              </a:rPr>
              <a:t>: </a:t>
            </a:r>
            <a:endParaRPr b="0" lang="en-US" sz="2800" spc="-1" strike="noStrike">
              <a:solidFill>
                <a:srgbClr val="000000"/>
              </a:solidFill>
              <a:latin typeface="Arial"/>
            </a:endParaRPr>
          </a:p>
          <a:p>
            <a:pPr marL="343080" indent="-342720">
              <a:lnSpc>
                <a:spcPct val="12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00"/>
                </a:solidFill>
                <a:latin typeface="Arial"/>
              </a:rPr>
              <a:t>Tìm phần tử p có khoá bằng x, và q đứng trước p</a:t>
            </a:r>
            <a:endParaRPr b="0" lang="en-US" sz="2800" spc="-1" strike="noStrike">
              <a:solidFill>
                <a:srgbClr val="000000"/>
              </a:solidFill>
              <a:latin typeface="Arial"/>
            </a:endParaRPr>
          </a:p>
          <a:p>
            <a:pPr marL="343080" indent="-342720">
              <a:lnSpc>
                <a:spcPct val="120000"/>
              </a:lnSpc>
              <a:spcBef>
                <a:spcPts val="561"/>
              </a:spcBef>
            </a:pPr>
            <a:r>
              <a:rPr b="0" lang="en-US" sz="2800" spc="-1" strike="noStrike" u="sng">
                <a:solidFill>
                  <a:srgbClr val="000000"/>
                </a:solidFill>
                <a:uFillTx/>
                <a:latin typeface="Arial"/>
              </a:rPr>
              <a:t>Bước 2</a:t>
            </a:r>
            <a:r>
              <a:rPr b="0" lang="en-US" sz="2800" spc="-1" strike="noStrike">
                <a:solidFill>
                  <a:srgbClr val="000000"/>
                </a:solidFill>
                <a:latin typeface="Arial"/>
              </a:rPr>
              <a:t>:</a:t>
            </a:r>
            <a:endParaRPr b="0" lang="en-US" sz="2800" spc="-1" strike="noStrike">
              <a:solidFill>
                <a:srgbClr val="000000"/>
              </a:solidFill>
              <a:latin typeface="Arial"/>
            </a:endParaRPr>
          </a:p>
          <a:p>
            <a:pPr marL="343080" indent="-342720">
              <a:lnSpc>
                <a:spcPct val="12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00"/>
                </a:solidFill>
                <a:latin typeface="Arial"/>
              </a:rPr>
              <a:t>Nếu (p!=NULL) thì </a:t>
            </a:r>
            <a:r>
              <a:rPr b="0" lang="en-US" sz="2400" spc="-1" strike="noStrike">
                <a:solidFill>
                  <a:srgbClr val="000000"/>
                </a:solidFill>
                <a:latin typeface="Arial"/>
              </a:rPr>
              <a:t>//tìm thấy phần tử có khoá bằng x</a:t>
            </a:r>
            <a:endParaRPr b="0" lang="en-US" sz="2400" spc="-1" strike="noStrike">
              <a:solidFill>
                <a:srgbClr val="000000"/>
              </a:solidFill>
              <a:latin typeface="Arial"/>
            </a:endParaRPr>
          </a:p>
          <a:p>
            <a:pPr marL="343080" indent="-342720">
              <a:lnSpc>
                <a:spcPct val="12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00"/>
                </a:solidFill>
                <a:latin typeface="Arial"/>
              </a:rPr>
              <a:t>Hủy p ra khỏi List bằng cách hủy phần tử </a:t>
            </a: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00"/>
                </a:solidFill>
                <a:latin typeface="Arial"/>
              </a:rPr>
              <a:t>đứng sau q</a:t>
            </a:r>
            <a:endParaRPr b="0" lang="en-US" sz="2800" spc="-1" strike="noStrike">
              <a:solidFill>
                <a:srgbClr val="000000"/>
              </a:solidFill>
              <a:latin typeface="Arial"/>
            </a:endParaRPr>
          </a:p>
          <a:p>
            <a:pPr marL="343080" indent="-342720">
              <a:lnSpc>
                <a:spcPct val="12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00"/>
                </a:solidFill>
                <a:latin typeface="Arial"/>
              </a:rPr>
              <a:t>Ngược lại </a:t>
            </a:r>
            <a:endParaRPr b="0" lang="en-US" sz="2800" spc="-1" strike="noStrike">
              <a:solidFill>
                <a:srgbClr val="000000"/>
              </a:solidFill>
              <a:latin typeface="Arial"/>
            </a:endParaRPr>
          </a:p>
          <a:p>
            <a:pPr marL="343080" indent="-342720">
              <a:lnSpc>
                <a:spcPct val="120000"/>
              </a:lnSpc>
              <a:spcBef>
                <a:spcPts val="561"/>
              </a:spcBef>
            </a:pP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00"/>
                </a:solidFill>
                <a:latin typeface="Arial"/>
              </a:rPr>
              <a:t>	</a:t>
            </a:r>
            <a:r>
              <a:rPr b="0" lang="en-US" sz="2800" spc="-1" strike="noStrike">
                <a:solidFill>
                  <a:srgbClr val="000000"/>
                </a:solidFill>
                <a:latin typeface="Arial"/>
              </a:rPr>
              <a:t>Báo không tìm thấy phần tử có khoá </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t2</Template>
  <TotalTime>6311</TotalTime>
  <Application>LibreOffice/6.2.1.2$Linux_X86_64 LibreOffice_project/20$Build-2</Application>
  <Words>1542</Words>
  <Paragraphs>501</Paragraphs>
  <Company>HOME</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2006-03-07T22:30:17Z</dcterms:created>
  <dc:creator>User</dc:creator>
  <dc:description/>
  <dc:language>en-US</dc:language>
  <cp:lastModifiedBy/>
  <dcterms:modified xsi:type="dcterms:W3CDTF">2019-03-15T23:50:36Z</dcterms:modified>
  <cp:revision>203</cp:revision>
  <dc:subject/>
  <dc:title>Dãy – Danh sách</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HOME</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A4 Paper (210x297 mm)</vt:lpwstr>
  </property>
  <property fmtid="{D5CDD505-2E9C-101B-9397-08002B2CF9AE}" pid="10" name="ScaleCrop">
    <vt:bool>0</vt:bool>
  </property>
  <property fmtid="{D5CDD505-2E9C-101B-9397-08002B2CF9AE}" pid="11" name="ShareDoc">
    <vt:bool>0</vt:bool>
  </property>
  <property fmtid="{D5CDD505-2E9C-101B-9397-08002B2CF9AE}" pid="12" name="Slides">
    <vt:i4>38</vt:i4>
  </property>
</Properties>
</file>